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71" r:id="rId2"/>
    <p:sldId id="372" r:id="rId3"/>
    <p:sldId id="373" r:id="rId4"/>
    <p:sldId id="374" r:id="rId5"/>
    <p:sldId id="294" r:id="rId6"/>
    <p:sldId id="366" r:id="rId7"/>
    <p:sldId id="376" r:id="rId8"/>
    <p:sldId id="377" r:id="rId9"/>
    <p:sldId id="378" r:id="rId10"/>
    <p:sldId id="379" r:id="rId11"/>
    <p:sldId id="380" r:id="rId12"/>
    <p:sldId id="381" r:id="rId13"/>
    <p:sldId id="382" r:id="rId14"/>
    <p:sldId id="383" r:id="rId15"/>
    <p:sldId id="264" r:id="rId16"/>
    <p:sldId id="280" r:id="rId17"/>
    <p:sldId id="308" r:id="rId18"/>
    <p:sldId id="338" r:id="rId19"/>
    <p:sldId id="384" r:id="rId20"/>
    <p:sldId id="339" r:id="rId21"/>
    <p:sldId id="307" r:id="rId22"/>
    <p:sldId id="305" r:id="rId23"/>
    <p:sldId id="340" r:id="rId24"/>
    <p:sldId id="341" r:id="rId25"/>
    <p:sldId id="342" r:id="rId26"/>
    <p:sldId id="343" r:id="rId27"/>
    <p:sldId id="344" r:id="rId28"/>
    <p:sldId id="345" r:id="rId29"/>
    <p:sldId id="346" r:id="rId30"/>
    <p:sldId id="347" r:id="rId31"/>
    <p:sldId id="304" r:id="rId32"/>
    <p:sldId id="348" r:id="rId33"/>
    <p:sldId id="349" r:id="rId34"/>
    <p:sldId id="350" r:id="rId35"/>
    <p:sldId id="314" r:id="rId36"/>
    <p:sldId id="351" r:id="rId37"/>
    <p:sldId id="352" r:id="rId38"/>
    <p:sldId id="353" r:id="rId39"/>
    <p:sldId id="354" r:id="rId40"/>
    <p:sldId id="356" r:id="rId41"/>
    <p:sldId id="355" r:id="rId42"/>
    <p:sldId id="357" r:id="rId43"/>
    <p:sldId id="299" r:id="rId44"/>
    <p:sldId id="360" r:id="rId45"/>
    <p:sldId id="361" r:id="rId46"/>
    <p:sldId id="364" r:id="rId47"/>
    <p:sldId id="365" r:id="rId48"/>
    <p:sldId id="362" r:id="rId49"/>
    <p:sldId id="363" r:id="rId50"/>
    <p:sldId id="367" r:id="rId51"/>
    <p:sldId id="385" r:id="rId52"/>
    <p:sldId id="386" r:id="rId53"/>
    <p:sldId id="325" r:id="rId54"/>
    <p:sldId id="368" r:id="rId55"/>
    <p:sldId id="369" r:id="rId56"/>
    <p:sldId id="387" r:id="rId57"/>
    <p:sldId id="388" r:id="rId58"/>
    <p:sldId id="267" r:id="rId59"/>
    <p:sldId id="370" r:id="rId60"/>
    <p:sldId id="282" r:id="rId61"/>
    <p:sldId id="281" r:id="rId62"/>
    <p:sldId id="25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9CFF8-B9A4-4390-BEA4-8D3D6FB70DCF}"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7699A-E982-400C-9DC3-360A9AEC9E3A}" type="slidenum">
              <a:rPr lang="en-US" smtClean="0"/>
              <a:t>‹#›</a:t>
            </a:fld>
            <a:endParaRPr lang="en-US"/>
          </a:p>
        </p:txBody>
      </p:sp>
    </p:spTree>
    <p:extLst>
      <p:ext uri="{BB962C8B-B14F-4D97-AF65-F5344CB8AC3E}">
        <p14:creationId xmlns:p14="http://schemas.microsoft.com/office/powerpoint/2010/main" val="390742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22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4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14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3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0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51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4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7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5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85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8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6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a:t>Click to edit Master title style</a:t>
            </a:r>
            <a:endParaRPr lang="en-US" dirty="0"/>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000"/>
            </a:lvl1pPr>
          </a:lstStyle>
          <a:p>
            <a:pPr lvl="0"/>
            <a:r>
              <a:rPr lang="en-US"/>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a:lstStyle>
            <a:lvl1pPr marL="0" indent="0" algn="ctr">
              <a:buNone/>
              <a:defRPr/>
            </a:lvl1pPr>
          </a:lstStyle>
          <a:p>
            <a:r>
              <a:rPr lang="en-US" dirty="0"/>
              <a:t>Click to add photo</a:t>
            </a:r>
          </a:p>
        </p:txBody>
      </p:sp>
      <p:sp>
        <p:nvSpPr>
          <p:cNvPr id="31" name="Picture Placeholder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a:lstStyle>
            <a:lvl1pPr marL="0" indent="0" algn="ctr">
              <a:buNone/>
              <a:defRPr/>
            </a:lvl1pPr>
          </a:lstStyle>
          <a:p>
            <a:r>
              <a:rPr lang="en-US" dirty="0"/>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93679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t>5/24/2023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p>
        </p:txBody>
      </p:sp>
      <p:pic>
        <p:nvPicPr>
          <p:cNvPr id="3" name="Picture 2">
            <a:extLst>
              <a:ext uri="{FF2B5EF4-FFF2-40B4-BE49-F238E27FC236}">
                <a16:creationId xmlns:a16="http://schemas.microsoft.com/office/drawing/2014/main" id="{00C25626-14F4-4106-9218-31FA93592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641" y="941280"/>
            <a:ext cx="8881787" cy="6279028"/>
          </a:xfrm>
          <a:prstGeom prst="rect">
            <a:avLst/>
          </a:prstGeom>
        </p:spPr>
      </p:pic>
    </p:spTree>
    <p:extLst>
      <p:ext uri="{BB962C8B-B14F-4D97-AF65-F5344CB8AC3E}">
        <p14:creationId xmlns:p14="http://schemas.microsoft.com/office/powerpoint/2010/main" val="2174618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10</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pic>
        <p:nvPicPr>
          <p:cNvPr id="15" name="Picture 14">
            <a:extLst>
              <a:ext uri="{FF2B5EF4-FFF2-40B4-BE49-F238E27FC236}">
                <a16:creationId xmlns:a16="http://schemas.microsoft.com/office/drawing/2014/main" id="{EC0F0A1C-3D29-E52D-9A27-B1CB906FDD8A}"/>
              </a:ext>
            </a:extLst>
          </p:cNvPr>
          <p:cNvPicPr>
            <a:picLocks noChangeAspect="1"/>
          </p:cNvPicPr>
          <p:nvPr/>
        </p:nvPicPr>
        <p:blipFill>
          <a:blip r:embed="rId4"/>
          <a:stretch>
            <a:fillRect/>
          </a:stretch>
        </p:blipFill>
        <p:spPr>
          <a:xfrm>
            <a:off x="4719818" y="1813142"/>
            <a:ext cx="7278116" cy="4848902"/>
          </a:xfrm>
          <a:prstGeom prst="rect">
            <a:avLst/>
          </a:prstGeom>
        </p:spPr>
      </p:pic>
      <p:sp>
        <p:nvSpPr>
          <p:cNvPr id="17" name="TextBox 16">
            <a:extLst>
              <a:ext uri="{FF2B5EF4-FFF2-40B4-BE49-F238E27FC236}">
                <a16:creationId xmlns:a16="http://schemas.microsoft.com/office/drawing/2014/main" id="{FE5D33FA-28CB-1F53-C19E-8976DCD5C92C}"/>
              </a:ext>
            </a:extLst>
          </p:cNvPr>
          <p:cNvSpPr txBox="1"/>
          <p:nvPr/>
        </p:nvSpPr>
        <p:spPr>
          <a:xfrm>
            <a:off x="567716" y="1790769"/>
            <a:ext cx="4152102" cy="452431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nghiệp</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vi-VN" sz="2400"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ể hiện theo các hình thức trình bày </a:t>
            </a:r>
            <a:r>
              <a:rPr lang="en-US" sz="2400" dirty="0">
                <a:latin typeface="Times New Roman" panose="02020603050405020304" pitchFamily="18" charset="0"/>
                <a:cs typeface="Times New Roman" panose="02020603050405020304" pitchFamily="18" charset="0"/>
              </a:rPr>
              <a:t>PowerPoint,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video clip,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22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11</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4" name="TextBox 3">
            <a:extLst>
              <a:ext uri="{FF2B5EF4-FFF2-40B4-BE49-F238E27FC236}">
                <a16:creationId xmlns:a16="http://schemas.microsoft.com/office/drawing/2014/main" id="{48EE9984-51E1-B56D-AC2F-2EA55A6C9868}"/>
              </a:ext>
            </a:extLst>
          </p:cNvPr>
          <p:cNvSpPr txBox="1"/>
          <p:nvPr/>
        </p:nvSpPr>
        <p:spPr>
          <a:xfrm>
            <a:off x="1004810" y="1590738"/>
            <a:ext cx="6102626" cy="369332"/>
          </a:xfrm>
          <a:prstGeom prst="rect">
            <a:avLst/>
          </a:prstGeom>
          <a:noFill/>
        </p:spPr>
        <p:txBody>
          <a:bodyPr wrap="square">
            <a:spAutoFit/>
          </a:bodyPr>
          <a:lstStyle/>
          <a:p>
            <a:pPr marL="0" indent="0">
              <a:buNone/>
            </a:pP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bày</a:t>
            </a:r>
            <a:r>
              <a:rPr lang="en-US" b="1" dirty="0">
                <a:latin typeface="Times New Roman" panose="02020603050405020304" pitchFamily="18" charset="0"/>
                <a:cs typeface="Times New Roman" panose="02020603050405020304" pitchFamily="18" charset="0"/>
              </a:rPr>
              <a:t>:</a:t>
            </a:r>
          </a:p>
        </p:txBody>
      </p:sp>
      <p:sp>
        <p:nvSpPr>
          <p:cNvPr id="5" name="Subtitle 10">
            <a:extLst>
              <a:ext uri="{FF2B5EF4-FFF2-40B4-BE49-F238E27FC236}">
                <a16:creationId xmlns:a16="http://schemas.microsoft.com/office/drawing/2014/main" id="{C9D946DB-93D3-447E-8819-975E00A7357B}"/>
              </a:ext>
            </a:extLst>
          </p:cNvPr>
          <p:cNvSpPr txBox="1">
            <a:spLocks/>
          </p:cNvSpPr>
          <p:nvPr/>
        </p:nvSpPr>
        <p:spPr>
          <a:xfrm>
            <a:off x="315354" y="2115501"/>
            <a:ext cx="4358397" cy="3741960"/>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vi-VN" dirty="0">
                <a:latin typeface="Times New Roman" panose="02020603050405020304" pitchFamily="18" charset="0"/>
                <a:cs typeface="Times New Roman" panose="02020603050405020304" pitchFamily="18" charset="0"/>
              </a:rPr>
              <a:t>Hình thức trình bày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THCS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chú trọng màu sắc, hình ảnh minh hoạ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HS, </a:t>
            </a:r>
            <a:r>
              <a:rPr lang="vi-VN" dirty="0">
                <a:latin typeface="Times New Roman" panose="02020603050405020304" pitchFamily="18" charset="0"/>
                <a:cs typeface="Times New Roman" panose="02020603050405020304" pitchFamily="18" charset="0"/>
              </a:rPr>
              <a:t>phù hợp lứa tuổi, tạo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endParaRPr lang="x-none"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FBFA9A8-C2BD-615A-0DDA-566538417337}"/>
              </a:ext>
            </a:extLst>
          </p:cNvPr>
          <p:cNvPicPr>
            <a:picLocks noChangeAspect="1"/>
          </p:cNvPicPr>
          <p:nvPr/>
        </p:nvPicPr>
        <p:blipFill>
          <a:blip r:embed="rId4"/>
          <a:stretch>
            <a:fillRect/>
          </a:stretch>
        </p:blipFill>
        <p:spPr>
          <a:xfrm>
            <a:off x="4997285" y="1788129"/>
            <a:ext cx="7106642" cy="4858428"/>
          </a:xfrm>
          <a:prstGeom prst="rect">
            <a:avLst/>
          </a:prstGeom>
        </p:spPr>
      </p:pic>
    </p:spTree>
    <p:extLst>
      <p:ext uri="{BB962C8B-B14F-4D97-AF65-F5344CB8AC3E}">
        <p14:creationId xmlns:p14="http://schemas.microsoft.com/office/powerpoint/2010/main" val="4035759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12</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2" name="Title 3">
            <a:extLst>
              <a:ext uri="{FF2B5EF4-FFF2-40B4-BE49-F238E27FC236}">
                <a16:creationId xmlns:a16="http://schemas.microsoft.com/office/drawing/2014/main" id="{75FBAC3E-32C6-02D8-495F-866AE08F9DC7}"/>
              </a:ext>
            </a:extLst>
          </p:cNvPr>
          <p:cNvSpPr txBox="1">
            <a:spLocks/>
          </p:cNvSpPr>
          <p:nvPr/>
        </p:nvSpPr>
        <p:spPr>
          <a:xfrm>
            <a:off x="653314" y="1214623"/>
            <a:ext cx="9505664" cy="121602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endParaRPr lang="en-US"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12AA8BA-EEFA-0FDF-B67F-FA480C2BE995}"/>
              </a:ext>
            </a:extLst>
          </p:cNvPr>
          <p:cNvSpPr/>
          <p:nvPr/>
        </p:nvSpPr>
        <p:spPr>
          <a:xfrm>
            <a:off x="878281" y="2615973"/>
            <a:ext cx="2128008" cy="4219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7445DF23-EFF8-1077-E0E6-7772494C79B6}"/>
              </a:ext>
            </a:extLst>
          </p:cNvPr>
          <p:cNvSpPr txBox="1"/>
          <p:nvPr/>
        </p:nvSpPr>
        <p:spPr>
          <a:xfrm>
            <a:off x="653314" y="2226398"/>
            <a:ext cx="6102626" cy="369332"/>
          </a:xfrm>
          <a:prstGeom prst="rect">
            <a:avLst/>
          </a:prstGeom>
          <a:noFill/>
        </p:spPr>
        <p:txBody>
          <a:bodyPr wrap="square">
            <a:spAutoFit/>
          </a:bodyPr>
          <a:lstStyle/>
          <a:p>
            <a:pPr marL="285750" indent="-285750">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Mĩ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endParaRPr lang="en-US" b="1"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DB01E50-EBC6-EA20-2955-66337F868CD0}"/>
              </a:ext>
            </a:extLst>
          </p:cNvPr>
          <p:cNvPicPr>
            <a:picLocks noChangeAspect="1"/>
          </p:cNvPicPr>
          <p:nvPr/>
        </p:nvPicPr>
        <p:blipFill>
          <a:blip r:embed="rId4"/>
          <a:stretch>
            <a:fillRect/>
          </a:stretch>
        </p:blipFill>
        <p:spPr>
          <a:xfrm>
            <a:off x="-8181" y="2744962"/>
            <a:ext cx="2850786" cy="3905500"/>
          </a:xfrm>
          <a:prstGeom prst="rect">
            <a:avLst/>
          </a:prstGeom>
        </p:spPr>
      </p:pic>
      <p:pic>
        <p:nvPicPr>
          <p:cNvPr id="20" name="Picture 19">
            <a:extLst>
              <a:ext uri="{FF2B5EF4-FFF2-40B4-BE49-F238E27FC236}">
                <a16:creationId xmlns:a16="http://schemas.microsoft.com/office/drawing/2014/main" id="{C0AC1D28-D1A1-FD3D-6A31-BC6CD73225A7}"/>
              </a:ext>
            </a:extLst>
          </p:cNvPr>
          <p:cNvPicPr>
            <a:picLocks noChangeAspect="1"/>
          </p:cNvPicPr>
          <p:nvPr/>
        </p:nvPicPr>
        <p:blipFill>
          <a:blip r:embed="rId5"/>
          <a:stretch>
            <a:fillRect/>
          </a:stretch>
        </p:blipFill>
        <p:spPr>
          <a:xfrm>
            <a:off x="2844487" y="2639262"/>
            <a:ext cx="3050069" cy="4013249"/>
          </a:xfrm>
          <a:prstGeom prst="rect">
            <a:avLst/>
          </a:prstGeom>
        </p:spPr>
      </p:pic>
      <p:pic>
        <p:nvPicPr>
          <p:cNvPr id="22" name="Picture 21">
            <a:extLst>
              <a:ext uri="{FF2B5EF4-FFF2-40B4-BE49-F238E27FC236}">
                <a16:creationId xmlns:a16="http://schemas.microsoft.com/office/drawing/2014/main" id="{01084A59-2BED-FFCE-277B-2852158E2F43}"/>
              </a:ext>
            </a:extLst>
          </p:cNvPr>
          <p:cNvPicPr>
            <a:picLocks noChangeAspect="1"/>
          </p:cNvPicPr>
          <p:nvPr/>
        </p:nvPicPr>
        <p:blipFill>
          <a:blip r:embed="rId6"/>
          <a:stretch>
            <a:fillRect/>
          </a:stretch>
        </p:blipFill>
        <p:spPr>
          <a:xfrm>
            <a:off x="5865431" y="2751469"/>
            <a:ext cx="3011173" cy="3905500"/>
          </a:xfrm>
          <a:prstGeom prst="rect">
            <a:avLst/>
          </a:prstGeom>
        </p:spPr>
      </p:pic>
      <p:pic>
        <p:nvPicPr>
          <p:cNvPr id="24" name="Picture 23">
            <a:extLst>
              <a:ext uri="{FF2B5EF4-FFF2-40B4-BE49-F238E27FC236}">
                <a16:creationId xmlns:a16="http://schemas.microsoft.com/office/drawing/2014/main" id="{8AC98D11-9AA5-3CC7-1A79-60BDAEC64318}"/>
              </a:ext>
            </a:extLst>
          </p:cNvPr>
          <p:cNvPicPr>
            <a:picLocks noChangeAspect="1"/>
          </p:cNvPicPr>
          <p:nvPr/>
        </p:nvPicPr>
        <p:blipFill>
          <a:blip r:embed="rId7"/>
          <a:stretch>
            <a:fillRect/>
          </a:stretch>
        </p:blipFill>
        <p:spPr>
          <a:xfrm>
            <a:off x="8876604" y="2751469"/>
            <a:ext cx="2878150" cy="3905500"/>
          </a:xfrm>
          <a:prstGeom prst="rect">
            <a:avLst/>
          </a:prstGeom>
        </p:spPr>
      </p:pic>
    </p:spTree>
    <p:extLst>
      <p:ext uri="{BB962C8B-B14F-4D97-AF65-F5344CB8AC3E}">
        <p14:creationId xmlns:p14="http://schemas.microsoft.com/office/powerpoint/2010/main" val="2429889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13</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2" name="Title 3">
            <a:extLst>
              <a:ext uri="{FF2B5EF4-FFF2-40B4-BE49-F238E27FC236}">
                <a16:creationId xmlns:a16="http://schemas.microsoft.com/office/drawing/2014/main" id="{75FBAC3E-32C6-02D8-495F-866AE08F9DC7}"/>
              </a:ext>
            </a:extLst>
          </p:cNvPr>
          <p:cNvSpPr txBox="1">
            <a:spLocks/>
          </p:cNvSpPr>
          <p:nvPr/>
        </p:nvSpPr>
        <p:spPr>
          <a:xfrm>
            <a:off x="414775" y="1190423"/>
            <a:ext cx="9505664" cy="800630"/>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endParaRPr lang="en-US"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12AA8BA-EEFA-0FDF-B67F-FA480C2BE995}"/>
              </a:ext>
            </a:extLst>
          </p:cNvPr>
          <p:cNvSpPr/>
          <p:nvPr/>
        </p:nvSpPr>
        <p:spPr>
          <a:xfrm>
            <a:off x="878281" y="2615973"/>
            <a:ext cx="2128008" cy="4219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7445DF23-EFF8-1077-E0E6-7772494C79B6}"/>
              </a:ext>
            </a:extLst>
          </p:cNvPr>
          <p:cNvSpPr txBox="1"/>
          <p:nvPr/>
        </p:nvSpPr>
        <p:spPr>
          <a:xfrm>
            <a:off x="495779" y="1905019"/>
            <a:ext cx="6102626" cy="369332"/>
          </a:xfrm>
          <a:prstGeom prst="rect">
            <a:avLst/>
          </a:prstGeom>
          <a:noFill/>
        </p:spPr>
        <p:txBody>
          <a:bodyPr wrap="square">
            <a:spAutoFit/>
          </a:bodyPr>
          <a:lstStyle/>
          <a:p>
            <a:pPr marL="285750" indent="-285750">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Mĩ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8E3A299-68F1-A43E-8C3F-913965F3D47B}"/>
              </a:ext>
            </a:extLst>
          </p:cNvPr>
          <p:cNvPicPr>
            <a:picLocks noChangeAspect="1"/>
          </p:cNvPicPr>
          <p:nvPr/>
        </p:nvPicPr>
        <p:blipFill>
          <a:blip r:embed="rId4"/>
          <a:stretch>
            <a:fillRect/>
          </a:stretch>
        </p:blipFill>
        <p:spPr>
          <a:xfrm>
            <a:off x="0" y="2298494"/>
            <a:ext cx="3433538" cy="4556912"/>
          </a:xfrm>
          <a:prstGeom prst="rect">
            <a:avLst/>
          </a:prstGeom>
        </p:spPr>
      </p:pic>
      <p:pic>
        <p:nvPicPr>
          <p:cNvPr id="7" name="Picture 6">
            <a:extLst>
              <a:ext uri="{FF2B5EF4-FFF2-40B4-BE49-F238E27FC236}">
                <a16:creationId xmlns:a16="http://schemas.microsoft.com/office/drawing/2014/main" id="{76CF01EF-A22A-6C57-91B7-780C5C43E018}"/>
              </a:ext>
            </a:extLst>
          </p:cNvPr>
          <p:cNvPicPr>
            <a:picLocks noChangeAspect="1"/>
          </p:cNvPicPr>
          <p:nvPr/>
        </p:nvPicPr>
        <p:blipFill>
          <a:blip r:embed="rId5"/>
          <a:stretch>
            <a:fillRect/>
          </a:stretch>
        </p:blipFill>
        <p:spPr>
          <a:xfrm>
            <a:off x="3433538" y="2395347"/>
            <a:ext cx="3433538" cy="4460059"/>
          </a:xfrm>
          <a:prstGeom prst="rect">
            <a:avLst/>
          </a:prstGeom>
        </p:spPr>
      </p:pic>
      <p:pic>
        <p:nvPicPr>
          <p:cNvPr id="15" name="Picture 14">
            <a:extLst>
              <a:ext uri="{FF2B5EF4-FFF2-40B4-BE49-F238E27FC236}">
                <a16:creationId xmlns:a16="http://schemas.microsoft.com/office/drawing/2014/main" id="{D570C2DD-0D69-DB55-DE77-DC12A57AF569}"/>
              </a:ext>
            </a:extLst>
          </p:cNvPr>
          <p:cNvPicPr>
            <a:picLocks noChangeAspect="1"/>
          </p:cNvPicPr>
          <p:nvPr/>
        </p:nvPicPr>
        <p:blipFill>
          <a:blip r:embed="rId6"/>
          <a:stretch>
            <a:fillRect/>
          </a:stretch>
        </p:blipFill>
        <p:spPr>
          <a:xfrm>
            <a:off x="6876936" y="2339052"/>
            <a:ext cx="3433539" cy="4516354"/>
          </a:xfrm>
          <a:prstGeom prst="rect">
            <a:avLst/>
          </a:prstGeom>
        </p:spPr>
      </p:pic>
    </p:spTree>
    <p:extLst>
      <p:ext uri="{BB962C8B-B14F-4D97-AF65-F5344CB8AC3E}">
        <p14:creationId xmlns:p14="http://schemas.microsoft.com/office/powerpoint/2010/main" val="170788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14</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2" name="Title 3">
            <a:extLst>
              <a:ext uri="{FF2B5EF4-FFF2-40B4-BE49-F238E27FC236}">
                <a16:creationId xmlns:a16="http://schemas.microsoft.com/office/drawing/2014/main" id="{75FBAC3E-32C6-02D8-495F-866AE08F9DC7}"/>
              </a:ext>
            </a:extLst>
          </p:cNvPr>
          <p:cNvSpPr txBox="1">
            <a:spLocks/>
          </p:cNvSpPr>
          <p:nvPr/>
        </p:nvSpPr>
        <p:spPr>
          <a:xfrm>
            <a:off x="414775" y="1190423"/>
            <a:ext cx="9505664" cy="800630"/>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endParaRPr lang="en-US"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12AA8BA-EEFA-0FDF-B67F-FA480C2BE995}"/>
              </a:ext>
            </a:extLst>
          </p:cNvPr>
          <p:cNvSpPr/>
          <p:nvPr/>
        </p:nvSpPr>
        <p:spPr>
          <a:xfrm>
            <a:off x="878281" y="2615973"/>
            <a:ext cx="2128008" cy="4219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7445DF23-EFF8-1077-E0E6-7772494C79B6}"/>
              </a:ext>
            </a:extLst>
          </p:cNvPr>
          <p:cNvSpPr txBox="1"/>
          <p:nvPr/>
        </p:nvSpPr>
        <p:spPr>
          <a:xfrm>
            <a:off x="495779" y="1905019"/>
            <a:ext cx="6102626" cy="369332"/>
          </a:xfrm>
          <a:prstGeom prst="rect">
            <a:avLst/>
          </a:prstGeom>
          <a:noFill/>
        </p:spPr>
        <p:txBody>
          <a:bodyPr wrap="square">
            <a:spAutoFit/>
          </a:bodyPr>
          <a:lstStyle/>
          <a:p>
            <a:pPr marL="285750" indent="-285750">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1AD400-333F-DEA1-FC62-EA1FDC17EC15}"/>
              </a:ext>
            </a:extLst>
          </p:cNvPr>
          <p:cNvPicPr>
            <a:picLocks noChangeAspect="1"/>
          </p:cNvPicPr>
          <p:nvPr/>
        </p:nvPicPr>
        <p:blipFill>
          <a:blip r:embed="rId4"/>
          <a:stretch>
            <a:fillRect/>
          </a:stretch>
        </p:blipFill>
        <p:spPr>
          <a:xfrm>
            <a:off x="3006289" y="1905019"/>
            <a:ext cx="3526138" cy="4823108"/>
          </a:xfrm>
          <a:prstGeom prst="rect">
            <a:avLst/>
          </a:prstGeom>
        </p:spPr>
      </p:pic>
      <p:pic>
        <p:nvPicPr>
          <p:cNvPr id="10" name="Picture 9">
            <a:extLst>
              <a:ext uri="{FF2B5EF4-FFF2-40B4-BE49-F238E27FC236}">
                <a16:creationId xmlns:a16="http://schemas.microsoft.com/office/drawing/2014/main" id="{803A1F2B-72CA-E0A0-8FE0-EAEE7BB3833E}"/>
              </a:ext>
            </a:extLst>
          </p:cNvPr>
          <p:cNvPicPr>
            <a:picLocks noChangeAspect="1"/>
          </p:cNvPicPr>
          <p:nvPr/>
        </p:nvPicPr>
        <p:blipFill>
          <a:blip r:embed="rId5"/>
          <a:stretch>
            <a:fillRect/>
          </a:stretch>
        </p:blipFill>
        <p:spPr>
          <a:xfrm>
            <a:off x="6844556" y="1875793"/>
            <a:ext cx="3498837" cy="4873747"/>
          </a:xfrm>
          <a:prstGeom prst="rect">
            <a:avLst/>
          </a:prstGeom>
        </p:spPr>
      </p:pic>
    </p:spTree>
    <p:extLst>
      <p:ext uri="{BB962C8B-B14F-4D97-AF65-F5344CB8AC3E}">
        <p14:creationId xmlns:p14="http://schemas.microsoft.com/office/powerpoint/2010/main" val="373702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TextBox 5"/>
          <p:cNvSpPr txBox="1"/>
          <p:nvPr/>
        </p:nvSpPr>
        <p:spPr>
          <a:xfrm>
            <a:off x="546695" y="1319916"/>
            <a:ext cx="4994431" cy="4770537"/>
          </a:xfrm>
          <a:prstGeom prst="rect">
            <a:avLst/>
          </a:prstGeom>
          <a:noFill/>
        </p:spPr>
        <p:txBody>
          <a:bodyPr wrap="square" rtlCol="0">
            <a:spAutoFit/>
          </a:bodyPr>
          <a:lstStyle/>
          <a:p>
            <a:r>
              <a:rPr lang="vi-VN" sz="2800" dirty="0">
                <a:latin typeface="Myriad Pro" panose="020B0503030403020204" pitchFamily="34" charset="0"/>
                <a:cs typeface="Myriad Arabic" panose="01010101010101010101" pitchFamily="50" charset="-78"/>
              </a:rPr>
              <a:t>Các yếu tố, nguyên lí tạo hình được giới thiệu thông qua việc lồng ghép với các thể loại: Hội hoạ, đồ hoạ (tranh in), điêu khắc, lịch sử mĩ thuật. </a:t>
            </a:r>
            <a:endParaRPr lang="en-US" sz="2800" dirty="0">
              <a:latin typeface="Myriad Pro" panose="020B0503030403020204" pitchFamily="34" charset="0"/>
              <a:cs typeface="Myriad Arabic" panose="01010101010101010101" pitchFamily="50" charset="-78"/>
            </a:endParaRPr>
          </a:p>
          <a:p>
            <a:r>
              <a:rPr lang="en-US" sz="2800" dirty="0" err="1">
                <a:latin typeface="Myriad Pro" panose="020B0503030403020204" pitchFamily="34" charset="0"/>
                <a:cs typeface="Myriad Arabic" panose="01010101010101010101" pitchFamily="50" charset="-78"/>
              </a:rPr>
              <a:t>Ví</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dụ</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như</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thông</a:t>
            </a:r>
            <a:r>
              <a:rPr lang="en-US" sz="2800" dirty="0">
                <a:latin typeface="Myriad Pro" panose="020B0503030403020204" pitchFamily="34" charset="0"/>
                <a:cs typeface="Myriad Arabic" panose="01010101010101010101" pitchFamily="50" charset="-78"/>
              </a:rPr>
              <a:t> qua </a:t>
            </a:r>
            <a:r>
              <a:rPr lang="en-US" sz="2800" dirty="0" err="1">
                <a:latin typeface="Myriad Pro" panose="020B0503030403020204" pitchFamily="34" charset="0"/>
                <a:cs typeface="Myriad Arabic" panose="01010101010101010101" pitchFamily="50" charset="-78"/>
              </a:rPr>
              <a:t>việc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tìm</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hiểu</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các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tác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phẩm</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mĩ</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thuật</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của</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danh</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họa</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Việt</a:t>
            </a:r>
            <a:r>
              <a:rPr lang="en-US" sz="2800" dirty="0">
                <a:latin typeface="Myriad Pro" panose="020B0503030403020204" pitchFamily="34" charset="0"/>
                <a:cs typeface="Myriad Arabic" panose="01010101010101010101" pitchFamily="50" charset="-78"/>
              </a:rPr>
              <a:t> Nam </a:t>
            </a:r>
            <a:r>
              <a:rPr lang="en-US" sz="2800" dirty="0" err="1">
                <a:latin typeface="Myriad Pro" panose="020B0503030403020204" pitchFamily="34" charset="0"/>
                <a:cs typeface="Myriad Arabic" panose="01010101010101010101" pitchFamily="50" charset="-78"/>
              </a:rPr>
              <a:t>và</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thực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hiện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các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sản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phẩm</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mĩ</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thuật</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2D</a:t>
            </a:r>
            <a:r>
              <a:rPr lang="en-US" sz="2800" dirty="0">
                <a:latin typeface="Myriad Pro" panose="020B0503030403020204" pitchFamily="34" charset="0"/>
                <a:cs typeface="Myriad Arabic" panose="01010101010101010101" pitchFamily="50" charset="-78"/>
              </a:rPr>
              <a:t>, 3D </a:t>
            </a:r>
            <a:r>
              <a:rPr lang="en-US" sz="2800" dirty="0" err="1">
                <a:latin typeface="Myriad Pro" panose="020B0503030403020204" pitchFamily="34" charset="0"/>
                <a:cs typeface="Myriad Arabic" panose="01010101010101010101" pitchFamily="50" charset="-78"/>
              </a:rPr>
              <a:t>liên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quan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đến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chủ</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đề</a:t>
            </a:r>
            <a:r>
              <a:rPr lang="en-US" sz="2800" dirty="0">
                <a:latin typeface="Myriad Pro" panose="020B0503030403020204" pitchFamily="34" charset="0"/>
                <a:cs typeface="Myriad Arabic" panose="01010101010101010101" pitchFamily="50" charset="-78"/>
              </a:rPr>
              <a:t>.</a:t>
            </a:r>
          </a:p>
          <a:p>
            <a:endParaRPr lang="vi-VN" sz="2400" dirty="0">
              <a:latin typeface="Myriad Pro" panose="020B0503030403020204" pitchFamily="34" charset="0"/>
              <a:cs typeface="Myriad Arabic" panose="01010101010101010101" pitchFamily="50" charset="-78"/>
            </a:endParaRPr>
          </a:p>
        </p:txBody>
      </p:sp>
      <p:pic>
        <p:nvPicPr>
          <p:cNvPr id="8" name="Picture 7">
            <a:extLst>
              <a:ext uri="{FF2B5EF4-FFF2-40B4-BE49-F238E27FC236}">
                <a16:creationId xmlns:a16="http://schemas.microsoft.com/office/drawing/2014/main" id="{44B7E90B-DC12-E56D-094E-9E9581F450D1}"/>
              </a:ext>
            </a:extLst>
          </p:cNvPr>
          <p:cNvPicPr>
            <a:picLocks noChangeAspect="1"/>
          </p:cNvPicPr>
          <p:nvPr/>
        </p:nvPicPr>
        <p:blipFill>
          <a:blip r:embed="rId3"/>
          <a:stretch>
            <a:fillRect/>
          </a:stretch>
        </p:blipFill>
        <p:spPr>
          <a:xfrm>
            <a:off x="5699450" y="586107"/>
            <a:ext cx="4491472" cy="6238154"/>
          </a:xfrm>
          <a:prstGeom prst="rect">
            <a:avLst/>
          </a:prstGeom>
        </p:spPr>
      </p:pic>
    </p:spTree>
    <p:extLst>
      <p:ext uri="{BB962C8B-B14F-4D97-AF65-F5344CB8AC3E}">
        <p14:creationId xmlns:p14="http://schemas.microsoft.com/office/powerpoint/2010/main" val="301540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TextBox 5"/>
          <p:cNvSpPr txBox="1"/>
          <p:nvPr/>
        </p:nvSpPr>
        <p:spPr>
          <a:xfrm>
            <a:off x="145774" y="1435163"/>
            <a:ext cx="6400801" cy="4770537"/>
          </a:xfrm>
          <a:prstGeom prst="rect">
            <a:avLst/>
          </a:prstGeom>
          <a:noFill/>
        </p:spPr>
        <p:txBody>
          <a:bodyPr wrap="square" rtlCol="0">
            <a:spAutoFit/>
          </a:bodyPr>
          <a:lstStyle/>
          <a:p>
            <a:r>
              <a:rPr lang="vi-VN" sz="2800" dirty="0">
                <a:latin typeface="Myriad Pro" panose="020B0503030403020204" pitchFamily="34" charset="0"/>
                <a:cs typeface="Myriad Arabic" panose="01010101010101010101" pitchFamily="50" charset="-78"/>
              </a:rPr>
              <a:t>Cùng với đó, HS được thực hành, sáng tạo các sản phẩm mĩ thuật có tính kết nối tri thức với cuộc sống thuộc các lĩnh vực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mĩ</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thuật</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ứng</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dụng</a:t>
            </a:r>
            <a:r>
              <a:rPr lang="vi-VN" sz="2800" dirty="0">
                <a:latin typeface="Myriad Pro" panose="020B0503030403020204" pitchFamily="34" charset="0"/>
                <a:cs typeface="Myriad Arabic" panose="01010101010101010101" pitchFamily="50" charset="-78"/>
              </a:rPr>
              <a:t>: Thiết kế đồ hoạ; Thiết kế thời trang và Thiết kế công nghiệp.</a:t>
            </a:r>
            <a:r>
              <a:rPr lang="en-US" sz="2800" dirty="0">
                <a:latin typeface="Myriad Pro" panose="020B0503030403020204" pitchFamily="34" charset="0"/>
                <a:cs typeface="Myriad Arabic" panose="01010101010101010101" pitchFamily="50" charset="-78"/>
              </a:rPr>
              <a:t> Theo </a:t>
            </a:r>
            <a:r>
              <a:rPr lang="en-US" sz="2800" dirty="0" err="1">
                <a:latin typeface="Myriad Pro" panose="020B0503030403020204" pitchFamily="34" charset="0"/>
                <a:cs typeface="Myriad Arabic" panose="01010101010101010101" pitchFamily="50" charset="-78"/>
              </a:rPr>
              <a:t>đó</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học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sinh</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được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làm</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quen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với</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loại</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hình</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thiết</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kế</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đồ</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gia</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dụng</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thiết</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kế</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trang</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phục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với</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hoa</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văn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dân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tộc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thiểu</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số</a:t>
            </a:r>
            <a:r>
              <a:rPr lang="en-US" sz="2800" dirty="0">
                <a:latin typeface="Myriad Pro" panose="020B0503030403020204" pitchFamily="34" charset="0"/>
                <a:cs typeface="Myriad Arabic" panose="01010101010101010101" pitchFamily="50" charset="-78"/>
              </a:rPr>
              <a:t>,…</a:t>
            </a:r>
          </a:p>
          <a:p>
            <a:r>
              <a:rPr lang="en-US" sz="2800" dirty="0" err="1">
                <a:latin typeface="Myriad Pro" panose="020B0503030403020204" pitchFamily="34" charset="0"/>
                <a:cs typeface="Myriad Arabic" panose="01010101010101010101" pitchFamily="50" charset="-78"/>
              </a:rPr>
              <a:t>Những</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hình</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thức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sáng</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tạo</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này</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giúp</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cho</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môn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học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gần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gũi</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hơn</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và</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có</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tính</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thực</a:t>
            </a:r>
            <a:r>
              <a:rPr lang="en-US" sz="2800" dirty="0">
                <a:latin typeface="Myriad Pro" panose="020B0503030403020204" pitchFamily="34" charset="0"/>
                <a:cs typeface="Myriad Arabic" panose="01010101010101010101" pitchFamily="50" charset="-78"/>
              </a:rPr>
              <a:t> </a:t>
            </a:r>
            <a:r>
              <a:rPr lang="en-US" sz="2800" dirty="0" err="1">
                <a:latin typeface="Myriad Pro" panose="020B0503030403020204" pitchFamily="34" charset="0"/>
                <a:cs typeface="Myriad Arabic" panose="01010101010101010101" pitchFamily="50" charset="-78"/>
              </a:rPr>
              <a:t>tiễn</a:t>
            </a:r>
            <a:r>
              <a:rPr lang="en-US" sz="2800" dirty="0">
                <a:latin typeface="Myriad Pro" panose="020B0503030403020204" pitchFamily="34" charset="0"/>
                <a:cs typeface="Myriad Arabic" panose="01010101010101010101" pitchFamily="50" charset="-78"/>
              </a:rPr>
              <a:t>.</a:t>
            </a:r>
          </a:p>
          <a:p>
            <a:endParaRPr lang="vi-VN" sz="2400" dirty="0">
              <a:latin typeface="Myriad Pro" panose="020B0503030403020204" pitchFamily="34" charset="0"/>
              <a:cs typeface="Myriad Arabic" panose="01010101010101010101" pitchFamily="50" charset="-78"/>
            </a:endParaRPr>
          </a:p>
        </p:txBody>
      </p:sp>
      <p:pic>
        <p:nvPicPr>
          <p:cNvPr id="5" name="Picture 4">
            <a:extLst>
              <a:ext uri="{FF2B5EF4-FFF2-40B4-BE49-F238E27FC236}">
                <a16:creationId xmlns:a16="http://schemas.microsoft.com/office/drawing/2014/main" id="{4F50C0F2-EA8C-874F-51F6-199D957CFE2E}"/>
              </a:ext>
            </a:extLst>
          </p:cNvPr>
          <p:cNvPicPr>
            <a:picLocks noChangeAspect="1"/>
          </p:cNvPicPr>
          <p:nvPr/>
        </p:nvPicPr>
        <p:blipFill>
          <a:blip r:embed="rId3"/>
          <a:stretch>
            <a:fillRect/>
          </a:stretch>
        </p:blipFill>
        <p:spPr>
          <a:xfrm>
            <a:off x="7282259" y="160110"/>
            <a:ext cx="4642372" cy="6537779"/>
          </a:xfrm>
          <a:prstGeom prst="rect">
            <a:avLst/>
          </a:prstGeom>
        </p:spPr>
      </p:pic>
    </p:spTree>
    <p:extLst>
      <p:ext uri="{BB962C8B-B14F-4D97-AF65-F5344CB8AC3E}">
        <p14:creationId xmlns:p14="http://schemas.microsoft.com/office/powerpoint/2010/main" val="74604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668884" y="1601968"/>
            <a:ext cx="4625900" cy="4832092"/>
          </a:xfrm>
          <a:prstGeom prst="rect">
            <a:avLst/>
          </a:prstGeom>
        </p:spPr>
        <p:txBody>
          <a:bodyPr wrap="square">
            <a:spAutoFit/>
          </a:bodyPr>
          <a:lstStyle/>
          <a:p>
            <a:pPr algn="just"/>
            <a:r>
              <a:rPr lang="en-US" sz="2800" dirty="0" err="1"/>
              <a:t>Các</a:t>
            </a:r>
            <a:r>
              <a:rPr lang="en-US" sz="2800" dirty="0"/>
              <a:t> </a:t>
            </a:r>
            <a:r>
              <a:rPr lang="en-US" sz="2800" dirty="0" err="1"/>
              <a:t>nội</a:t>
            </a:r>
            <a:r>
              <a:rPr lang="en-US" sz="2800" dirty="0"/>
              <a:t> dung ở </a:t>
            </a:r>
            <a:r>
              <a:rPr lang="en-US" sz="2800" dirty="0" err="1"/>
              <a:t>bài</a:t>
            </a:r>
            <a:r>
              <a:rPr lang="en-US" sz="2800" dirty="0"/>
              <a:t> </a:t>
            </a:r>
            <a:r>
              <a:rPr lang="en-US" sz="2800" dirty="0" err="1"/>
              <a:t>có</a:t>
            </a:r>
            <a:r>
              <a:rPr lang="en-US" sz="2800" dirty="0"/>
              <a:t> </a:t>
            </a:r>
            <a:r>
              <a:rPr lang="en-US" sz="2800" dirty="0" err="1"/>
              <a:t>sự</a:t>
            </a:r>
            <a:r>
              <a:rPr lang="en-US" sz="2800" dirty="0"/>
              <a:t> </a:t>
            </a:r>
            <a:r>
              <a:rPr lang="en-US" sz="2800" dirty="0" err="1"/>
              <a:t>tích</a:t>
            </a:r>
            <a:r>
              <a:rPr lang="en-US" sz="2800" dirty="0"/>
              <a:t> </a:t>
            </a:r>
            <a:r>
              <a:rPr lang="en-US" sz="2800" dirty="0" err="1"/>
              <a:t>hợp</a:t>
            </a:r>
            <a:r>
              <a:rPr lang="en-US" sz="2800" dirty="0"/>
              <a:t> </a:t>
            </a:r>
            <a:r>
              <a:rPr lang="en-US" sz="2800" dirty="0" err="1"/>
              <a:t>liên</a:t>
            </a:r>
            <a:r>
              <a:rPr lang="en-US" sz="2800" dirty="0"/>
              <a:t> </a:t>
            </a:r>
            <a:r>
              <a:rPr lang="en-US" sz="2800" dirty="0" err="1"/>
              <a:t>môn</a:t>
            </a:r>
            <a:r>
              <a:rPr lang="en-US" sz="2800" dirty="0"/>
              <a:t> </a:t>
            </a:r>
            <a:r>
              <a:rPr lang="en-US" sz="2800" dirty="0" err="1"/>
              <a:t>khá</a:t>
            </a:r>
            <a:r>
              <a:rPr lang="en-US" sz="2800" dirty="0"/>
              <a:t> </a:t>
            </a:r>
            <a:r>
              <a:rPr lang="en-US" sz="2800" dirty="0" err="1"/>
              <a:t>chặt</a:t>
            </a:r>
            <a:r>
              <a:rPr lang="en-US" sz="2800" dirty="0"/>
              <a:t> </a:t>
            </a:r>
            <a:r>
              <a:rPr lang="en-US" sz="2800" dirty="0" err="1"/>
              <a:t>chẽ</a:t>
            </a:r>
            <a:r>
              <a:rPr lang="en-US" sz="2800" dirty="0"/>
              <a:t> </a:t>
            </a:r>
            <a:r>
              <a:rPr lang="en-US" sz="2800" dirty="0" err="1"/>
              <a:t>với</a:t>
            </a:r>
            <a:r>
              <a:rPr lang="en-US" sz="2800" dirty="0"/>
              <a:t> </a:t>
            </a:r>
            <a:r>
              <a:rPr lang="en-US" sz="2800" dirty="0" err="1"/>
              <a:t>định</a:t>
            </a:r>
            <a:r>
              <a:rPr lang="en-US" sz="2800" dirty="0"/>
              <a:t> </a:t>
            </a:r>
            <a:r>
              <a:rPr lang="en-US" sz="2800" dirty="0" err="1"/>
              <a:t>hướng</a:t>
            </a:r>
            <a:r>
              <a:rPr lang="en-US" sz="2800" dirty="0"/>
              <a:t> </a:t>
            </a:r>
            <a:r>
              <a:rPr lang="en-US" sz="2800" dirty="0" err="1"/>
              <a:t>chủ</a:t>
            </a:r>
            <a:r>
              <a:rPr lang="en-US" sz="2800" dirty="0"/>
              <a:t> </a:t>
            </a:r>
            <a:r>
              <a:rPr lang="en-US" sz="2800" dirty="0" err="1"/>
              <a:t>đề</a:t>
            </a:r>
            <a:r>
              <a:rPr lang="en-US" sz="2800" dirty="0"/>
              <a:t> </a:t>
            </a:r>
            <a:r>
              <a:rPr lang="en-US" sz="2800" dirty="0" err="1"/>
              <a:t>về</a:t>
            </a:r>
            <a:r>
              <a:rPr lang="en-US" sz="2800" dirty="0"/>
              <a:t> </a:t>
            </a:r>
            <a:r>
              <a:rPr lang="en-US" sz="2800" dirty="0" err="1"/>
              <a:t>văn</a:t>
            </a:r>
            <a:r>
              <a:rPr lang="en-US" sz="2800" dirty="0"/>
              <a:t> </a:t>
            </a:r>
            <a:r>
              <a:rPr lang="en-US" sz="2800" dirty="0" err="1"/>
              <a:t>hoá</a:t>
            </a:r>
            <a:r>
              <a:rPr lang="en-US" sz="2800" dirty="0"/>
              <a:t> </a:t>
            </a:r>
            <a:r>
              <a:rPr lang="en-US" sz="2800" dirty="0" err="1"/>
              <a:t>và</a:t>
            </a:r>
            <a:r>
              <a:rPr lang="en-US" sz="2800" dirty="0"/>
              <a:t> </a:t>
            </a:r>
            <a:r>
              <a:rPr lang="en-US" sz="2800" dirty="0" err="1"/>
              <a:t>xã</a:t>
            </a:r>
            <a:r>
              <a:rPr lang="en-US" sz="2800" dirty="0"/>
              <a:t> </a:t>
            </a:r>
            <a:r>
              <a:rPr lang="en-US" sz="2800" dirty="0" err="1"/>
              <a:t>hội</a:t>
            </a:r>
            <a:r>
              <a:rPr lang="en-US" sz="2800" dirty="0"/>
              <a:t>. </a:t>
            </a:r>
            <a:r>
              <a:rPr lang="en-US" sz="2800" dirty="0" err="1"/>
              <a:t>Đây</a:t>
            </a:r>
            <a:r>
              <a:rPr lang="en-US" sz="2800" dirty="0"/>
              <a:t> </a:t>
            </a:r>
            <a:r>
              <a:rPr lang="en-US" sz="2800" dirty="0" err="1"/>
              <a:t>cũng</a:t>
            </a:r>
            <a:r>
              <a:rPr lang="en-US" sz="2800" dirty="0"/>
              <a:t> </a:t>
            </a:r>
            <a:r>
              <a:rPr lang="en-US" sz="2800" dirty="0" err="1"/>
              <a:t>là</a:t>
            </a:r>
            <a:r>
              <a:rPr lang="en-US" sz="2800" dirty="0"/>
              <a:t> </a:t>
            </a:r>
            <a:r>
              <a:rPr lang="en-US" sz="2800" dirty="0" err="1"/>
              <a:t>cách</a:t>
            </a:r>
            <a:r>
              <a:rPr lang="en-US" sz="2800" dirty="0"/>
              <a:t> </a:t>
            </a:r>
            <a:r>
              <a:rPr lang="en-US" sz="2800" dirty="0" err="1"/>
              <a:t>góp</a:t>
            </a:r>
            <a:r>
              <a:rPr lang="en-US" sz="2800" dirty="0"/>
              <a:t> </a:t>
            </a:r>
            <a:r>
              <a:rPr lang="en-US" sz="2800" dirty="0" err="1"/>
              <a:t>phần</a:t>
            </a:r>
            <a:r>
              <a:rPr lang="en-US" sz="2800" dirty="0"/>
              <a:t> </a:t>
            </a:r>
            <a:r>
              <a:rPr lang="en-US" sz="2800" dirty="0" err="1"/>
              <a:t>trao</a:t>
            </a:r>
            <a:r>
              <a:rPr lang="en-US" sz="2800" dirty="0"/>
              <a:t> </a:t>
            </a:r>
            <a:r>
              <a:rPr lang="en-US" sz="2800" dirty="0" err="1"/>
              <a:t>truyền</a:t>
            </a:r>
            <a:r>
              <a:rPr lang="en-US" sz="2800" dirty="0"/>
              <a:t> </a:t>
            </a:r>
            <a:r>
              <a:rPr lang="en-US" sz="2800" dirty="0" err="1"/>
              <a:t>những</a:t>
            </a:r>
            <a:r>
              <a:rPr lang="en-US" sz="2800" dirty="0"/>
              <a:t> </a:t>
            </a:r>
            <a:r>
              <a:rPr lang="en-US" sz="2800" dirty="0" err="1"/>
              <a:t>giá</a:t>
            </a:r>
            <a:r>
              <a:rPr lang="en-US" sz="2800" dirty="0"/>
              <a:t> </a:t>
            </a:r>
            <a:r>
              <a:rPr lang="en-US" sz="2800" dirty="0" err="1"/>
              <a:t>trị</a:t>
            </a:r>
            <a:r>
              <a:rPr lang="en-US" sz="2800" dirty="0"/>
              <a:t> </a:t>
            </a:r>
            <a:r>
              <a:rPr lang="en-US" sz="2800" dirty="0" err="1"/>
              <a:t>truyền</a:t>
            </a:r>
            <a:r>
              <a:rPr lang="en-US" sz="2800" dirty="0"/>
              <a:t> </a:t>
            </a:r>
            <a:r>
              <a:rPr lang="en-US" sz="2800" dirty="0" err="1"/>
              <a:t>thống</a:t>
            </a:r>
            <a:r>
              <a:rPr lang="en-US" sz="2800" dirty="0"/>
              <a:t> </a:t>
            </a:r>
            <a:r>
              <a:rPr lang="en-US" sz="2800" dirty="0" err="1"/>
              <a:t>quý</a:t>
            </a:r>
            <a:r>
              <a:rPr lang="en-US" sz="2800" dirty="0"/>
              <a:t> </a:t>
            </a:r>
            <a:r>
              <a:rPr lang="en-US" sz="2800" dirty="0" err="1"/>
              <a:t>báu</a:t>
            </a:r>
            <a:r>
              <a:rPr lang="en-US" sz="2800" dirty="0"/>
              <a:t> </a:t>
            </a:r>
            <a:r>
              <a:rPr lang="en-US" sz="2800" dirty="0" err="1"/>
              <a:t>của</a:t>
            </a:r>
            <a:r>
              <a:rPr lang="en-US" sz="2800" dirty="0"/>
              <a:t> </a:t>
            </a:r>
            <a:r>
              <a:rPr lang="en-US" sz="2800" dirty="0" err="1"/>
              <a:t>nhân</a:t>
            </a:r>
            <a:r>
              <a:rPr lang="en-US" sz="2800" dirty="0"/>
              <a:t> </a:t>
            </a:r>
            <a:r>
              <a:rPr lang="en-US" sz="2800" dirty="0" err="1"/>
              <a:t>loại</a:t>
            </a:r>
            <a:r>
              <a:rPr lang="en-US" sz="2800" dirty="0"/>
              <a:t> </a:t>
            </a:r>
            <a:r>
              <a:rPr lang="en-US" sz="2800" dirty="0" err="1"/>
              <a:t>và</a:t>
            </a:r>
            <a:r>
              <a:rPr lang="en-US" sz="2800" dirty="0"/>
              <a:t> </a:t>
            </a:r>
            <a:r>
              <a:rPr lang="en-US" sz="2800" dirty="0" err="1"/>
              <a:t>dân</a:t>
            </a:r>
            <a:r>
              <a:rPr lang="en-US" sz="2800" dirty="0"/>
              <a:t> </a:t>
            </a:r>
            <a:r>
              <a:rPr lang="en-US" sz="2800" dirty="0" err="1"/>
              <a:t>tộc</a:t>
            </a:r>
            <a:r>
              <a:rPr lang="en-US" sz="2800" dirty="0"/>
              <a:t> </a:t>
            </a:r>
            <a:r>
              <a:rPr lang="en-US" sz="2800" dirty="0" err="1"/>
              <a:t>đến</a:t>
            </a:r>
            <a:r>
              <a:rPr lang="en-US" sz="2800" dirty="0"/>
              <a:t> </a:t>
            </a:r>
            <a:r>
              <a:rPr lang="en-US" sz="2800" dirty="0" err="1"/>
              <a:t>với</a:t>
            </a:r>
            <a:r>
              <a:rPr lang="en-US" sz="2800" dirty="0"/>
              <a:t> </a:t>
            </a:r>
            <a:r>
              <a:rPr lang="en-US" sz="2800" dirty="0" err="1"/>
              <a:t>các</a:t>
            </a:r>
            <a:r>
              <a:rPr lang="en-US" sz="2800" dirty="0"/>
              <a:t> </a:t>
            </a:r>
            <a:r>
              <a:rPr lang="en-US" sz="2800" dirty="0" err="1"/>
              <a:t>thế</a:t>
            </a:r>
            <a:r>
              <a:rPr lang="en-US" sz="2800" dirty="0"/>
              <a:t> </a:t>
            </a:r>
            <a:r>
              <a:rPr lang="en-US" sz="2800" dirty="0" err="1"/>
              <a:t>hệ</a:t>
            </a:r>
            <a:r>
              <a:rPr lang="en-US" sz="2800" dirty="0"/>
              <a:t> </a:t>
            </a:r>
            <a:r>
              <a:rPr lang="en-US" sz="2800" dirty="0" err="1"/>
              <a:t>sau</a:t>
            </a:r>
            <a:r>
              <a:rPr lang="en-US" sz="2800" dirty="0"/>
              <a:t> </a:t>
            </a:r>
            <a:r>
              <a:rPr lang="en-US" sz="2800" dirty="0" err="1"/>
              <a:t>một</a:t>
            </a:r>
            <a:r>
              <a:rPr lang="en-US" sz="2800" dirty="0"/>
              <a:t> </a:t>
            </a:r>
            <a:r>
              <a:rPr lang="en-US" sz="2800" dirty="0" err="1"/>
              <a:t>cách</a:t>
            </a:r>
            <a:r>
              <a:rPr lang="en-US" sz="2800" dirty="0"/>
              <a:t> </a:t>
            </a:r>
            <a:r>
              <a:rPr lang="en-US" sz="2800" dirty="0" err="1"/>
              <a:t>nhẹ</a:t>
            </a:r>
            <a:r>
              <a:rPr lang="en-US" sz="2800" dirty="0"/>
              <a:t> </a:t>
            </a:r>
            <a:r>
              <a:rPr lang="en-US" sz="2800" dirty="0" err="1"/>
              <a:t>nhàng</a:t>
            </a:r>
            <a:r>
              <a:rPr lang="en-US" sz="2800" dirty="0"/>
              <a:t>, </a:t>
            </a:r>
            <a:r>
              <a:rPr lang="en-US" sz="2800" dirty="0" err="1"/>
              <a:t>gần</a:t>
            </a:r>
            <a:r>
              <a:rPr lang="en-US" sz="2800" dirty="0"/>
              <a:t> </a:t>
            </a:r>
            <a:r>
              <a:rPr lang="en-US" sz="2800" dirty="0" err="1"/>
              <a:t>gũi</a:t>
            </a:r>
            <a:r>
              <a:rPr lang="en-US" sz="2800" dirty="0"/>
              <a:t> </a:t>
            </a:r>
            <a:r>
              <a:rPr lang="en-US" sz="2800" dirty="0" err="1"/>
              <a:t>theo</a:t>
            </a:r>
            <a:r>
              <a:rPr lang="en-US" sz="2800" dirty="0"/>
              <a:t> </a:t>
            </a:r>
            <a:r>
              <a:rPr lang="en-US" sz="2800" dirty="0" err="1"/>
              <a:t>nội</a:t>
            </a:r>
            <a:r>
              <a:rPr lang="en-US" sz="2800" dirty="0"/>
              <a:t> dung </a:t>
            </a:r>
            <a:r>
              <a:rPr lang="en-US" sz="2800" dirty="0" err="1"/>
              <a:t>quy</a:t>
            </a:r>
            <a:r>
              <a:rPr lang="en-US" sz="2800" dirty="0"/>
              <a:t> </a:t>
            </a:r>
            <a:r>
              <a:rPr lang="en-US" sz="2800" dirty="0" err="1"/>
              <a:t>định</a:t>
            </a:r>
            <a:r>
              <a:rPr lang="en-US" sz="2800" dirty="0"/>
              <a:t> </a:t>
            </a:r>
            <a:r>
              <a:rPr lang="en-US" sz="2800" dirty="0" err="1"/>
              <a:t>trong</a:t>
            </a:r>
            <a:r>
              <a:rPr lang="en-US" sz="2800" dirty="0"/>
              <a:t> </a:t>
            </a:r>
            <a:r>
              <a:rPr lang="en-US" sz="2800" dirty="0" err="1"/>
              <a:t>Chương</a:t>
            </a:r>
            <a:r>
              <a:rPr lang="en-US" sz="2800" dirty="0"/>
              <a:t> </a:t>
            </a:r>
            <a:r>
              <a:rPr lang="en-US" sz="2800" dirty="0" err="1"/>
              <a:t>trình</a:t>
            </a:r>
            <a:r>
              <a:rPr lang="en-US" sz="2800" dirty="0"/>
              <a:t> </a:t>
            </a:r>
            <a:r>
              <a:rPr lang="en-US" sz="2800" dirty="0" err="1"/>
              <a:t>môn</a:t>
            </a:r>
            <a:r>
              <a:rPr lang="en-US" sz="2800" dirty="0"/>
              <a:t> </a:t>
            </a:r>
            <a:r>
              <a:rPr lang="en-US" sz="2800" dirty="0" err="1"/>
              <a:t>Mĩ</a:t>
            </a:r>
            <a:r>
              <a:rPr lang="en-US" sz="2800" dirty="0"/>
              <a:t> </a:t>
            </a:r>
            <a:r>
              <a:rPr lang="en-US" sz="2800" dirty="0" err="1"/>
              <a:t>thuật</a:t>
            </a:r>
            <a:r>
              <a:rPr lang="en-US" sz="2800" dirty="0"/>
              <a:t> 2018.</a:t>
            </a:r>
          </a:p>
        </p:txBody>
      </p:sp>
      <p:pic>
        <p:nvPicPr>
          <p:cNvPr id="4" name="Picture 3">
            <a:extLst>
              <a:ext uri="{FF2B5EF4-FFF2-40B4-BE49-F238E27FC236}">
                <a16:creationId xmlns:a16="http://schemas.microsoft.com/office/drawing/2014/main" id="{AEA349B8-3E26-97D4-7C5B-B21E39F50EAE}"/>
              </a:ext>
            </a:extLst>
          </p:cNvPr>
          <p:cNvPicPr>
            <a:picLocks noChangeAspect="1"/>
          </p:cNvPicPr>
          <p:nvPr/>
        </p:nvPicPr>
        <p:blipFill>
          <a:blip r:embed="rId3"/>
          <a:stretch>
            <a:fillRect/>
          </a:stretch>
        </p:blipFill>
        <p:spPr>
          <a:xfrm>
            <a:off x="7011291" y="117413"/>
            <a:ext cx="4851185" cy="6623174"/>
          </a:xfrm>
          <a:prstGeom prst="rect">
            <a:avLst/>
          </a:prstGeom>
        </p:spPr>
      </p:pic>
    </p:spTree>
    <p:extLst>
      <p:ext uri="{BB962C8B-B14F-4D97-AF65-F5344CB8AC3E}">
        <p14:creationId xmlns:p14="http://schemas.microsoft.com/office/powerpoint/2010/main" val="25435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Rectangle 1">
            <a:extLst>
              <a:ext uri="{FF2B5EF4-FFF2-40B4-BE49-F238E27FC236}">
                <a16:creationId xmlns:a16="http://schemas.microsoft.com/office/drawing/2014/main" id="{E8CF1201-F9EB-455A-82F6-23116DEDBF22}"/>
              </a:ext>
            </a:extLst>
          </p:cNvPr>
          <p:cNvSpPr>
            <a:spLocks noChangeArrowheads="1"/>
          </p:cNvSpPr>
          <p:nvPr/>
        </p:nvSpPr>
        <p:spPr bwMode="auto">
          <a:xfrm>
            <a:off x="1783475" y="1000681"/>
            <a:ext cx="69101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Khung</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kế</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hoạch</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dạy</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học</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5D92266-C884-9E83-DAFB-F9ED1C47E1D3}"/>
              </a:ext>
            </a:extLst>
          </p:cNvPr>
          <p:cNvGraphicFramePr>
            <a:graphicFrameLocks noGrp="1"/>
          </p:cNvGraphicFramePr>
          <p:nvPr>
            <p:extLst>
              <p:ext uri="{D42A27DB-BD31-4B8C-83A1-F6EECF244321}">
                <p14:modId xmlns:p14="http://schemas.microsoft.com/office/powerpoint/2010/main" val="598125899"/>
              </p:ext>
            </p:extLst>
          </p:nvPr>
        </p:nvGraphicFramePr>
        <p:xfrm>
          <a:off x="1250798" y="1462346"/>
          <a:ext cx="8418195" cy="5146675"/>
        </p:xfrm>
        <a:graphic>
          <a:graphicData uri="http://schemas.openxmlformats.org/drawingml/2006/table">
            <a:tbl>
              <a:tblPr firstRow="1" firstCol="1" bandRow="1">
                <a:tableStyleId>{5C22544A-7EE6-4342-B048-85BDC9FD1C3A}</a:tableStyleId>
              </a:tblPr>
              <a:tblGrid>
                <a:gridCol w="742950">
                  <a:extLst>
                    <a:ext uri="{9D8B030D-6E8A-4147-A177-3AD203B41FA5}">
                      <a16:colId xmlns:a16="http://schemas.microsoft.com/office/drawing/2014/main" val="1336434186"/>
                    </a:ext>
                  </a:extLst>
                </a:gridCol>
                <a:gridCol w="6537325">
                  <a:extLst>
                    <a:ext uri="{9D8B030D-6E8A-4147-A177-3AD203B41FA5}">
                      <a16:colId xmlns:a16="http://schemas.microsoft.com/office/drawing/2014/main" val="2614227836"/>
                    </a:ext>
                  </a:extLst>
                </a:gridCol>
                <a:gridCol w="1137920">
                  <a:extLst>
                    <a:ext uri="{9D8B030D-6E8A-4147-A177-3AD203B41FA5}">
                      <a16:colId xmlns:a16="http://schemas.microsoft.com/office/drawing/2014/main" val="3612218342"/>
                    </a:ext>
                  </a:extLst>
                </a:gridCol>
              </a:tblGrid>
              <a:tr h="128905">
                <a:tc>
                  <a:txBody>
                    <a:bodyPr/>
                    <a:lstStyle/>
                    <a:p>
                      <a:pPr marL="0" marR="0" algn="ctr">
                        <a:lnSpc>
                          <a:spcPts val="1800"/>
                        </a:lnSpc>
                        <a:spcBef>
                          <a:spcPts val="500"/>
                        </a:spcBef>
                        <a:spcAft>
                          <a:spcPts val="500"/>
                        </a:spcAft>
                      </a:pPr>
                      <a:r>
                        <a:rPr lang="en-US" sz="1800" dirty="0" err="1">
                          <a:effectLst/>
                        </a:rPr>
                        <a:t>STT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600"/>
                        </a:spcBef>
                        <a:spcAft>
                          <a:spcPts val="600"/>
                        </a:spcAft>
                      </a:pPr>
                      <a:r>
                        <a:rPr lang="en-US" sz="1800">
                          <a:effectLst/>
                        </a:rPr>
                        <a:t>Chủ đề</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500"/>
                        </a:spcBef>
                        <a:spcAft>
                          <a:spcPts val="500"/>
                        </a:spcAft>
                      </a:pPr>
                      <a:r>
                        <a:rPr lang="en-US" sz="1800">
                          <a:effectLst/>
                        </a:rPr>
                        <a:t>Số tiết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4499853"/>
                  </a:ext>
                </a:extLst>
              </a:tr>
              <a:tr h="53975">
                <a:tc>
                  <a:txBody>
                    <a:bodyPr/>
                    <a:lstStyle/>
                    <a:p>
                      <a:pPr marL="0" marR="0" algn="ctr">
                        <a:lnSpc>
                          <a:spcPct val="115000"/>
                        </a:lnSpc>
                        <a:spcBef>
                          <a:spcPts val="300"/>
                        </a:spcBef>
                        <a:spcAft>
                          <a:spcPts val="300"/>
                        </a:spcAft>
                        <a:tabLst>
                          <a:tab pos="323215" algn="ctr"/>
                          <a:tab pos="641350" algn="l"/>
                        </a:tabLst>
                      </a:pPr>
                      <a:r>
                        <a:rPr lang="en-US" sz="18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300"/>
                        </a:spcBef>
                        <a:spcAft>
                          <a:spcPts val="300"/>
                        </a:spcAft>
                      </a:pPr>
                      <a:r>
                        <a:rPr lang="en-US" sz="18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1792549"/>
                  </a:ext>
                </a:extLst>
              </a:tr>
              <a:tr h="0">
                <a:tc>
                  <a:txBody>
                    <a:bodyPr/>
                    <a:lstStyle/>
                    <a:p>
                      <a:pPr marL="0" marR="0">
                        <a:lnSpc>
                          <a:spcPct val="115000"/>
                        </a:lnSpc>
                        <a:spcBef>
                          <a:spcPts val="300"/>
                        </a:spcBef>
                        <a:spcAft>
                          <a:spcPts val="300"/>
                        </a:spcAft>
                        <a:tabLst>
                          <a:tab pos="323215" algn="ctr"/>
                          <a:tab pos="641350" algn="l"/>
                        </a:tabLst>
                      </a:pPr>
                      <a:r>
                        <a:rPr lang="en-US" sz="1800">
                          <a:effectLst/>
                        </a:rPr>
                        <a:t>	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1800" dirty="0" err="1">
                          <a:effectLst/>
                        </a:rPr>
                        <a:t>Chủ</a:t>
                      </a:r>
                      <a:r>
                        <a:rPr lang="en-US" sz="1800" dirty="0">
                          <a:effectLst/>
                        </a:rPr>
                        <a:t> </a:t>
                      </a:r>
                      <a:r>
                        <a:rPr lang="en-US" sz="1800" dirty="0" err="1">
                          <a:effectLst/>
                        </a:rPr>
                        <a:t>đề</a:t>
                      </a:r>
                      <a:r>
                        <a:rPr lang="en-US" sz="1800" dirty="0">
                          <a:effectLst/>
                        </a:rPr>
                        <a:t> 1: </a:t>
                      </a:r>
                      <a:r>
                        <a:rPr lang="en-US" sz="1800" dirty="0" err="1">
                          <a:effectLst/>
                        </a:rPr>
                        <a:t>Hình</a:t>
                      </a:r>
                      <a:r>
                        <a:rPr lang="en-US" sz="1800" dirty="0">
                          <a:effectLst/>
                        </a:rPr>
                        <a:t> </a:t>
                      </a:r>
                      <a:r>
                        <a:rPr lang="en-US" sz="1800" dirty="0" err="1">
                          <a:effectLst/>
                        </a:rPr>
                        <a:t>tượng</a:t>
                      </a:r>
                      <a:r>
                        <a:rPr lang="en-US" sz="1800" dirty="0">
                          <a:effectLst/>
                        </a:rPr>
                        <a:t> con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mĩ</a:t>
                      </a:r>
                      <a:r>
                        <a:rPr lang="en-US" sz="1800" dirty="0">
                          <a:effectLst/>
                        </a:rPr>
                        <a:t> </a:t>
                      </a:r>
                      <a:r>
                        <a:rPr lang="en-US" sz="1800" dirty="0" err="1">
                          <a:effectLst/>
                        </a:rPr>
                        <a:t>thuật</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1: </a:t>
                      </a:r>
                      <a:r>
                        <a:rPr lang="en-US" sz="1800" dirty="0" err="1">
                          <a:effectLst/>
                        </a:rPr>
                        <a:t>Hình</a:t>
                      </a:r>
                      <a:r>
                        <a:rPr lang="en-US" sz="1800" dirty="0">
                          <a:effectLst/>
                        </a:rPr>
                        <a:t> </a:t>
                      </a:r>
                      <a:r>
                        <a:rPr lang="en-US" sz="1800" dirty="0" err="1">
                          <a:effectLst/>
                        </a:rPr>
                        <a:t>tượng</a:t>
                      </a:r>
                      <a:r>
                        <a:rPr lang="en-US" sz="1800" dirty="0">
                          <a:effectLst/>
                        </a:rPr>
                        <a:t> con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sáng</a:t>
                      </a:r>
                      <a:r>
                        <a:rPr lang="en-US" sz="1800" dirty="0">
                          <a:effectLst/>
                        </a:rPr>
                        <a:t> </a:t>
                      </a:r>
                      <a:r>
                        <a:rPr lang="en-US" sz="1800" dirty="0" err="1">
                          <a:effectLst/>
                        </a:rPr>
                        <a:t>tạo</a:t>
                      </a:r>
                      <a:r>
                        <a:rPr lang="en-US" sz="1800" dirty="0">
                          <a:effectLst/>
                        </a:rPr>
                        <a:t> </a:t>
                      </a:r>
                      <a:r>
                        <a:rPr lang="en-US" sz="1800" dirty="0" err="1">
                          <a:effectLst/>
                        </a:rPr>
                        <a:t>mĩ</a:t>
                      </a:r>
                      <a:r>
                        <a:rPr lang="en-US" sz="1800" dirty="0">
                          <a:effectLst/>
                        </a:rPr>
                        <a:t> </a:t>
                      </a:r>
                      <a:r>
                        <a:rPr lang="en-US" sz="1800" dirty="0" err="1">
                          <a:effectLst/>
                        </a:rPr>
                        <a:t>thuật</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2: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dạng</a:t>
                      </a:r>
                      <a:r>
                        <a:rPr lang="en-US" sz="1800" dirty="0">
                          <a:effectLst/>
                        </a:rPr>
                        <a:t> </a:t>
                      </a:r>
                      <a:r>
                        <a:rPr lang="en-US" sz="1800" dirty="0" err="1">
                          <a:effectLst/>
                        </a:rPr>
                        <a:t>bố</a:t>
                      </a:r>
                      <a:r>
                        <a:rPr lang="en-US" sz="1800" dirty="0">
                          <a:effectLst/>
                        </a:rPr>
                        <a:t> </a:t>
                      </a:r>
                      <a:r>
                        <a:rPr lang="en-US" sz="1800" dirty="0" err="1">
                          <a:effectLst/>
                        </a:rPr>
                        <a:t>cục</a:t>
                      </a:r>
                      <a:r>
                        <a:rPr lang="en-US" sz="1800" dirty="0">
                          <a:effectLst/>
                        </a:rPr>
                        <a:t> </a:t>
                      </a:r>
                      <a:r>
                        <a:rPr lang="en-US" sz="1800" dirty="0" err="1">
                          <a:effectLst/>
                        </a:rPr>
                        <a:t>trong</a:t>
                      </a:r>
                      <a:r>
                        <a:rPr lang="en-US" sz="1800" dirty="0">
                          <a:effectLst/>
                        </a:rPr>
                        <a:t> </a:t>
                      </a:r>
                      <a:r>
                        <a:rPr lang="en-US" sz="1800" dirty="0" err="1">
                          <a:effectLst/>
                        </a:rPr>
                        <a:t>tranh</a:t>
                      </a:r>
                      <a:r>
                        <a:rPr lang="en-US" sz="1800" dirty="0">
                          <a:effectLst/>
                        </a:rPr>
                        <a:t> </a:t>
                      </a:r>
                      <a:r>
                        <a:rPr lang="en-US" sz="1800" dirty="0" err="1">
                          <a:effectLst/>
                        </a:rPr>
                        <a:t>sinh</a:t>
                      </a:r>
                      <a:r>
                        <a:rPr lang="en-US" sz="1800" dirty="0">
                          <a:effectLst/>
                        </a:rPr>
                        <a:t> </a:t>
                      </a:r>
                      <a:r>
                        <a:rPr lang="en-US" sz="1800" dirty="0" err="1">
                          <a:effectLst/>
                        </a:rPr>
                        <a:t>hoạt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7299737"/>
                  </a:ext>
                </a:extLst>
              </a:tr>
              <a:tr h="0">
                <a:tc>
                  <a:txBody>
                    <a:bodyPr/>
                    <a:lstStyle/>
                    <a:p>
                      <a:pPr marL="0" marR="0" algn="ctr">
                        <a:lnSpc>
                          <a:spcPct val="1150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1800" dirty="0" err="1">
                          <a:effectLst/>
                        </a:rPr>
                        <a:t>Chủ</a:t>
                      </a:r>
                      <a:r>
                        <a:rPr lang="en-US" sz="1800" dirty="0">
                          <a:effectLst/>
                        </a:rPr>
                        <a:t> </a:t>
                      </a:r>
                      <a:r>
                        <a:rPr lang="en-US" sz="1800" dirty="0" err="1">
                          <a:effectLst/>
                        </a:rPr>
                        <a:t>đề</a:t>
                      </a:r>
                      <a:r>
                        <a:rPr lang="en-US" sz="1800" dirty="0">
                          <a:effectLst/>
                        </a:rPr>
                        <a:t> 2: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trong</a:t>
                      </a:r>
                      <a:r>
                        <a:rPr lang="en-US" sz="1800" dirty="0">
                          <a:effectLst/>
                        </a:rPr>
                        <a:t>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truyền</a:t>
                      </a:r>
                      <a:r>
                        <a:rPr lang="en-US" sz="1800" dirty="0">
                          <a:effectLst/>
                        </a:rPr>
                        <a:t> </a:t>
                      </a:r>
                      <a:r>
                        <a:rPr lang="en-US" sz="1800" dirty="0" err="1">
                          <a:effectLst/>
                        </a:rPr>
                        <a:t>thống</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3: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truyền</a:t>
                      </a:r>
                      <a:r>
                        <a:rPr lang="en-US" sz="1800" dirty="0">
                          <a:effectLst/>
                        </a:rPr>
                        <a:t> </a:t>
                      </a:r>
                      <a:r>
                        <a:rPr lang="en-US" sz="1800" dirty="0" err="1">
                          <a:effectLst/>
                        </a:rPr>
                        <a:t>thống</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4: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trang</a:t>
                      </a:r>
                      <a:r>
                        <a:rPr lang="en-US" sz="1800" dirty="0">
                          <a:effectLst/>
                        </a:rPr>
                        <a:t> </a:t>
                      </a:r>
                      <a:r>
                        <a:rPr lang="en-US" sz="1800" dirty="0" err="1">
                          <a:effectLst/>
                        </a:rPr>
                        <a:t>phục</a:t>
                      </a:r>
                      <a:r>
                        <a:rPr lang="en-US" sz="1800" dirty="0">
                          <a:effectLst/>
                        </a:rPr>
                        <a:t> </a:t>
                      </a:r>
                      <a:r>
                        <a:rPr lang="en-US" sz="1800" dirty="0" err="1">
                          <a:effectLst/>
                        </a:rPr>
                        <a:t>với</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dân</a:t>
                      </a:r>
                      <a:r>
                        <a:rPr lang="en-US" sz="1800" dirty="0">
                          <a:effectLst/>
                        </a:rPr>
                        <a:t> </a:t>
                      </a:r>
                      <a:r>
                        <a:rPr lang="en-US" sz="1800" dirty="0" err="1">
                          <a:effectLst/>
                        </a:rPr>
                        <a:t>tộc</a:t>
                      </a:r>
                      <a:r>
                        <a:rPr lang="en-US" sz="1800" dirty="0">
                          <a:effectLst/>
                        </a:rPr>
                        <a:t> </a:t>
                      </a:r>
                      <a:r>
                        <a:rPr lang="en-US" sz="1800" dirty="0" err="1">
                          <a:effectLst/>
                        </a:rPr>
                        <a:t>thiểu</a:t>
                      </a:r>
                      <a:r>
                        <a:rPr lang="en-US" sz="1800" dirty="0">
                          <a:effectLst/>
                        </a:rPr>
                        <a:t> </a:t>
                      </a:r>
                      <a:r>
                        <a:rPr lang="en-US" sz="1800" dirty="0" err="1">
                          <a:effectLst/>
                        </a:rPr>
                        <a:t>số</a:t>
                      </a:r>
                      <a:r>
                        <a:rPr lang="en-US" sz="18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231159"/>
                  </a:ext>
                </a:extLst>
              </a:tr>
              <a:tr h="0">
                <a:tc>
                  <a:txBody>
                    <a:bodyPr/>
                    <a:lstStyle/>
                    <a:p>
                      <a:pPr marL="0" marR="0" algn="ctr">
                        <a:lnSpc>
                          <a:spcPct val="115000"/>
                        </a:lnSpc>
                        <a:spcBef>
                          <a:spcPts val="300"/>
                        </a:spcBef>
                        <a:spcAft>
                          <a:spcPts val="300"/>
                        </a:spcAft>
                      </a:pPr>
                      <a:r>
                        <a:rPr lang="en-US" sz="18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1800" dirty="0" err="1">
                          <a:effectLst/>
                        </a:rPr>
                        <a:t>Chủ</a:t>
                      </a:r>
                      <a:r>
                        <a:rPr lang="en-US" sz="1800" dirty="0">
                          <a:effectLst/>
                        </a:rPr>
                        <a:t> </a:t>
                      </a:r>
                      <a:r>
                        <a:rPr lang="en-US" sz="1800" dirty="0" err="1">
                          <a:effectLst/>
                        </a:rPr>
                        <a:t>đề</a:t>
                      </a:r>
                      <a:r>
                        <a:rPr lang="en-US" sz="1800" dirty="0">
                          <a:effectLst/>
                        </a:rPr>
                        <a:t> 3: </a:t>
                      </a:r>
                      <a:r>
                        <a:rPr lang="en-US" sz="1800" dirty="0" err="1">
                          <a:effectLst/>
                        </a:rPr>
                        <a:t>Niềm</a:t>
                      </a:r>
                      <a:r>
                        <a:rPr lang="en-US" sz="1800" dirty="0">
                          <a:effectLst/>
                        </a:rPr>
                        <a:t> </a:t>
                      </a:r>
                      <a:r>
                        <a:rPr lang="en-US" sz="1800" dirty="0" err="1">
                          <a:effectLst/>
                        </a:rPr>
                        <a:t>vui</a:t>
                      </a:r>
                      <a:r>
                        <a:rPr lang="en-US" sz="1800" dirty="0">
                          <a:effectLst/>
                        </a:rPr>
                        <a:t>, </a:t>
                      </a:r>
                      <a:r>
                        <a:rPr lang="en-US" sz="1800" dirty="0" err="1">
                          <a:effectLst/>
                        </a:rPr>
                        <a:t>hạnh</a:t>
                      </a:r>
                      <a:r>
                        <a:rPr lang="en-US" sz="1800" dirty="0">
                          <a:effectLst/>
                        </a:rPr>
                        <a:t> </a:t>
                      </a:r>
                      <a:r>
                        <a:rPr lang="en-US" sz="1800" dirty="0" err="1">
                          <a:effectLst/>
                        </a:rPr>
                        <a:t>phúc</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5: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hội</a:t>
                      </a:r>
                      <a:r>
                        <a:rPr lang="en-US" sz="1800" dirty="0">
                          <a:effectLst/>
                        </a:rPr>
                        <a:t> </a:t>
                      </a:r>
                      <a:r>
                        <a:rPr lang="en-US" sz="1800" dirty="0" err="1">
                          <a:effectLst/>
                        </a:rPr>
                        <a:t>họa</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Niềm</a:t>
                      </a:r>
                      <a:r>
                        <a:rPr lang="en-US" sz="1800" dirty="0">
                          <a:effectLst/>
                        </a:rPr>
                        <a:t> </a:t>
                      </a:r>
                      <a:r>
                        <a:rPr lang="en-US" sz="1800" dirty="0" err="1">
                          <a:effectLst/>
                        </a:rPr>
                        <a:t>vui</a:t>
                      </a:r>
                      <a:r>
                        <a:rPr lang="en-US" sz="1800" dirty="0">
                          <a:effectLst/>
                        </a:rPr>
                        <a:t>, </a:t>
                      </a:r>
                      <a:r>
                        <a:rPr lang="en-US" sz="1800" dirty="0" err="1">
                          <a:effectLst/>
                        </a:rPr>
                        <a:t>hạnh</a:t>
                      </a:r>
                      <a:r>
                        <a:rPr lang="en-US" sz="1800" dirty="0">
                          <a:effectLst/>
                        </a:rPr>
                        <a:t> </a:t>
                      </a:r>
                      <a:r>
                        <a:rPr lang="en-US" sz="1800" dirty="0" err="1">
                          <a:effectLst/>
                        </a:rPr>
                        <a:t>phúc</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6: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quà</a:t>
                      </a:r>
                      <a:r>
                        <a:rPr lang="en-US" sz="1800" dirty="0">
                          <a:effectLst/>
                        </a:rPr>
                        <a:t> </a:t>
                      </a:r>
                      <a:r>
                        <a:rPr lang="en-US" sz="1800" dirty="0" err="1">
                          <a:effectLst/>
                        </a:rPr>
                        <a:t>sinh</a:t>
                      </a:r>
                      <a:r>
                        <a:rPr lang="en-US" sz="1800" dirty="0">
                          <a:effectLst/>
                        </a:rPr>
                        <a:t> </a:t>
                      </a:r>
                      <a:r>
                        <a:rPr lang="en-US" sz="1800" dirty="0" err="1">
                          <a:effectLst/>
                        </a:rPr>
                        <a:t>nhật</a:t>
                      </a:r>
                      <a:r>
                        <a:rPr lang="en-US" sz="1800" dirty="0">
                          <a:effectLst/>
                        </a:rPr>
                        <a:t> </a:t>
                      </a:r>
                      <a:r>
                        <a:rPr lang="en-US" sz="1800" dirty="0" err="1">
                          <a:effectLst/>
                        </a:rPr>
                        <a:t>từ</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7355040"/>
                  </a:ext>
                </a:extLst>
              </a:tr>
              <a:tr h="0">
                <a:tc>
                  <a:txBody>
                    <a:bodyPr/>
                    <a:lstStyle/>
                    <a:p>
                      <a:pPr marL="0" marR="0" algn="ctr">
                        <a:lnSpc>
                          <a:spcPct val="115000"/>
                        </a:lnSpc>
                        <a:spcBef>
                          <a:spcPts val="300"/>
                        </a:spcBef>
                        <a:spcAft>
                          <a:spcPts val="300"/>
                        </a:spcAft>
                      </a:pPr>
                      <a:r>
                        <a:rPr lang="en-US" sz="18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1800" dirty="0" err="1">
                          <a:effectLst/>
                        </a:rPr>
                        <a:t>Chủ</a:t>
                      </a:r>
                      <a:r>
                        <a:rPr lang="en-US" sz="1800" dirty="0">
                          <a:effectLst/>
                        </a:rPr>
                        <a:t> </a:t>
                      </a:r>
                      <a:r>
                        <a:rPr lang="en-US" sz="1800" dirty="0" err="1">
                          <a:effectLst/>
                        </a:rPr>
                        <a:t>đề</a:t>
                      </a:r>
                      <a:r>
                        <a:rPr lang="en-US" sz="1800" dirty="0">
                          <a:effectLst/>
                        </a:rPr>
                        <a:t> 4: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thế</a:t>
                      </a:r>
                      <a:r>
                        <a:rPr lang="en-US" sz="1800" dirty="0">
                          <a:effectLst/>
                        </a:rPr>
                        <a:t> </a:t>
                      </a:r>
                      <a:r>
                        <a:rPr lang="en-US" sz="1800" dirty="0" err="1">
                          <a:effectLst/>
                        </a:rPr>
                        <a:t>giới</a:t>
                      </a:r>
                      <a:r>
                        <a:rPr lang="en-US" sz="1800" dirty="0">
                          <a:effectLst/>
                        </a:rPr>
                        <a:t>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7: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trường</a:t>
                      </a:r>
                      <a:r>
                        <a:rPr lang="en-US" sz="1800" dirty="0">
                          <a:effectLst/>
                        </a:rPr>
                        <a:t> </a:t>
                      </a:r>
                      <a:r>
                        <a:rPr lang="en-US" sz="1800" dirty="0" err="1">
                          <a:effectLst/>
                        </a:rPr>
                        <a:t>phái</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phương</a:t>
                      </a:r>
                      <a:r>
                        <a:rPr lang="en-US" sz="1800" dirty="0">
                          <a:effectLst/>
                        </a:rPr>
                        <a:t> </a:t>
                      </a:r>
                      <a:r>
                        <a:rPr lang="en-US" sz="1800" dirty="0" err="1">
                          <a:effectLst/>
                        </a:rPr>
                        <a:t>Tây</a:t>
                      </a:r>
                      <a:r>
                        <a:rPr lang="en-US" sz="1800" dirty="0">
                          <a:effectLst/>
                        </a:rPr>
                        <a:t>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8: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đồ</a:t>
                      </a:r>
                      <a:r>
                        <a:rPr lang="en-US" sz="1800" dirty="0">
                          <a:effectLst/>
                        </a:rPr>
                        <a:t> </a:t>
                      </a:r>
                      <a:r>
                        <a:rPr lang="en-US" sz="1800" dirty="0" err="1">
                          <a:effectLst/>
                        </a:rPr>
                        <a:t>gia</a:t>
                      </a:r>
                      <a:r>
                        <a:rPr lang="en-US" sz="1800" dirty="0">
                          <a:effectLst/>
                        </a:rPr>
                        <a:t> </a:t>
                      </a:r>
                      <a:r>
                        <a:rPr lang="en-US" sz="1800" dirty="0" err="1">
                          <a:effectLst/>
                        </a:rPr>
                        <a:t>dụng</a:t>
                      </a:r>
                      <a:r>
                        <a:rPr lang="en-US" sz="18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dirty="0">
                          <a:effectLst/>
                        </a:rPr>
                        <a:t>4</a:t>
                      </a:r>
                      <a:endParaRPr lang="en-US" sz="1400" dirty="0">
                        <a:effectLst/>
                      </a:endParaRPr>
                    </a:p>
                    <a:p>
                      <a:pPr marL="0" marR="0" algn="ctr">
                        <a:lnSpc>
                          <a:spcPts val="1800"/>
                        </a:lnSpc>
                        <a:spcBef>
                          <a:spcPts val="300"/>
                        </a:spcBef>
                        <a:spcAft>
                          <a:spcPts val="300"/>
                        </a:spcAft>
                      </a:pPr>
                      <a:r>
                        <a:rPr lang="en-US" sz="1800" dirty="0">
                          <a:effectLst/>
                        </a:rPr>
                        <a:t>2</a:t>
                      </a:r>
                      <a:endParaRPr lang="en-US" sz="1400" dirty="0">
                        <a:effectLst/>
                      </a:endParaRPr>
                    </a:p>
                    <a:p>
                      <a:pPr marL="0" marR="0" algn="ctr">
                        <a:lnSpc>
                          <a:spcPts val="1800"/>
                        </a:lnSpc>
                        <a:spcBef>
                          <a:spcPts val="300"/>
                        </a:spcBef>
                        <a:spcAft>
                          <a:spcPts val="300"/>
                        </a:spcAft>
                      </a:pPr>
                      <a:r>
                        <a:rPr lang="en-US" sz="18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3884215"/>
                  </a:ext>
                </a:extLst>
              </a:tr>
              <a:tr h="0">
                <a:tc>
                  <a:txBody>
                    <a:bodyPr/>
                    <a:lstStyle/>
                    <a:p>
                      <a:pPr marL="0" marR="0" algn="ctr">
                        <a:lnSpc>
                          <a:spcPct val="115000"/>
                        </a:lnSpc>
                        <a:spcBef>
                          <a:spcPts val="300"/>
                        </a:spcBef>
                        <a:spcAft>
                          <a:spcPts val="300"/>
                        </a:spcAft>
                      </a:pPr>
                      <a:r>
                        <a:rPr lang="en-US" sz="18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300"/>
                        </a:spcBef>
                        <a:spcAft>
                          <a:spcPts val="300"/>
                        </a:spcAft>
                      </a:pPr>
                      <a:r>
                        <a:rPr lang="en-US" sz="1800">
                          <a:effectLst/>
                        </a:rPr>
                        <a:t>Kiểm tra/ đánh giá Học kì 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ts val="1800"/>
                        </a:lnSpc>
                        <a:spcBef>
                          <a:spcPts val="300"/>
                        </a:spcBef>
                        <a:spcAft>
                          <a:spcPts val="300"/>
                        </a:spcAft>
                      </a:pPr>
                      <a:r>
                        <a:rPr lang="en-US" sz="18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0669619"/>
                  </a:ext>
                </a:extLst>
              </a:tr>
            </a:tbl>
          </a:graphicData>
        </a:graphic>
      </p:graphicFrame>
    </p:spTree>
    <p:extLst>
      <p:ext uri="{BB962C8B-B14F-4D97-AF65-F5344CB8AC3E}">
        <p14:creationId xmlns:p14="http://schemas.microsoft.com/office/powerpoint/2010/main" val="45845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graphicFrame>
        <p:nvGraphicFramePr>
          <p:cNvPr id="3" name="Table 2">
            <a:extLst>
              <a:ext uri="{FF2B5EF4-FFF2-40B4-BE49-F238E27FC236}">
                <a16:creationId xmlns:a16="http://schemas.microsoft.com/office/drawing/2014/main" id="{C0659187-CF51-7DCC-3380-24D8AB3A95B0}"/>
              </a:ext>
            </a:extLst>
          </p:cNvPr>
          <p:cNvGraphicFramePr>
            <a:graphicFrameLocks noGrp="1"/>
          </p:cNvGraphicFramePr>
          <p:nvPr>
            <p:extLst>
              <p:ext uri="{D42A27DB-BD31-4B8C-83A1-F6EECF244321}">
                <p14:modId xmlns:p14="http://schemas.microsoft.com/office/powerpoint/2010/main" val="211435168"/>
              </p:ext>
            </p:extLst>
          </p:nvPr>
        </p:nvGraphicFramePr>
        <p:xfrm>
          <a:off x="1389909" y="1051529"/>
          <a:ext cx="9225081" cy="5378450"/>
        </p:xfrm>
        <a:graphic>
          <a:graphicData uri="http://schemas.openxmlformats.org/drawingml/2006/table">
            <a:tbl>
              <a:tblPr firstRow="1" firstCol="1" bandRow="1">
                <a:tableStyleId>{5C22544A-7EE6-4342-B048-85BDC9FD1C3A}</a:tableStyleId>
              </a:tblPr>
              <a:tblGrid>
                <a:gridCol w="814161">
                  <a:extLst>
                    <a:ext uri="{9D8B030D-6E8A-4147-A177-3AD203B41FA5}">
                      <a16:colId xmlns:a16="http://schemas.microsoft.com/office/drawing/2014/main" val="1508381149"/>
                    </a:ext>
                  </a:extLst>
                </a:gridCol>
                <a:gridCol w="7163930">
                  <a:extLst>
                    <a:ext uri="{9D8B030D-6E8A-4147-A177-3AD203B41FA5}">
                      <a16:colId xmlns:a16="http://schemas.microsoft.com/office/drawing/2014/main" val="2427448590"/>
                    </a:ext>
                  </a:extLst>
                </a:gridCol>
                <a:gridCol w="1246990">
                  <a:extLst>
                    <a:ext uri="{9D8B030D-6E8A-4147-A177-3AD203B41FA5}">
                      <a16:colId xmlns:a16="http://schemas.microsoft.com/office/drawing/2014/main" val="2606018858"/>
                    </a:ext>
                  </a:extLst>
                </a:gridCol>
              </a:tblGrid>
              <a:tr h="0">
                <a:tc>
                  <a:txBody>
                    <a:bodyPr/>
                    <a:lstStyle/>
                    <a:p>
                      <a:pPr marL="0" marR="0" algn="ctr">
                        <a:lnSpc>
                          <a:spcPts val="1800"/>
                        </a:lnSpc>
                        <a:spcBef>
                          <a:spcPts val="500"/>
                        </a:spcBef>
                        <a:spcAft>
                          <a:spcPts val="500"/>
                        </a:spcAft>
                      </a:pPr>
                      <a:r>
                        <a:rPr lang="en-US" sz="1800">
                          <a:effectLst/>
                        </a:rPr>
                        <a:t>STT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600"/>
                        </a:spcBef>
                        <a:spcAft>
                          <a:spcPts val="600"/>
                        </a:spcAft>
                      </a:pPr>
                      <a:r>
                        <a:rPr lang="en-US" sz="1800">
                          <a:effectLst/>
                        </a:rPr>
                        <a:t>Chủ đề</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500"/>
                        </a:spcBef>
                        <a:spcAft>
                          <a:spcPts val="500"/>
                        </a:spcAft>
                      </a:pPr>
                      <a:r>
                        <a:rPr lang="en-US" sz="1800">
                          <a:effectLst/>
                        </a:rPr>
                        <a:t>Số tiết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4141605590"/>
                  </a:ext>
                </a:extLst>
              </a:tr>
              <a:tr h="51502">
                <a:tc>
                  <a:txBody>
                    <a:bodyPr/>
                    <a:lstStyle/>
                    <a:p>
                      <a:pPr marL="0" marR="0" algn="ctr">
                        <a:lnSpc>
                          <a:spcPct val="115000"/>
                        </a:lnSpc>
                        <a:spcBef>
                          <a:spcPts val="300"/>
                        </a:spcBef>
                        <a:spcAft>
                          <a:spcPts val="300"/>
                        </a:spcAft>
                      </a:pPr>
                      <a:r>
                        <a:rPr lang="en-US" sz="18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nSpc>
                          <a:spcPct val="115000"/>
                        </a:lnSpc>
                        <a:spcBef>
                          <a:spcPts val="300"/>
                        </a:spcBef>
                        <a:spcAft>
                          <a:spcPts val="300"/>
                        </a:spcAft>
                      </a:pPr>
                      <a:r>
                        <a:rPr lang="en-US" sz="1800" dirty="0" err="1">
                          <a:effectLst/>
                        </a:rPr>
                        <a:t>Chủ</a:t>
                      </a:r>
                      <a:r>
                        <a:rPr lang="en-US" sz="1800" dirty="0">
                          <a:effectLst/>
                        </a:rPr>
                        <a:t> </a:t>
                      </a:r>
                      <a:r>
                        <a:rPr lang="en-US" sz="1800" dirty="0" err="1">
                          <a:effectLst/>
                        </a:rPr>
                        <a:t>đề</a:t>
                      </a:r>
                      <a:r>
                        <a:rPr lang="en-US" sz="1800" dirty="0">
                          <a:effectLst/>
                        </a:rPr>
                        <a:t> 5: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trong</a:t>
                      </a:r>
                      <a:r>
                        <a:rPr lang="en-US" sz="1800" dirty="0">
                          <a:effectLst/>
                        </a:rPr>
                        <a:t> </a:t>
                      </a:r>
                      <a:r>
                        <a:rPr lang="en-US" sz="1800" dirty="0" err="1">
                          <a:effectLst/>
                        </a:rPr>
                        <a:t>lao</a:t>
                      </a:r>
                      <a:r>
                        <a:rPr lang="en-US" sz="1800" dirty="0">
                          <a:effectLst/>
                        </a:rPr>
                        <a:t> </a:t>
                      </a:r>
                      <a:r>
                        <a:rPr lang="en-US" sz="1800" dirty="0" err="1">
                          <a:effectLst/>
                        </a:rPr>
                        <a:t>động</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9: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của</a:t>
                      </a:r>
                      <a:r>
                        <a:rPr lang="en-US" sz="1800" dirty="0">
                          <a:effectLst/>
                        </a:rPr>
                        <a:t> </a:t>
                      </a:r>
                      <a:r>
                        <a:rPr lang="en-US" sz="1800" dirty="0" err="1">
                          <a:effectLst/>
                        </a:rPr>
                        <a:t>người</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 </a:t>
                      </a:r>
                      <a:r>
                        <a:rPr lang="en-US" sz="1800" dirty="0" err="1">
                          <a:effectLst/>
                        </a:rPr>
                        <a:t>trong</a:t>
                      </a:r>
                      <a:r>
                        <a:rPr lang="en-US" sz="1800" dirty="0">
                          <a:effectLst/>
                        </a:rPr>
                        <a:t> </a:t>
                      </a:r>
                      <a:r>
                        <a:rPr lang="en-US" sz="1800" dirty="0" err="1">
                          <a:effectLst/>
                        </a:rPr>
                        <a:t>sáng</a:t>
                      </a:r>
                      <a:r>
                        <a:rPr lang="en-US" sz="1800" dirty="0">
                          <a:effectLst/>
                        </a:rPr>
                        <a:t> </a:t>
                      </a:r>
                      <a:r>
                        <a:rPr lang="en-US" sz="1800" dirty="0" err="1">
                          <a:effectLst/>
                        </a:rPr>
                        <a:t>tạo</a:t>
                      </a:r>
                      <a:r>
                        <a:rPr lang="en-US" sz="1800" dirty="0">
                          <a:effectLst/>
                        </a:rPr>
                        <a:t> </a:t>
                      </a:r>
                      <a:r>
                        <a:rPr lang="en-US" sz="1800" dirty="0" err="1">
                          <a:effectLst/>
                        </a:rPr>
                        <a:t>mĩ</a:t>
                      </a:r>
                      <a:r>
                        <a:rPr lang="en-US" sz="1800" dirty="0">
                          <a:effectLst/>
                        </a:rPr>
                        <a:t> </a:t>
                      </a:r>
                      <a:r>
                        <a:rPr lang="en-US" sz="1800" dirty="0" err="1">
                          <a:effectLst/>
                        </a:rPr>
                        <a:t>thuật</a:t>
                      </a:r>
                      <a:endParaRPr lang="en-US" sz="1400" dirty="0">
                        <a:effectLst/>
                      </a:endParaRPr>
                    </a:p>
                    <a:p>
                      <a:pPr marL="0" marR="0">
                        <a:lnSpc>
                          <a:spcPct val="115000"/>
                        </a:lnSpc>
                        <a:spcBef>
                          <a:spcPts val="300"/>
                        </a:spcBef>
                        <a:spcAft>
                          <a:spcPts val="300"/>
                        </a:spcAft>
                      </a:pPr>
                      <a:r>
                        <a:rPr lang="en-US" sz="1800" dirty="0" err="1">
                          <a:effectLst/>
                        </a:rPr>
                        <a:t>Bài</a:t>
                      </a:r>
                      <a:r>
                        <a:rPr lang="en-US" sz="1800" dirty="0">
                          <a:effectLst/>
                        </a:rPr>
                        <a:t> 10: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trổ</a:t>
                      </a:r>
                      <a:r>
                        <a:rPr lang="en-US" sz="1800" dirty="0">
                          <a:effectLst/>
                        </a:rPr>
                        <a:t> </a:t>
                      </a:r>
                      <a:r>
                        <a:rPr lang="en-US" sz="1800" dirty="0" err="1">
                          <a:effectLst/>
                        </a:rPr>
                        <a:t>giấy</a:t>
                      </a:r>
                      <a:r>
                        <a:rPr lang="en-US" sz="1800" dirty="0">
                          <a:effectLst/>
                        </a:rPr>
                        <a:t> </a:t>
                      </a:r>
                      <a:r>
                        <a:rPr lang="en-US" sz="1800" dirty="0" err="1">
                          <a:effectLst/>
                        </a:rPr>
                        <a:t>trong</a:t>
                      </a:r>
                      <a:r>
                        <a:rPr lang="en-US" sz="1800" dirty="0">
                          <a:effectLst/>
                        </a:rPr>
                        <a:t> </a:t>
                      </a:r>
                      <a:r>
                        <a:rPr lang="en-US" sz="1800" dirty="0" err="1">
                          <a:effectLst/>
                        </a:rPr>
                        <a:t>trang</a:t>
                      </a:r>
                      <a:r>
                        <a:rPr lang="en-US" sz="1800" dirty="0">
                          <a:effectLst/>
                        </a:rPr>
                        <a:t> </a:t>
                      </a:r>
                      <a:r>
                        <a:rPr lang="en-US" sz="1800" dirty="0" err="1">
                          <a:effectLst/>
                        </a:rPr>
                        <a:t>trí</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2223471889"/>
                  </a:ext>
                </a:extLst>
              </a:tr>
              <a:tr h="51502">
                <a:tc>
                  <a:txBody>
                    <a:bodyPr/>
                    <a:lstStyle/>
                    <a:p>
                      <a:pPr marL="0" marR="0" algn="ctr">
                        <a:lnSpc>
                          <a:spcPct val="115000"/>
                        </a:lnSpc>
                        <a:spcBef>
                          <a:spcPts val="300"/>
                        </a:spcBef>
                        <a:spcAft>
                          <a:spcPts val="300"/>
                        </a:spcAft>
                      </a:pPr>
                      <a:r>
                        <a:rPr lang="en-US" sz="18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nSpc>
                          <a:spcPct val="115000"/>
                        </a:lnSpc>
                        <a:spcBef>
                          <a:spcPts val="300"/>
                        </a:spcBef>
                        <a:spcAft>
                          <a:spcPts val="300"/>
                        </a:spcAft>
                      </a:pPr>
                      <a:r>
                        <a:rPr lang="en-US" sz="1800">
                          <a:effectLst/>
                        </a:rPr>
                        <a:t>Chủ đề 6: Giao thông công cộng trong sáng tạo mĩ thuật</a:t>
                      </a:r>
                      <a:endParaRPr lang="en-US" sz="1400">
                        <a:effectLst/>
                      </a:endParaRPr>
                    </a:p>
                    <a:p>
                      <a:pPr marL="0" marR="0">
                        <a:lnSpc>
                          <a:spcPct val="115000"/>
                        </a:lnSpc>
                        <a:spcBef>
                          <a:spcPts val="300"/>
                        </a:spcBef>
                        <a:spcAft>
                          <a:spcPts val="300"/>
                        </a:spcAft>
                      </a:pPr>
                      <a:r>
                        <a:rPr lang="en-US" sz="1800">
                          <a:effectLst/>
                        </a:rPr>
                        <a:t>Bài 11: Phương tiện giao thông công cộng trong sáng tạo mĩ thuật</a:t>
                      </a:r>
                      <a:endParaRPr lang="en-US" sz="1400">
                        <a:effectLst/>
                      </a:endParaRPr>
                    </a:p>
                    <a:p>
                      <a:pPr marL="0" marR="0">
                        <a:lnSpc>
                          <a:spcPct val="115000"/>
                        </a:lnSpc>
                        <a:spcBef>
                          <a:spcPts val="300"/>
                        </a:spcBef>
                        <a:spcAft>
                          <a:spcPts val="300"/>
                        </a:spcAft>
                      </a:pPr>
                      <a:r>
                        <a:rPr lang="en-US" sz="1800">
                          <a:effectLst/>
                        </a:rPr>
                        <a:t>Bài 12: Thiết kế áo phông truyền thông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1964267219"/>
                  </a:ext>
                </a:extLst>
              </a:tr>
              <a:tr h="51502">
                <a:tc>
                  <a:txBody>
                    <a:bodyPr/>
                    <a:lstStyle/>
                    <a:p>
                      <a:pPr marL="0" marR="0" algn="ctr">
                        <a:lnSpc>
                          <a:spcPct val="115000"/>
                        </a:lnSpc>
                        <a:spcBef>
                          <a:spcPts val="300"/>
                        </a:spcBef>
                        <a:spcAft>
                          <a:spcPts val="300"/>
                        </a:spcAft>
                      </a:pPr>
                      <a:r>
                        <a:rPr lang="en-US" sz="18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nSpc>
                          <a:spcPct val="115000"/>
                        </a:lnSpc>
                        <a:spcBef>
                          <a:spcPts val="300"/>
                        </a:spcBef>
                        <a:spcAft>
                          <a:spcPts val="300"/>
                        </a:spcAft>
                      </a:pPr>
                      <a:r>
                        <a:rPr lang="en-US" sz="1800">
                          <a:effectLst/>
                        </a:rPr>
                        <a:t>Chủ đề 7: Mĩ thuật Việt Nam thời kì hiện đại</a:t>
                      </a:r>
                      <a:endParaRPr lang="en-US" sz="1400">
                        <a:effectLst/>
                      </a:endParaRPr>
                    </a:p>
                    <a:p>
                      <a:pPr marL="0" marR="0">
                        <a:lnSpc>
                          <a:spcPct val="115000"/>
                        </a:lnSpc>
                        <a:spcBef>
                          <a:spcPts val="300"/>
                        </a:spcBef>
                        <a:spcAft>
                          <a:spcPts val="300"/>
                        </a:spcAft>
                      </a:pPr>
                      <a:r>
                        <a:rPr lang="en-US" sz="1800">
                          <a:effectLst/>
                        </a:rPr>
                        <a:t>Bài 13: Một số tác giả, tác phẩm của nền Mĩ thuật Việt Nam thời kì hiện đại</a:t>
                      </a:r>
                      <a:endParaRPr lang="en-US" sz="1400">
                        <a:effectLst/>
                      </a:endParaRPr>
                    </a:p>
                    <a:p>
                      <a:pPr marL="0" marR="0">
                        <a:lnSpc>
                          <a:spcPct val="115000"/>
                        </a:lnSpc>
                        <a:spcBef>
                          <a:spcPts val="300"/>
                        </a:spcBef>
                        <a:spcAft>
                          <a:spcPts val="300"/>
                        </a:spcAft>
                      </a:pPr>
                      <a:r>
                        <a:rPr lang="en-US" sz="1800">
                          <a:effectLst/>
                        </a:rPr>
                        <a:t>Bài 14: Nghệ thuật thiết kế Việt Nam thời kì hiện đại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499940400"/>
                  </a:ext>
                </a:extLst>
              </a:tr>
              <a:tr h="51502">
                <a:tc>
                  <a:txBody>
                    <a:bodyPr/>
                    <a:lstStyle/>
                    <a:p>
                      <a:pPr marL="0" marR="0" algn="ctr">
                        <a:lnSpc>
                          <a:spcPct val="115000"/>
                        </a:lnSpc>
                        <a:spcBef>
                          <a:spcPts val="300"/>
                        </a:spcBef>
                        <a:spcAft>
                          <a:spcPts val="300"/>
                        </a:spcAft>
                      </a:pPr>
                      <a:r>
                        <a:rPr lang="en-US" sz="18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nSpc>
                          <a:spcPct val="115000"/>
                        </a:lnSpc>
                        <a:spcBef>
                          <a:spcPts val="300"/>
                        </a:spcBef>
                        <a:spcAft>
                          <a:spcPts val="300"/>
                        </a:spcAft>
                      </a:pPr>
                      <a:r>
                        <a:rPr lang="en-US" sz="1800">
                          <a:effectLst/>
                        </a:rPr>
                        <a:t>Chủ đề 8: Hướng nghiệp</a:t>
                      </a:r>
                      <a:endParaRPr lang="en-US" sz="1400">
                        <a:effectLst/>
                      </a:endParaRPr>
                    </a:p>
                    <a:p>
                      <a:pPr marL="0" marR="0">
                        <a:lnSpc>
                          <a:spcPct val="115000"/>
                        </a:lnSpc>
                        <a:spcBef>
                          <a:spcPts val="300"/>
                        </a:spcBef>
                        <a:spcAft>
                          <a:spcPts val="300"/>
                        </a:spcAft>
                      </a:pPr>
                      <a:r>
                        <a:rPr lang="en-US" sz="1800">
                          <a:effectLst/>
                        </a:rPr>
                        <a:t>Bài 15: Ngành, nghề liên quan đến mĩ thuật tạo hình</a:t>
                      </a:r>
                      <a:endParaRPr lang="en-US" sz="1400">
                        <a:effectLst/>
                      </a:endParaRPr>
                    </a:p>
                    <a:p>
                      <a:pPr marL="0" marR="0">
                        <a:lnSpc>
                          <a:spcPct val="115000"/>
                        </a:lnSpc>
                        <a:spcBef>
                          <a:spcPts val="300"/>
                        </a:spcBef>
                        <a:spcAft>
                          <a:spcPts val="300"/>
                        </a:spcAft>
                      </a:pPr>
                      <a:r>
                        <a:rPr lang="en-US" sz="1800">
                          <a:effectLst/>
                        </a:rPr>
                        <a:t>Bài 14: Đặc trưng của ngành, nghề liên quan đến mĩ thuật tạo hình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4</a:t>
                      </a:r>
                      <a:endParaRPr lang="en-US" sz="1400">
                        <a:effectLst/>
                      </a:endParaRPr>
                    </a:p>
                    <a:p>
                      <a:pPr marL="0" marR="0" algn="ctr">
                        <a:lnSpc>
                          <a:spcPts val="1800"/>
                        </a:lnSpc>
                        <a:spcBef>
                          <a:spcPts val="300"/>
                        </a:spcBef>
                        <a:spcAft>
                          <a:spcPts val="300"/>
                        </a:spcAft>
                      </a:pPr>
                      <a:r>
                        <a:rPr lang="en-US" sz="1800">
                          <a:effectLst/>
                        </a:rPr>
                        <a:t>2</a:t>
                      </a:r>
                      <a:endParaRPr lang="en-US" sz="1400">
                        <a:effectLst/>
                      </a:endParaRPr>
                    </a:p>
                    <a:p>
                      <a:pPr marL="0" marR="0" algn="ctr">
                        <a:lnSpc>
                          <a:spcPts val="1800"/>
                        </a:lnSpc>
                        <a:spcBef>
                          <a:spcPts val="300"/>
                        </a:spcBef>
                        <a:spcAft>
                          <a:spcPts val="30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2005290083"/>
                  </a:ext>
                </a:extLst>
              </a:tr>
              <a:tr h="0">
                <a:tc>
                  <a:txBody>
                    <a:bodyPr/>
                    <a:lstStyle/>
                    <a:p>
                      <a:pPr marL="0" marR="0" algn="ctr">
                        <a:lnSpc>
                          <a:spcPct val="115000"/>
                        </a:lnSpc>
                        <a:spcBef>
                          <a:spcPts val="300"/>
                        </a:spcBef>
                        <a:spcAft>
                          <a:spcPts val="300"/>
                        </a:spcAft>
                      </a:pPr>
                      <a:r>
                        <a:rPr lang="en-US" sz="18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ct val="115000"/>
                        </a:lnSpc>
                        <a:spcBef>
                          <a:spcPts val="300"/>
                        </a:spcBef>
                        <a:spcAft>
                          <a:spcPts val="300"/>
                        </a:spcAft>
                      </a:pPr>
                      <a:r>
                        <a:rPr lang="en-US" sz="1800">
                          <a:effectLst/>
                        </a:rPr>
                        <a:t>Kiểm tra/ đánh giá cuối năm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1241706933"/>
                  </a:ext>
                </a:extLst>
              </a:tr>
              <a:tr h="0">
                <a:tc>
                  <a:txBody>
                    <a:bodyPr/>
                    <a:lstStyle/>
                    <a:p>
                      <a:pPr marL="0" marR="0" algn="ctr">
                        <a:lnSpc>
                          <a:spcPct val="115000"/>
                        </a:lnSpc>
                        <a:spcBef>
                          <a:spcPts val="300"/>
                        </a:spcBef>
                        <a:spcAft>
                          <a:spcPts val="300"/>
                        </a:spcAft>
                      </a:pPr>
                      <a:r>
                        <a:rPr lang="en-US" sz="18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ct val="115000"/>
                        </a:lnSpc>
                        <a:spcBef>
                          <a:spcPts val="300"/>
                        </a:spcBef>
                        <a:spcAft>
                          <a:spcPts val="300"/>
                        </a:spcAft>
                      </a:pPr>
                      <a:r>
                        <a:rPr lang="en-US" sz="1800">
                          <a:effectLst/>
                        </a:rPr>
                        <a:t>Trưng bày cuối năm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a:txBody>
                    <a:bodyPr/>
                    <a:lstStyle/>
                    <a:p>
                      <a:pPr marL="0" marR="0" algn="ctr">
                        <a:lnSpc>
                          <a:spcPts val="1800"/>
                        </a:lnSpc>
                        <a:spcBef>
                          <a:spcPts val="300"/>
                        </a:spcBef>
                        <a:spcAft>
                          <a:spcPts val="300"/>
                        </a:spcAft>
                      </a:pPr>
                      <a:r>
                        <a:rPr lang="en-US" sz="18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216311284"/>
                  </a:ext>
                </a:extLst>
              </a:tr>
              <a:tr h="0">
                <a:tc gridSpan="2">
                  <a:txBody>
                    <a:bodyPr/>
                    <a:lstStyle/>
                    <a:p>
                      <a:pPr marL="0" marR="0" algn="ctr">
                        <a:lnSpc>
                          <a:spcPts val="1800"/>
                        </a:lnSpc>
                        <a:spcBef>
                          <a:spcPts val="300"/>
                        </a:spcBef>
                        <a:spcAft>
                          <a:spcPts val="300"/>
                        </a:spcAft>
                      </a:pPr>
                      <a:r>
                        <a:rPr lang="en-US" sz="1800">
                          <a:effectLst/>
                        </a:rPr>
                        <a:t>Tổng cộng: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tc hMerge="1">
                  <a:txBody>
                    <a:bodyPr/>
                    <a:lstStyle/>
                    <a:p>
                      <a:endParaRPr lang="en-US"/>
                    </a:p>
                  </a:txBody>
                  <a:tcPr/>
                </a:tc>
                <a:tc>
                  <a:txBody>
                    <a:bodyPr/>
                    <a:lstStyle/>
                    <a:p>
                      <a:pPr marL="0" marR="0" algn="ctr">
                        <a:lnSpc>
                          <a:spcPts val="1800"/>
                        </a:lnSpc>
                        <a:spcBef>
                          <a:spcPts val="300"/>
                        </a:spcBef>
                        <a:spcAft>
                          <a:spcPts val="300"/>
                        </a:spcAft>
                      </a:pPr>
                      <a:r>
                        <a:rPr lang="en-US" sz="1800" dirty="0">
                          <a:effectLst/>
                        </a:rPr>
                        <a:t>35 </a:t>
                      </a:r>
                      <a:r>
                        <a:rPr lang="en-US" sz="1800" dirty="0" err="1">
                          <a:effectLst/>
                        </a:rPr>
                        <a:t>tiết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41" marR="68041" marT="0" marB="0"/>
                </a:tc>
                <a:extLst>
                  <a:ext uri="{0D108BD9-81ED-4DB2-BD59-A6C34878D82A}">
                    <a16:rowId xmlns:a16="http://schemas.microsoft.com/office/drawing/2014/main" val="2297503411"/>
                  </a:ext>
                </a:extLst>
              </a:tr>
            </a:tbl>
          </a:graphicData>
        </a:graphic>
      </p:graphicFrame>
    </p:spTree>
    <p:extLst>
      <p:ext uri="{BB962C8B-B14F-4D97-AF65-F5344CB8AC3E}">
        <p14:creationId xmlns:p14="http://schemas.microsoft.com/office/powerpoint/2010/main" val="149410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2</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pic>
        <p:nvPicPr>
          <p:cNvPr id="17" name="Picture 16">
            <a:extLst>
              <a:ext uri="{FF2B5EF4-FFF2-40B4-BE49-F238E27FC236}">
                <a16:creationId xmlns:a16="http://schemas.microsoft.com/office/drawing/2014/main" id="{2486EE25-7058-C1F2-7D9A-E118A6065A93}"/>
              </a:ext>
            </a:extLst>
          </p:cNvPr>
          <p:cNvPicPr>
            <a:picLocks noChangeAspect="1"/>
          </p:cNvPicPr>
          <p:nvPr/>
        </p:nvPicPr>
        <p:blipFill>
          <a:blip r:embed="rId4"/>
          <a:stretch>
            <a:fillRect/>
          </a:stretch>
        </p:blipFill>
        <p:spPr>
          <a:xfrm>
            <a:off x="6979820" y="1723477"/>
            <a:ext cx="4578196" cy="4904626"/>
          </a:xfrm>
          <a:prstGeom prst="rect">
            <a:avLst/>
          </a:prstGeom>
        </p:spPr>
      </p:pic>
      <p:sp>
        <p:nvSpPr>
          <p:cNvPr id="18" name="Title 7">
            <a:extLst>
              <a:ext uri="{FF2B5EF4-FFF2-40B4-BE49-F238E27FC236}">
                <a16:creationId xmlns:a16="http://schemas.microsoft.com/office/drawing/2014/main" id="{1B0D5086-3732-D0BC-CAF2-55D1123E7F5C}"/>
              </a:ext>
            </a:extLst>
          </p:cNvPr>
          <p:cNvSpPr txBox="1">
            <a:spLocks/>
          </p:cNvSpPr>
          <p:nvPr/>
        </p:nvSpPr>
        <p:spPr>
          <a:xfrm>
            <a:off x="749955" y="1070985"/>
            <a:ext cx="4515037" cy="822898"/>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b="1" dirty="0">
                <a:latin typeface="Times New Roman" panose="02020603050405020304" pitchFamily="18" charset="0"/>
                <a:cs typeface="Times New Roman" panose="02020603050405020304" pitchFamily="18" charset="0"/>
              </a:rPr>
              <a:t>ĐỘI NGŨ TÁC GIẢ</a:t>
            </a:r>
          </a:p>
        </p:txBody>
      </p:sp>
      <p:sp>
        <p:nvSpPr>
          <p:cNvPr id="2" name="Content Placeholder 8">
            <a:extLst>
              <a:ext uri="{FF2B5EF4-FFF2-40B4-BE49-F238E27FC236}">
                <a16:creationId xmlns:a16="http://schemas.microsoft.com/office/drawing/2014/main" id="{62F16098-D02D-3475-501A-8B91EE859A80}"/>
              </a:ext>
            </a:extLst>
          </p:cNvPr>
          <p:cNvSpPr txBox="1">
            <a:spLocks/>
          </p:cNvSpPr>
          <p:nvPr/>
        </p:nvSpPr>
        <p:spPr>
          <a:xfrm>
            <a:off x="684813" y="1814398"/>
            <a:ext cx="6056559" cy="4896465"/>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BIÊN</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PGS.TS </a:t>
            </a:r>
            <a:r>
              <a:rPr lang="en-US" b="1" dirty="0" err="1">
                <a:latin typeface="Times New Roman" panose="02020603050405020304" pitchFamily="18" charset="0"/>
                <a:cs typeface="Times New Roman" panose="02020603050405020304" pitchFamily="18" charset="0"/>
              </a:rPr>
              <a:t>Đinh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a:t>
            </a:r>
            <a:r>
              <a:rPr lang="en-US" dirty="0">
                <a:latin typeface="Times New Roman" panose="02020603050405020304" pitchFamily="18" charset="0"/>
                <a:cs typeface="Times New Roman" panose="02020603050405020304" pitchFamily="18" charset="0"/>
              </a:rPr>
              <a:t> </a:t>
            </a:r>
          </a:p>
          <a:p>
            <a:pPr marL="0" indent="0">
              <a:buNone/>
            </a:pP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a:t>
            </a:r>
          </a:p>
          <a:p>
            <a:pPr marL="0" indent="0">
              <a:buNone/>
            </a:pPr>
            <a:r>
              <a:rPr lang="en-US" b="1" dirty="0">
                <a:latin typeface="Times New Roman" panose="02020603050405020304" pitchFamily="18" charset="0"/>
                <a:cs typeface="Times New Roman" panose="02020603050405020304" pitchFamily="18" charset="0"/>
              </a:rPr>
              <a:t>CHỦ BIÊN</a:t>
            </a:r>
          </a:p>
          <a:p>
            <a:r>
              <a:rPr lang="en-US" b="1" dirty="0">
                <a:latin typeface="Times New Roman" panose="02020603050405020304" pitchFamily="18" charset="0"/>
                <a:cs typeface="Times New Roman" panose="02020603050405020304" pitchFamily="18" charset="0"/>
              </a:rPr>
              <a:t>PGS.TS </a:t>
            </a:r>
            <a:r>
              <a:rPr lang="en-US" b="1" dirty="0" err="1">
                <a:latin typeface="Times New Roman" panose="02020603050405020304" pitchFamily="18" charset="0"/>
                <a:cs typeface="Times New Roman" panose="02020603050405020304" pitchFamily="18" charset="0"/>
              </a:rPr>
              <a:t>Đoàn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Hương</a:t>
            </a:r>
            <a:endParaRPr lang="en-US" b="1"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Nghiên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555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Rectangle 1">
            <a:extLst>
              <a:ext uri="{FF2B5EF4-FFF2-40B4-BE49-F238E27FC236}">
                <a16:creationId xmlns:a16="http://schemas.microsoft.com/office/drawing/2014/main" id="{E8CF1201-F9EB-455A-82F6-23116DEDBF22}"/>
              </a:ext>
            </a:extLst>
          </p:cNvPr>
          <p:cNvSpPr>
            <a:spLocks noChangeArrowheads="1"/>
          </p:cNvSpPr>
          <p:nvPr/>
        </p:nvSpPr>
        <p:spPr bwMode="auto">
          <a:xfrm>
            <a:off x="1783475" y="1119950"/>
            <a:ext cx="69101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Khung</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kế</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hoạch</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dạy</a:t>
            </a:r>
            <a:r>
              <a:rPr kumimoji="0" lang="en-US" altLang="en-US" sz="2400" b="1"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Arial" panose="020B0604020202020204" pitchFamily="34" charset="0"/>
              </a:rPr>
              <a:t>học</a:t>
            </a:r>
            <a:r>
              <a:rPr kumimoji="0" lang="en-US" altLang="en-US" sz="2400" b="0" i="0" u="none" strike="noStrike" cap="none" normalizeH="0" baseline="0" dirty="0">
                <a:ln>
                  <a:noFill/>
                </a:ln>
                <a:solidFill>
                  <a:srgbClr val="000000"/>
                </a:solidFill>
                <a:effectLst/>
                <a:latin typeface="Arial" panose="020B0604020202020204" pitchFamily="34" charset="0"/>
                <a:ea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599A99DD-D42B-4F47-80B3-E7CAE45F5624}"/>
              </a:ext>
            </a:extLst>
          </p:cNvPr>
          <p:cNvSpPr txBox="1"/>
          <p:nvPr/>
        </p:nvSpPr>
        <p:spPr>
          <a:xfrm>
            <a:off x="543339" y="1703656"/>
            <a:ext cx="10376451" cy="3586366"/>
          </a:xfrm>
          <a:prstGeom prst="rect">
            <a:avLst/>
          </a:prstGeom>
          <a:noFill/>
        </p:spPr>
        <p:txBody>
          <a:bodyPr wrap="square">
            <a:spAutoFit/>
          </a:bodyPr>
          <a:lstStyle/>
          <a:p>
            <a:pPr marL="0" marR="0" indent="457200" algn="just">
              <a:lnSpc>
                <a:spcPct val="120000"/>
              </a:lnSpc>
              <a:spcBef>
                <a:spcPts val="300"/>
              </a:spcBef>
              <a:spcAft>
                <a:spcPts val="300"/>
              </a:spcAft>
            </a:pPr>
            <a:r>
              <a:rPr lang="en-US" sz="3200" dirty="0">
                <a:solidFill>
                  <a:srgbClr val="000000"/>
                </a:solidFill>
                <a:effectLst/>
                <a:latin typeface="Times New Roman" panose="02020603050405020304" pitchFamily="18" charset="0"/>
                <a:ea typeface="Arial" panose="020B0604020202020204" pitchFamily="34" charset="0"/>
              </a:rPr>
              <a:t>T</a:t>
            </a:r>
            <a:r>
              <a:rPr lang="vi-VN" sz="3200" dirty="0">
                <a:solidFill>
                  <a:srgbClr val="000000"/>
                </a:solidFill>
                <a:effectLst/>
                <a:latin typeface="Times New Roman" panose="02020603050405020304" pitchFamily="18" charset="0"/>
                <a:ea typeface="Arial" panose="020B0604020202020204" pitchFamily="34" charset="0"/>
              </a:rPr>
              <a:t>heo công văn 2613/BGDĐT-GDTrH Bộ Giáo dục và Đào tạo</a:t>
            </a:r>
            <a:r>
              <a:rPr lang="en-US" sz="3200" dirty="0">
                <a:solidFill>
                  <a:srgbClr val="000000"/>
                </a:solidFill>
                <a:effectLst/>
                <a:latin typeface="Times New Roman" panose="02020603050405020304" pitchFamily="18" charset="0"/>
                <a:ea typeface="Arial" panose="020B0604020202020204" pitchFamily="34" charset="0"/>
              </a:rPr>
              <a:t>, c</a:t>
            </a:r>
            <a:r>
              <a:rPr lang="vi-VN" sz="3200" dirty="0">
                <a:solidFill>
                  <a:srgbClr val="000000"/>
                </a:solidFill>
                <a:effectLst/>
                <a:latin typeface="Times New Roman" panose="02020603050405020304" pitchFamily="18" charset="0"/>
                <a:ea typeface="Arial" panose="020B0604020202020204" pitchFamily="34" charset="0"/>
              </a:rPr>
              <a:t>ăn cứ theo điều kiện dạy học tại địa phương, GV có thể bố trí dạy học theo hình thức 01 buổi/tuần hay 02 buổi/ tuần một cách linh hoạt, để đảm bảo đủ 35 tiết/ năm học và đảm bảo thời gian kiểm tra, trưng bày cuối học k</a:t>
            </a:r>
            <a:r>
              <a:rPr lang="en-US" sz="3200" dirty="0">
                <a:solidFill>
                  <a:srgbClr val="000000"/>
                </a:solidFill>
                <a:effectLst/>
                <a:latin typeface="Times New Roman" panose="02020603050405020304" pitchFamily="18" charset="0"/>
                <a:ea typeface="Arial" panose="020B0604020202020204" pitchFamily="34" charset="0"/>
              </a:rPr>
              <a:t>ì I</a:t>
            </a:r>
            <a:r>
              <a:rPr lang="vi-VN" sz="3200" dirty="0">
                <a:solidFill>
                  <a:srgbClr val="000000"/>
                </a:solidFill>
                <a:effectLst/>
                <a:latin typeface="Times New Roman" panose="02020603050405020304" pitchFamily="18" charset="0"/>
                <a:ea typeface="Arial" panose="020B0604020202020204" pitchFamily="34" charset="0"/>
              </a:rPr>
              <a:t>, cuối năm đúng theo kế hoạch của nhà trường.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187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828800" y="1488880"/>
            <a:ext cx="6984275" cy="369332"/>
          </a:xfrm>
          <a:prstGeom prst="rect">
            <a:avLst/>
          </a:prstGeom>
          <a:solidFill>
            <a:schemeClr val="accent1"/>
          </a:solidFill>
        </p:spPr>
        <p:txBody>
          <a:bodyPr wrap="square">
            <a:spAutoFit/>
          </a:bodyPr>
          <a:lstStyle/>
          <a:p>
            <a:pPr algn="just"/>
            <a:r>
              <a:rPr lang="en-US" dirty="0">
                <a:ln w="18415" cmpd="sng">
                  <a:solidFill>
                    <a:srgbClr val="FFFFFF"/>
                  </a:solidFill>
                  <a:prstDash val="solid"/>
                </a:ln>
                <a:solidFill>
                  <a:srgbClr val="FF0000"/>
                </a:solidFill>
                <a:effectLst>
                  <a:outerShdw blurRad="63500" dir="3600000" algn="tl" rotWithShape="0">
                    <a:srgbClr val="000000">
                      <a:alpha val="70000"/>
                    </a:srgbClr>
                  </a:outerShdw>
                </a:effectLst>
              </a:rPr>
              <a:t>3.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PHƯƠNG PHÁP DẠY HỌC/ TỔ CHỨC HOẠT ĐỘNG CỦA SGK MĨ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THUẬT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8 </a:t>
            </a:r>
          </a:p>
        </p:txBody>
      </p:sp>
      <p:sp>
        <p:nvSpPr>
          <p:cNvPr id="4" name="Rectangle 3"/>
          <p:cNvSpPr/>
          <p:nvPr/>
        </p:nvSpPr>
        <p:spPr>
          <a:xfrm>
            <a:off x="1961321" y="1858212"/>
            <a:ext cx="8269358" cy="47811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b="1" dirty="0"/>
              <a:t>3.1. </a:t>
            </a:r>
            <a:r>
              <a:rPr lang="en-US" sz="2000" b="1" dirty="0" err="1"/>
              <a:t>Những</a:t>
            </a:r>
            <a:r>
              <a:rPr lang="en-US" sz="2000" b="1" dirty="0"/>
              <a:t> </a:t>
            </a:r>
            <a:r>
              <a:rPr lang="en-US" sz="2000" b="1" dirty="0" err="1"/>
              <a:t>yêu</a:t>
            </a:r>
            <a:r>
              <a:rPr lang="en-US" sz="2000" b="1" dirty="0"/>
              <a:t> </a:t>
            </a:r>
            <a:r>
              <a:rPr lang="en-US" sz="2000" b="1" dirty="0" err="1"/>
              <a:t>cầu</a:t>
            </a:r>
            <a:r>
              <a:rPr lang="en-US" sz="2000" b="1" dirty="0"/>
              <a:t> </a:t>
            </a:r>
            <a:r>
              <a:rPr lang="en-US" sz="2000" b="1" dirty="0" err="1"/>
              <a:t>cơ</a:t>
            </a:r>
            <a:r>
              <a:rPr lang="en-US" sz="2000" b="1" dirty="0"/>
              <a:t> </a:t>
            </a:r>
            <a:r>
              <a:rPr lang="en-US" sz="2000" b="1" dirty="0" err="1"/>
              <a:t>bản</a:t>
            </a:r>
            <a:r>
              <a:rPr lang="en-US" sz="2000" b="1" dirty="0"/>
              <a:t> </a:t>
            </a:r>
            <a:r>
              <a:rPr lang="en-US" sz="2000" b="1" dirty="0" err="1"/>
              <a:t>về</a:t>
            </a:r>
            <a:r>
              <a:rPr lang="en-US" sz="2000" b="1" dirty="0"/>
              <a:t> </a:t>
            </a:r>
            <a:r>
              <a:rPr lang="en-US" sz="2000" b="1" dirty="0" err="1"/>
              <a:t>phương</a:t>
            </a:r>
            <a:r>
              <a:rPr lang="en-US" sz="2000" b="1" dirty="0"/>
              <a:t> </a:t>
            </a:r>
            <a:r>
              <a:rPr lang="en-US" sz="2000" b="1" dirty="0" err="1"/>
              <a:t>pháp</a:t>
            </a:r>
            <a:r>
              <a:rPr lang="en-US" sz="2000" b="1" dirty="0"/>
              <a:t> </a:t>
            </a:r>
            <a:r>
              <a:rPr lang="en-US" sz="2000" b="1" dirty="0" err="1"/>
              <a:t>dạy</a:t>
            </a:r>
            <a:r>
              <a:rPr lang="en-US" sz="2000" b="1" dirty="0"/>
              <a:t> </a:t>
            </a:r>
            <a:r>
              <a:rPr lang="en-US" sz="2000" b="1" dirty="0" err="1"/>
              <a:t>học</a:t>
            </a:r>
            <a:r>
              <a:rPr lang="en-US" sz="2000" b="1" dirty="0"/>
              <a:t> </a:t>
            </a:r>
            <a:r>
              <a:rPr lang="en-US" sz="2000" b="1" dirty="0" err="1"/>
              <a:t>môn</a:t>
            </a:r>
            <a:r>
              <a:rPr lang="en-US" sz="2000" b="1" dirty="0"/>
              <a:t> </a:t>
            </a:r>
            <a:r>
              <a:rPr lang="en-US" sz="2000" b="1" dirty="0" err="1"/>
              <a:t>Mĩ</a:t>
            </a:r>
            <a:r>
              <a:rPr lang="en-US" sz="2000" b="1" dirty="0"/>
              <a:t> </a:t>
            </a:r>
            <a:r>
              <a:rPr lang="en-US" sz="2000" b="1" dirty="0" err="1"/>
              <a:t>thuật</a:t>
            </a:r>
            <a:endParaRPr lang="en-US" sz="2000" b="1" dirty="0"/>
          </a:p>
          <a:p>
            <a:pPr algn="just"/>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pháp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dạy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theo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hướng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tích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hướng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việc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phát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triển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được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sau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p>
          <a:p>
            <a:pPr algn="just"/>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Một</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được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trải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nghiệm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bày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biết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thông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qua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phẩm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SPMT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p>
          <a:p>
            <a:pPr algn="just"/>
            <a:r>
              <a:rPr lang="en-US" sz="2400" b="1" i="1" dirty="0">
                <a:solidFill>
                  <a:srgbClr val="242021"/>
                </a:solidFill>
                <a:effectLst/>
                <a:latin typeface="ArialMT"/>
                <a:ea typeface="Times New Roman" panose="02020603050405020304" pitchFamily="18" charset="0"/>
                <a:cs typeface="Times New Roman" panose="02020603050405020304" pitchFamily="18" charset="0"/>
              </a:rPr>
              <a:t>Hai </a:t>
            </a:r>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chủ</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động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tạo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ra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những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SPMT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cũng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như</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thái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độ</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chia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sẻ</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nghiệm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viên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nhóm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p>
          <a:p>
            <a:pPr algn="just"/>
            <a:r>
              <a:rPr lang="en-US" sz="2400" b="1" i="1" dirty="0">
                <a:solidFill>
                  <a:srgbClr val="242021"/>
                </a:solidFill>
                <a:effectLst/>
                <a:latin typeface="ArialMT"/>
                <a:ea typeface="Times New Roman" panose="02020603050405020304" pitchFamily="18" charset="0"/>
                <a:cs typeface="Times New Roman" panose="02020603050405020304" pitchFamily="18" charset="0"/>
              </a:rPr>
              <a:t>Ba </a:t>
            </a:r>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biết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biểu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đạt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ý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ấn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tượng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cảm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bản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thân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trước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sản</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phẩm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phẩm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p>
          <a:p>
            <a:pPr algn="just"/>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Bốn</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1" i="1"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400" b="1" i="1"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phân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tích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diễn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giải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yếu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tố</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cấu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theo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mức</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độ</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khác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nhau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06759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1709530" y="1349202"/>
            <a:ext cx="4545495" cy="4832092"/>
          </a:xfrm>
          <a:prstGeom prst="rect">
            <a:avLst/>
          </a:prstGeom>
          <a:noFill/>
        </p:spPr>
        <p:txBody>
          <a:bodyPr wrap="square">
            <a:spAutoFit/>
          </a:bodyPr>
          <a:lstStyle/>
          <a:p>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pháp</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tổ</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chức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dạy</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nhấn</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mạnh</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việc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sử</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đa</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dạng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chất</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liệu</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800" dirty="0">
                <a:solidFill>
                  <a:srgbClr val="242021"/>
                </a:solidFill>
                <a:effectLst/>
                <a:latin typeface="Times New Roman" panose="02020603050405020304" pitchFamily="18" charset="0"/>
                <a:ea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vật</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liệu</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sưu</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tầm</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hành</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sáng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tạo</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chú</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trọng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việc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tích</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lồng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ghép</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HĐ</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thảo</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luận</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hành</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Theo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đó</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vừa</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người</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sáng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tạo</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nghệ</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vừa</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800" dirty="0">
                <a:solidFill>
                  <a:srgbClr val="242021"/>
                </a:solidFill>
                <a:effectLst/>
                <a:latin typeface="Times New Roman" panose="02020603050405020304" pitchFamily="18" charset="0"/>
                <a:ea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người</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thưởng</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nghệ</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8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800" b="0" i="0" dirty="0">
                <a:solidFill>
                  <a:srgbClr val="242021"/>
                </a:solidFill>
                <a:effectLst/>
                <a:latin typeface="ArialMT"/>
                <a:ea typeface="Times New Roman" panose="02020603050405020304" pitchFamily="18" charset="0"/>
                <a:cs typeface="Times New Roman" panose="02020603050405020304" pitchFamily="18" charset="0"/>
              </a:rPr>
              <a:t>. </a:t>
            </a:r>
            <a:endParaRPr lang="en-US" sz="2800" dirty="0"/>
          </a:p>
        </p:txBody>
      </p:sp>
      <p:pic>
        <p:nvPicPr>
          <p:cNvPr id="3" name="Picture 2">
            <a:extLst>
              <a:ext uri="{FF2B5EF4-FFF2-40B4-BE49-F238E27FC236}">
                <a16:creationId xmlns:a16="http://schemas.microsoft.com/office/drawing/2014/main" id="{57074F46-B554-0EC9-A3DB-51ECBD91BBE9}"/>
              </a:ext>
            </a:extLst>
          </p:cNvPr>
          <p:cNvPicPr>
            <a:picLocks noChangeAspect="1"/>
          </p:cNvPicPr>
          <p:nvPr/>
        </p:nvPicPr>
        <p:blipFill>
          <a:blip r:embed="rId3"/>
          <a:stretch>
            <a:fillRect/>
          </a:stretch>
        </p:blipFill>
        <p:spPr>
          <a:xfrm>
            <a:off x="7076662" y="142643"/>
            <a:ext cx="4757532" cy="6572714"/>
          </a:xfrm>
          <a:prstGeom prst="rect">
            <a:avLst/>
          </a:prstGeom>
        </p:spPr>
      </p:pic>
    </p:spTree>
    <p:extLst>
      <p:ext uri="{BB962C8B-B14F-4D97-AF65-F5344CB8AC3E}">
        <p14:creationId xmlns:p14="http://schemas.microsoft.com/office/powerpoint/2010/main" val="258070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1205947" y="1349202"/>
            <a:ext cx="4545495" cy="4928465"/>
          </a:xfrm>
          <a:prstGeom prst="rect">
            <a:avLst/>
          </a:prstGeom>
          <a:noFill/>
        </p:spPr>
        <p:txBody>
          <a:bodyPr wrap="square">
            <a:spAutoFit/>
          </a:bodyPr>
          <a:lstStyle/>
          <a:p>
            <a:pPr marL="0" marR="0" indent="457200" algn="just">
              <a:lnSpc>
                <a:spcPct val="120000"/>
              </a:lnSpc>
              <a:spcBef>
                <a:spcPts val="300"/>
              </a:spcBef>
              <a:spcAft>
                <a:spcPts val="300"/>
              </a:spcAft>
            </a:pP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Phương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pháp</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giáo</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dục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phải</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phát</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huy</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tính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tích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cực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tự</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giác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chủ</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động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sáng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tạo</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của</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người</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Cần</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tích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lồng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ghép</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lí</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thuyết</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hành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thảo</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luận</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nghệ</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chú</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trọng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tổ</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chức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định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hướng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HĐ</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tập</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hành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sáng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tạo</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thông</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a:solidFill>
                  <a:srgbClr val="242021"/>
                </a:solidFill>
                <a:effectLst/>
                <a:latin typeface="ArialMT"/>
                <a:ea typeface="Times New Roman" panose="02020603050405020304" pitchFamily="18" charset="0"/>
              </a:rPr>
              <a:t>qua </a:t>
            </a:r>
            <a:r>
              <a:rPr lang="en-US" sz="2400" b="0" i="0" dirty="0" err="1">
                <a:solidFill>
                  <a:srgbClr val="242021"/>
                </a:solidFill>
                <a:effectLst/>
                <a:latin typeface="ArialMT"/>
                <a:ea typeface="Times New Roman" panose="02020603050405020304" pitchFamily="18" charset="0"/>
              </a:rPr>
              <a:t>trải</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nghiệm</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đa</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giác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quan</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đa</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dạng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không</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gian</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HĐ</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rPr>
              <a:t>tập</a:t>
            </a:r>
            <a:r>
              <a:rPr lang="en-US" sz="2400" b="0" i="0" dirty="0">
                <a:solidFill>
                  <a:srgbClr val="242021"/>
                </a:solidFill>
                <a:effectLst/>
                <a:latin typeface="ArialMT"/>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755651E8-251C-D8F4-45E4-2D0FB1898C36}"/>
              </a:ext>
            </a:extLst>
          </p:cNvPr>
          <p:cNvPicPr>
            <a:picLocks noChangeAspect="1"/>
          </p:cNvPicPr>
          <p:nvPr/>
        </p:nvPicPr>
        <p:blipFill>
          <a:blip r:embed="rId3"/>
          <a:stretch>
            <a:fillRect/>
          </a:stretch>
        </p:blipFill>
        <p:spPr>
          <a:xfrm>
            <a:off x="7130071" y="220464"/>
            <a:ext cx="4730625" cy="6417072"/>
          </a:xfrm>
          <a:prstGeom prst="rect">
            <a:avLst/>
          </a:prstGeom>
        </p:spPr>
      </p:pic>
    </p:spTree>
    <p:extLst>
      <p:ext uri="{BB962C8B-B14F-4D97-AF65-F5344CB8AC3E}">
        <p14:creationId xmlns:p14="http://schemas.microsoft.com/office/powerpoint/2010/main" val="3470276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1205947" y="1309445"/>
            <a:ext cx="4545495" cy="5371663"/>
          </a:xfrm>
          <a:prstGeom prst="rect">
            <a:avLst/>
          </a:prstGeom>
          <a:noFill/>
        </p:spPr>
        <p:txBody>
          <a:bodyPr wrap="square">
            <a:spAutoFit/>
          </a:bodyPr>
          <a:lstStyle/>
          <a:p>
            <a:pPr marL="0" marR="0" indent="457200" algn="just">
              <a:lnSpc>
                <a:spcPct val="120000"/>
              </a:lnSpc>
              <a:spcBef>
                <a:spcPts val="300"/>
              </a:spcBef>
              <a:spcAft>
                <a:spcPts val="300"/>
              </a:spcAft>
            </a:pP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pháp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giáo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dục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kích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thích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trí</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tưởng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tượng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tư</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duy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ảnh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thẩm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huy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động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kinh</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nghiệm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kết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liên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hệ</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HĐ</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giáo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dục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khác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những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vấn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đề</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gắn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400" dirty="0">
                <a:solidFill>
                  <a:srgbClr val="242021"/>
                </a:solidFill>
                <a:effectLst/>
                <a:latin typeface="Times New Roman" panose="02020603050405020304" pitchFamily="18" charset="0"/>
                <a:ea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tiễn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(ở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địa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cuộc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sống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một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phù</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thiết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929BC18-189F-6B35-B023-68C28AA2AA9F}"/>
              </a:ext>
            </a:extLst>
          </p:cNvPr>
          <p:cNvPicPr>
            <a:picLocks noChangeAspect="1"/>
          </p:cNvPicPr>
          <p:nvPr/>
        </p:nvPicPr>
        <p:blipFill>
          <a:blip r:embed="rId3"/>
          <a:stretch>
            <a:fillRect/>
          </a:stretch>
        </p:blipFill>
        <p:spPr>
          <a:xfrm>
            <a:off x="7084514" y="92801"/>
            <a:ext cx="4776182" cy="6672398"/>
          </a:xfrm>
          <a:prstGeom prst="rect">
            <a:avLst/>
          </a:prstGeom>
        </p:spPr>
      </p:pic>
    </p:spTree>
    <p:extLst>
      <p:ext uri="{BB962C8B-B14F-4D97-AF65-F5344CB8AC3E}">
        <p14:creationId xmlns:p14="http://schemas.microsoft.com/office/powerpoint/2010/main" val="478112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954156" y="1296193"/>
            <a:ext cx="4545495" cy="4931735"/>
          </a:xfrm>
          <a:prstGeom prst="rect">
            <a:avLst/>
          </a:prstGeom>
          <a:noFill/>
        </p:spPr>
        <p:txBody>
          <a:bodyPr wrap="square">
            <a:spAutoFit/>
          </a:bodyPr>
          <a:lstStyle/>
          <a:p>
            <a:pPr marL="0" marR="0" indent="457200" algn="just">
              <a:lnSpc>
                <a:spcPct val="120000"/>
              </a:lnSpc>
              <a:spcBef>
                <a:spcPts val="300"/>
              </a:spcBef>
              <a:spcAft>
                <a:spcPts val="300"/>
              </a:spcAft>
            </a:pP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pháp</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giáo</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hướng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phát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triển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khả</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giải</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quyết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vấn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đề</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tư</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duy</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độc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lập</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phân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tích</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phản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biện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thẩm</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200" dirty="0">
                <a:solidFill>
                  <a:srgbClr val="242021"/>
                </a:solidFill>
                <a:effectLst/>
                <a:latin typeface="Times New Roman" panose="02020603050405020304" pitchFamily="18" charset="0"/>
                <a:ea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tăng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cường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vận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chất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liệu</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vật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liệu</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sẵn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ở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địa</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vật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liệu</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sưu</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tầm</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a:t>
            </a:r>
            <a:r>
              <a:rPr lang="vi-VN" sz="2200" dirty="0">
                <a:solidFill>
                  <a:srgbClr val="242021"/>
                </a:solidFill>
                <a:effectLst/>
                <a:latin typeface="Times New Roman" panose="02020603050405020304" pitchFamily="18" charset="0"/>
                <a:ea typeface="Times New Roman" panose="02020603050405020304" pitchFamily="18" charset="0"/>
              </a:rPr>
              <a:t> t</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ái</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sử</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phối</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sử</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công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cụ</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phương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tiện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tập</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việc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khai</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thác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200" dirty="0">
                <a:solidFill>
                  <a:srgbClr val="242021"/>
                </a:solidFill>
                <a:effectLst/>
                <a:latin typeface="Times New Roman" panose="02020603050405020304" pitchFamily="18" charset="0"/>
                <a:ea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sử</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thiết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bị</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công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nghệ</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nguồn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internet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một</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cách</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phù</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tiến</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trình</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dạy</a:t>
            </a:r>
            <a:r>
              <a:rPr lang="en-US" sz="2200" dirty="0">
                <a:solidFill>
                  <a:srgbClr val="242021"/>
                </a:solidFill>
                <a:effectLst/>
                <a:latin typeface="Times New Roman" panose="02020603050405020304" pitchFamily="18" charset="0"/>
                <a:ea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giáo</a:t>
            </a:r>
            <a:r>
              <a:rPr lang="en-US" sz="22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200" b="0" i="0" dirty="0" err="1">
                <a:solidFill>
                  <a:srgbClr val="242021"/>
                </a:solidFill>
                <a:effectLst/>
                <a:latin typeface="ArialMT"/>
                <a:ea typeface="Times New Roman" panose="02020603050405020304" pitchFamily="18" charset="0"/>
                <a:cs typeface="Times New Roman" panose="02020603050405020304" pitchFamily="18" charset="0"/>
              </a:rPr>
              <a:t>dục</a:t>
            </a:r>
            <a:r>
              <a:rPr lang="en-US" sz="2200" dirty="0">
                <a:solidFill>
                  <a:srgbClr val="242021"/>
                </a:solidFill>
                <a:latin typeface="ArialMT"/>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6E9573BF-AF88-F754-0664-5704350C7ACC}"/>
              </a:ext>
            </a:extLst>
          </p:cNvPr>
          <p:cNvPicPr>
            <a:picLocks noChangeAspect="1"/>
          </p:cNvPicPr>
          <p:nvPr/>
        </p:nvPicPr>
        <p:blipFill>
          <a:blip r:embed="rId3"/>
          <a:stretch>
            <a:fillRect/>
          </a:stretch>
        </p:blipFill>
        <p:spPr>
          <a:xfrm>
            <a:off x="6864629" y="0"/>
            <a:ext cx="5009319" cy="6674137"/>
          </a:xfrm>
          <a:prstGeom prst="rect">
            <a:avLst/>
          </a:prstGeom>
        </p:spPr>
      </p:pic>
    </p:spTree>
    <p:extLst>
      <p:ext uri="{BB962C8B-B14F-4D97-AF65-F5344CB8AC3E}">
        <p14:creationId xmlns:p14="http://schemas.microsoft.com/office/powerpoint/2010/main" val="137697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609600" y="1349202"/>
            <a:ext cx="5645426" cy="4524315"/>
          </a:xfrm>
          <a:prstGeom prst="rect">
            <a:avLst/>
          </a:prstGeom>
          <a:noFill/>
        </p:spPr>
        <p:txBody>
          <a:bodyPr wrap="square">
            <a:spAutoFit/>
          </a:bodyPr>
          <a:lstStyle/>
          <a:p>
            <a:pPr marL="0" indent="0">
              <a:lnSpc>
                <a:spcPct val="100000"/>
              </a:lnSpc>
              <a:spcBef>
                <a:spcPts val="0"/>
              </a:spcBef>
              <a:buNone/>
              <a:defRPr/>
            </a:pPr>
            <a:r>
              <a:rPr lang="en-US" sz="2400" dirty="0" err="1">
                <a:solidFill>
                  <a:srgbClr val="000000"/>
                </a:solidFill>
                <a:effectLst/>
                <a:latin typeface="Times New Roman" panose="02020603050405020304" pitchFamily="18" charset="0"/>
                <a:ea typeface="Arial" panose="020B0604020202020204" pitchFamily="34" charset="0"/>
              </a:rPr>
              <a:t>SGK</a:t>
            </a:r>
            <a:r>
              <a:rPr lang="en-US" sz="2400" dirty="0">
                <a:solidFill>
                  <a:srgbClr val="000000"/>
                </a:solidFill>
                <a:effectLst/>
                <a:latin typeface="Times New Roman" panose="02020603050405020304" pitchFamily="18" charset="0"/>
                <a:ea typeface="Arial" panose="020B0604020202020204" pitchFamily="34" charset="0"/>
              </a:rPr>
              <a:t> </a:t>
            </a:r>
            <a:r>
              <a:rPr lang="en-US" sz="2400" i="1" dirty="0" err="1">
                <a:solidFill>
                  <a:srgbClr val="000000"/>
                </a:solidFill>
                <a:effectLst/>
                <a:latin typeface="Times New Roman" panose="02020603050405020304" pitchFamily="18" charset="0"/>
                <a:ea typeface="Arial" panose="020B0604020202020204" pitchFamily="34" charset="0"/>
              </a:rPr>
              <a:t>Mĩ</a:t>
            </a:r>
            <a:r>
              <a:rPr lang="en-US" sz="2400" i="1" dirty="0">
                <a:solidFill>
                  <a:srgbClr val="000000"/>
                </a:solidFill>
                <a:effectLst/>
                <a:latin typeface="Times New Roman" panose="02020603050405020304" pitchFamily="18" charset="0"/>
                <a:ea typeface="Arial" panose="020B0604020202020204" pitchFamily="34" charset="0"/>
              </a:rPr>
              <a:t> </a:t>
            </a:r>
            <a:r>
              <a:rPr lang="en-US" sz="2400" i="1" dirty="0" err="1">
                <a:solidFill>
                  <a:srgbClr val="000000"/>
                </a:solidFill>
                <a:effectLst/>
                <a:latin typeface="Times New Roman" panose="02020603050405020304" pitchFamily="18" charset="0"/>
                <a:ea typeface="Arial" panose="020B0604020202020204" pitchFamily="34" charset="0"/>
              </a:rPr>
              <a:t>thuật</a:t>
            </a:r>
            <a:r>
              <a:rPr lang="en-US" sz="2400" i="1" dirty="0">
                <a:solidFill>
                  <a:srgbClr val="000000"/>
                </a:solidFill>
                <a:effectLst/>
                <a:latin typeface="Times New Roman" panose="02020603050405020304" pitchFamily="18" charset="0"/>
                <a:ea typeface="Arial" panose="020B0604020202020204" pitchFamily="34" charset="0"/>
              </a:rPr>
              <a:t> 8</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sử</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dụng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một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số</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dạy</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truyền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thống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hợp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với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một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số</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dạy</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mới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theo</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quan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điểm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dạy</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tích</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cực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cụ</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thể</a:t>
            </a:r>
            <a:r>
              <a:rPr lang="en-US" sz="2400" dirty="0">
                <a:solidFill>
                  <a:srgbClr val="000000"/>
                </a:solidFill>
                <a:effectLst/>
                <a:latin typeface="Times New Roman" panose="02020603050405020304" pitchFamily="18" charset="0"/>
                <a:ea typeface="Arial" panose="020B0604020202020204" pitchFamily="34" charset="0"/>
              </a:rPr>
              <a:t>: p</a:t>
            </a:r>
            <a:r>
              <a:rPr lang="vi-VN" sz="2400" dirty="0">
                <a:solidFill>
                  <a:srgbClr val="000000"/>
                </a:solidFill>
                <a:effectLst/>
                <a:latin typeface="Times New Roman" panose="02020603050405020304" pitchFamily="18" charset="0"/>
                <a:ea typeface="Arial" panose="020B0604020202020204" pitchFamily="34" charset="0"/>
              </a:rPr>
              <a:t>hương pháp trực quan (quan sát bài vẽ, tranh ảnh minh hoạ, mẫu); </a:t>
            </a:r>
            <a:r>
              <a:rPr lang="en-US" sz="2400" dirty="0">
                <a:solidFill>
                  <a:srgbClr val="000000"/>
                </a:solidFill>
                <a:effectLst/>
                <a:latin typeface="Times New Roman" panose="02020603050405020304" pitchFamily="18" charset="0"/>
                <a:ea typeface="Arial" panose="020B0604020202020204" pitchFamily="34" charset="0"/>
              </a:rPr>
              <a:t>p</a:t>
            </a:r>
            <a:r>
              <a:rPr lang="vi-VN" sz="2400" dirty="0">
                <a:solidFill>
                  <a:srgbClr val="000000"/>
                </a:solidFill>
                <a:effectLst/>
                <a:latin typeface="Times New Roman" panose="02020603050405020304" pitchFamily="18" charset="0"/>
                <a:ea typeface="Arial" panose="020B0604020202020204" pitchFamily="34" charset="0"/>
              </a:rPr>
              <a:t>hương pháp vấn đáp, gợi mở (gợi mở ý tưởng</a:t>
            </a:r>
            <a:r>
              <a:rPr lang="en-US" sz="2400" dirty="0">
                <a:solidFill>
                  <a:srgbClr val="000000"/>
                </a:solidFill>
                <a:effectLst/>
                <a:latin typeface="Times New Roman" panose="02020603050405020304" pitchFamily="18" charset="0"/>
                <a:ea typeface="Arial" panose="020B0604020202020204" pitchFamily="34" charset="0"/>
              </a:rPr>
              <a:t>,</a:t>
            </a:r>
            <a:r>
              <a:rPr lang="vi-VN" sz="2400" dirty="0">
                <a:solidFill>
                  <a:srgbClr val="000000"/>
                </a:solidFill>
                <a:effectLst/>
                <a:latin typeface="Times New Roman" panose="02020603050405020304" pitchFamily="18" charset="0"/>
                <a:ea typeface="Arial" panose="020B0604020202020204" pitchFamily="34" charset="0"/>
              </a:rPr>
              <a:t>...); </a:t>
            </a:r>
            <a:r>
              <a:rPr lang="en-US" sz="2400" dirty="0">
                <a:solidFill>
                  <a:srgbClr val="000000"/>
                </a:solidFill>
                <a:effectLst/>
                <a:latin typeface="Times New Roman" panose="02020603050405020304" pitchFamily="18" charset="0"/>
                <a:ea typeface="Arial" panose="020B0604020202020204" pitchFamily="34" charset="0"/>
              </a:rPr>
              <a:t>p</a:t>
            </a:r>
            <a:r>
              <a:rPr lang="vi-VN" sz="2400" dirty="0">
                <a:solidFill>
                  <a:srgbClr val="000000"/>
                </a:solidFill>
                <a:effectLst/>
                <a:latin typeface="Times New Roman" panose="02020603050405020304" pitchFamily="18" charset="0"/>
                <a:ea typeface="Arial" panose="020B0604020202020204" pitchFamily="34" charset="0"/>
              </a:rPr>
              <a:t>hương pháp hợp tác nhóm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hình</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mô</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phỏng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vẽ</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theo</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trí</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nhớ</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pháp</a:t>
            </a:r>
            <a:r>
              <a:rPr lang="en-US" sz="2400" dirty="0">
                <a:solidFill>
                  <a:srgbClr val="000000"/>
                </a:solidFill>
                <a:effectLst/>
                <a:latin typeface="Times New Roman" panose="02020603050405020304" pitchFamily="18" charset="0"/>
                <a:ea typeface="Arial" panose="020B0604020202020204" pitchFamily="34" charset="0"/>
              </a:rPr>
              <a:t> d</a:t>
            </a:r>
            <a:r>
              <a:rPr lang="vi-VN" sz="2400" dirty="0">
                <a:solidFill>
                  <a:srgbClr val="000000"/>
                </a:solidFill>
                <a:effectLst/>
                <a:latin typeface="Times New Roman" panose="02020603050405020304" pitchFamily="18" charset="0"/>
                <a:ea typeface="Arial" panose="020B0604020202020204" pitchFamily="34" charset="0"/>
              </a:rPr>
              <a:t>ạy học tích hợp</a:t>
            </a:r>
            <a:r>
              <a:rPr lang="en-US" sz="2400" dirty="0">
                <a:solidFill>
                  <a:srgbClr val="000000"/>
                </a:solidFill>
                <a:effectLst/>
                <a:latin typeface="Times New Roman" panose="02020603050405020304" pitchFamily="18" charset="0"/>
                <a:ea typeface="Arial" panose="020B0604020202020204" pitchFamily="34" charset="0"/>
              </a:rPr>
              <a:t>, d</a:t>
            </a:r>
            <a:r>
              <a:rPr lang="vi-VN" sz="2400" dirty="0">
                <a:solidFill>
                  <a:srgbClr val="000000"/>
                </a:solidFill>
                <a:effectLst/>
                <a:latin typeface="Times New Roman" panose="02020603050405020304" pitchFamily="18" charset="0"/>
                <a:ea typeface="Arial" panose="020B0604020202020204" pitchFamily="34" charset="0"/>
              </a:rPr>
              <a:t>ạy học theo chủ đề; </a:t>
            </a:r>
            <a:r>
              <a:rPr lang="en-US" sz="2400" dirty="0">
                <a:solidFill>
                  <a:srgbClr val="000000"/>
                </a:solidFill>
                <a:effectLst/>
                <a:latin typeface="Times New Roman" panose="02020603050405020304" pitchFamily="18" charset="0"/>
                <a:ea typeface="Arial" panose="020B0604020202020204" pitchFamily="34" charset="0"/>
              </a:rPr>
              <a:t>d</a:t>
            </a:r>
            <a:r>
              <a:rPr lang="vi-VN" sz="2400" dirty="0">
                <a:solidFill>
                  <a:srgbClr val="000000"/>
                </a:solidFill>
                <a:effectLst/>
                <a:latin typeface="Times New Roman" panose="02020603050405020304" pitchFamily="18" charset="0"/>
                <a:ea typeface="Arial" panose="020B0604020202020204" pitchFamily="34" charset="0"/>
              </a:rPr>
              <a:t>ạy học khám phá; </a:t>
            </a:r>
            <a:r>
              <a:rPr lang="en-US" sz="2400" dirty="0">
                <a:solidFill>
                  <a:srgbClr val="000000"/>
                </a:solidFill>
                <a:effectLst/>
                <a:latin typeface="Times New Roman" panose="02020603050405020304" pitchFamily="18" charset="0"/>
                <a:ea typeface="Arial" panose="020B0604020202020204" pitchFamily="34" charset="0"/>
              </a:rPr>
              <a:t>d</a:t>
            </a:r>
            <a:r>
              <a:rPr lang="vi-VN" sz="2400" dirty="0">
                <a:solidFill>
                  <a:srgbClr val="000000"/>
                </a:solidFill>
                <a:effectLst/>
                <a:latin typeface="Times New Roman" panose="02020603050405020304" pitchFamily="18" charset="0"/>
                <a:ea typeface="Arial" panose="020B0604020202020204" pitchFamily="34" charset="0"/>
              </a:rPr>
              <a:t>ạy học thực hành, sáng tạo; </a:t>
            </a:r>
            <a:r>
              <a:rPr lang="en-US" sz="2400" dirty="0">
                <a:solidFill>
                  <a:srgbClr val="000000"/>
                </a:solidFill>
                <a:effectLst/>
                <a:latin typeface="Times New Roman" panose="02020603050405020304" pitchFamily="18" charset="0"/>
                <a:ea typeface="Arial" panose="020B0604020202020204" pitchFamily="34" charset="0"/>
              </a:rPr>
              <a:t>d</a:t>
            </a:r>
            <a:r>
              <a:rPr lang="vi-VN" sz="2400" dirty="0">
                <a:solidFill>
                  <a:srgbClr val="000000"/>
                </a:solidFill>
                <a:effectLst/>
                <a:latin typeface="Times New Roman" panose="02020603050405020304" pitchFamily="18" charset="0"/>
                <a:ea typeface="Arial" panose="020B0604020202020204" pitchFamily="34" charset="0"/>
              </a:rPr>
              <a:t>ạy học đa phương tiện</a:t>
            </a:r>
            <a:r>
              <a:rPr lang="en-US" sz="2400" dirty="0">
                <a:solidFill>
                  <a:srgbClr val="000000"/>
                </a:solidFill>
                <a:effectLst/>
                <a:latin typeface="Times New Roman" panose="02020603050405020304" pitchFamily="18" charset="0"/>
                <a:ea typeface="Arial" panose="020B0604020202020204" pitchFamily="34" charset="0"/>
              </a:rPr>
              <a:t>,… </a:t>
            </a:r>
            <a:endParaRPr lang="en-US" altLang="en-US" sz="2800" dirty="0">
              <a:latin typeface="Arial" panose="020B0604020202020204" pitchFamily="34" charset="0"/>
            </a:endParaRPr>
          </a:p>
        </p:txBody>
      </p:sp>
      <p:pic>
        <p:nvPicPr>
          <p:cNvPr id="2" name="Picture 1" descr="Có thể là hình ảnh về 7 người, trẻ em, mọi người đang đứng và trong nhà">
            <a:extLst>
              <a:ext uri="{FF2B5EF4-FFF2-40B4-BE49-F238E27FC236}">
                <a16:creationId xmlns:a16="http://schemas.microsoft.com/office/drawing/2014/main" id="{1251A37F-0D20-CA89-83FF-FDA8881FEE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127" y="2040144"/>
            <a:ext cx="4738749" cy="3154707"/>
          </a:xfrm>
          <a:prstGeom prst="rect">
            <a:avLst/>
          </a:prstGeom>
          <a:noFill/>
          <a:ln>
            <a:noFill/>
          </a:ln>
        </p:spPr>
      </p:pic>
    </p:spTree>
    <p:extLst>
      <p:ext uri="{BB962C8B-B14F-4D97-AF65-F5344CB8AC3E}">
        <p14:creationId xmlns:p14="http://schemas.microsoft.com/office/powerpoint/2010/main" val="2983584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43B4175B-0BEF-4D39-B053-2E74C48BAC93}"/>
              </a:ext>
            </a:extLst>
          </p:cNvPr>
          <p:cNvSpPr txBox="1"/>
          <p:nvPr/>
        </p:nvSpPr>
        <p:spPr>
          <a:xfrm>
            <a:off x="609600" y="1349202"/>
            <a:ext cx="9780104" cy="4507452"/>
          </a:xfrm>
          <a:prstGeom prst="rect">
            <a:avLst/>
          </a:prstGeom>
          <a:noFill/>
        </p:spPr>
        <p:txBody>
          <a:bodyPr wrap="square">
            <a:spAutoFit/>
          </a:bodyPr>
          <a:lstStyle/>
          <a:p>
            <a:pPr marL="0" marR="0" algn="just">
              <a:lnSpc>
                <a:spcPct val="120000"/>
              </a:lnSpc>
              <a:spcBef>
                <a:spcPts val="300"/>
              </a:spcBef>
              <a:spcAft>
                <a:spcPts val="300"/>
              </a:spcAft>
              <a:tabLst>
                <a:tab pos="457200" algn="l"/>
              </a:tabLst>
            </a:pPr>
            <a:r>
              <a:rPr lang="en-US" sz="2000" dirty="0" err="1">
                <a:solidFill>
                  <a:srgbClr val="000000"/>
                </a:solidFill>
                <a:effectLst/>
                <a:latin typeface="Times New Roman" panose="02020603050405020304" pitchFamily="18" charset="0"/>
                <a:ea typeface="Arial" panose="020B0604020202020204" pitchFamily="34" charset="0"/>
              </a:rPr>
              <a:t>Ngoài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ra</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SGK</a:t>
            </a:r>
            <a:r>
              <a:rPr lang="en-US" sz="2000" dirty="0">
                <a:solidFill>
                  <a:srgbClr val="000000"/>
                </a:solidFill>
                <a:effectLst/>
                <a:latin typeface="Times New Roman" panose="02020603050405020304" pitchFamily="18" charset="0"/>
                <a:ea typeface="Arial" panose="020B0604020202020204" pitchFamily="34" charset="0"/>
              </a:rPr>
              <a:t> </a:t>
            </a:r>
            <a:r>
              <a:rPr lang="en-US" sz="2000" i="1" dirty="0" err="1">
                <a:solidFill>
                  <a:srgbClr val="000000"/>
                </a:solidFill>
                <a:effectLst/>
                <a:latin typeface="Times New Roman" panose="02020603050405020304" pitchFamily="18" charset="0"/>
                <a:ea typeface="Arial" panose="020B0604020202020204" pitchFamily="34" charset="0"/>
              </a:rPr>
              <a:t>Mĩ</a:t>
            </a:r>
            <a:r>
              <a:rPr lang="en-US" sz="2000" i="1" dirty="0">
                <a:solidFill>
                  <a:srgbClr val="000000"/>
                </a:solidFill>
                <a:effectLst/>
                <a:latin typeface="Times New Roman" panose="02020603050405020304" pitchFamily="18" charset="0"/>
                <a:ea typeface="Arial" panose="020B0604020202020204" pitchFamily="34" charset="0"/>
              </a:rPr>
              <a:t> </a:t>
            </a:r>
            <a:r>
              <a:rPr lang="en-US" sz="2000" i="1" dirty="0" err="1">
                <a:solidFill>
                  <a:srgbClr val="000000"/>
                </a:solidFill>
                <a:effectLst/>
                <a:latin typeface="Times New Roman" panose="02020603050405020304" pitchFamily="18" charset="0"/>
                <a:ea typeface="Arial" panose="020B0604020202020204" pitchFamily="34" charset="0"/>
              </a:rPr>
              <a:t>thuật</a:t>
            </a:r>
            <a:r>
              <a:rPr lang="en-US" sz="2000" i="1"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còn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kết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hợp</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một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số</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kĩ</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thuật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dạy</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học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như</a:t>
            </a:r>
            <a:r>
              <a:rPr lang="en-US" sz="2000" dirty="0">
                <a:solidFill>
                  <a:srgbClr val="000000"/>
                </a:solidFill>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000" b="1" dirty="0" err="1">
                <a:solidFill>
                  <a:srgbClr val="000000"/>
                </a:solidFill>
                <a:effectLst/>
                <a:latin typeface="Times New Roman" panose="02020603050405020304" pitchFamily="18" charset="0"/>
                <a:ea typeface="Arial" panose="020B0604020202020204" pitchFamily="34" charset="0"/>
              </a:rPr>
              <a:t>Động</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não</a:t>
            </a:r>
            <a:r>
              <a:rPr lang="en-US" sz="2000" b="1"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Kĩ</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thuật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phát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huy</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khả</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năng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quan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sát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tìm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hiểu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chủ</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đề</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a:solidFill>
                  <a:srgbClr val="000000"/>
                </a:solidFill>
                <a:effectLst/>
                <a:latin typeface="Times New Roman" panose="02020603050405020304" pitchFamily="18" charset="0"/>
                <a:ea typeface="Arial" panose="020B0604020202020204" pitchFamily="34" charset="0"/>
                <a:sym typeface="Wingdings" panose="05000000000000000000" pitchFamily="2" charset="2"/>
              </a:rPr>
              <a: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phù</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hợp</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phần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quan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sát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thảo</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luận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trao</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đổi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nhóm</a:t>
            </a:r>
            <a:r>
              <a:rPr lang="en-US" sz="2000" dirty="0">
                <a:solidFill>
                  <a:srgbClr val="000000"/>
                </a:solidFill>
                <a:effectLst/>
                <a:latin typeface="Times New Roman" panose="02020603050405020304" pitchFamily="18" charset="0"/>
                <a:ea typeface="Arial" panose="020B0604020202020204" pitchFamily="34" charset="0"/>
              </a:rPr>
              <a:t> qua </a:t>
            </a:r>
            <a:r>
              <a:rPr lang="en-US" sz="2000" dirty="0" err="1">
                <a:solidFill>
                  <a:srgbClr val="000000"/>
                </a:solidFill>
                <a:effectLst/>
                <a:latin typeface="Times New Roman" panose="02020603050405020304" pitchFamily="18" charset="0"/>
                <a:ea typeface="Arial" panose="020B0604020202020204" pitchFamily="34" charset="0"/>
              </a:rPr>
              <a:t>việc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đặt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câu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hỏi</a:t>
            </a:r>
            <a:r>
              <a:rPr lang="en-US" sz="2000" dirty="0">
                <a:solidFill>
                  <a:srgbClr val="000000"/>
                </a:solidFill>
                <a:effectLst/>
                <a:latin typeface="Times New Roman" panose="02020603050405020304" pitchFamily="18" charset="0"/>
                <a:ea typeface="Arial" panose="020B0604020202020204" pitchFamily="34" charset="0"/>
              </a:rPr>
              <a:t>.</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000" b="1" dirty="0" err="1">
                <a:solidFill>
                  <a:srgbClr val="000000"/>
                </a:solidFill>
                <a:effectLst/>
                <a:latin typeface="Times New Roman" panose="02020603050405020304" pitchFamily="18" charset="0"/>
                <a:ea typeface="Arial" panose="020B0604020202020204" pitchFamily="34" charset="0"/>
              </a:rPr>
              <a:t>Khăn</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trải</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bàn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Kĩ</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thuật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tổ</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chức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HĐ</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mang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tính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hợp</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tác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thúc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đẩy</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sự</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tích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trách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nhiệm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tương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tác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của</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các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cá</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nhân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a:solidFill>
                  <a:srgbClr val="000000"/>
                </a:solidFill>
                <a:effectLst/>
                <a:latin typeface="Times New Roman" panose="02020603050405020304" pitchFamily="18" charset="0"/>
                <a:ea typeface="Arial" panose="020B0604020202020204" pitchFamily="34" charset="0"/>
                <a:sym typeface="Wingdings" panose="05000000000000000000" pitchFamily="2" charset="2"/>
              </a:rPr>
              <a: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dùng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trong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phần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hành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nhóm</a:t>
            </a:r>
            <a:r>
              <a:rPr lang="en-US" sz="2000" dirty="0">
                <a:solidFill>
                  <a:srgbClr val="000000"/>
                </a:solidFill>
                <a:effectLst/>
                <a:latin typeface="Times New Roman" panose="02020603050405020304" pitchFamily="18" charset="0"/>
                <a:ea typeface="Arial" panose="020B0604020202020204" pitchFamily="34" charset="0"/>
              </a:rPr>
              <a:t>.</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000" b="1" dirty="0" err="1">
                <a:solidFill>
                  <a:srgbClr val="000000"/>
                </a:solidFill>
                <a:effectLst/>
                <a:latin typeface="Times New Roman" panose="02020603050405020304" pitchFamily="18" charset="0"/>
                <a:ea typeface="Arial" panose="020B0604020202020204" pitchFamily="34" charset="0"/>
              </a:rPr>
              <a:t>Phòng</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tranh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Nhóm</a:t>
            </a:r>
            <a:r>
              <a:rPr lang="en-US" sz="2000" dirty="0">
                <a:solidFill>
                  <a:srgbClr val="000000"/>
                </a:solidFill>
                <a:effectLst/>
                <a:latin typeface="Times New Roman" panose="02020603050405020304" pitchFamily="18" charset="0"/>
                <a:ea typeface="Arial" panose="020B0604020202020204" pitchFamily="34" charset="0"/>
              </a:rPr>
              <a:t> HS </a:t>
            </a:r>
            <a:r>
              <a:rPr lang="en-US" sz="2000" dirty="0" err="1">
                <a:solidFill>
                  <a:srgbClr val="000000"/>
                </a:solidFill>
                <a:effectLst/>
                <a:latin typeface="Times New Roman" panose="02020603050405020304" pitchFamily="18" charset="0"/>
                <a:ea typeface="Arial" panose="020B0604020202020204" pitchFamily="34" charset="0"/>
              </a:rPr>
              <a:t>viết</a:t>
            </a:r>
            <a:r>
              <a:rPr lang="en-US" sz="2000" dirty="0">
                <a:solidFill>
                  <a:srgbClr val="000000"/>
                </a:solidFill>
                <a:effectLst/>
                <a:latin typeface="Times New Roman" panose="02020603050405020304" pitchFamily="18" charset="0"/>
                <a:ea typeface="Arial" panose="020B0604020202020204" pitchFamily="34" charset="0"/>
              </a:rPr>
              <a:t> ý </a:t>
            </a:r>
            <a:r>
              <a:rPr lang="en-US" sz="2000" dirty="0" err="1">
                <a:solidFill>
                  <a:srgbClr val="000000"/>
                </a:solidFill>
                <a:effectLst/>
                <a:latin typeface="Times New Roman" panose="02020603050405020304" pitchFamily="18" charset="0"/>
                <a:ea typeface="Arial" panose="020B0604020202020204" pitchFamily="34" charset="0"/>
              </a:rPr>
              <a:t>tưởng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lên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giấy</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lên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bảng</a:t>
            </a:r>
            <a:r>
              <a:rPr lang="en-US" sz="2000" dirty="0">
                <a:solidFill>
                  <a:srgbClr val="000000"/>
                </a:solidFill>
                <a:effectLst/>
                <a:latin typeface="Times New Roman" panose="02020603050405020304" pitchFamily="18" charset="0"/>
                <a:ea typeface="Arial" panose="020B0604020202020204" pitchFamily="34" charset="0"/>
              </a:rPr>
              <a:t>,… HS </a:t>
            </a:r>
            <a:r>
              <a:rPr lang="en-US" sz="2000" dirty="0" err="1">
                <a:solidFill>
                  <a:srgbClr val="000000"/>
                </a:solidFill>
                <a:effectLst/>
                <a:latin typeface="Times New Roman" panose="02020603050405020304" pitchFamily="18" charset="0"/>
                <a:ea typeface="Arial" panose="020B0604020202020204" pitchFamily="34" charset="0"/>
              </a:rPr>
              <a:t>cùng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trao</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đổi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tìm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phương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án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tối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ưu</a:t>
            </a:r>
            <a:r>
              <a:rPr lang="en-US" sz="2000" dirty="0">
                <a:solidFill>
                  <a:srgbClr val="000000"/>
                </a:solidFill>
                <a:effectLst/>
                <a:latin typeface="Times New Roman" panose="02020603050405020304" pitchFamily="18" charset="0"/>
                <a:ea typeface="Arial" panose="020B0604020202020204" pitchFamily="34" charset="0"/>
              </a:rPr>
              <a:t>.</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000" b="1" dirty="0" err="1">
                <a:solidFill>
                  <a:srgbClr val="000000"/>
                </a:solidFill>
                <a:effectLst/>
                <a:latin typeface="Times New Roman" panose="02020603050405020304" pitchFamily="18" charset="0"/>
                <a:ea typeface="Arial" panose="020B0604020202020204" pitchFamily="34" charset="0"/>
              </a:rPr>
              <a:t>Công</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đoạn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Nhóm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trưởng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trao</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đổi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cùng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hiện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một</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sản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phẩm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sau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đó</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phân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công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các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thành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viên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hiện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và</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ghép</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sản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phẩm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cá</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nhân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thành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nhóm</a:t>
            </a:r>
            <a:r>
              <a:rPr lang="en-US" sz="2000" dirty="0">
                <a:solidFill>
                  <a:srgbClr val="000000"/>
                </a:solidFill>
                <a:effectLst/>
                <a:latin typeface="Times New Roman" panose="02020603050405020304" pitchFamily="18" charset="0"/>
                <a:ea typeface="Arial" panose="020B0604020202020204" pitchFamily="34" charset="0"/>
              </a:rPr>
              <a:t>.</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000" b="1" dirty="0" err="1">
                <a:solidFill>
                  <a:srgbClr val="000000"/>
                </a:solidFill>
                <a:effectLst/>
                <a:latin typeface="Times New Roman" panose="02020603050405020304" pitchFamily="18" charset="0"/>
                <a:ea typeface="Arial" panose="020B0604020202020204" pitchFamily="34" charset="0"/>
              </a:rPr>
              <a:t>Đặt</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câu</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hỏi</a:t>
            </a:r>
            <a:r>
              <a:rPr lang="en-US" sz="2000" dirty="0">
                <a:solidFill>
                  <a:srgbClr val="000000"/>
                </a:solidFill>
                <a:effectLst/>
                <a:latin typeface="Times New Roman" panose="02020603050405020304" pitchFamily="18" charset="0"/>
                <a:ea typeface="Arial" panose="020B0604020202020204" pitchFamily="34" charset="0"/>
              </a:rPr>
              <a:t>:</a:t>
            </a:r>
            <a:r>
              <a:rPr lang="en-US" sz="2000" b="1"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Lưu</a:t>
            </a:r>
            <a:r>
              <a:rPr lang="en-US" sz="2000" dirty="0">
                <a:solidFill>
                  <a:srgbClr val="000000"/>
                </a:solidFill>
                <a:effectLst/>
                <a:latin typeface="Times New Roman" panose="02020603050405020304" pitchFamily="18" charset="0"/>
                <a:ea typeface="Arial" panose="020B0604020202020204" pitchFamily="34" charset="0"/>
              </a:rPr>
              <a:t> ý </a:t>
            </a:r>
            <a:r>
              <a:rPr lang="en-US" sz="2000" dirty="0" err="1">
                <a:solidFill>
                  <a:srgbClr val="000000"/>
                </a:solidFill>
                <a:effectLst/>
                <a:latin typeface="Times New Roman" panose="02020603050405020304" pitchFamily="18" charset="0"/>
                <a:ea typeface="Arial" panose="020B0604020202020204" pitchFamily="34" charset="0"/>
              </a:rPr>
              <a:t>câu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hỏi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liên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quan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đến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thực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hiện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mục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tiêu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chủ</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đề</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ngắn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gọn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phù</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hợp</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năng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lực</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vốn</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kinh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nghiệm</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của</a:t>
            </a:r>
            <a:r>
              <a:rPr lang="en-US" sz="2000" dirty="0">
                <a:solidFill>
                  <a:srgbClr val="000000"/>
                </a:solidFill>
                <a:effectLst/>
                <a:latin typeface="Times New Roman" panose="02020603050405020304" pitchFamily="18" charset="0"/>
                <a:ea typeface="Arial" panose="020B0604020202020204" pitchFamily="34" charset="0"/>
              </a:rPr>
              <a:t> HS, </a:t>
            </a:r>
            <a:r>
              <a:rPr lang="en-US" sz="2000" dirty="0" err="1">
                <a:solidFill>
                  <a:srgbClr val="000000"/>
                </a:solidFill>
                <a:effectLst/>
                <a:latin typeface="Times New Roman" panose="02020603050405020304" pitchFamily="18" charset="0"/>
                <a:ea typeface="Arial" panose="020B0604020202020204" pitchFamily="34" charset="0"/>
              </a:rPr>
              <a:t>tránh</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dùng</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câu</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hỏi</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đa</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nghĩa</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gây</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khó</a:t>
            </a:r>
            <a:r>
              <a:rPr lang="en-US" sz="2000" dirty="0">
                <a:solidFill>
                  <a:srgbClr val="000000"/>
                </a:solidFill>
                <a:effectLst/>
                <a:latin typeface="Times New Roman" panose="02020603050405020304" pitchFamily="18" charset="0"/>
                <a:ea typeface="Arial" panose="020B0604020202020204" pitchFamily="34" charset="0"/>
              </a:rPr>
              <a:t> </a:t>
            </a:r>
            <a:r>
              <a:rPr lang="en-US" sz="2000" dirty="0" err="1">
                <a:solidFill>
                  <a:srgbClr val="000000"/>
                </a:solidFill>
                <a:effectLst/>
                <a:latin typeface="Times New Roman" panose="02020603050405020304" pitchFamily="18" charset="0"/>
                <a:ea typeface="Arial" panose="020B0604020202020204" pitchFamily="34" charset="0"/>
              </a:rPr>
              <a:t>với</a:t>
            </a:r>
            <a:r>
              <a:rPr lang="en-US" sz="2000" dirty="0">
                <a:solidFill>
                  <a:srgbClr val="000000"/>
                </a:solidFill>
                <a:effectLst/>
                <a:latin typeface="Times New Roman" panose="02020603050405020304" pitchFamily="18" charset="0"/>
                <a:ea typeface="Arial" panose="020B0604020202020204" pitchFamily="34" charset="0"/>
              </a:rPr>
              <a:t> HS.</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066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366FBAFA-DC47-4D92-B993-AC80565765EC}"/>
              </a:ext>
            </a:extLst>
          </p:cNvPr>
          <p:cNvSpPr>
            <a:spLocks noChangeArrowheads="1"/>
          </p:cNvSpPr>
          <p:nvPr/>
        </p:nvSpPr>
        <p:spPr bwMode="auto">
          <a:xfrm>
            <a:off x="861874" y="1397484"/>
            <a:ext cx="441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dirty="0"/>
              <a:t>Tựu chung lại có hai vấn đề trọng tâm về phương pháp: </a:t>
            </a:r>
            <a:endParaRPr lang="en-US" altLang="en-US" dirty="0"/>
          </a:p>
          <a:p>
            <a:pPr algn="just"/>
            <a:r>
              <a:rPr lang="vi-VN" altLang="en-US" b="1" dirty="0"/>
              <a:t>Một là</a:t>
            </a:r>
            <a:r>
              <a:rPr lang="vi-VN" altLang="en-US" dirty="0"/>
              <a:t>, giáo viên bằng các kĩ năng dạy học nêu tình huống và giúp học sinh phát hiện vấn đề qua những sự vật, hiện tượng xung quanh mình. </a:t>
            </a:r>
            <a:endParaRPr lang="en-US" altLang="en-US" dirty="0"/>
          </a:p>
          <a:p>
            <a:pPr algn="just"/>
            <a:r>
              <a:rPr lang="vi-VN" altLang="en-US" b="1" dirty="0"/>
              <a:t>Hai là</a:t>
            </a:r>
            <a:r>
              <a:rPr lang="vi-VN" altLang="en-US" dirty="0"/>
              <a:t>, với những vấn đề phát hiện được, giáo viên tạo điều kiện cho học sinh giải quyết vấn đề theo nhiều cách thông qua bài thực hành (không còn khuôn mẫu vào một cách nhất định) và mỗi cách giải quyết phản ánh nhận thức, kĩ năng của mỗi học sinh. Điều này tạo nên sự hứng khởi với môn Mĩ thuật khi mỗi học sinh hứng thú làm việc và có sản phẩm cho chính mình.</a:t>
            </a:r>
            <a:endParaRPr lang="en-US" altLang="en-US" dirty="0"/>
          </a:p>
        </p:txBody>
      </p:sp>
      <p:pic>
        <p:nvPicPr>
          <p:cNvPr id="2" name="Picture 1" descr="Có thể là hình ảnh về 5 người và mọi người đang đứng">
            <a:extLst>
              <a:ext uri="{FF2B5EF4-FFF2-40B4-BE49-F238E27FC236}">
                <a16:creationId xmlns:a16="http://schemas.microsoft.com/office/drawing/2014/main" id="{B852D2C7-8F7A-0AF2-9BBB-28ACDBFA4D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989" y="1942354"/>
            <a:ext cx="5045266" cy="3358516"/>
          </a:xfrm>
          <a:prstGeom prst="rect">
            <a:avLst/>
          </a:prstGeom>
          <a:noFill/>
          <a:ln>
            <a:noFill/>
          </a:ln>
        </p:spPr>
      </p:pic>
    </p:spTree>
    <p:extLst>
      <p:ext uri="{BB962C8B-B14F-4D97-AF65-F5344CB8AC3E}">
        <p14:creationId xmlns:p14="http://schemas.microsoft.com/office/powerpoint/2010/main" val="2828794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6">
            <a:extLst>
              <a:ext uri="{FF2B5EF4-FFF2-40B4-BE49-F238E27FC236}">
                <a16:creationId xmlns:a16="http://schemas.microsoft.com/office/drawing/2014/main" id="{366FBAFA-DC47-4D92-B993-AC80565765EC}"/>
              </a:ext>
            </a:extLst>
          </p:cNvPr>
          <p:cNvSpPr>
            <a:spLocks noChangeArrowheads="1"/>
          </p:cNvSpPr>
          <p:nvPr/>
        </p:nvSpPr>
        <p:spPr bwMode="auto">
          <a:xfrm>
            <a:off x="861874" y="1397484"/>
            <a:ext cx="4419600" cy="496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indent="457200" algn="just">
              <a:lnSpc>
                <a:spcPct val="110000"/>
              </a:lnSpc>
              <a:spcBef>
                <a:spcPts val="300"/>
              </a:spcBef>
              <a:spcAft>
                <a:spcPts val="300"/>
              </a:spcAft>
            </a:pP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chủ</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động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lựa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chọn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sử</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phương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pháp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dạy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đạt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được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tiêu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ra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cần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tổ</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chức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cho</a:t>
            </a:r>
            <a:r>
              <a:rPr lang="en-US" sz="2000" b="0" i="0" dirty="0">
                <a:solidFill>
                  <a:srgbClr val="242021"/>
                </a:solidFill>
                <a:effectLst/>
                <a:latin typeface="ArialMT"/>
                <a:ea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xử</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lí</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theo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hướng</a:t>
            </a:r>
            <a:r>
              <a:rPr lang="en-US" sz="2000" b="0" i="0" dirty="0">
                <a:solidFill>
                  <a:srgbClr val="242021"/>
                </a:solidFill>
                <a:effectLst/>
                <a:latin typeface="ArialMT"/>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indent="457200" algn="just">
              <a:lnSpc>
                <a:spcPct val="110000"/>
              </a:lnSpc>
              <a:spcBef>
                <a:spcPts val="300"/>
              </a:spcBef>
              <a:spcAft>
                <a:spcPts val="300"/>
              </a:spcAft>
            </a:pP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nhóm</a:t>
            </a:r>
            <a:r>
              <a:rPr lang="en-US" sz="2000" b="0" i="0" dirty="0">
                <a:solidFill>
                  <a:srgbClr val="242021"/>
                </a:solidFill>
                <a:effectLst/>
                <a:latin typeface="ArialMT"/>
                <a:ea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cùng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một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hoặc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tình</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khác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nhau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căn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cứ</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theo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đích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HĐ</a:t>
            </a:r>
            <a:r>
              <a:rPr lang="en-US" sz="2000" b="0" i="0" dirty="0">
                <a:solidFill>
                  <a:srgbClr val="242021"/>
                </a:solidFill>
                <a:effectLst/>
                <a:latin typeface="ArialMT"/>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indent="457200" algn="just">
              <a:lnSpc>
                <a:spcPct val="110000"/>
              </a:lnSpc>
              <a:spcBef>
                <a:spcPts val="300"/>
              </a:spcBef>
              <a:spcAft>
                <a:spcPts val="300"/>
              </a:spcAft>
            </a:pP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cần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hướng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dẫn</a:t>
            </a:r>
            <a:r>
              <a:rPr lang="en-US" sz="2000" b="0" i="0" dirty="0">
                <a:solidFill>
                  <a:srgbClr val="242021"/>
                </a:solidFill>
                <a:effectLst/>
                <a:latin typeface="ArialMT"/>
                <a:ea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rPr>
              <a:t>xác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định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rõ</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trước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khi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vào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HĐ</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nhóm</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cần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phân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bổ</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thời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gian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nhóm</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thảo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luận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liệt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kê</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ra</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những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sử</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4098" name="Picture 2" descr="Không có mô tả ảnh.">
            <a:extLst>
              <a:ext uri="{FF2B5EF4-FFF2-40B4-BE49-F238E27FC236}">
                <a16:creationId xmlns:a16="http://schemas.microsoft.com/office/drawing/2014/main" id="{87F7BFF0-4426-4DE2-CA33-C84C25974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386" y="2171110"/>
            <a:ext cx="4586702" cy="305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7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3</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pic>
        <p:nvPicPr>
          <p:cNvPr id="17" name="Picture 16">
            <a:extLst>
              <a:ext uri="{FF2B5EF4-FFF2-40B4-BE49-F238E27FC236}">
                <a16:creationId xmlns:a16="http://schemas.microsoft.com/office/drawing/2014/main" id="{2486EE25-7058-C1F2-7D9A-E118A6065A93}"/>
              </a:ext>
            </a:extLst>
          </p:cNvPr>
          <p:cNvPicPr>
            <a:picLocks noChangeAspect="1"/>
          </p:cNvPicPr>
          <p:nvPr/>
        </p:nvPicPr>
        <p:blipFill>
          <a:blip r:embed="rId4"/>
          <a:stretch>
            <a:fillRect/>
          </a:stretch>
        </p:blipFill>
        <p:spPr>
          <a:xfrm>
            <a:off x="7085215" y="1825624"/>
            <a:ext cx="4472801" cy="4791717"/>
          </a:xfrm>
          <a:prstGeom prst="rect">
            <a:avLst/>
          </a:prstGeom>
        </p:spPr>
      </p:pic>
      <p:sp>
        <p:nvSpPr>
          <p:cNvPr id="3" name="Content Placeholder 8">
            <a:extLst>
              <a:ext uri="{FF2B5EF4-FFF2-40B4-BE49-F238E27FC236}">
                <a16:creationId xmlns:a16="http://schemas.microsoft.com/office/drawing/2014/main" id="{53E9C607-EE26-2E68-31E1-25FB82811D0D}"/>
              </a:ext>
            </a:extLst>
          </p:cNvPr>
          <p:cNvSpPr txBox="1">
            <a:spLocks/>
          </p:cNvSpPr>
          <p:nvPr/>
        </p:nvSpPr>
        <p:spPr>
          <a:xfrm>
            <a:off x="347730" y="1548408"/>
            <a:ext cx="7650050" cy="4336026"/>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dirty="0">
                <a:latin typeface="Times New Roman" panose="02020603050405020304" pitchFamily="18" charset="0"/>
                <a:cs typeface="Times New Roman" panose="02020603050405020304" pitchFamily="18" charset="0"/>
              </a:rPr>
              <a:t>TÁC GIẢ</a:t>
            </a:r>
          </a:p>
          <a:p>
            <a:r>
              <a:rPr lang="vi-VN" b="1" dirty="0">
                <a:latin typeface="Times New Roman" panose="02020603050405020304" pitchFamily="18" charset="0"/>
                <a:cs typeface="Times New Roman" panose="02020603050405020304" pitchFamily="18" charset="0"/>
              </a:rPr>
              <a:t>ThS. Phạm Duy Anh</a:t>
            </a:r>
          </a:p>
          <a:p>
            <a:pPr marL="0" indent="0">
              <a:buFont typeface="Arial" panose="020B0604020202020204" pitchFamily="34" charset="0"/>
              <a:buNone/>
            </a:pPr>
            <a:r>
              <a:rPr lang="vi-VN" sz="2400" dirty="0">
                <a:latin typeface="Times New Roman" panose="02020603050405020304" pitchFamily="18" charset="0"/>
                <a:cs typeface="Times New Roman" panose="02020603050405020304" pitchFamily="18" charset="0"/>
              </a:rPr>
              <a:t>Nghiên cứu viên tại Nhà Xuất bản Giáo dục Việt Nam; Chuyên ngành nghiên cứu: Nghệ thuật, Văn hoá, Tâm lí. </a:t>
            </a:r>
          </a:p>
          <a:p>
            <a:r>
              <a:rPr lang="vi-VN" b="1" dirty="0">
                <a:latin typeface="Times New Roman" panose="02020603050405020304" pitchFamily="18" charset="0"/>
                <a:cs typeface="Times New Roman" panose="02020603050405020304" pitchFamily="18" charset="0"/>
              </a:rPr>
              <a:t>ThS. Trương Triều Dương</a:t>
            </a:r>
          </a:p>
          <a:p>
            <a:pPr marL="0" indent="0">
              <a:buFont typeface="Arial" panose="020B0604020202020204" pitchFamily="34" charset="0"/>
              <a:buNone/>
            </a:pPr>
            <a:r>
              <a:rPr lang="vi-VN" sz="2400" dirty="0">
                <a:latin typeface="Times New Roman" panose="02020603050405020304" pitchFamily="18" charset="0"/>
                <a:cs typeface="Times New Roman" panose="02020603050405020304" pitchFamily="18" charset="0"/>
              </a:rPr>
              <a:t>Giáo viên </a:t>
            </a: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ĩ thuật thuộc Hệ thống </a:t>
            </a: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Vinschool, Hà Nội; Chuyên ngành nghiên cứu: Mĩ thuật. </a:t>
            </a: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2874655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6">
            <a:extLst>
              <a:ext uri="{FF2B5EF4-FFF2-40B4-BE49-F238E27FC236}">
                <a16:creationId xmlns:a16="http://schemas.microsoft.com/office/drawing/2014/main" id="{366FBAFA-DC47-4D92-B993-AC80565765EC}"/>
              </a:ext>
            </a:extLst>
          </p:cNvPr>
          <p:cNvSpPr>
            <a:spLocks noChangeArrowheads="1"/>
          </p:cNvSpPr>
          <p:nvPr/>
        </p:nvSpPr>
        <p:spPr bwMode="auto">
          <a:xfrm>
            <a:off x="1020899" y="1795049"/>
            <a:ext cx="8957987" cy="35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indent="457200" algn="just">
              <a:lnSpc>
                <a:spcPct val="110000"/>
              </a:lnSpc>
              <a:spcBef>
                <a:spcPts val="300"/>
              </a:spcBef>
              <a:spcAft>
                <a:spcPts val="300"/>
              </a:spcAft>
            </a:pP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cần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tìm</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hiểu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đúng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đích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tiêu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bài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dạy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tạo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rPr>
              <a:t>,</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và</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tận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cơ</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hội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tạo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ra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phù</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hợp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đồng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thời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tạo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điều</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kiện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rPr>
              <a:t>tự</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a:t>
            </a:r>
            <a:r>
              <a:rPr lang="en-US" sz="2000" dirty="0">
                <a:solidFill>
                  <a:srgbClr val="242021"/>
                </a:solidFill>
                <a:effectLst/>
                <a:latin typeface="Times New Roman" panose="02020603050405020304" pitchFamily="18" charset="0"/>
                <a:ea typeface="Times New Roman" panose="02020603050405020304" pitchFamily="18" charset="0"/>
              </a:rPr>
              <a:t> </a:t>
            </a:r>
          </a:p>
          <a:p>
            <a:pPr marL="0" marR="0" indent="457200" algn="just">
              <a:lnSpc>
                <a:spcPct val="110000"/>
              </a:lnSpc>
              <a:spcBef>
                <a:spcPts val="300"/>
              </a:spcBef>
              <a:spcAft>
                <a:spcPts val="300"/>
              </a:spcAft>
            </a:pPr>
            <a:r>
              <a:rPr lang="en-US" sz="2000" b="0" i="0" dirty="0" err="1">
                <a:solidFill>
                  <a:srgbClr val="242021"/>
                </a:solidFill>
                <a:effectLst/>
                <a:latin typeface="ArialMT"/>
                <a:ea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nhận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định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rằng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phương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pháp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dạy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môn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Mĩ</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thuật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hướng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tới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tiêu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đa</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dạng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áp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giai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đoạn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quá</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dạy</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mĩ</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thuật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từ</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những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bài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thành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kiến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củng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cố</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kiến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đến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bài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luyện</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kĩ</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năng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vận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kiến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Phương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pháp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này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giúp</a:t>
            </a:r>
            <a:r>
              <a:rPr lang="en-US" sz="2000" b="0" i="0" dirty="0">
                <a:solidFill>
                  <a:srgbClr val="242021"/>
                </a:solidFill>
                <a:effectLst/>
                <a:latin typeface="ArialMT"/>
                <a:ea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rPr>
              <a:t>phát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khả</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năng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sáng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tạo</a:t>
            </a:r>
            <a:r>
              <a:rPr lang="en-US" sz="2000" b="0" i="0" dirty="0">
                <a:solidFill>
                  <a:srgbClr val="242021"/>
                </a:solidFill>
                <a:effectLst/>
                <a:latin typeface="ArialMT"/>
                <a:ea typeface="Times New Roman" panose="02020603050405020304" pitchFamily="18" charset="0"/>
              </a:rPr>
              <a:t>,</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thành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tư</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duy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năng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động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yêu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thích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môn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và</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làm</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quen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với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việc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xây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dựng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nhiều</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pháp</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cho</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một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tình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một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và</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điều</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này</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là</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cần</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thiết</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lĩnh</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vực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giáo</a:t>
            </a:r>
            <a:r>
              <a:rPr lang="en-US" sz="2000" dirty="0">
                <a:solidFill>
                  <a:srgbClr val="242021"/>
                </a:solidFill>
                <a:effectLst/>
                <a:latin typeface="Times New Roman" panose="02020603050405020304" pitchFamily="18" charset="0"/>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dục</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nghệ</a:t>
            </a:r>
            <a:r>
              <a:rPr lang="en-US" sz="2000" b="0" i="0" dirty="0">
                <a:solidFill>
                  <a:srgbClr val="242021"/>
                </a:solidFill>
                <a:effectLst/>
                <a:latin typeface="ArialMT"/>
                <a:ea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rPr>
              <a:t>thuật</a:t>
            </a:r>
            <a:r>
              <a:rPr lang="en-US" sz="2000" b="0" i="0" dirty="0">
                <a:solidFill>
                  <a:srgbClr val="242021"/>
                </a:solidFill>
                <a:effectLst/>
                <a:latin typeface="ArialMT"/>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429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24000" y="702469"/>
            <a:ext cx="7253468" cy="915119"/>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b="1" dirty="0">
                <a:solidFill>
                  <a:schemeClr val="bg1"/>
                </a:solidFill>
              </a:rPr>
              <a:t>3.2. </a:t>
            </a:r>
            <a:r>
              <a:rPr lang="vi-VN" sz="2000" b="1" dirty="0">
                <a:solidFill>
                  <a:schemeClr val="bg1"/>
                </a:solidFill>
              </a:rPr>
              <a:t>Hướng dẫn và gợi ý hình thức tổ chức dạy học/ tổ chức hoạt động trong môn Mĩ thuật </a:t>
            </a:r>
            <a:endParaRPr lang="en-US" sz="2000" b="1" dirty="0">
              <a:solidFill>
                <a:schemeClr val="bg1"/>
              </a:solidFill>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E08B4C4E-25BD-4F36-93E7-EF95BEA44937}"/>
              </a:ext>
            </a:extLst>
          </p:cNvPr>
          <p:cNvSpPr txBox="1"/>
          <p:nvPr/>
        </p:nvSpPr>
        <p:spPr>
          <a:xfrm>
            <a:off x="887897" y="1789559"/>
            <a:ext cx="9395790" cy="374654"/>
          </a:xfrm>
          <a:prstGeom prst="rect">
            <a:avLst/>
          </a:prstGeom>
          <a:noFill/>
        </p:spPr>
        <p:txBody>
          <a:bodyPr wrap="square">
            <a:spAutoFit/>
          </a:bodyPr>
          <a:lstStyle/>
          <a:p>
            <a:pPr marL="0" marR="0" indent="457200" algn="just">
              <a:lnSpc>
                <a:spcPct val="110000"/>
              </a:lnSpc>
              <a:spcBef>
                <a:spcPts val="300"/>
              </a:spcBef>
              <a:spcAft>
                <a:spcPts val="300"/>
              </a:spcAft>
            </a:pPr>
            <a:r>
              <a:rPr lang="en-US" sz="1800" b="0" i="0" dirty="0" err="1">
                <a:solidFill>
                  <a:srgbClr val="242021"/>
                </a:solidFill>
                <a:effectLst/>
                <a:latin typeface="ArialMT"/>
                <a:ea typeface="Times New Roman" panose="02020603050405020304" pitchFamily="18" charset="0"/>
              </a:rPr>
              <a:t>GV</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tổ</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chức</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các</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HĐ</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của</a:t>
            </a:r>
            <a:r>
              <a:rPr lang="en-US" sz="1800" b="0" i="0" dirty="0">
                <a:solidFill>
                  <a:srgbClr val="242021"/>
                </a:solidFill>
                <a:effectLst/>
                <a:latin typeface="ArialMT"/>
                <a:ea typeface="Times New Roman" panose="02020603050405020304" pitchFamily="18" charset="0"/>
              </a:rPr>
              <a:t> HS </a:t>
            </a:r>
            <a:r>
              <a:rPr lang="en-US" sz="1800" b="0" i="0" dirty="0" err="1">
                <a:solidFill>
                  <a:srgbClr val="242021"/>
                </a:solidFill>
                <a:effectLst/>
                <a:latin typeface="ArialMT"/>
                <a:ea typeface="Times New Roman" panose="02020603050405020304" pitchFamily="18" charset="0"/>
              </a:rPr>
              <a:t>theo</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tiến</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trình</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đã</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được</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thiết</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kế</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trong</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SGK</a:t>
            </a:r>
            <a:r>
              <a:rPr lang="en-US" sz="1800" b="0" i="0" dirty="0">
                <a:solidFill>
                  <a:srgbClr val="242021"/>
                </a:solidFill>
                <a:effectLst/>
                <a:latin typeface="ArialMT"/>
                <a:ea typeface="Times New Roman" panose="02020603050405020304" pitchFamily="18" charset="0"/>
              </a:rPr>
              <a:t> </a:t>
            </a:r>
            <a:r>
              <a:rPr lang="en-US" sz="1800" b="0" i="0" dirty="0" err="1">
                <a:solidFill>
                  <a:srgbClr val="242021"/>
                </a:solidFill>
                <a:effectLst/>
                <a:latin typeface="ArialMT"/>
                <a:ea typeface="Times New Roman" panose="02020603050405020304" pitchFamily="18" charset="0"/>
              </a:rPr>
              <a:t>gồm</a:t>
            </a:r>
            <a:r>
              <a:rPr lang="vi-VN" sz="1800" b="0" i="0" dirty="0">
                <a:solidFill>
                  <a:srgbClr val="242021"/>
                </a:solidFill>
                <a:effectLst/>
                <a:latin typeface="ArialMT"/>
                <a:ea typeface="Times New Roman" panose="02020603050405020304" pitchFamily="18" charset="0"/>
              </a:rPr>
              <a:t> 4 HĐ </a:t>
            </a:r>
            <a:r>
              <a:rPr lang="en-US" sz="1800" b="0" i="0" dirty="0" err="1">
                <a:solidFill>
                  <a:srgbClr val="242021"/>
                </a:solidFill>
                <a:effectLst/>
                <a:latin typeface="ArialMT"/>
                <a:ea typeface="Times New Roman" panose="02020603050405020304" pitchFamily="18" charset="0"/>
              </a:rPr>
              <a:t>sau</a:t>
            </a:r>
            <a:r>
              <a:rPr lang="en-US" sz="1800" b="0" i="0" dirty="0">
                <a:solidFill>
                  <a:srgbClr val="242021"/>
                </a:solidFill>
                <a:effectLst/>
                <a:latin typeface="ArialMT"/>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EED4F644-0431-4C0A-9667-692DBB9D59B3}"/>
              </a:ext>
            </a:extLst>
          </p:cNvPr>
          <p:cNvGraphicFramePr>
            <a:graphicFrameLocks noGrp="1"/>
          </p:cNvGraphicFramePr>
          <p:nvPr>
            <p:extLst>
              <p:ext uri="{D42A27DB-BD31-4B8C-83A1-F6EECF244321}">
                <p14:modId xmlns:p14="http://schemas.microsoft.com/office/powerpoint/2010/main" val="917499252"/>
              </p:ext>
            </p:extLst>
          </p:nvPr>
        </p:nvGraphicFramePr>
        <p:xfrm>
          <a:off x="470453" y="2447293"/>
          <a:ext cx="11251094" cy="4127627"/>
        </p:xfrm>
        <a:graphic>
          <a:graphicData uri="http://schemas.openxmlformats.org/drawingml/2006/table">
            <a:tbl>
              <a:tblPr firstRow="1" firstCol="1" bandRow="1">
                <a:tableStyleId>{5C22544A-7EE6-4342-B048-85BDC9FD1C3A}</a:tableStyleId>
              </a:tblPr>
              <a:tblGrid>
                <a:gridCol w="1853331">
                  <a:extLst>
                    <a:ext uri="{9D8B030D-6E8A-4147-A177-3AD203B41FA5}">
                      <a16:colId xmlns:a16="http://schemas.microsoft.com/office/drawing/2014/main" val="3788079808"/>
                    </a:ext>
                  </a:extLst>
                </a:gridCol>
                <a:gridCol w="5067760">
                  <a:extLst>
                    <a:ext uri="{9D8B030D-6E8A-4147-A177-3AD203B41FA5}">
                      <a16:colId xmlns:a16="http://schemas.microsoft.com/office/drawing/2014/main" val="3868303818"/>
                    </a:ext>
                  </a:extLst>
                </a:gridCol>
                <a:gridCol w="4330003">
                  <a:extLst>
                    <a:ext uri="{9D8B030D-6E8A-4147-A177-3AD203B41FA5}">
                      <a16:colId xmlns:a16="http://schemas.microsoft.com/office/drawing/2014/main" val="1746791590"/>
                    </a:ext>
                  </a:extLst>
                </a:gridCol>
              </a:tblGrid>
              <a:tr h="0">
                <a:tc>
                  <a:txBody>
                    <a:bodyPr/>
                    <a:lstStyle/>
                    <a:p>
                      <a:pPr marL="0" marR="0" algn="ctr">
                        <a:lnSpc>
                          <a:spcPct val="110000"/>
                        </a:lnSpc>
                        <a:spcBef>
                          <a:spcPts val="300"/>
                        </a:spcBef>
                        <a:spcAft>
                          <a:spcPts val="300"/>
                        </a:spcAft>
                      </a:pPr>
                      <a:r>
                        <a:rPr lang="vi-VN" sz="1300">
                          <a:effectLst/>
                        </a:rPr>
                        <a:t>HĐ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a:effectLst/>
                        </a:rPr>
                        <a:t>MỤC ĐÍCH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a:effectLst/>
                        </a:rPr>
                        <a:t>HÌNH THỨC TỔ CHỨC</a:t>
                      </a:r>
                      <a:endParaRPr lang="en-US" sz="1200">
                        <a:effectLst/>
                      </a:endParaRPr>
                    </a:p>
                    <a:p>
                      <a:pPr marL="0" marR="0" algn="ctr">
                        <a:lnSpc>
                          <a:spcPct val="110000"/>
                        </a:lnSpc>
                        <a:spcBef>
                          <a:spcPts val="300"/>
                        </a:spcBef>
                        <a:spcAft>
                          <a:spcPts val="300"/>
                        </a:spcAft>
                      </a:pPr>
                      <a:r>
                        <a:rPr lang="vi-VN" sz="1300">
                          <a:effectLst/>
                        </a:rPr>
                        <a:t>(Gợi ý)</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9641154"/>
                  </a:ext>
                </a:extLst>
              </a:tr>
              <a:tr h="0">
                <a:tc>
                  <a:txBody>
                    <a:bodyPr/>
                    <a:lstStyle/>
                    <a:p>
                      <a:pPr marL="0" marR="0" algn="just">
                        <a:lnSpc>
                          <a:spcPct val="120000"/>
                        </a:lnSpc>
                        <a:spcBef>
                          <a:spcPts val="300"/>
                        </a:spcBef>
                        <a:spcAft>
                          <a:spcPts val="300"/>
                        </a:spcAft>
                      </a:pPr>
                      <a:r>
                        <a:rPr lang="vi-VN" sz="1400">
                          <a:effectLst/>
                        </a:rPr>
                        <a:t>QUAN SÁT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000" dirty="0" err="1">
                          <a:effectLst/>
                        </a:rPr>
                        <a:t>Giúp</a:t>
                      </a:r>
                      <a:r>
                        <a:rPr lang="en-US" sz="2000" dirty="0">
                          <a:effectLst/>
                        </a:rPr>
                        <a:t> HS </a:t>
                      </a:r>
                      <a:r>
                        <a:rPr lang="en-US" sz="2000" dirty="0" err="1">
                          <a:effectLst/>
                        </a:rPr>
                        <a:t>có</a:t>
                      </a:r>
                      <a:r>
                        <a:rPr lang="en-US" sz="2000" dirty="0">
                          <a:effectLst/>
                        </a:rPr>
                        <a:t> </a:t>
                      </a:r>
                      <a:r>
                        <a:rPr lang="en-US" sz="2000" dirty="0" err="1">
                          <a:effectLst/>
                        </a:rPr>
                        <a:t>nhận</a:t>
                      </a:r>
                      <a:r>
                        <a:rPr lang="en-US" sz="2000" dirty="0">
                          <a:effectLst/>
                        </a:rPr>
                        <a:t> </a:t>
                      </a:r>
                      <a:r>
                        <a:rPr lang="en-US" sz="2000" dirty="0" err="1">
                          <a:effectLst/>
                        </a:rPr>
                        <a:t>thức</a:t>
                      </a:r>
                      <a:r>
                        <a:rPr lang="en-US" sz="2000" dirty="0">
                          <a:effectLst/>
                        </a:rPr>
                        <a:t> ban </a:t>
                      </a:r>
                      <a:r>
                        <a:rPr lang="en-US" sz="2000" dirty="0" err="1">
                          <a:effectLst/>
                        </a:rPr>
                        <a:t>đầu</a:t>
                      </a:r>
                      <a:r>
                        <a:rPr lang="en-US" sz="2000" dirty="0">
                          <a:effectLst/>
                        </a:rPr>
                        <a:t> </a:t>
                      </a:r>
                      <a:r>
                        <a:rPr lang="en-US" sz="2000" dirty="0" err="1">
                          <a:effectLst/>
                        </a:rPr>
                        <a:t>về</a:t>
                      </a:r>
                      <a:r>
                        <a:rPr lang="en-US" sz="2000" dirty="0">
                          <a:effectLst/>
                        </a:rPr>
                        <a:t> </a:t>
                      </a:r>
                      <a:r>
                        <a:rPr lang="en-US" sz="2000" dirty="0" err="1">
                          <a:effectLst/>
                        </a:rPr>
                        <a:t>nội</a:t>
                      </a:r>
                      <a:r>
                        <a:rPr lang="en-US" sz="2000" dirty="0">
                          <a:effectLst/>
                        </a:rPr>
                        <a:t> dung </a:t>
                      </a:r>
                      <a:r>
                        <a:rPr lang="en-US" sz="2000" dirty="0" err="1">
                          <a:effectLst/>
                        </a:rPr>
                        <a:t>chủ</a:t>
                      </a:r>
                      <a:r>
                        <a:rPr lang="en-US" sz="2000" dirty="0">
                          <a:effectLst/>
                        </a:rPr>
                        <a:t> </a:t>
                      </a:r>
                      <a:r>
                        <a:rPr lang="en-US" sz="2000" dirty="0" err="1">
                          <a:effectLst/>
                        </a:rPr>
                        <a:t>đề</a:t>
                      </a:r>
                      <a:r>
                        <a:rPr lang="en-US" sz="2000" dirty="0">
                          <a:effectLst/>
                        </a:rPr>
                        <a:t> </a:t>
                      </a:r>
                      <a:r>
                        <a:rPr lang="en-US" sz="2000" dirty="0" err="1">
                          <a:effectLst/>
                        </a:rPr>
                        <a:t>thông</a:t>
                      </a:r>
                      <a:r>
                        <a:rPr lang="en-US" sz="2000" dirty="0">
                          <a:effectLst/>
                        </a:rPr>
                        <a:t> qua </a:t>
                      </a:r>
                      <a:r>
                        <a:rPr lang="en-US" sz="2000" dirty="0" err="1">
                          <a:effectLst/>
                        </a:rPr>
                        <a:t>các</a:t>
                      </a:r>
                      <a:r>
                        <a:rPr lang="en-US" sz="2000" dirty="0">
                          <a:effectLst/>
                        </a:rPr>
                        <a:t> </a:t>
                      </a:r>
                      <a:r>
                        <a:rPr lang="en-US" sz="2000" dirty="0" err="1">
                          <a:effectLst/>
                        </a:rPr>
                        <a:t>hình</a:t>
                      </a:r>
                      <a:r>
                        <a:rPr lang="en-US" sz="2000" dirty="0">
                          <a:effectLst/>
                        </a:rPr>
                        <a:t> </a:t>
                      </a:r>
                      <a:r>
                        <a:rPr lang="en-US" sz="2000" dirty="0" err="1">
                          <a:effectLst/>
                        </a:rPr>
                        <a:t>ảnh</a:t>
                      </a:r>
                      <a:r>
                        <a:rPr lang="en-US" sz="2000" dirty="0">
                          <a:effectLst/>
                        </a:rPr>
                        <a:t> </a:t>
                      </a:r>
                      <a:r>
                        <a:rPr lang="en-US" sz="2000" dirty="0" err="1">
                          <a:effectLst/>
                        </a:rPr>
                        <a:t>chân</a:t>
                      </a:r>
                      <a:r>
                        <a:rPr lang="en-US" sz="2000" dirty="0">
                          <a:effectLst/>
                        </a:rPr>
                        <a:t> </a:t>
                      </a:r>
                      <a:r>
                        <a:rPr lang="en-US" sz="2000" dirty="0" err="1">
                          <a:effectLst/>
                        </a:rPr>
                        <a:t>thực</a:t>
                      </a:r>
                      <a:r>
                        <a:rPr lang="en-US" sz="2000" dirty="0">
                          <a:effectLst/>
                        </a:rPr>
                        <a:t> </a:t>
                      </a:r>
                      <a:r>
                        <a:rPr lang="en-US" sz="2000" dirty="0" err="1">
                          <a:effectLst/>
                        </a:rPr>
                        <a:t>của</a:t>
                      </a:r>
                      <a:r>
                        <a:rPr lang="en-US" sz="2000" dirty="0">
                          <a:effectLst/>
                        </a:rPr>
                        <a:t> </a:t>
                      </a:r>
                      <a:r>
                        <a:rPr lang="en-US" sz="2000" dirty="0" err="1">
                          <a:effectLst/>
                        </a:rPr>
                        <a:t>sự</a:t>
                      </a:r>
                      <a:r>
                        <a:rPr lang="en-US" sz="2000" dirty="0">
                          <a:effectLst/>
                        </a:rPr>
                        <a:t> </a:t>
                      </a:r>
                      <a:r>
                        <a:rPr lang="en-US" sz="2000" dirty="0" err="1">
                          <a:effectLst/>
                        </a:rPr>
                        <a:t>vật</a:t>
                      </a:r>
                      <a:r>
                        <a:rPr lang="en-US" sz="2000" dirty="0">
                          <a:effectLst/>
                        </a:rPr>
                        <a:t>, </a:t>
                      </a:r>
                      <a:r>
                        <a:rPr lang="en-US" sz="2000" dirty="0" err="1">
                          <a:effectLst/>
                        </a:rPr>
                        <a:t>hiện</a:t>
                      </a:r>
                      <a:r>
                        <a:rPr lang="en-US" sz="2000" dirty="0">
                          <a:effectLst/>
                        </a:rPr>
                        <a:t> </a:t>
                      </a:r>
                      <a:r>
                        <a:rPr lang="en-US" sz="2000" dirty="0" err="1">
                          <a:effectLst/>
                        </a:rPr>
                        <a:t>tượng</a:t>
                      </a:r>
                      <a:r>
                        <a:rPr lang="en-US" sz="2000" dirty="0">
                          <a:effectLst/>
                        </a:rPr>
                        <a:t> </a:t>
                      </a:r>
                      <a:r>
                        <a:rPr lang="en-US" sz="2000" dirty="0" err="1">
                          <a:effectLst/>
                        </a:rPr>
                        <a:t>trong</a:t>
                      </a:r>
                      <a:r>
                        <a:rPr lang="en-US" sz="2000" dirty="0">
                          <a:effectLst/>
                        </a:rPr>
                        <a:t> </a:t>
                      </a:r>
                      <a:r>
                        <a:rPr lang="en-US" sz="2000" dirty="0" err="1">
                          <a:effectLst/>
                        </a:rPr>
                        <a:t>thiên</a:t>
                      </a:r>
                      <a:r>
                        <a:rPr lang="en-US" sz="2000" dirty="0">
                          <a:effectLst/>
                        </a:rPr>
                        <a:t> </a:t>
                      </a:r>
                      <a:r>
                        <a:rPr lang="en-US" sz="2000" dirty="0" err="1">
                          <a:effectLst/>
                        </a:rPr>
                        <a:t>nhiên</a:t>
                      </a:r>
                      <a:r>
                        <a:rPr lang="en-US" sz="2000" dirty="0">
                          <a:effectLst/>
                        </a:rPr>
                        <a:t>, </a:t>
                      </a:r>
                      <a:r>
                        <a:rPr lang="en-US" sz="2000" dirty="0" err="1">
                          <a:effectLst/>
                        </a:rPr>
                        <a:t>cuộc</a:t>
                      </a:r>
                      <a:r>
                        <a:rPr lang="en-US" sz="2000" dirty="0">
                          <a:effectLst/>
                        </a:rPr>
                        <a:t> </a:t>
                      </a:r>
                      <a:r>
                        <a:rPr lang="en-US" sz="2000" dirty="0" err="1">
                          <a:effectLst/>
                        </a:rPr>
                        <a:t>sống</a:t>
                      </a:r>
                      <a:r>
                        <a:rPr lang="en-US" sz="2000" dirty="0">
                          <a:effectLst/>
                        </a:rPr>
                        <a:t> </a:t>
                      </a:r>
                      <a:r>
                        <a:rPr lang="en-US" sz="2000" dirty="0" err="1">
                          <a:effectLst/>
                        </a:rPr>
                        <a:t>cũng</a:t>
                      </a:r>
                      <a:r>
                        <a:rPr lang="en-US" sz="2000" dirty="0">
                          <a:effectLst/>
                        </a:rPr>
                        <a:t> </a:t>
                      </a:r>
                      <a:r>
                        <a:rPr lang="en-US" sz="2000" dirty="0" err="1">
                          <a:effectLst/>
                        </a:rPr>
                        <a:t>như</a:t>
                      </a:r>
                      <a:r>
                        <a:rPr lang="en-US" sz="2000" dirty="0">
                          <a:effectLst/>
                        </a:rPr>
                        <a:t> </a:t>
                      </a:r>
                      <a:r>
                        <a:rPr lang="en-US" sz="2000" dirty="0" err="1">
                          <a:effectLst/>
                        </a:rPr>
                        <a:t>các</a:t>
                      </a:r>
                      <a:r>
                        <a:rPr lang="en-US" sz="2000" dirty="0">
                          <a:effectLst/>
                        </a:rPr>
                        <a:t> </a:t>
                      </a:r>
                      <a:r>
                        <a:rPr lang="en-US" sz="2000" dirty="0" err="1">
                          <a:effectLst/>
                        </a:rPr>
                        <a:t>tác</a:t>
                      </a:r>
                      <a:r>
                        <a:rPr lang="en-US" sz="2000" dirty="0">
                          <a:effectLst/>
                        </a:rPr>
                        <a:t> </a:t>
                      </a:r>
                      <a:r>
                        <a:rPr lang="en-US" sz="2000" dirty="0" err="1">
                          <a:effectLst/>
                        </a:rPr>
                        <a:t>phẩm</a:t>
                      </a:r>
                      <a:r>
                        <a:rPr lang="en-US" sz="2000" dirty="0">
                          <a:effectLst/>
                        </a:rPr>
                        <a:t>/ </a:t>
                      </a:r>
                      <a:r>
                        <a:rPr lang="en-US" sz="2000" dirty="0" err="1">
                          <a:effectLst/>
                        </a:rPr>
                        <a:t>SPMT</a:t>
                      </a:r>
                      <a:r>
                        <a:rPr lang="en-US" sz="2000" dirty="0">
                          <a:effectLst/>
                        </a:rPr>
                        <a:t> </a:t>
                      </a:r>
                      <a:r>
                        <a:rPr lang="en-US" sz="2000" dirty="0" err="1">
                          <a:effectLst/>
                        </a:rPr>
                        <a:t>liên</a:t>
                      </a:r>
                      <a:r>
                        <a:rPr lang="en-US" sz="2000" dirty="0">
                          <a:effectLst/>
                        </a:rPr>
                        <a:t> </a:t>
                      </a:r>
                      <a:r>
                        <a:rPr lang="en-US" sz="2000" dirty="0" err="1">
                          <a:effectLst/>
                        </a:rPr>
                        <a:t>quan</a:t>
                      </a:r>
                      <a:r>
                        <a:rPr lang="en-US" sz="2000" dirty="0">
                          <a:effectLst/>
                        </a:rPr>
                        <a:t> </a:t>
                      </a:r>
                      <a:r>
                        <a:rPr lang="en-US" sz="2000" dirty="0" err="1">
                          <a:effectLst/>
                        </a:rPr>
                        <a:t>đến</a:t>
                      </a:r>
                      <a:r>
                        <a:rPr lang="en-US" sz="2000" dirty="0">
                          <a:effectLst/>
                        </a:rPr>
                        <a:t> </a:t>
                      </a:r>
                      <a:r>
                        <a:rPr lang="en-US" sz="2000" dirty="0" err="1">
                          <a:effectLst/>
                        </a:rPr>
                        <a:t>bài</a:t>
                      </a:r>
                      <a:r>
                        <a:rPr lang="en-US" sz="2000" dirty="0">
                          <a:effectLst/>
                        </a:rPr>
                        <a:t> </a:t>
                      </a:r>
                      <a:r>
                        <a:rPr lang="en-US" sz="2000" dirty="0" err="1">
                          <a:effectLst/>
                        </a:rPr>
                        <a:t>học</a:t>
                      </a:r>
                      <a:r>
                        <a:rPr lang="en-US" sz="2000" dirty="0">
                          <a:effectLst/>
                        </a:rPr>
                        <a:t> </a:t>
                      </a:r>
                      <a:r>
                        <a:rPr lang="en-US" sz="2000" dirty="0" err="1">
                          <a:effectLst/>
                        </a:rPr>
                        <a:t>theo</a:t>
                      </a:r>
                      <a:r>
                        <a:rPr lang="en-US" sz="2000" dirty="0">
                          <a:effectLst/>
                        </a:rPr>
                        <a:t> logic: </a:t>
                      </a:r>
                      <a:r>
                        <a:rPr lang="en-US" sz="2000" dirty="0" err="1">
                          <a:effectLst/>
                        </a:rPr>
                        <a:t>từ</a:t>
                      </a:r>
                      <a:r>
                        <a:rPr lang="en-US" sz="2000" dirty="0">
                          <a:effectLst/>
                        </a:rPr>
                        <a:t> </a:t>
                      </a:r>
                      <a:r>
                        <a:rPr lang="en-US" sz="2000" dirty="0" err="1">
                          <a:effectLst/>
                        </a:rPr>
                        <a:t>vật</a:t>
                      </a:r>
                      <a:r>
                        <a:rPr lang="en-US" sz="2000" dirty="0">
                          <a:effectLst/>
                        </a:rPr>
                        <a:t> </a:t>
                      </a:r>
                      <a:r>
                        <a:rPr lang="en-US" sz="2000" dirty="0" err="1">
                          <a:effectLst/>
                        </a:rPr>
                        <a:t>thật</a:t>
                      </a:r>
                      <a:r>
                        <a:rPr lang="en-US" sz="2000" dirty="0">
                          <a:effectLst/>
                        </a:rPr>
                        <a:t> </a:t>
                      </a:r>
                      <a:r>
                        <a:rPr lang="en-US" sz="2000" dirty="0" err="1">
                          <a:effectLst/>
                        </a:rPr>
                        <a:t>tồn</a:t>
                      </a:r>
                      <a:r>
                        <a:rPr lang="en-US" sz="2000" dirty="0">
                          <a:effectLst/>
                        </a:rPr>
                        <a:t> </a:t>
                      </a:r>
                      <a:r>
                        <a:rPr lang="en-US" sz="2000" dirty="0" err="1">
                          <a:effectLst/>
                        </a:rPr>
                        <a:t>tại</a:t>
                      </a:r>
                      <a:r>
                        <a:rPr lang="en-US" sz="2000" dirty="0">
                          <a:effectLst/>
                        </a:rPr>
                        <a:t> </a:t>
                      </a:r>
                      <a:r>
                        <a:rPr lang="en-US" sz="2000" dirty="0" err="1">
                          <a:effectLst/>
                        </a:rPr>
                        <a:t>xung</a:t>
                      </a:r>
                      <a:r>
                        <a:rPr lang="en-US" sz="2000" dirty="0">
                          <a:effectLst/>
                        </a:rPr>
                        <a:t> </a:t>
                      </a:r>
                      <a:r>
                        <a:rPr lang="en-US" sz="2000" dirty="0" err="1">
                          <a:effectLst/>
                        </a:rPr>
                        <a:t>quanh</a:t>
                      </a:r>
                      <a:r>
                        <a:rPr lang="en-US" sz="2000" dirty="0">
                          <a:effectLst/>
                        </a:rPr>
                        <a:t> </a:t>
                      </a:r>
                      <a:r>
                        <a:rPr lang="en-US" sz="2000" dirty="0" err="1">
                          <a:effectLst/>
                        </a:rPr>
                        <a:t>chúng</a:t>
                      </a:r>
                      <a:r>
                        <a:rPr lang="en-US" sz="2000" dirty="0">
                          <a:effectLst/>
                        </a:rPr>
                        <a:t> ta </a:t>
                      </a:r>
                      <a:r>
                        <a:rPr lang="en-US" sz="2000" dirty="0" err="1">
                          <a:effectLst/>
                        </a:rPr>
                        <a:t>đến</a:t>
                      </a:r>
                      <a:r>
                        <a:rPr lang="en-US" sz="2000" dirty="0">
                          <a:effectLst/>
                        </a:rPr>
                        <a:t> </a:t>
                      </a:r>
                      <a:r>
                        <a:rPr lang="en-US" sz="2000" dirty="0" err="1">
                          <a:effectLst/>
                        </a:rPr>
                        <a:t>vật</a:t>
                      </a:r>
                      <a:r>
                        <a:rPr lang="en-US" sz="2000" dirty="0">
                          <a:effectLst/>
                        </a:rPr>
                        <a:t> </a:t>
                      </a:r>
                      <a:r>
                        <a:rPr lang="en-US" sz="2000" dirty="0" err="1">
                          <a:effectLst/>
                        </a:rPr>
                        <a:t>thay</a:t>
                      </a:r>
                      <a:r>
                        <a:rPr lang="en-US" sz="2000" dirty="0">
                          <a:effectLst/>
                        </a:rPr>
                        <a:t> </a:t>
                      </a:r>
                      <a:r>
                        <a:rPr lang="en-US" sz="2000" dirty="0" err="1">
                          <a:effectLst/>
                        </a:rPr>
                        <a:t>thế</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yếu</a:t>
                      </a:r>
                      <a:r>
                        <a:rPr lang="en-US" sz="2000" dirty="0">
                          <a:effectLst/>
                        </a:rPr>
                        <a:t> </a:t>
                      </a:r>
                      <a:r>
                        <a:rPr lang="en-US" sz="2000" dirty="0" err="1">
                          <a:effectLst/>
                        </a:rPr>
                        <a:t>tố</a:t>
                      </a:r>
                      <a:r>
                        <a:rPr lang="en-US" sz="2000" dirty="0">
                          <a:effectLst/>
                        </a:rPr>
                        <a:t>/ </a:t>
                      </a:r>
                      <a:r>
                        <a:rPr lang="en-US" sz="2000" dirty="0" err="1">
                          <a:effectLst/>
                        </a:rPr>
                        <a:t>nguyên</a:t>
                      </a:r>
                      <a:r>
                        <a:rPr lang="en-US" sz="2000" dirty="0">
                          <a:effectLst/>
                        </a:rPr>
                        <a:t> </a:t>
                      </a:r>
                      <a:r>
                        <a:rPr lang="en-US" sz="2000" dirty="0" err="1">
                          <a:effectLst/>
                        </a:rPr>
                        <a:t>lí</a:t>
                      </a:r>
                      <a:r>
                        <a:rPr lang="en-US" sz="2000" dirty="0">
                          <a:effectLst/>
                        </a:rPr>
                        <a:t> </a:t>
                      </a:r>
                      <a:r>
                        <a:rPr lang="en-US" sz="2000" dirty="0" err="1">
                          <a:effectLst/>
                        </a:rPr>
                        <a:t>tạo</a:t>
                      </a:r>
                      <a:r>
                        <a:rPr lang="en-US" sz="2000" dirty="0">
                          <a:effectLst/>
                        </a:rPr>
                        <a:t> </a:t>
                      </a:r>
                      <a:r>
                        <a:rPr lang="en-US" sz="2000" dirty="0" err="1">
                          <a:effectLst/>
                        </a:rPr>
                        <a:t>hình</a:t>
                      </a:r>
                      <a:r>
                        <a:rPr lang="en-US" sz="2000" dirty="0">
                          <a:effectLst/>
                        </a:rPr>
                        <a:t> </a:t>
                      </a:r>
                      <a:r>
                        <a:rPr lang="en-US" sz="2000" dirty="0" err="1">
                          <a:effectLst/>
                        </a:rPr>
                        <a:t>để</a:t>
                      </a:r>
                      <a:r>
                        <a:rPr lang="en-US" sz="2000" dirty="0">
                          <a:effectLst/>
                        </a:rPr>
                        <a:t> </a:t>
                      </a:r>
                      <a:r>
                        <a:rPr lang="en-US" sz="2000" dirty="0" err="1">
                          <a:effectLst/>
                        </a:rPr>
                        <a:t>tái</a:t>
                      </a:r>
                      <a:r>
                        <a:rPr lang="en-US" sz="2000" dirty="0">
                          <a:effectLst/>
                        </a:rPr>
                        <a:t> </a:t>
                      </a:r>
                      <a:r>
                        <a:rPr lang="en-US" sz="2000" dirty="0" err="1">
                          <a:effectLst/>
                        </a:rPr>
                        <a:t>hiện</a:t>
                      </a:r>
                      <a:r>
                        <a:rPr lang="en-US" sz="2000" dirty="0">
                          <a:effectLst/>
                        </a:rPr>
                        <a:t> </a:t>
                      </a:r>
                      <a:r>
                        <a:rPr lang="en-US" sz="2000" dirty="0" err="1">
                          <a:effectLst/>
                        </a:rPr>
                        <a:t>vật</a:t>
                      </a:r>
                      <a:r>
                        <a:rPr lang="en-US" sz="2000" dirty="0">
                          <a:effectLst/>
                        </a:rPr>
                        <a:t> </a:t>
                      </a:r>
                      <a:r>
                        <a:rPr lang="en-US" sz="2000" dirty="0" err="1">
                          <a:effectLst/>
                        </a:rPr>
                        <a:t>thật</a:t>
                      </a:r>
                      <a:r>
                        <a:rPr lang="en-US" sz="2000" dirty="0">
                          <a:effectLst/>
                        </a:rPr>
                        <a:t> </a:t>
                      </a:r>
                      <a:r>
                        <a:rPr lang="en-US" sz="2000" dirty="0" err="1">
                          <a:effectLst/>
                        </a:rPr>
                        <a:t>thông</a:t>
                      </a:r>
                      <a:r>
                        <a:rPr lang="en-US" sz="2000" dirty="0">
                          <a:effectLst/>
                        </a:rPr>
                        <a:t> qua </a:t>
                      </a:r>
                      <a:r>
                        <a:rPr lang="en-US" sz="2000" dirty="0" err="1">
                          <a:effectLst/>
                        </a:rPr>
                        <a:t>tác</a:t>
                      </a:r>
                      <a:r>
                        <a:rPr lang="en-US" sz="2000" dirty="0">
                          <a:effectLst/>
                        </a:rPr>
                        <a:t> </a:t>
                      </a:r>
                      <a:r>
                        <a:rPr lang="en-US" sz="2000" dirty="0" err="1">
                          <a:effectLst/>
                        </a:rPr>
                        <a:t>phẩm</a:t>
                      </a:r>
                      <a:r>
                        <a:rPr lang="en-US" sz="2000" dirty="0">
                          <a:effectLst/>
                        </a:rPr>
                        <a:t>/ </a:t>
                      </a:r>
                      <a:r>
                        <a:rPr lang="en-US" sz="2000" dirty="0" err="1">
                          <a:effectLst/>
                        </a:rPr>
                        <a:t>SPMT</a:t>
                      </a:r>
                      <a:r>
                        <a:rPr lang="en-US" sz="2000" dirty="0">
                          <a:effectLst/>
                        </a:rPr>
                        <a:t>). Qua </a:t>
                      </a:r>
                      <a:r>
                        <a:rPr lang="en-US" sz="2000" dirty="0" err="1">
                          <a:effectLst/>
                        </a:rPr>
                        <a:t>đó</a:t>
                      </a:r>
                      <a:r>
                        <a:rPr lang="en-US" sz="2000" dirty="0">
                          <a:effectLst/>
                        </a:rPr>
                        <a:t>, </a:t>
                      </a:r>
                      <a:r>
                        <a:rPr lang="en-US" sz="2000" dirty="0" err="1">
                          <a:effectLst/>
                        </a:rPr>
                        <a:t>giúp</a:t>
                      </a:r>
                      <a:r>
                        <a:rPr lang="en-US" sz="2000" dirty="0">
                          <a:effectLst/>
                        </a:rPr>
                        <a:t> HS ý </a:t>
                      </a:r>
                      <a:r>
                        <a:rPr lang="en-US" sz="2000" dirty="0" err="1">
                          <a:effectLst/>
                        </a:rPr>
                        <a:t>thức</a:t>
                      </a:r>
                      <a:r>
                        <a:rPr lang="en-US" sz="2000" dirty="0">
                          <a:effectLst/>
                        </a:rPr>
                        <a:t> </a:t>
                      </a:r>
                      <a:r>
                        <a:rPr lang="en-US" sz="2000" dirty="0" err="1">
                          <a:effectLst/>
                        </a:rPr>
                        <a:t>được</a:t>
                      </a:r>
                      <a:r>
                        <a:rPr lang="en-US" sz="2000" dirty="0">
                          <a:effectLst/>
                        </a:rPr>
                        <a:t> </a:t>
                      </a:r>
                      <a:r>
                        <a:rPr lang="en-US" sz="2000" dirty="0" err="1">
                          <a:effectLst/>
                        </a:rPr>
                        <a:t>tính</a:t>
                      </a:r>
                      <a:r>
                        <a:rPr lang="en-US" sz="2000" dirty="0">
                          <a:effectLst/>
                        </a:rPr>
                        <a:t> </a:t>
                      </a:r>
                      <a:r>
                        <a:rPr lang="en-US" sz="2000" dirty="0" err="1">
                          <a:effectLst/>
                        </a:rPr>
                        <a:t>đặc</a:t>
                      </a:r>
                      <a:r>
                        <a:rPr lang="en-US" sz="2000" dirty="0">
                          <a:effectLst/>
                        </a:rPr>
                        <a:t> </a:t>
                      </a:r>
                      <a:r>
                        <a:rPr lang="en-US" sz="2000" dirty="0" err="1">
                          <a:effectLst/>
                        </a:rPr>
                        <a:t>trưng</a:t>
                      </a:r>
                      <a:r>
                        <a:rPr lang="en-US" sz="2000" dirty="0">
                          <a:effectLst/>
                        </a:rPr>
                        <a:t> </a:t>
                      </a:r>
                      <a:r>
                        <a:rPr lang="en-US" sz="2000" dirty="0" err="1">
                          <a:effectLst/>
                        </a:rPr>
                        <a:t>của</a:t>
                      </a:r>
                      <a:r>
                        <a:rPr lang="en-US" sz="2000" dirty="0">
                          <a:effectLst/>
                        </a:rPr>
                        <a:t> </a:t>
                      </a:r>
                      <a:r>
                        <a:rPr lang="en-US" sz="2000" dirty="0" err="1">
                          <a:effectLst/>
                        </a:rPr>
                        <a:t>ngôn</a:t>
                      </a:r>
                      <a:r>
                        <a:rPr lang="en-US" sz="2000" dirty="0">
                          <a:effectLst/>
                        </a:rPr>
                        <a:t> </a:t>
                      </a:r>
                      <a:r>
                        <a:rPr lang="en-US" sz="2000" dirty="0" err="1">
                          <a:effectLst/>
                        </a:rPr>
                        <a:t>ngữ</a:t>
                      </a:r>
                      <a:r>
                        <a:rPr lang="en-US" sz="2000" dirty="0">
                          <a:effectLst/>
                        </a:rPr>
                        <a:t> </a:t>
                      </a:r>
                      <a:r>
                        <a:rPr lang="en-US" sz="2000" dirty="0" err="1">
                          <a:effectLst/>
                        </a:rPr>
                        <a:t>tạo</a:t>
                      </a:r>
                      <a:r>
                        <a:rPr lang="en-US" sz="2000" dirty="0">
                          <a:effectLst/>
                        </a:rPr>
                        <a:t> </a:t>
                      </a:r>
                      <a:r>
                        <a:rPr lang="en-US" sz="2000" dirty="0" err="1">
                          <a:effectLst/>
                        </a:rPr>
                        <a:t>hình</a:t>
                      </a:r>
                      <a:r>
                        <a:rPr lang="en-US" sz="2000" dirty="0">
                          <a:effectLst/>
                        </a:rPr>
                        <a:t> </a:t>
                      </a:r>
                      <a:r>
                        <a:rPr lang="en-US" sz="2000" dirty="0" err="1">
                          <a:effectLst/>
                        </a:rPr>
                        <a:t>trong</a:t>
                      </a:r>
                      <a:r>
                        <a:rPr lang="en-US" sz="2000" dirty="0">
                          <a:effectLst/>
                        </a:rPr>
                        <a:t> </a:t>
                      </a:r>
                      <a:r>
                        <a:rPr lang="en-US" sz="2000" dirty="0" err="1">
                          <a:effectLst/>
                        </a:rPr>
                        <a:t>môn</a:t>
                      </a:r>
                      <a:r>
                        <a:rPr lang="en-US" sz="2000" dirty="0">
                          <a:effectLst/>
                        </a:rPr>
                        <a:t> </a:t>
                      </a:r>
                      <a:r>
                        <a:rPr lang="en-US" sz="2000" dirty="0" err="1">
                          <a:effectLst/>
                        </a:rPr>
                        <a:t>học</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vi-VN" sz="2000" dirty="0">
                          <a:effectLst/>
                        </a:rPr>
                        <a:t>T</a:t>
                      </a:r>
                      <a:r>
                        <a:rPr lang="en-US" sz="2000" dirty="0">
                          <a:effectLst/>
                        </a:rPr>
                        <a:t>ổ </a:t>
                      </a:r>
                      <a:r>
                        <a:rPr lang="en-US" sz="2000" dirty="0" err="1">
                          <a:effectLst/>
                        </a:rPr>
                        <a:t>chức</a:t>
                      </a:r>
                      <a:r>
                        <a:rPr lang="en-US" sz="2000" dirty="0">
                          <a:effectLst/>
                        </a:rPr>
                        <a:t> </a:t>
                      </a:r>
                      <a:r>
                        <a:rPr lang="en-US" sz="2000" dirty="0" err="1">
                          <a:effectLst/>
                        </a:rPr>
                        <a:t>cho</a:t>
                      </a:r>
                      <a:r>
                        <a:rPr lang="en-US" sz="2000" dirty="0">
                          <a:effectLst/>
                        </a:rPr>
                        <a:t> HS </a:t>
                      </a:r>
                      <a:r>
                        <a:rPr lang="en-US" sz="2000" dirty="0" err="1">
                          <a:effectLst/>
                        </a:rPr>
                        <a:t>HĐ</a:t>
                      </a:r>
                      <a:r>
                        <a:rPr lang="en-US" sz="2000" dirty="0">
                          <a:effectLst/>
                        </a:rPr>
                        <a:t> </a:t>
                      </a:r>
                      <a:r>
                        <a:rPr lang="en-US" sz="2000" dirty="0" err="1">
                          <a:effectLst/>
                        </a:rPr>
                        <a:t>theo</a:t>
                      </a:r>
                      <a:r>
                        <a:rPr lang="en-US" sz="2000" dirty="0">
                          <a:effectLst/>
                        </a:rPr>
                        <a:t> </a:t>
                      </a:r>
                      <a:r>
                        <a:rPr lang="en-US" sz="2000" dirty="0" err="1">
                          <a:effectLst/>
                        </a:rPr>
                        <a:t>các</a:t>
                      </a:r>
                      <a:r>
                        <a:rPr lang="en-US" sz="2000" dirty="0">
                          <a:effectLst/>
                        </a:rPr>
                        <a:t> </a:t>
                      </a:r>
                      <a:r>
                        <a:rPr lang="en-US" sz="2000" dirty="0" err="1">
                          <a:effectLst/>
                        </a:rPr>
                        <a:t>bước</a:t>
                      </a:r>
                      <a:r>
                        <a:rPr lang="en-US" sz="2000" dirty="0">
                          <a:effectLst/>
                        </a:rPr>
                        <a:t>:</a:t>
                      </a:r>
                    </a:p>
                    <a:p>
                      <a:pPr marL="0" marR="0" algn="just">
                        <a:lnSpc>
                          <a:spcPct val="120000"/>
                        </a:lnSpc>
                        <a:spcBef>
                          <a:spcPts val="300"/>
                        </a:spcBef>
                        <a:spcAft>
                          <a:spcPts val="300"/>
                        </a:spcAft>
                      </a:pPr>
                      <a:r>
                        <a:rPr lang="en-US" sz="2000" dirty="0">
                          <a:effectLst/>
                        </a:rPr>
                        <a:t>- HS </a:t>
                      </a:r>
                      <a:r>
                        <a:rPr lang="en-US" sz="2000" dirty="0" err="1">
                          <a:effectLst/>
                        </a:rPr>
                        <a:t>tự</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vấn</a:t>
                      </a:r>
                      <a:r>
                        <a:rPr lang="en-US" sz="2000" dirty="0">
                          <a:effectLst/>
                        </a:rPr>
                        <a:t> </a:t>
                      </a:r>
                      <a:r>
                        <a:rPr lang="en-US" sz="2000" dirty="0" err="1">
                          <a:effectLst/>
                        </a:rPr>
                        <a:t>đề</a:t>
                      </a:r>
                      <a:r>
                        <a:rPr lang="en-US" sz="2000" dirty="0">
                          <a:effectLst/>
                        </a:rPr>
                        <a:t> </a:t>
                      </a:r>
                      <a:r>
                        <a:rPr lang="en-US" sz="2000" dirty="0" err="1">
                          <a:effectLst/>
                        </a:rPr>
                        <a:t>trong</a:t>
                      </a:r>
                      <a:r>
                        <a:rPr lang="en-US" sz="2000" dirty="0">
                          <a:effectLst/>
                        </a:rPr>
                        <a:t> </a:t>
                      </a:r>
                      <a:r>
                        <a:rPr lang="en-US" sz="2000" dirty="0" err="1">
                          <a:effectLst/>
                        </a:rPr>
                        <a:t>tình</a:t>
                      </a:r>
                      <a:r>
                        <a:rPr lang="en-US" sz="2000" dirty="0">
                          <a:effectLst/>
                        </a:rPr>
                        <a:t> </a:t>
                      </a:r>
                      <a:r>
                        <a:rPr lang="en-US" sz="2000" dirty="0" err="1">
                          <a:effectLst/>
                        </a:rPr>
                        <a:t>huống</a:t>
                      </a:r>
                      <a:r>
                        <a:rPr lang="en-US" sz="2000" dirty="0">
                          <a:effectLst/>
                        </a:rPr>
                        <a:t>. HS </a:t>
                      </a:r>
                      <a:r>
                        <a:rPr lang="en-US" sz="2000" dirty="0" err="1">
                          <a:effectLst/>
                        </a:rPr>
                        <a:t>làm</a:t>
                      </a:r>
                      <a:r>
                        <a:rPr lang="en-US" sz="2000" dirty="0">
                          <a:effectLst/>
                        </a:rPr>
                        <a:t> </a:t>
                      </a:r>
                      <a:r>
                        <a:rPr lang="en-US" sz="2000" dirty="0" err="1">
                          <a:effectLst/>
                        </a:rPr>
                        <a:t>việc</a:t>
                      </a:r>
                      <a:r>
                        <a:rPr lang="en-US" sz="2000" dirty="0">
                          <a:effectLst/>
                        </a:rPr>
                        <a:t> </a:t>
                      </a:r>
                      <a:r>
                        <a:rPr lang="en-US" sz="2000" dirty="0" err="1">
                          <a:effectLst/>
                        </a:rPr>
                        <a:t>cá</a:t>
                      </a:r>
                      <a:r>
                        <a:rPr lang="en-US" sz="2000" dirty="0">
                          <a:effectLst/>
                        </a:rPr>
                        <a:t> </a:t>
                      </a:r>
                      <a:r>
                        <a:rPr lang="en-US" sz="2000" dirty="0" err="1">
                          <a:effectLst/>
                        </a:rPr>
                        <a:t>nhân</a:t>
                      </a:r>
                      <a:r>
                        <a:rPr lang="en-US" sz="2000" dirty="0">
                          <a:effectLst/>
                        </a:rPr>
                        <a:t>, </a:t>
                      </a:r>
                      <a:r>
                        <a:rPr lang="en-US" sz="2000" dirty="0" err="1">
                          <a:effectLst/>
                        </a:rPr>
                        <a:t>hoặc</a:t>
                      </a:r>
                      <a:r>
                        <a:rPr lang="en-US" sz="2000" dirty="0">
                          <a:effectLst/>
                        </a:rPr>
                        <a:t> </a:t>
                      </a:r>
                      <a:r>
                        <a:rPr lang="en-US" sz="2000" dirty="0" err="1">
                          <a:effectLst/>
                        </a:rPr>
                        <a:t>trao</a:t>
                      </a:r>
                      <a:r>
                        <a:rPr lang="en-US" sz="2000" dirty="0">
                          <a:effectLst/>
                        </a:rPr>
                        <a:t> </a:t>
                      </a:r>
                      <a:r>
                        <a:rPr lang="en-US" sz="2000" dirty="0" err="1">
                          <a:effectLst/>
                        </a:rPr>
                        <a:t>đổi</a:t>
                      </a:r>
                      <a:r>
                        <a:rPr lang="en-US" sz="2000" dirty="0">
                          <a:effectLst/>
                        </a:rPr>
                        <a:t> </a:t>
                      </a:r>
                      <a:r>
                        <a:rPr lang="en-US" sz="2000" dirty="0" err="1">
                          <a:effectLst/>
                        </a:rPr>
                        <a:t>theo</a:t>
                      </a:r>
                      <a:r>
                        <a:rPr lang="en-US" sz="2000" dirty="0">
                          <a:effectLst/>
                        </a:rPr>
                        <a:t> </a:t>
                      </a:r>
                      <a:r>
                        <a:rPr lang="en-US" sz="2000" dirty="0" err="1">
                          <a:effectLst/>
                        </a:rPr>
                        <a:t>cặp</a:t>
                      </a:r>
                      <a:r>
                        <a:rPr lang="en-US" sz="2000" dirty="0">
                          <a:effectLst/>
                        </a:rPr>
                        <a:t>, </a:t>
                      </a:r>
                      <a:r>
                        <a:rPr lang="en-US" sz="2000" dirty="0" err="1">
                          <a:effectLst/>
                        </a:rPr>
                        <a:t>nhóm</a:t>
                      </a:r>
                      <a:r>
                        <a:rPr lang="en-US" sz="2000" dirty="0">
                          <a:effectLst/>
                        </a:rPr>
                        <a:t>, </a:t>
                      </a:r>
                      <a:r>
                        <a:rPr lang="en-US" sz="2000" dirty="0" err="1">
                          <a:effectLst/>
                        </a:rPr>
                        <a:t>theo</a:t>
                      </a:r>
                      <a:r>
                        <a:rPr lang="en-US" sz="2000" dirty="0">
                          <a:effectLst/>
                        </a:rPr>
                        <a:t> </a:t>
                      </a:r>
                      <a:r>
                        <a:rPr lang="en-US" sz="2000" dirty="0" err="1">
                          <a:effectLst/>
                        </a:rPr>
                        <a:t>gợi</a:t>
                      </a:r>
                      <a:r>
                        <a:rPr lang="en-US" sz="2000" dirty="0">
                          <a:effectLst/>
                        </a:rPr>
                        <a:t> ý </a:t>
                      </a:r>
                      <a:r>
                        <a:rPr lang="en-US" sz="2000" dirty="0" err="1">
                          <a:effectLst/>
                        </a:rPr>
                        <a:t>của</a:t>
                      </a:r>
                      <a:r>
                        <a:rPr lang="en-US" sz="2000" dirty="0">
                          <a:effectLst/>
                        </a:rPr>
                        <a:t> </a:t>
                      </a:r>
                      <a:r>
                        <a:rPr lang="en-US" sz="2000" dirty="0" err="1">
                          <a:effectLst/>
                        </a:rPr>
                        <a:t>GV</a:t>
                      </a:r>
                      <a:r>
                        <a:rPr lang="en-US" sz="2000" dirty="0">
                          <a:effectLst/>
                        </a:rPr>
                        <a:t> </a:t>
                      </a:r>
                      <a:r>
                        <a:rPr lang="en-US" sz="2000" dirty="0" err="1">
                          <a:effectLst/>
                        </a:rPr>
                        <a:t>để</a:t>
                      </a:r>
                      <a:r>
                        <a:rPr lang="en-US" sz="2000" dirty="0">
                          <a:effectLst/>
                        </a:rPr>
                        <a:t> </a:t>
                      </a:r>
                      <a:r>
                        <a:rPr lang="en-US" sz="2000" dirty="0" err="1">
                          <a:effectLst/>
                        </a:rPr>
                        <a:t>khám</a:t>
                      </a:r>
                      <a:r>
                        <a:rPr lang="en-US" sz="2000" dirty="0">
                          <a:effectLst/>
                        </a:rPr>
                        <a:t> </a:t>
                      </a:r>
                      <a:r>
                        <a:rPr lang="en-US" sz="2000" dirty="0" err="1">
                          <a:effectLst/>
                        </a:rPr>
                        <a:t>phá</a:t>
                      </a:r>
                      <a:r>
                        <a:rPr lang="en-US" sz="2000" dirty="0">
                          <a:effectLst/>
                        </a:rPr>
                        <a:t>, </a:t>
                      </a:r>
                      <a:r>
                        <a:rPr lang="en-US" sz="2000" dirty="0" err="1">
                          <a:effectLst/>
                        </a:rPr>
                        <a:t>phát</a:t>
                      </a:r>
                      <a:r>
                        <a:rPr lang="en-US" sz="2000" dirty="0">
                          <a:effectLst/>
                        </a:rPr>
                        <a:t> </a:t>
                      </a:r>
                      <a:r>
                        <a:rPr lang="en-US" sz="2000" dirty="0" err="1">
                          <a:effectLst/>
                        </a:rPr>
                        <a:t>hiện</a:t>
                      </a:r>
                      <a:r>
                        <a:rPr lang="en-US" sz="2000" dirty="0">
                          <a:effectLst/>
                        </a:rPr>
                        <a:t> </a:t>
                      </a:r>
                      <a:r>
                        <a:rPr lang="en-US" sz="2000" dirty="0" err="1">
                          <a:effectLst/>
                        </a:rPr>
                        <a:t>và</a:t>
                      </a:r>
                      <a:r>
                        <a:rPr lang="en-US" sz="2000" dirty="0">
                          <a:effectLst/>
                        </a:rPr>
                        <a:t> </a:t>
                      </a:r>
                      <a:r>
                        <a:rPr lang="en-US" sz="2000" dirty="0" err="1">
                          <a:effectLst/>
                        </a:rPr>
                        <a:t>nhận</a:t>
                      </a:r>
                      <a:r>
                        <a:rPr lang="en-US" sz="2000" dirty="0">
                          <a:effectLst/>
                        </a:rPr>
                        <a:t> </a:t>
                      </a:r>
                      <a:r>
                        <a:rPr lang="en-US" sz="2000" dirty="0" err="1">
                          <a:effectLst/>
                        </a:rPr>
                        <a:t>ra</a:t>
                      </a:r>
                      <a:r>
                        <a:rPr lang="en-US" sz="2000" dirty="0">
                          <a:effectLst/>
                        </a:rPr>
                        <a:t> </a:t>
                      </a:r>
                      <a:r>
                        <a:rPr lang="en-US" sz="2000" dirty="0" err="1">
                          <a:effectLst/>
                        </a:rPr>
                        <a:t>cách</a:t>
                      </a:r>
                      <a:r>
                        <a:rPr lang="en-US" sz="2000" dirty="0">
                          <a:effectLst/>
                        </a:rPr>
                        <a:t> </a:t>
                      </a:r>
                      <a:r>
                        <a:rPr lang="en-US" sz="2000" dirty="0" err="1">
                          <a:effectLst/>
                        </a:rPr>
                        <a:t>thức</a:t>
                      </a:r>
                      <a:r>
                        <a:rPr lang="en-US" sz="2000" dirty="0">
                          <a:effectLst/>
                        </a:rPr>
                        <a:t> </a:t>
                      </a:r>
                      <a:r>
                        <a:rPr lang="en-US" sz="2000" dirty="0" err="1">
                          <a:effectLst/>
                        </a:rPr>
                        <a:t>giải</a:t>
                      </a:r>
                      <a:r>
                        <a:rPr lang="en-US" sz="2000" dirty="0">
                          <a:effectLst/>
                        </a:rPr>
                        <a:t> </a:t>
                      </a:r>
                      <a:r>
                        <a:rPr lang="en-US" sz="2000" dirty="0" err="1">
                          <a:effectLst/>
                        </a:rPr>
                        <a:t>quyết</a:t>
                      </a:r>
                      <a:r>
                        <a:rPr lang="en-US" sz="2000" dirty="0">
                          <a:effectLst/>
                        </a:rPr>
                        <a:t> </a:t>
                      </a:r>
                      <a:r>
                        <a:rPr lang="en-US" sz="2000" dirty="0" err="1">
                          <a:effectLst/>
                        </a:rPr>
                        <a:t>vấn</a:t>
                      </a:r>
                      <a:r>
                        <a:rPr lang="en-US" sz="2000" dirty="0">
                          <a:effectLst/>
                        </a:rPr>
                        <a:t> </a:t>
                      </a:r>
                      <a:r>
                        <a:rPr lang="en-US" sz="2000" dirty="0" err="1">
                          <a:effectLst/>
                        </a:rPr>
                        <a:t>đề</a:t>
                      </a:r>
                      <a:r>
                        <a:rPr lang="en-US" sz="2000" dirty="0">
                          <a:effectLst/>
                        </a:rPr>
                        <a:t>.</a:t>
                      </a:r>
                    </a:p>
                    <a:p>
                      <a:pPr marL="0" marR="0" algn="just">
                        <a:lnSpc>
                          <a:spcPct val="120000"/>
                        </a:lnSpc>
                        <a:spcBef>
                          <a:spcPts val="300"/>
                        </a:spcBef>
                        <a:spcAft>
                          <a:spcPts val="300"/>
                        </a:spcAft>
                      </a:pPr>
                      <a:r>
                        <a:rPr lang="en-US" sz="2000" dirty="0">
                          <a:effectLst/>
                        </a:rPr>
                        <a:t>- HS </a:t>
                      </a:r>
                      <a:r>
                        <a:rPr lang="en-US" sz="2000" dirty="0" err="1">
                          <a:effectLst/>
                        </a:rPr>
                        <a:t>nói</a:t>
                      </a:r>
                      <a:r>
                        <a:rPr lang="en-US" sz="2000" dirty="0">
                          <a:effectLst/>
                        </a:rPr>
                        <a:t> </a:t>
                      </a:r>
                      <a:r>
                        <a:rPr lang="en-US" sz="2000" dirty="0" err="1">
                          <a:effectLst/>
                        </a:rPr>
                        <a:t>được</a:t>
                      </a:r>
                      <a:r>
                        <a:rPr lang="en-US" sz="2000" dirty="0">
                          <a:effectLst/>
                        </a:rPr>
                        <a:t> </a:t>
                      </a:r>
                      <a:r>
                        <a:rPr lang="en-US" sz="2000" dirty="0" err="1">
                          <a:effectLst/>
                        </a:rPr>
                        <a:t>những</a:t>
                      </a:r>
                      <a:r>
                        <a:rPr lang="en-US" sz="2000" dirty="0">
                          <a:effectLst/>
                        </a:rPr>
                        <a:t> </a:t>
                      </a:r>
                      <a:r>
                        <a:rPr lang="en-US" sz="2000" dirty="0" err="1">
                          <a:effectLst/>
                        </a:rPr>
                        <a:t>hiểu</a:t>
                      </a:r>
                      <a:r>
                        <a:rPr lang="en-US" sz="2000" dirty="0">
                          <a:effectLst/>
                        </a:rPr>
                        <a:t> </a:t>
                      </a:r>
                      <a:r>
                        <a:rPr lang="en-US" sz="2000" dirty="0" err="1">
                          <a:effectLst/>
                        </a:rPr>
                        <a:t>biết</a:t>
                      </a:r>
                      <a:r>
                        <a:rPr lang="en-US" sz="2000" dirty="0">
                          <a:effectLst/>
                        </a:rPr>
                        <a:t> </a:t>
                      </a:r>
                      <a:r>
                        <a:rPr lang="en-US" sz="2000" dirty="0" err="1">
                          <a:effectLst/>
                        </a:rPr>
                        <a:t>của</a:t>
                      </a:r>
                      <a:r>
                        <a:rPr lang="en-US" sz="2000" dirty="0">
                          <a:effectLst/>
                        </a:rPr>
                        <a:t> </a:t>
                      </a:r>
                      <a:r>
                        <a:rPr lang="en-US" sz="2000" dirty="0" err="1">
                          <a:effectLst/>
                        </a:rPr>
                        <a:t>mình</a:t>
                      </a:r>
                      <a:r>
                        <a:rPr lang="en-US" sz="2000" dirty="0">
                          <a:effectLst/>
                        </a:rPr>
                        <a:t> </a:t>
                      </a:r>
                      <a:r>
                        <a:rPr lang="en-US" sz="2000" dirty="0" err="1">
                          <a:effectLst/>
                        </a:rPr>
                        <a:t>về</a:t>
                      </a:r>
                      <a:r>
                        <a:rPr lang="en-US" sz="2000" dirty="0">
                          <a:effectLst/>
                        </a:rPr>
                        <a:t> </a:t>
                      </a:r>
                      <a:r>
                        <a:rPr lang="en-US" sz="2000" dirty="0" err="1">
                          <a:effectLst/>
                        </a:rPr>
                        <a:t>đối</a:t>
                      </a:r>
                      <a:r>
                        <a:rPr lang="en-US" sz="2000" dirty="0">
                          <a:effectLst/>
                        </a:rPr>
                        <a:t> </a:t>
                      </a:r>
                      <a:r>
                        <a:rPr lang="en-US" sz="2000" dirty="0" err="1">
                          <a:effectLst/>
                        </a:rPr>
                        <a:t>tượng</a:t>
                      </a:r>
                      <a:r>
                        <a:rPr lang="en-US" sz="2000" dirty="0">
                          <a:effectLst/>
                        </a:rPr>
                        <a:t> </a:t>
                      </a:r>
                      <a:r>
                        <a:rPr lang="en-US" sz="2000" dirty="0" err="1">
                          <a:effectLst/>
                        </a:rPr>
                        <a:t>và</a:t>
                      </a:r>
                      <a:r>
                        <a:rPr lang="en-US" sz="2000" dirty="0">
                          <a:effectLst/>
                        </a:rPr>
                        <a:t>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thành</a:t>
                      </a:r>
                      <a:r>
                        <a:rPr lang="en-US" sz="2000" dirty="0">
                          <a:effectLst/>
                        </a:rPr>
                        <a:t> </a:t>
                      </a: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mới</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7645912"/>
                  </a:ext>
                </a:extLst>
              </a:tr>
            </a:tbl>
          </a:graphicData>
        </a:graphic>
      </p:graphicFrame>
    </p:spTree>
    <p:extLst>
      <p:ext uri="{BB962C8B-B14F-4D97-AF65-F5344CB8AC3E}">
        <p14:creationId xmlns:p14="http://schemas.microsoft.com/office/powerpoint/2010/main" val="1310906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Table 8">
            <a:extLst>
              <a:ext uri="{FF2B5EF4-FFF2-40B4-BE49-F238E27FC236}">
                <a16:creationId xmlns:a16="http://schemas.microsoft.com/office/drawing/2014/main" id="{EED4F644-0431-4C0A-9667-692DBB9D59B3}"/>
              </a:ext>
            </a:extLst>
          </p:cNvPr>
          <p:cNvGraphicFramePr>
            <a:graphicFrameLocks noGrp="1"/>
          </p:cNvGraphicFramePr>
          <p:nvPr>
            <p:extLst>
              <p:ext uri="{D42A27DB-BD31-4B8C-83A1-F6EECF244321}">
                <p14:modId xmlns:p14="http://schemas.microsoft.com/office/powerpoint/2010/main" val="428582557"/>
              </p:ext>
            </p:extLst>
          </p:nvPr>
        </p:nvGraphicFramePr>
        <p:xfrm>
          <a:off x="490331" y="1741644"/>
          <a:ext cx="11343860" cy="4846511"/>
        </p:xfrm>
        <a:graphic>
          <a:graphicData uri="http://schemas.openxmlformats.org/drawingml/2006/table">
            <a:tbl>
              <a:tblPr firstRow="1" firstCol="1" bandRow="1">
                <a:tableStyleId>{5C22544A-7EE6-4342-B048-85BDC9FD1C3A}</a:tableStyleId>
              </a:tblPr>
              <a:tblGrid>
                <a:gridCol w="1868613">
                  <a:extLst>
                    <a:ext uri="{9D8B030D-6E8A-4147-A177-3AD203B41FA5}">
                      <a16:colId xmlns:a16="http://schemas.microsoft.com/office/drawing/2014/main" val="3788079808"/>
                    </a:ext>
                  </a:extLst>
                </a:gridCol>
                <a:gridCol w="4412917">
                  <a:extLst>
                    <a:ext uri="{9D8B030D-6E8A-4147-A177-3AD203B41FA5}">
                      <a16:colId xmlns:a16="http://schemas.microsoft.com/office/drawing/2014/main" val="3868303818"/>
                    </a:ext>
                  </a:extLst>
                </a:gridCol>
                <a:gridCol w="5062330">
                  <a:extLst>
                    <a:ext uri="{9D8B030D-6E8A-4147-A177-3AD203B41FA5}">
                      <a16:colId xmlns:a16="http://schemas.microsoft.com/office/drawing/2014/main" val="1746791590"/>
                    </a:ext>
                  </a:extLst>
                </a:gridCol>
              </a:tblGrid>
              <a:tr h="0">
                <a:tc>
                  <a:txBody>
                    <a:bodyPr/>
                    <a:lstStyle/>
                    <a:p>
                      <a:pPr marL="0" marR="0" algn="ctr">
                        <a:lnSpc>
                          <a:spcPct val="110000"/>
                        </a:lnSpc>
                        <a:spcBef>
                          <a:spcPts val="300"/>
                        </a:spcBef>
                        <a:spcAft>
                          <a:spcPts val="300"/>
                        </a:spcAft>
                      </a:pPr>
                      <a:r>
                        <a:rPr lang="vi-VN" sz="1300">
                          <a:effectLst/>
                        </a:rPr>
                        <a:t>HĐ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dirty="0">
                          <a:effectLst/>
                        </a:rPr>
                        <a:t>MỤC ĐÍCH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a:effectLst/>
                        </a:rPr>
                        <a:t>HÌNH THỨC TỔ CHỨC</a:t>
                      </a:r>
                      <a:endParaRPr lang="en-US" sz="1200">
                        <a:effectLst/>
                      </a:endParaRPr>
                    </a:p>
                    <a:p>
                      <a:pPr marL="0" marR="0" algn="ctr">
                        <a:lnSpc>
                          <a:spcPct val="110000"/>
                        </a:lnSpc>
                        <a:spcBef>
                          <a:spcPts val="300"/>
                        </a:spcBef>
                        <a:spcAft>
                          <a:spcPts val="300"/>
                        </a:spcAft>
                      </a:pPr>
                      <a:r>
                        <a:rPr lang="vi-VN" sz="1300">
                          <a:effectLst/>
                        </a:rPr>
                        <a:t>(Gợi ý)</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9641154"/>
                  </a:ext>
                </a:extLst>
              </a:tr>
              <a:tr h="0">
                <a:tc>
                  <a:txBody>
                    <a:bodyPr/>
                    <a:lstStyle/>
                    <a:p>
                      <a:pPr marL="0" marR="0" algn="just">
                        <a:lnSpc>
                          <a:spcPct val="120000"/>
                        </a:lnSpc>
                        <a:spcBef>
                          <a:spcPts val="300"/>
                        </a:spcBef>
                        <a:spcAft>
                          <a:spcPts val="300"/>
                        </a:spcAft>
                      </a:pPr>
                      <a:r>
                        <a:rPr lang="vi-VN" sz="20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 HIỆN</a:t>
                      </a:r>
                      <a:endParaRPr lang="en-US" sz="20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400" b="0" i="0" dirty="0">
                          <a:solidFill>
                            <a:srgbClr val="242021"/>
                          </a:solidFill>
                          <a:effectLst/>
                          <a:latin typeface="ArialMT"/>
                          <a:ea typeface="Times New Roman" panose="02020603050405020304" pitchFamily="18" charset="0"/>
                          <a:cs typeface="Times New Roman" panose="02020603050405020304" pitchFamily="18" charset="0"/>
                        </a:rPr>
                        <a:t>HS</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tìm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bước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để</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hiện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SPMT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từ</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đơn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giản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tạp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từ</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chung</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cụ</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thể</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để</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từ</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đó</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được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tiếp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cận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hiện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SPMT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phù</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khả</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bản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thân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GV</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đưa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ra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những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câu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hỏi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gợi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mở</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như</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Làm</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cái</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gì</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Sử</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dụng</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màu</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sắc</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nào</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Vì</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sao</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Như</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thế</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nào</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Làm</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bằng</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cách</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ArialMT"/>
                          <a:ea typeface="Times New Roman" panose="02020603050405020304" pitchFamily="18" charset="0"/>
                          <a:cs typeface="Times New Roman" panose="02020603050405020304" pitchFamily="18" charset="0"/>
                        </a:rPr>
                        <a:t>nào</a:t>
                      </a:r>
                      <a:r>
                        <a:rPr lang="en-US" sz="2400" b="0" i="0" dirty="0">
                          <a:solidFill>
                            <a:srgbClr val="000000"/>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từ</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đó</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giúp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tìm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Điều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này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rất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quan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trọng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bởi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thực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chỉ</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thông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qua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HĐ</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này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giúp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mới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một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cách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đầy</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đủ</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nhất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7645912"/>
                  </a:ext>
                </a:extLst>
              </a:tr>
            </a:tbl>
          </a:graphicData>
        </a:graphic>
      </p:graphicFrame>
    </p:spTree>
    <p:extLst>
      <p:ext uri="{BB962C8B-B14F-4D97-AF65-F5344CB8AC3E}">
        <p14:creationId xmlns:p14="http://schemas.microsoft.com/office/powerpoint/2010/main" val="244758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Table 8">
            <a:extLst>
              <a:ext uri="{FF2B5EF4-FFF2-40B4-BE49-F238E27FC236}">
                <a16:creationId xmlns:a16="http://schemas.microsoft.com/office/drawing/2014/main" id="{EED4F644-0431-4C0A-9667-692DBB9D59B3}"/>
              </a:ext>
            </a:extLst>
          </p:cNvPr>
          <p:cNvGraphicFramePr>
            <a:graphicFrameLocks noGrp="1"/>
          </p:cNvGraphicFramePr>
          <p:nvPr>
            <p:extLst>
              <p:ext uri="{D42A27DB-BD31-4B8C-83A1-F6EECF244321}">
                <p14:modId xmlns:p14="http://schemas.microsoft.com/office/powerpoint/2010/main" val="2968132989"/>
              </p:ext>
            </p:extLst>
          </p:nvPr>
        </p:nvGraphicFramePr>
        <p:xfrm>
          <a:off x="800650" y="1675382"/>
          <a:ext cx="10529959" cy="3529775"/>
        </p:xfrm>
        <a:graphic>
          <a:graphicData uri="http://schemas.openxmlformats.org/drawingml/2006/table">
            <a:tbl>
              <a:tblPr firstRow="1" firstCol="1" bandRow="1">
                <a:tableStyleId>{5C22544A-7EE6-4342-B048-85BDC9FD1C3A}</a:tableStyleId>
              </a:tblPr>
              <a:tblGrid>
                <a:gridCol w="1734543">
                  <a:extLst>
                    <a:ext uri="{9D8B030D-6E8A-4147-A177-3AD203B41FA5}">
                      <a16:colId xmlns:a16="http://schemas.microsoft.com/office/drawing/2014/main" val="3788079808"/>
                    </a:ext>
                  </a:extLst>
                </a:gridCol>
                <a:gridCol w="4334046">
                  <a:extLst>
                    <a:ext uri="{9D8B030D-6E8A-4147-A177-3AD203B41FA5}">
                      <a16:colId xmlns:a16="http://schemas.microsoft.com/office/drawing/2014/main" val="3868303818"/>
                    </a:ext>
                  </a:extLst>
                </a:gridCol>
                <a:gridCol w="4461370">
                  <a:extLst>
                    <a:ext uri="{9D8B030D-6E8A-4147-A177-3AD203B41FA5}">
                      <a16:colId xmlns:a16="http://schemas.microsoft.com/office/drawing/2014/main" val="1746791590"/>
                    </a:ext>
                  </a:extLst>
                </a:gridCol>
              </a:tblGrid>
              <a:tr h="0">
                <a:tc>
                  <a:txBody>
                    <a:bodyPr/>
                    <a:lstStyle/>
                    <a:p>
                      <a:pPr marL="0" marR="0" algn="ctr">
                        <a:lnSpc>
                          <a:spcPct val="110000"/>
                        </a:lnSpc>
                        <a:spcBef>
                          <a:spcPts val="300"/>
                        </a:spcBef>
                        <a:spcAft>
                          <a:spcPts val="300"/>
                        </a:spcAft>
                      </a:pPr>
                      <a:r>
                        <a:rPr lang="vi-VN" sz="1300">
                          <a:effectLst/>
                        </a:rPr>
                        <a:t>HĐ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dirty="0">
                          <a:effectLst/>
                        </a:rPr>
                        <a:t>MỤC ĐÍCH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a:effectLst/>
                        </a:rPr>
                        <a:t>HÌNH THỨC TỔ CHỨC</a:t>
                      </a:r>
                      <a:endParaRPr lang="en-US" sz="1200">
                        <a:effectLst/>
                      </a:endParaRPr>
                    </a:p>
                    <a:p>
                      <a:pPr marL="0" marR="0" algn="ctr">
                        <a:lnSpc>
                          <a:spcPct val="110000"/>
                        </a:lnSpc>
                        <a:spcBef>
                          <a:spcPts val="300"/>
                        </a:spcBef>
                        <a:spcAft>
                          <a:spcPts val="300"/>
                        </a:spcAft>
                      </a:pPr>
                      <a:r>
                        <a:rPr lang="vi-VN" sz="1300">
                          <a:effectLst/>
                        </a:rPr>
                        <a:t>(Gợi ý)</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9641154"/>
                  </a:ext>
                </a:extLst>
              </a:tr>
              <a:tr h="0">
                <a:tc>
                  <a:txBody>
                    <a:bodyPr/>
                    <a:lstStyle/>
                    <a:p>
                      <a:pPr marL="0" marR="0" algn="just">
                        <a:lnSpc>
                          <a:spcPct val="120000"/>
                        </a:lnSpc>
                        <a:spcBef>
                          <a:spcPts val="300"/>
                        </a:spcBef>
                        <a:spcAft>
                          <a:spcPts val="300"/>
                        </a:spcAft>
                      </a:pPr>
                      <a:r>
                        <a:rPr lang="vi-VN" sz="16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a:t>
                      </a:r>
                      <a:endParaRPr lang="en-US" sz="16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cố</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luyện</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tập</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đã</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thành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ở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hai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HĐ</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Cần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sự</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tương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tác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chặt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chẽ</a:t>
                      </a:r>
                      <a:r>
                        <a:rPr lang="vi-VN" sz="2400" b="0" i="0" dirty="0">
                          <a:solidFill>
                            <a:srgbClr val="242021"/>
                          </a:solidFill>
                          <a:effectLst/>
                          <a:latin typeface="ArialMT"/>
                          <a:ea typeface="Times New Roman" panose="02020603050405020304" pitchFamily="18" charset="0"/>
                          <a:cs typeface="Times New Roman" panose="02020603050405020304" pitchFamily="18" charset="0"/>
                        </a:rPr>
                        <a:t> giữa GV và HS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thông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qua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trao</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đổi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trên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hệ</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thống</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câu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hỏi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gợi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ý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SGK</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GV</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đưa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câu</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hỏi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phát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vấn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để</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kiểm</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tra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việc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lĩnh</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hội</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HS</a:t>
                      </a:r>
                      <a:r>
                        <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chắc</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chắn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đúng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bản</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chất</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400" b="0" i="0" dirty="0" err="1">
                          <a:solidFill>
                            <a:srgbClr val="242021"/>
                          </a:solidFill>
                          <a:effectLst/>
                          <a:latin typeface="ArialMT"/>
                          <a:ea typeface="Times New Roman" panose="02020603050405020304" pitchFamily="18" charset="0"/>
                          <a:cs typeface="Times New Roman" panose="02020603050405020304" pitchFamily="18" charset="0"/>
                        </a:rPr>
                        <a:t>không</a:t>
                      </a:r>
                      <a:r>
                        <a:rPr lang="en-US" sz="24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7645912"/>
                  </a:ext>
                </a:extLst>
              </a:tr>
            </a:tbl>
          </a:graphicData>
        </a:graphic>
      </p:graphicFrame>
    </p:spTree>
    <p:extLst>
      <p:ext uri="{BB962C8B-B14F-4D97-AF65-F5344CB8AC3E}">
        <p14:creationId xmlns:p14="http://schemas.microsoft.com/office/powerpoint/2010/main" val="711876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Table 8">
            <a:extLst>
              <a:ext uri="{FF2B5EF4-FFF2-40B4-BE49-F238E27FC236}">
                <a16:creationId xmlns:a16="http://schemas.microsoft.com/office/drawing/2014/main" id="{EED4F644-0431-4C0A-9667-692DBB9D59B3}"/>
              </a:ext>
            </a:extLst>
          </p:cNvPr>
          <p:cNvGraphicFramePr>
            <a:graphicFrameLocks noGrp="1"/>
          </p:cNvGraphicFramePr>
          <p:nvPr>
            <p:extLst>
              <p:ext uri="{D42A27DB-BD31-4B8C-83A1-F6EECF244321}">
                <p14:modId xmlns:p14="http://schemas.microsoft.com/office/powerpoint/2010/main" val="3324503722"/>
              </p:ext>
            </p:extLst>
          </p:nvPr>
        </p:nvGraphicFramePr>
        <p:xfrm>
          <a:off x="800650" y="1675382"/>
          <a:ext cx="10529959" cy="4121404"/>
        </p:xfrm>
        <a:graphic>
          <a:graphicData uri="http://schemas.openxmlformats.org/drawingml/2006/table">
            <a:tbl>
              <a:tblPr firstRow="1" firstCol="1" bandRow="1">
                <a:tableStyleId>{5C22544A-7EE6-4342-B048-85BDC9FD1C3A}</a:tableStyleId>
              </a:tblPr>
              <a:tblGrid>
                <a:gridCol w="1266689">
                  <a:extLst>
                    <a:ext uri="{9D8B030D-6E8A-4147-A177-3AD203B41FA5}">
                      <a16:colId xmlns:a16="http://schemas.microsoft.com/office/drawing/2014/main" val="3788079808"/>
                    </a:ext>
                  </a:extLst>
                </a:gridCol>
                <a:gridCol w="4121426">
                  <a:extLst>
                    <a:ext uri="{9D8B030D-6E8A-4147-A177-3AD203B41FA5}">
                      <a16:colId xmlns:a16="http://schemas.microsoft.com/office/drawing/2014/main" val="3868303818"/>
                    </a:ext>
                  </a:extLst>
                </a:gridCol>
                <a:gridCol w="5141844">
                  <a:extLst>
                    <a:ext uri="{9D8B030D-6E8A-4147-A177-3AD203B41FA5}">
                      <a16:colId xmlns:a16="http://schemas.microsoft.com/office/drawing/2014/main" val="1746791590"/>
                    </a:ext>
                  </a:extLst>
                </a:gridCol>
              </a:tblGrid>
              <a:tr h="0">
                <a:tc>
                  <a:txBody>
                    <a:bodyPr/>
                    <a:lstStyle/>
                    <a:p>
                      <a:pPr marL="0" marR="0" algn="ctr">
                        <a:lnSpc>
                          <a:spcPct val="110000"/>
                        </a:lnSpc>
                        <a:spcBef>
                          <a:spcPts val="300"/>
                        </a:spcBef>
                        <a:spcAft>
                          <a:spcPts val="300"/>
                        </a:spcAft>
                      </a:pPr>
                      <a:r>
                        <a:rPr lang="vi-VN" sz="1300">
                          <a:effectLst/>
                        </a:rPr>
                        <a:t>HĐ</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dirty="0">
                          <a:effectLst/>
                        </a:rPr>
                        <a:t>MỤC ĐÍCH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300"/>
                        </a:spcBef>
                        <a:spcAft>
                          <a:spcPts val="300"/>
                        </a:spcAft>
                      </a:pPr>
                      <a:r>
                        <a:rPr lang="vi-VN" sz="1300">
                          <a:effectLst/>
                        </a:rPr>
                        <a:t>HÌNH THỨC TỔ CHỨC</a:t>
                      </a:r>
                      <a:endParaRPr lang="en-US" sz="1200">
                        <a:effectLst/>
                      </a:endParaRPr>
                    </a:p>
                    <a:p>
                      <a:pPr marL="0" marR="0" algn="ctr">
                        <a:lnSpc>
                          <a:spcPct val="110000"/>
                        </a:lnSpc>
                        <a:spcBef>
                          <a:spcPts val="300"/>
                        </a:spcBef>
                        <a:spcAft>
                          <a:spcPts val="300"/>
                        </a:spcAft>
                      </a:pPr>
                      <a:r>
                        <a:rPr lang="vi-VN" sz="1300">
                          <a:effectLst/>
                        </a:rPr>
                        <a:t>(Gợi ý)</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9641154"/>
                  </a:ext>
                </a:extLst>
              </a:tr>
              <a:tr h="0">
                <a:tc>
                  <a:txBody>
                    <a:bodyPr/>
                    <a:lstStyle/>
                    <a:p>
                      <a:pPr marL="0" marR="0" algn="just">
                        <a:lnSpc>
                          <a:spcPct val="120000"/>
                        </a:lnSpc>
                        <a:spcBef>
                          <a:spcPts val="300"/>
                        </a:spcBef>
                        <a:spcAft>
                          <a:spcPts val="300"/>
                        </a:spcAft>
                      </a:pPr>
                      <a:r>
                        <a:rPr lang="vi-VN" sz="16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VẬN DỤNG</a:t>
                      </a:r>
                      <a:endParaRPr lang="en-US" sz="16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000" b="0" i="0" dirty="0">
                          <a:solidFill>
                            <a:srgbClr val="242021"/>
                          </a:solidFill>
                          <a:effectLst/>
                          <a:latin typeface="ArialMT"/>
                          <a:ea typeface="Times New Roman" panose="02020603050405020304" pitchFamily="18" charset="0"/>
                          <a:cs typeface="Times New Roman" panose="02020603050405020304" pitchFamily="18" charset="0"/>
                        </a:rPr>
                        <a:t>HS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sử</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dụng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kiến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đã</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tình</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huống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cụ</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nhằm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quyết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những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vấn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cuộc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sống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như</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thường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luận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giải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để</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rõ</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hơn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về</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sự</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xuất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hiện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mĩ</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thuật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đời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sống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hằng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ngày</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300"/>
                        </a:spcBef>
                        <a:spcAft>
                          <a:spcPts val="300"/>
                        </a:spcAft>
                      </a:pPr>
                      <a:r>
                        <a:rPr lang="en-US" sz="2000" b="0" i="0" dirty="0">
                          <a:solidFill>
                            <a:srgbClr val="242021"/>
                          </a:solidFill>
                          <a:effectLst/>
                          <a:latin typeface="ArialMT"/>
                          <a:ea typeface="Times New Roman" panose="02020603050405020304" pitchFamily="18" charset="0"/>
                          <a:cs typeface="Times New Roman" panose="02020603050405020304" pitchFamily="18" charset="0"/>
                        </a:rPr>
                        <a:t>Ở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HĐ</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này</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căn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cứ</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yêu</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cầu</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đặt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ra</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có</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thể</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tổ</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các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trò</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chơi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nhằm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kích</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thích</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sự</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hứng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thú</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quan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tâm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Trò</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chơi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trong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dạy</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nói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chung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được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hiểu</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là</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những</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hình</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tổ</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đích</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giáo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dục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dạy</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nhằm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giúp</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phát</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triển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trí</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tuệ</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kĩ</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năng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liên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quan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đến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môn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vi-VN"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GV</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hướng</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dẫn</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tạo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cơ</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hội</a:t>
                      </a:r>
                      <a:r>
                        <a:rPr lang="en-US" sz="20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cho</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HS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tìm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kiếm</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và</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lĩnh</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hội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tri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thức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phù</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hợp</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với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mục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tiêu</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ra</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của</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chủ</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đề</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bài</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 </a:t>
                      </a:r>
                      <a:r>
                        <a:rPr lang="en-US" sz="2000" b="0" i="0" dirty="0" err="1">
                          <a:solidFill>
                            <a:srgbClr val="242021"/>
                          </a:solidFill>
                          <a:effectLst/>
                          <a:latin typeface="ArialMT"/>
                          <a:ea typeface="Times New Roman" panose="02020603050405020304" pitchFamily="18" charset="0"/>
                          <a:cs typeface="Times New Roman" panose="02020603050405020304" pitchFamily="18" charset="0"/>
                        </a:rPr>
                        <a:t>học</a:t>
                      </a:r>
                      <a:r>
                        <a:rPr lang="en-US" sz="2000" b="0" i="0" dirty="0">
                          <a:solidFill>
                            <a:srgbClr val="242021"/>
                          </a:solidFill>
                          <a:effectLst/>
                          <a:latin typeface="ArialMT"/>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7645912"/>
                  </a:ext>
                </a:extLst>
              </a:tr>
            </a:tbl>
          </a:graphicData>
        </a:graphic>
      </p:graphicFrame>
    </p:spTree>
    <p:extLst>
      <p:ext uri="{BB962C8B-B14F-4D97-AF65-F5344CB8AC3E}">
        <p14:creationId xmlns:p14="http://schemas.microsoft.com/office/powerpoint/2010/main" val="1487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65859" y="1245478"/>
            <a:ext cx="7389598" cy="695884"/>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rtlCol="0" anchor="ctr"/>
          <a:lstStyle/>
          <a:p>
            <a:r>
              <a:rPr lang="en-US" sz="2400" b="1" dirty="0">
                <a:solidFill>
                  <a:schemeClr val="bg1"/>
                </a:solidFill>
              </a:rPr>
              <a:t>3.3. </a:t>
            </a:r>
            <a:r>
              <a:rPr lang="en-US" sz="2400" b="1" dirty="0" err="1">
                <a:solidFill>
                  <a:schemeClr val="bg1"/>
                </a:solidFill>
              </a:rPr>
              <a:t>Gợi</a:t>
            </a:r>
            <a:r>
              <a:rPr lang="en-US" sz="2400" b="1" dirty="0">
                <a:solidFill>
                  <a:schemeClr val="bg1"/>
                </a:solidFill>
              </a:rPr>
              <a:t> ý, </a:t>
            </a:r>
            <a:r>
              <a:rPr lang="en-US" sz="2400" b="1" dirty="0" err="1">
                <a:solidFill>
                  <a:schemeClr val="bg1"/>
                </a:solidFill>
              </a:rPr>
              <a:t>hướng</a:t>
            </a:r>
            <a:r>
              <a:rPr lang="en-US" sz="2400" b="1" dirty="0">
                <a:solidFill>
                  <a:schemeClr val="bg1"/>
                </a:solidFill>
              </a:rPr>
              <a:t> </a:t>
            </a:r>
            <a:r>
              <a:rPr lang="en-US" sz="2400" b="1" dirty="0" err="1">
                <a:solidFill>
                  <a:schemeClr val="bg1"/>
                </a:solidFill>
              </a:rPr>
              <a:t>dẫn</a:t>
            </a:r>
            <a:r>
              <a:rPr lang="en-US" sz="2400" b="1" dirty="0">
                <a:solidFill>
                  <a:schemeClr val="bg1"/>
                </a:solidFill>
              </a:rPr>
              <a:t> </a:t>
            </a:r>
            <a:r>
              <a:rPr lang="en-US" sz="2400" b="1" dirty="0" err="1">
                <a:solidFill>
                  <a:schemeClr val="bg1"/>
                </a:solidFill>
              </a:rPr>
              <a:t>tổ</a:t>
            </a:r>
            <a:r>
              <a:rPr lang="en-US" sz="2400" b="1" dirty="0">
                <a:solidFill>
                  <a:schemeClr val="bg1"/>
                </a:solidFill>
              </a:rPr>
              <a:t> </a:t>
            </a:r>
            <a:r>
              <a:rPr lang="en-US" sz="2400" b="1" dirty="0" err="1">
                <a:solidFill>
                  <a:schemeClr val="bg1"/>
                </a:solidFill>
              </a:rPr>
              <a:t>chức</a:t>
            </a:r>
            <a:r>
              <a:rPr lang="en-US" sz="2400" b="1" dirty="0">
                <a:solidFill>
                  <a:schemeClr val="bg1"/>
                </a:solidFill>
              </a:rPr>
              <a:t> </a:t>
            </a:r>
            <a:r>
              <a:rPr lang="en-US" sz="2400" b="1" dirty="0" err="1">
                <a:solidFill>
                  <a:schemeClr val="bg1"/>
                </a:solidFill>
              </a:rPr>
              <a:t>dạy</a:t>
            </a:r>
            <a:r>
              <a:rPr lang="en-US" sz="2400" b="1" dirty="0">
                <a:solidFill>
                  <a:schemeClr val="bg1"/>
                </a:solidFill>
              </a:rPr>
              <a:t> </a:t>
            </a:r>
            <a:r>
              <a:rPr lang="en-US" sz="2400" b="1" dirty="0" err="1">
                <a:solidFill>
                  <a:schemeClr val="bg1"/>
                </a:solidFill>
              </a:rPr>
              <a:t>học</a:t>
            </a:r>
            <a:r>
              <a:rPr lang="en-US" sz="2400" b="1" dirty="0">
                <a:solidFill>
                  <a:schemeClr val="bg1"/>
                </a:solidFill>
              </a:rPr>
              <a:t> </a:t>
            </a:r>
            <a:r>
              <a:rPr lang="en-US" sz="2400" b="1" dirty="0" err="1">
                <a:solidFill>
                  <a:schemeClr val="bg1"/>
                </a:solidFill>
              </a:rPr>
              <a:t>một</a:t>
            </a:r>
            <a:r>
              <a:rPr lang="en-US" sz="2400" b="1" dirty="0">
                <a:solidFill>
                  <a:schemeClr val="bg1"/>
                </a:solidFill>
              </a:rPr>
              <a:t> </a:t>
            </a:r>
            <a:r>
              <a:rPr lang="en-US" sz="2400" b="1" dirty="0" err="1">
                <a:solidFill>
                  <a:schemeClr val="bg1"/>
                </a:solidFill>
              </a:rPr>
              <a:t>số</a:t>
            </a:r>
            <a:r>
              <a:rPr lang="en-US" sz="2400" b="1" dirty="0">
                <a:solidFill>
                  <a:schemeClr val="bg1"/>
                </a:solidFill>
              </a:rPr>
              <a:t> </a:t>
            </a:r>
            <a:r>
              <a:rPr lang="en-US" sz="2400" b="1" dirty="0" err="1">
                <a:solidFill>
                  <a:schemeClr val="bg1"/>
                </a:solidFill>
              </a:rPr>
              <a:t>dạng</a:t>
            </a:r>
            <a:r>
              <a:rPr lang="en-US" sz="2400" b="1" dirty="0">
                <a:solidFill>
                  <a:schemeClr val="bg1"/>
                </a:solidFill>
              </a:rPr>
              <a:t> </a:t>
            </a:r>
            <a:r>
              <a:rPr lang="en-US" sz="2400" b="1" dirty="0" err="1">
                <a:solidFill>
                  <a:schemeClr val="bg1"/>
                </a:solidFill>
              </a:rPr>
              <a:t>bài</a:t>
            </a:r>
            <a:endParaRPr lang="en-US" sz="2400" b="1" dirty="0">
              <a:solidFill>
                <a:schemeClr val="bg1"/>
              </a:solidFill>
            </a:endParaRPr>
          </a:p>
        </p:txBody>
      </p:sp>
      <p:sp>
        <p:nvSpPr>
          <p:cNvPr id="4" name="Rectangle 3"/>
          <p:cNvSpPr/>
          <p:nvPr/>
        </p:nvSpPr>
        <p:spPr>
          <a:xfrm>
            <a:off x="1121683" y="2186735"/>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65859" y="2725793"/>
            <a:ext cx="4572000" cy="3347776"/>
          </a:xfrm>
          <a:prstGeom prst="rect">
            <a:avLst/>
          </a:prstGeom>
        </p:spPr>
        <p:txBody>
          <a:bodyPr>
            <a:spAutoFit/>
          </a:bodyPr>
          <a:lstStyle/>
          <a:p>
            <a:pPr>
              <a:lnSpc>
                <a:spcPct val="107000"/>
              </a:lnSpc>
              <a:spcAft>
                <a:spcPts val="800"/>
              </a:spcAft>
            </a:pPr>
            <a:r>
              <a:rPr lang="en-US" dirty="0">
                <a:latin typeface="Tahoma" panose="020B0604030504040204" pitchFamily="34" charset="0"/>
                <a:ea typeface="Calibri" panose="020F0502020204030204" pitchFamily="34" charset="0"/>
                <a:cs typeface="Times New Roman" panose="02020603050405020304" pitchFamily="18" charset="0"/>
              </a:rPr>
              <a:t>Ở </a:t>
            </a:r>
            <a:r>
              <a:rPr lang="en-US" dirty="0" err="1">
                <a:latin typeface="Tahoma" panose="020B0604030504040204" pitchFamily="34" charset="0"/>
                <a:ea typeface="Calibri" panose="020F0502020204030204" pitchFamily="34" charset="0"/>
                <a:cs typeface="Times New Roman" panose="02020603050405020304" pitchFamily="18" charset="0"/>
              </a:rPr>
              <a:t>dạng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bài</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này</a:t>
            </a:r>
            <a:r>
              <a:rPr lang="en-US" dirty="0">
                <a:latin typeface="Tahoma" panose="020B0604030504040204" pitchFamily="34" charset="0"/>
                <a:ea typeface="Calibri" panose="020F0502020204030204" pitchFamily="34" charset="0"/>
                <a:cs typeface="Times New Roman" panose="02020603050405020304" pitchFamily="18" charset="0"/>
              </a:rPr>
              <a:t>, GV </a:t>
            </a:r>
            <a:r>
              <a:rPr lang="en-US" dirty="0" err="1">
                <a:latin typeface="Tahoma" panose="020B0604030504040204" pitchFamily="34" charset="0"/>
                <a:ea typeface="Calibri" panose="020F0502020204030204" pitchFamily="34" charset="0"/>
                <a:cs typeface="Times New Roman" panose="02020603050405020304" pitchFamily="18" charset="0"/>
              </a:rPr>
              <a:t>lưu</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ý</a:t>
            </a:r>
            <a:r>
              <a:rPr lang="en-US" dirty="0">
                <a:latin typeface="Tahoma" panose="020B0604030504040204" pitchFamily="34" charset="0"/>
                <a:ea typeface="Calibri" panose="020F0502020204030204" pitchFamily="34" charset="0"/>
                <a:cs typeface="Times New Roman" panose="02020603050405020304" pitchFamily="18" charset="0"/>
              </a:rPr>
              <a:t> 2 </a:t>
            </a:r>
            <a:r>
              <a:rPr lang="en-US" dirty="0" err="1">
                <a:latin typeface="Tahoma" panose="020B0604030504040204" pitchFamily="34" charset="0"/>
                <a:ea typeface="Calibri" panose="020F0502020204030204" pitchFamily="34" charset="0"/>
                <a:cs typeface="Times New Roman" panose="02020603050405020304" pitchFamily="18" charset="0"/>
              </a:rPr>
              <a:t>điểm</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chính</a:t>
            </a:r>
            <a:r>
              <a:rPr lang="en-US" dirty="0">
                <a:latin typeface="Tahoma" panose="020B060403050404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Tahoma" panose="020B0604030504040204" pitchFamily="34" charset="0"/>
              <a:buChar char="-"/>
            </a:pPr>
            <a:r>
              <a:rPr lang="en-US" dirty="0">
                <a:latin typeface="Tahoma" panose="020B0604030504040204" pitchFamily="34" charset="0"/>
                <a:ea typeface="Calibri" panose="020F0502020204030204" pitchFamily="34" charset="0"/>
                <a:cs typeface="Times New Roman" panose="02020603050405020304" pitchFamily="18" charset="0"/>
              </a:rPr>
              <a:t>HS </a:t>
            </a:r>
            <a:r>
              <a:rPr lang="en-US" dirty="0" err="1">
                <a:latin typeface="Tahoma" panose="020B0604030504040204" pitchFamily="34" charset="0"/>
                <a:ea typeface="Calibri" panose="020F0502020204030204" pitchFamily="34" charset="0"/>
                <a:cs typeface="Times New Roman" panose="02020603050405020304" pitchFamily="18" charset="0"/>
              </a:rPr>
              <a:t>biết</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cách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khai</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thác</a:t>
            </a:r>
            <a:r>
              <a:rPr lang="en-US" dirty="0">
                <a:latin typeface="Tahoma" panose="020B0604030504040204" pitchFamily="34" charset="0"/>
                <a:ea typeface="Calibri" panose="020F0502020204030204" pitchFamily="34" charset="0"/>
                <a:cs typeface="Times New Roman" panose="02020603050405020304" pitchFamily="18" charset="0"/>
              </a:rPr>
              <a:t> ý </a:t>
            </a:r>
            <a:r>
              <a:rPr lang="en-US" dirty="0" err="1">
                <a:latin typeface="Tahoma" panose="020B0604030504040204" pitchFamily="34" charset="0"/>
                <a:ea typeface="Calibri" panose="020F0502020204030204" pitchFamily="34" charset="0"/>
                <a:cs typeface="Times New Roman" panose="02020603050405020304" pitchFamily="18" charset="0"/>
              </a:rPr>
              <a:t>tưởng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từ</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định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hướng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chủ</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đề</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và</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lựa</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chọn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cách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thể</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hiện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chất</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liệu</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phù</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hợp</a:t>
            </a:r>
            <a:r>
              <a:rPr lang="en-US" dirty="0">
                <a:latin typeface="Tahoma" panose="020B060403050404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Tahoma" panose="020B0604030504040204" pitchFamily="34" charset="0"/>
              <a:buChar char="-"/>
            </a:pPr>
            <a:r>
              <a:rPr lang="en-US" dirty="0">
                <a:latin typeface="Tahoma" panose="020B0604030504040204" pitchFamily="34" charset="0"/>
                <a:ea typeface="Calibri" panose="020F0502020204030204" pitchFamily="34" charset="0"/>
                <a:cs typeface="Times New Roman" panose="02020603050405020304" pitchFamily="18" charset="0"/>
              </a:rPr>
              <a:t>HS </a:t>
            </a:r>
            <a:r>
              <a:rPr lang="en-US" dirty="0" err="1">
                <a:latin typeface="Tahoma" panose="020B0604030504040204" pitchFamily="34" charset="0"/>
                <a:ea typeface="Calibri" panose="020F0502020204030204" pitchFamily="34" charset="0"/>
                <a:cs typeface="Times New Roman" panose="02020603050405020304" pitchFamily="18" charset="0"/>
              </a:rPr>
              <a:t>chủ</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động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sử</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dụng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yếu</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tố</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nguyên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lí</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tạo</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hình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để</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thể</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hiện</a:t>
            </a:r>
            <a:r>
              <a:rPr lang="en-US" dirty="0">
                <a:latin typeface="Tahoma" panose="020B0604030504040204" pitchFamily="34" charset="0"/>
                <a:ea typeface="Calibri" panose="020F0502020204030204" pitchFamily="34" charset="0"/>
                <a:cs typeface="Times New Roman" panose="02020603050405020304" pitchFamily="18" charset="0"/>
              </a:rPr>
              <a:t> ý </a:t>
            </a:r>
            <a:r>
              <a:rPr lang="en-US" dirty="0" err="1">
                <a:latin typeface="Tahoma" panose="020B0604030504040204" pitchFamily="34" charset="0"/>
                <a:ea typeface="Calibri" panose="020F0502020204030204" pitchFamily="34" charset="0"/>
                <a:cs typeface="Times New Roman" panose="02020603050405020304" pitchFamily="18" charset="0"/>
              </a:rPr>
              <a:t>tưởng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thành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các</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sản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phẩm</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mĩ</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thuật</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cụ</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thể</a:t>
            </a:r>
            <a:r>
              <a:rPr lang="en-US" dirty="0">
                <a:latin typeface="Tahoma" panose="020B0604030504040204" pitchFamily="34" charset="0"/>
                <a:ea typeface="Calibri" panose="020F0502020204030204" pitchFamily="34" charset="0"/>
                <a:cs typeface="Times New Roman" panose="02020603050405020304" pitchFamily="18" charset="0"/>
              </a:rPr>
              <a:t> (2D, 3D).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ahoma" panose="020B0604030504040204" pitchFamily="34" charset="0"/>
                <a:ea typeface="Calibri" panose="020F0502020204030204" pitchFamily="34" charset="0"/>
                <a:cs typeface="Times New Roman" panose="02020603050405020304" pitchFamily="18" charset="0"/>
              </a:rPr>
              <a:t>Hay </a:t>
            </a:r>
            <a:r>
              <a:rPr lang="en-US" dirty="0" err="1">
                <a:latin typeface="Tahoma" panose="020B0604030504040204" pitchFamily="34" charset="0"/>
                <a:ea typeface="Calibri" panose="020F0502020204030204" pitchFamily="34" charset="0"/>
                <a:cs typeface="Times New Roman" panose="02020603050405020304" pitchFamily="18" charset="0"/>
              </a:rPr>
              <a:t>có</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thể</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hiểu</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rằng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tên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chủ</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đề</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là</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cái</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cớ</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vật</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chất</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để</a:t>
            </a:r>
            <a:r>
              <a:rPr lang="en-US" dirty="0">
                <a:latin typeface="Tahoma" panose="020B0604030504040204" pitchFamily="34" charset="0"/>
                <a:ea typeface="Calibri" panose="020F0502020204030204" pitchFamily="34" charset="0"/>
                <a:cs typeface="Times New Roman" panose="02020603050405020304" pitchFamily="18" charset="0"/>
              </a:rPr>
              <a:t> HS </a:t>
            </a:r>
            <a:r>
              <a:rPr lang="en-US" dirty="0" err="1">
                <a:latin typeface="Tahoma" panose="020B0604030504040204" pitchFamily="34" charset="0"/>
                <a:ea typeface="Calibri" panose="020F0502020204030204" pitchFamily="34" charset="0"/>
                <a:cs typeface="Times New Roman" panose="02020603050405020304" pitchFamily="18" charset="0"/>
              </a:rPr>
              <a:t>hình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thành</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củng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cố</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những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kiến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thức</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kĩ</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năng</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liên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quan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đến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môn</a:t>
            </a:r>
            <a:r>
              <a:rPr lang="en-US" dirty="0">
                <a:latin typeface="Tahoma" panose="020B0604030504040204" pitchFamily="34" charset="0"/>
                <a:ea typeface="Calibri" panose="020F0502020204030204" pitchFamily="34" charset="0"/>
                <a:cs typeface="Times New Roman" panose="02020603050405020304" pitchFamily="18" charset="0"/>
              </a:rPr>
              <a:t> </a:t>
            </a:r>
            <a:r>
              <a:rPr lang="en-US" dirty="0" err="1">
                <a:latin typeface="Tahoma" panose="020B0604030504040204" pitchFamily="34" charset="0"/>
                <a:ea typeface="Calibri" panose="020F0502020204030204" pitchFamily="34" charset="0"/>
                <a:cs typeface="Times New Roman" panose="02020603050405020304" pitchFamily="18" charset="0"/>
              </a:rPr>
              <a:t>học</a:t>
            </a:r>
            <a:r>
              <a:rPr lang="en-US" dirty="0">
                <a:latin typeface="Tahoma" panose="020B060403050404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0E796B8-5E9A-F262-9D23-71D94D7FCBF0}"/>
              </a:ext>
            </a:extLst>
          </p:cNvPr>
          <p:cNvPicPr>
            <a:picLocks noChangeAspect="1"/>
          </p:cNvPicPr>
          <p:nvPr/>
        </p:nvPicPr>
        <p:blipFill>
          <a:blip r:embed="rId3"/>
          <a:stretch>
            <a:fillRect/>
          </a:stretch>
        </p:blipFill>
        <p:spPr>
          <a:xfrm>
            <a:off x="5518082" y="2180046"/>
            <a:ext cx="6554115" cy="4439270"/>
          </a:xfrm>
          <a:prstGeom prst="rect">
            <a:avLst/>
          </a:prstGeom>
        </p:spPr>
      </p:pic>
    </p:spTree>
    <p:extLst>
      <p:ext uri="{BB962C8B-B14F-4D97-AF65-F5344CB8AC3E}">
        <p14:creationId xmlns:p14="http://schemas.microsoft.com/office/powerpoint/2010/main" val="2326929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98552" y="1104267"/>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3F690E6-43B4-2638-C635-7BCC20747720}"/>
              </a:ext>
            </a:extLst>
          </p:cNvPr>
          <p:cNvGraphicFramePr>
            <a:graphicFrameLocks noGrp="1"/>
          </p:cNvGraphicFramePr>
          <p:nvPr>
            <p:extLst>
              <p:ext uri="{D42A27DB-BD31-4B8C-83A1-F6EECF244321}">
                <p14:modId xmlns:p14="http://schemas.microsoft.com/office/powerpoint/2010/main" val="782121831"/>
              </p:ext>
            </p:extLst>
          </p:nvPr>
        </p:nvGraphicFramePr>
        <p:xfrm>
          <a:off x="237367" y="1934261"/>
          <a:ext cx="7462146" cy="3689350"/>
        </p:xfrm>
        <a:graphic>
          <a:graphicData uri="http://schemas.openxmlformats.org/drawingml/2006/table">
            <a:tbl>
              <a:tblPr firstRow="1" firstCol="1" bandRow="1">
                <a:tableStyleId>{5C22544A-7EE6-4342-B048-85BDC9FD1C3A}</a:tableStyleId>
              </a:tblPr>
              <a:tblGrid>
                <a:gridCol w="468618">
                  <a:extLst>
                    <a:ext uri="{9D8B030D-6E8A-4147-A177-3AD203B41FA5}">
                      <a16:colId xmlns:a16="http://schemas.microsoft.com/office/drawing/2014/main" val="1271990403"/>
                    </a:ext>
                  </a:extLst>
                </a:gridCol>
                <a:gridCol w="1548822">
                  <a:extLst>
                    <a:ext uri="{9D8B030D-6E8A-4147-A177-3AD203B41FA5}">
                      <a16:colId xmlns:a16="http://schemas.microsoft.com/office/drawing/2014/main" val="4100745167"/>
                    </a:ext>
                  </a:extLst>
                </a:gridCol>
                <a:gridCol w="5444706">
                  <a:extLst>
                    <a:ext uri="{9D8B030D-6E8A-4147-A177-3AD203B41FA5}">
                      <a16:colId xmlns:a16="http://schemas.microsoft.com/office/drawing/2014/main" val="3577203152"/>
                    </a:ext>
                  </a:extLst>
                </a:gridCol>
              </a:tblGrid>
              <a:tr h="0">
                <a:tc>
                  <a:txBody>
                    <a:bodyPr/>
                    <a:lstStyle/>
                    <a:p>
                      <a:pPr marL="0" marR="0" algn="just">
                        <a:lnSpc>
                          <a:spcPct val="115000"/>
                        </a:lnSpc>
                        <a:spcBef>
                          <a:spcPts val="0"/>
                        </a:spcBef>
                        <a:spcAft>
                          <a:spcPts val="600"/>
                        </a:spcAft>
                      </a:pPr>
                      <a:r>
                        <a:rPr lang="en-US" sz="2000">
                          <a:effectLst/>
                        </a:rPr>
                        <a:t>TT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2000">
                          <a:effectLst/>
                        </a:rPr>
                        <a:t>Bài học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2000">
                          <a:effectLst/>
                        </a:rPr>
                        <a:t>Quy trình dạy học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160294"/>
                  </a:ext>
                </a:extLst>
              </a:tr>
              <a:tr h="0">
                <a:tc>
                  <a:txBody>
                    <a:bodyPr/>
                    <a:lstStyle/>
                    <a:p>
                      <a:pPr marL="0" marR="0" algn="just">
                        <a:lnSpc>
                          <a:spcPct val="115000"/>
                        </a:lnSpc>
                        <a:spcBef>
                          <a:spcPts val="0"/>
                        </a:spcBef>
                        <a:spcAft>
                          <a:spcPts val="600"/>
                        </a:spcAft>
                      </a:pPr>
                      <a:r>
                        <a:rPr lang="en-US" sz="2000">
                          <a:effectLst/>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2000">
                          <a:effectLst/>
                        </a:rPr>
                        <a:t>Bài 1. Hình tượng con người trong sáng tạo mĩ thuật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2000" dirty="0">
                          <a:effectLst/>
                        </a:rPr>
                        <a:t>Quan </a:t>
                      </a:r>
                      <a:r>
                        <a:rPr lang="en-US" sz="2000" dirty="0" err="1">
                          <a:effectLst/>
                        </a:rPr>
                        <a:t>sát</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hình</a:t>
                      </a:r>
                      <a:r>
                        <a:rPr lang="en-US" sz="2000" dirty="0">
                          <a:effectLst/>
                        </a:rPr>
                        <a:t> </a:t>
                      </a:r>
                      <a:r>
                        <a:rPr lang="en-US" sz="2000" dirty="0" err="1">
                          <a:effectLst/>
                        </a:rPr>
                        <a:t>tượng</a:t>
                      </a:r>
                      <a:r>
                        <a:rPr lang="en-US" sz="2000" dirty="0">
                          <a:effectLst/>
                        </a:rPr>
                        <a:t> con </a:t>
                      </a:r>
                      <a:r>
                        <a:rPr lang="en-US" sz="2000" dirty="0" err="1">
                          <a:effectLst/>
                        </a:rPr>
                        <a:t>người</a:t>
                      </a:r>
                      <a:r>
                        <a:rPr lang="en-US" sz="2000" dirty="0">
                          <a:effectLst/>
                        </a:rPr>
                        <a:t> </a:t>
                      </a:r>
                      <a:r>
                        <a:rPr lang="en-US" sz="2000" dirty="0" err="1">
                          <a:effectLst/>
                        </a:rPr>
                        <a:t>trong</a:t>
                      </a:r>
                      <a:r>
                        <a:rPr lang="en-US" sz="2000" dirty="0">
                          <a:effectLst/>
                        </a:rPr>
                        <a:t> </a:t>
                      </a:r>
                      <a:r>
                        <a:rPr lang="en-US" sz="2000" dirty="0" err="1">
                          <a:effectLst/>
                        </a:rPr>
                        <a:t>tác</a:t>
                      </a:r>
                      <a:r>
                        <a:rPr lang="en-US" sz="2000" dirty="0">
                          <a:effectLst/>
                        </a:rPr>
                        <a:t> </a:t>
                      </a:r>
                      <a:r>
                        <a:rPr lang="en-US" sz="2000" dirty="0" err="1">
                          <a:effectLst/>
                        </a:rPr>
                        <a:t>phẩm</a:t>
                      </a:r>
                      <a:r>
                        <a:rPr lang="en-US" sz="2000" dirty="0">
                          <a:effectLst/>
                        </a:rPr>
                        <a:t> </a:t>
                      </a:r>
                      <a:r>
                        <a:rPr lang="en-US" sz="2000" dirty="0" err="1">
                          <a:effectLst/>
                        </a:rPr>
                        <a:t>hội</a:t>
                      </a:r>
                      <a:r>
                        <a:rPr lang="en-US" sz="2000" dirty="0">
                          <a:effectLst/>
                        </a:rPr>
                        <a:t> </a:t>
                      </a:r>
                      <a:r>
                        <a:rPr lang="en-US" sz="2000" dirty="0" err="1">
                          <a:effectLst/>
                        </a:rPr>
                        <a:t>hoạ</a:t>
                      </a:r>
                      <a:r>
                        <a:rPr lang="en-US" sz="2000" dirty="0">
                          <a:effectLst/>
                        </a:rPr>
                        <a:t>, </a:t>
                      </a:r>
                      <a:r>
                        <a:rPr lang="en-US" sz="2000" dirty="0" err="1">
                          <a:effectLst/>
                        </a:rPr>
                        <a:t>điêu</a:t>
                      </a:r>
                      <a:r>
                        <a:rPr lang="en-US" sz="2000" dirty="0">
                          <a:effectLst/>
                        </a:rPr>
                        <a:t> </a:t>
                      </a:r>
                      <a:r>
                        <a:rPr lang="en-US" sz="2000" dirty="0" err="1">
                          <a:effectLst/>
                        </a:rPr>
                        <a:t>khắc</a:t>
                      </a:r>
                      <a:r>
                        <a:rPr lang="en-US" sz="2000" dirty="0">
                          <a:effectLst/>
                        </a:rPr>
                        <a:t>.</a:t>
                      </a:r>
                      <a:endParaRPr lang="en-US" sz="1800" dirty="0">
                        <a:effectLst/>
                      </a:endParaRPr>
                    </a:p>
                    <a:p>
                      <a:pPr marL="0" marR="0" algn="just">
                        <a:lnSpc>
                          <a:spcPct val="115000"/>
                        </a:lnSpc>
                        <a:spcBef>
                          <a:spcPts val="0"/>
                        </a:spcBef>
                        <a:spcAft>
                          <a:spcPts val="600"/>
                        </a:spcAft>
                      </a:pPr>
                      <a:r>
                        <a:rPr lang="en-US" sz="2000" dirty="0" err="1">
                          <a:effectLst/>
                        </a:rPr>
                        <a:t>Thể</a:t>
                      </a:r>
                      <a:r>
                        <a:rPr lang="en-US" sz="2000" dirty="0">
                          <a:effectLst/>
                        </a:rPr>
                        <a:t> </a:t>
                      </a:r>
                      <a:r>
                        <a:rPr lang="en-US" sz="2000" dirty="0" err="1">
                          <a:effectLst/>
                        </a:rPr>
                        <a:t>hiện</a:t>
                      </a:r>
                      <a:r>
                        <a:rPr lang="en-US" sz="2000" dirty="0">
                          <a:effectLst/>
                        </a:rPr>
                        <a:t>: </a:t>
                      </a:r>
                      <a:r>
                        <a:rPr lang="en-US" sz="2000" dirty="0" err="1">
                          <a:effectLst/>
                        </a:rPr>
                        <a:t>Gợi</a:t>
                      </a:r>
                      <a:r>
                        <a:rPr lang="en-US" sz="2000" dirty="0">
                          <a:effectLst/>
                        </a:rPr>
                        <a:t> ý </a:t>
                      </a:r>
                      <a:r>
                        <a:rPr lang="en-US" sz="2000" dirty="0" err="1">
                          <a:effectLst/>
                        </a:rPr>
                        <a:t>một</a:t>
                      </a:r>
                      <a:r>
                        <a:rPr lang="en-US" sz="2000" dirty="0">
                          <a:effectLst/>
                        </a:rPr>
                        <a:t> </a:t>
                      </a:r>
                      <a:r>
                        <a:rPr lang="en-US" sz="2000" dirty="0" err="1">
                          <a:effectLst/>
                        </a:rPr>
                        <a:t>số</a:t>
                      </a:r>
                      <a:r>
                        <a:rPr lang="en-US" sz="2000" dirty="0">
                          <a:effectLst/>
                        </a:rPr>
                        <a:t> </a:t>
                      </a:r>
                      <a:r>
                        <a:rPr lang="en-US" sz="2000" dirty="0" err="1">
                          <a:effectLst/>
                        </a:rPr>
                        <a:t>cách</a:t>
                      </a:r>
                      <a:r>
                        <a:rPr lang="en-US" sz="2000" dirty="0">
                          <a:effectLst/>
                        </a:rPr>
                        <a:t> </a:t>
                      </a:r>
                      <a:r>
                        <a:rPr lang="en-US" sz="2000" dirty="0" err="1">
                          <a:effectLst/>
                        </a:rPr>
                        <a:t>thể</a:t>
                      </a:r>
                      <a:r>
                        <a:rPr lang="en-US" sz="2000" dirty="0">
                          <a:effectLst/>
                        </a:rPr>
                        <a:t> </a:t>
                      </a:r>
                      <a:r>
                        <a:rPr lang="en-US" sz="2000" dirty="0" err="1">
                          <a:effectLst/>
                        </a:rPr>
                        <a:t>hiện</a:t>
                      </a:r>
                      <a:r>
                        <a:rPr lang="en-US" sz="2000" dirty="0">
                          <a:effectLst/>
                        </a:rPr>
                        <a:t> </a:t>
                      </a:r>
                      <a:r>
                        <a:rPr lang="en-US" sz="2000" dirty="0" err="1">
                          <a:effectLst/>
                        </a:rPr>
                        <a:t>dáng</a:t>
                      </a:r>
                      <a:r>
                        <a:rPr lang="en-US" sz="2000" dirty="0">
                          <a:effectLst/>
                        </a:rPr>
                        <a:t> </a:t>
                      </a:r>
                      <a:r>
                        <a:rPr lang="en-US" sz="2000" dirty="0" err="1">
                          <a:effectLst/>
                        </a:rPr>
                        <a:t>người</a:t>
                      </a:r>
                      <a:r>
                        <a:rPr lang="en-US" sz="2000" dirty="0">
                          <a:effectLst/>
                        </a:rPr>
                        <a:t>, </a:t>
                      </a:r>
                      <a:r>
                        <a:rPr lang="en-US" sz="2000" dirty="0" err="1">
                          <a:effectLst/>
                        </a:rPr>
                        <a:t>các</a:t>
                      </a:r>
                      <a:r>
                        <a:rPr lang="en-US" sz="2000" dirty="0">
                          <a:effectLst/>
                        </a:rPr>
                        <a:t> </a:t>
                      </a:r>
                      <a:r>
                        <a:rPr lang="en-US" sz="2000" dirty="0" err="1">
                          <a:effectLst/>
                        </a:rPr>
                        <a:t>bước</a:t>
                      </a:r>
                      <a:r>
                        <a:rPr lang="en-US" sz="2000" dirty="0">
                          <a:effectLst/>
                        </a:rPr>
                        <a:t> </a:t>
                      </a:r>
                      <a:r>
                        <a:rPr lang="en-US" sz="2000" dirty="0" err="1">
                          <a:effectLst/>
                        </a:rPr>
                        <a:t>kí</a:t>
                      </a:r>
                      <a:r>
                        <a:rPr lang="en-US" sz="2000" dirty="0">
                          <a:effectLst/>
                        </a:rPr>
                        <a:t> </a:t>
                      </a:r>
                      <a:r>
                        <a:rPr lang="en-US" sz="2000" dirty="0" err="1">
                          <a:effectLst/>
                        </a:rPr>
                        <a:t>hoạ</a:t>
                      </a:r>
                      <a:r>
                        <a:rPr lang="en-US" sz="2000" dirty="0">
                          <a:effectLst/>
                        </a:rPr>
                        <a:t> </a:t>
                      </a:r>
                      <a:r>
                        <a:rPr lang="en-US" sz="2000" dirty="0" err="1">
                          <a:effectLst/>
                        </a:rPr>
                        <a:t>dáng</a:t>
                      </a:r>
                      <a:r>
                        <a:rPr lang="en-US" sz="2000" dirty="0">
                          <a:effectLst/>
                        </a:rPr>
                        <a:t> </a:t>
                      </a:r>
                      <a:r>
                        <a:rPr lang="en-US" sz="2000" dirty="0" err="1">
                          <a:effectLst/>
                        </a:rPr>
                        <a:t>người</a:t>
                      </a:r>
                      <a:r>
                        <a:rPr lang="en-US" sz="2000" dirty="0">
                          <a:effectLst/>
                        </a:rPr>
                        <a:t> </a:t>
                      </a:r>
                      <a:r>
                        <a:rPr lang="en-US" sz="2000" dirty="0">
                          <a:effectLst/>
                          <a:sym typeface="Wingdings" panose="05000000000000000000" pitchFamily="2" charset="2"/>
                        </a:rPr>
                        <a:t></a:t>
                      </a:r>
                      <a:r>
                        <a:rPr lang="en-US" sz="2000" dirty="0">
                          <a:effectLst/>
                        </a:rPr>
                        <a:t> </a:t>
                      </a:r>
                      <a:r>
                        <a:rPr lang="en-US" sz="2000" dirty="0" err="1">
                          <a:effectLst/>
                        </a:rPr>
                        <a:t>vẽ</a:t>
                      </a:r>
                      <a:r>
                        <a:rPr lang="en-US" sz="2000" dirty="0">
                          <a:effectLst/>
                        </a:rPr>
                        <a:t> </a:t>
                      </a:r>
                      <a:r>
                        <a:rPr lang="en-US" sz="2000" dirty="0" err="1">
                          <a:effectLst/>
                        </a:rPr>
                        <a:t>một</a:t>
                      </a:r>
                      <a:r>
                        <a:rPr lang="en-US" sz="2000" dirty="0">
                          <a:effectLst/>
                        </a:rPr>
                        <a:t> </a:t>
                      </a:r>
                      <a:r>
                        <a:rPr lang="en-US" sz="2000" dirty="0" err="1">
                          <a:effectLst/>
                        </a:rPr>
                        <a:t>số</a:t>
                      </a:r>
                      <a:r>
                        <a:rPr lang="en-US" sz="2000" dirty="0">
                          <a:effectLst/>
                        </a:rPr>
                        <a:t> </a:t>
                      </a:r>
                      <a:r>
                        <a:rPr lang="en-US" sz="2000" dirty="0" err="1">
                          <a:effectLst/>
                        </a:rPr>
                        <a:t>dáng</a:t>
                      </a:r>
                      <a:r>
                        <a:rPr lang="en-US" sz="2000" dirty="0">
                          <a:effectLst/>
                        </a:rPr>
                        <a:t> </a:t>
                      </a:r>
                      <a:r>
                        <a:rPr lang="en-US" sz="2000" dirty="0" err="1">
                          <a:effectLst/>
                        </a:rPr>
                        <a:t>người</a:t>
                      </a:r>
                      <a:r>
                        <a:rPr lang="en-US" sz="2000" dirty="0">
                          <a:effectLst/>
                        </a:rPr>
                        <a:t> </a:t>
                      </a:r>
                      <a:r>
                        <a:rPr lang="en-US" sz="2000" dirty="0" err="1">
                          <a:effectLst/>
                        </a:rPr>
                        <a:t>của</a:t>
                      </a:r>
                      <a:r>
                        <a:rPr lang="en-US" sz="2000" dirty="0">
                          <a:effectLst/>
                        </a:rPr>
                        <a:t> </a:t>
                      </a:r>
                      <a:r>
                        <a:rPr lang="en-US" sz="2000" dirty="0" err="1">
                          <a:effectLst/>
                        </a:rPr>
                        <a:t>các</a:t>
                      </a:r>
                      <a:r>
                        <a:rPr lang="en-US" sz="2000" dirty="0">
                          <a:effectLst/>
                        </a:rPr>
                        <a:t> </a:t>
                      </a:r>
                      <a:r>
                        <a:rPr lang="en-US" sz="2000" dirty="0" err="1">
                          <a:effectLst/>
                        </a:rPr>
                        <a:t>bạn</a:t>
                      </a:r>
                      <a:r>
                        <a:rPr lang="en-US" sz="2000" dirty="0">
                          <a:effectLst/>
                        </a:rPr>
                        <a:t> </a:t>
                      </a:r>
                      <a:r>
                        <a:rPr lang="en-US" sz="2000" dirty="0" err="1">
                          <a:effectLst/>
                        </a:rPr>
                        <a:t>quanh</a:t>
                      </a:r>
                      <a:r>
                        <a:rPr lang="en-US" sz="2000" dirty="0">
                          <a:effectLst/>
                        </a:rPr>
                        <a:t> </a:t>
                      </a:r>
                      <a:r>
                        <a:rPr lang="en-US" sz="2000" dirty="0" err="1">
                          <a:effectLst/>
                        </a:rPr>
                        <a:t>em</a:t>
                      </a:r>
                      <a:r>
                        <a:rPr lang="en-US" sz="2000" dirty="0">
                          <a:effectLst/>
                        </a:rPr>
                        <a:t>.</a:t>
                      </a:r>
                      <a:endParaRPr lang="en-US" sz="1800" dirty="0">
                        <a:effectLst/>
                      </a:endParaRPr>
                    </a:p>
                    <a:p>
                      <a:pPr marL="0" marR="0" algn="just">
                        <a:lnSpc>
                          <a:spcPct val="115000"/>
                        </a:lnSpc>
                        <a:spcBef>
                          <a:spcPts val="0"/>
                        </a:spcBef>
                        <a:spcAft>
                          <a:spcPts val="600"/>
                        </a:spcAft>
                      </a:pPr>
                      <a:r>
                        <a:rPr lang="en-US" sz="2000" dirty="0" err="1">
                          <a:effectLst/>
                        </a:rPr>
                        <a:t>Thảo</a:t>
                      </a:r>
                      <a:r>
                        <a:rPr lang="en-US" sz="2000" dirty="0">
                          <a:effectLst/>
                        </a:rPr>
                        <a:t> </a:t>
                      </a:r>
                      <a:r>
                        <a:rPr lang="en-US" sz="2000" dirty="0" err="1">
                          <a:effectLst/>
                        </a:rPr>
                        <a:t>luận</a:t>
                      </a:r>
                      <a:r>
                        <a:rPr lang="en-US" sz="2000" dirty="0">
                          <a:effectLst/>
                        </a:rPr>
                        <a:t>: </a:t>
                      </a:r>
                      <a:r>
                        <a:rPr lang="en-US" sz="2000" dirty="0" err="1">
                          <a:effectLst/>
                        </a:rPr>
                        <a:t>Trưng</a:t>
                      </a:r>
                      <a:r>
                        <a:rPr lang="en-US" sz="2000" dirty="0">
                          <a:effectLst/>
                        </a:rPr>
                        <a:t> </a:t>
                      </a:r>
                      <a:r>
                        <a:rPr lang="en-US" sz="2000" dirty="0" err="1">
                          <a:effectLst/>
                        </a:rPr>
                        <a:t>bày</a:t>
                      </a:r>
                      <a:r>
                        <a:rPr lang="en-US" sz="2000" dirty="0">
                          <a:effectLst/>
                        </a:rPr>
                        <a:t> </a:t>
                      </a:r>
                      <a:r>
                        <a:rPr lang="en-US" sz="2000" dirty="0" err="1">
                          <a:effectLst/>
                        </a:rPr>
                        <a:t>sản</a:t>
                      </a:r>
                      <a:r>
                        <a:rPr lang="en-US" sz="2000" dirty="0">
                          <a:effectLst/>
                        </a:rPr>
                        <a:t> </a:t>
                      </a:r>
                      <a:r>
                        <a:rPr lang="en-US" sz="2000" dirty="0" err="1">
                          <a:effectLst/>
                        </a:rPr>
                        <a:t>phẩm</a:t>
                      </a:r>
                      <a:r>
                        <a:rPr lang="en-US" sz="2000" dirty="0">
                          <a:effectLst/>
                        </a:rPr>
                        <a:t> </a:t>
                      </a:r>
                      <a:r>
                        <a:rPr lang="en-US" sz="2000" dirty="0" err="1">
                          <a:effectLst/>
                        </a:rPr>
                        <a:t>mĩ</a:t>
                      </a:r>
                      <a:r>
                        <a:rPr lang="en-US" sz="2000" dirty="0">
                          <a:effectLst/>
                        </a:rPr>
                        <a:t> </a:t>
                      </a:r>
                      <a:r>
                        <a:rPr lang="en-US" sz="2000" dirty="0" err="1">
                          <a:effectLst/>
                        </a:rPr>
                        <a:t>thuật</a:t>
                      </a:r>
                      <a:r>
                        <a:rPr lang="en-US" sz="2000" dirty="0">
                          <a:effectLst/>
                        </a:rPr>
                        <a:t> </a:t>
                      </a:r>
                      <a:r>
                        <a:rPr lang="en-US" sz="2000" dirty="0" err="1">
                          <a:effectLst/>
                        </a:rPr>
                        <a:t>và</a:t>
                      </a:r>
                      <a:r>
                        <a:rPr lang="en-US" sz="2000" dirty="0">
                          <a:effectLst/>
                        </a:rPr>
                        <a:t> </a:t>
                      </a:r>
                      <a:r>
                        <a:rPr lang="en-US" sz="2000" dirty="0" err="1">
                          <a:effectLst/>
                        </a:rPr>
                        <a:t>thảo</a:t>
                      </a:r>
                      <a:r>
                        <a:rPr lang="en-US" sz="2000" dirty="0">
                          <a:effectLst/>
                        </a:rPr>
                        <a:t> </a:t>
                      </a:r>
                      <a:r>
                        <a:rPr lang="en-US" sz="2000" dirty="0" err="1">
                          <a:effectLst/>
                        </a:rPr>
                        <a:t>luận</a:t>
                      </a:r>
                      <a:r>
                        <a:rPr lang="en-US" sz="2000" dirty="0">
                          <a:effectLst/>
                        </a:rPr>
                        <a:t> </a:t>
                      </a:r>
                      <a:r>
                        <a:rPr lang="en-US" sz="2000" dirty="0" err="1">
                          <a:effectLst/>
                        </a:rPr>
                        <a:t>một</a:t>
                      </a:r>
                      <a:r>
                        <a:rPr lang="en-US" sz="2000" dirty="0">
                          <a:effectLst/>
                        </a:rPr>
                        <a:t> </a:t>
                      </a:r>
                      <a:r>
                        <a:rPr lang="en-US" sz="2000" dirty="0" err="1">
                          <a:effectLst/>
                        </a:rPr>
                        <a:t>số</a:t>
                      </a:r>
                      <a:r>
                        <a:rPr lang="en-US" sz="2000" dirty="0">
                          <a:effectLst/>
                        </a:rPr>
                        <a:t> </a:t>
                      </a:r>
                      <a:r>
                        <a:rPr lang="en-US" sz="2000" dirty="0" err="1">
                          <a:effectLst/>
                        </a:rPr>
                        <a:t>câu</a:t>
                      </a:r>
                      <a:r>
                        <a:rPr lang="en-US" sz="2000" dirty="0">
                          <a:effectLst/>
                        </a:rPr>
                        <a:t> </a:t>
                      </a:r>
                      <a:r>
                        <a:rPr lang="en-US" sz="2000" dirty="0" err="1">
                          <a:effectLst/>
                        </a:rPr>
                        <a:t>hỏi</a:t>
                      </a:r>
                      <a:r>
                        <a:rPr lang="en-US" sz="2000" dirty="0">
                          <a:effectLst/>
                        </a:rPr>
                        <a:t> </a:t>
                      </a:r>
                      <a:r>
                        <a:rPr lang="en-US" sz="2000" dirty="0" err="1">
                          <a:effectLst/>
                        </a:rPr>
                        <a:t>trong</a:t>
                      </a:r>
                      <a:r>
                        <a:rPr lang="en-US" sz="2000" dirty="0">
                          <a:effectLst/>
                        </a:rPr>
                        <a:t> </a:t>
                      </a:r>
                      <a:r>
                        <a:rPr lang="en-US" sz="2000" dirty="0" err="1">
                          <a:effectLst/>
                        </a:rPr>
                        <a:t>SGK</a:t>
                      </a:r>
                      <a:r>
                        <a:rPr lang="en-US" sz="2000" dirty="0">
                          <a:effectLst/>
                        </a:rPr>
                        <a:t>. </a:t>
                      </a:r>
                      <a:endParaRPr lang="en-US" sz="1800" dirty="0">
                        <a:effectLst/>
                      </a:endParaRPr>
                    </a:p>
                    <a:p>
                      <a:pPr marL="0" marR="0" algn="just">
                        <a:lnSpc>
                          <a:spcPct val="115000"/>
                        </a:lnSpc>
                        <a:spcBef>
                          <a:spcPts val="0"/>
                        </a:spcBef>
                        <a:spcAft>
                          <a:spcPts val="600"/>
                        </a:spcAft>
                      </a:pPr>
                      <a:r>
                        <a:rPr lang="en-US" sz="2000" dirty="0" err="1">
                          <a:effectLst/>
                        </a:rPr>
                        <a:t>Vận</a:t>
                      </a:r>
                      <a:r>
                        <a:rPr lang="en-US" sz="2000" dirty="0">
                          <a:effectLst/>
                        </a:rPr>
                        <a:t> </a:t>
                      </a:r>
                      <a:r>
                        <a:rPr lang="en-US" sz="2000" dirty="0" err="1">
                          <a:effectLst/>
                        </a:rPr>
                        <a:t>dụng</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ghi</a:t>
                      </a:r>
                      <a:r>
                        <a:rPr lang="en-US" sz="2000" dirty="0">
                          <a:effectLst/>
                        </a:rPr>
                        <a:t> </a:t>
                      </a:r>
                      <a:r>
                        <a:rPr lang="en-US" sz="2000" dirty="0" err="1">
                          <a:effectLst/>
                        </a:rPr>
                        <a:t>chép</a:t>
                      </a:r>
                      <a:r>
                        <a:rPr lang="en-US" sz="2000" dirty="0">
                          <a:effectLst/>
                        </a:rPr>
                        <a:t> </a:t>
                      </a:r>
                      <a:r>
                        <a:rPr lang="en-US" sz="2000" dirty="0" err="1">
                          <a:effectLst/>
                        </a:rPr>
                        <a:t>dáng</a:t>
                      </a:r>
                      <a:r>
                        <a:rPr lang="en-US" sz="2000" dirty="0">
                          <a:effectLst/>
                        </a:rPr>
                        <a:t> </a:t>
                      </a:r>
                      <a:r>
                        <a:rPr lang="en-US" sz="2000" dirty="0" err="1">
                          <a:effectLst/>
                        </a:rPr>
                        <a:t>người</a:t>
                      </a:r>
                      <a:r>
                        <a:rPr lang="en-US" sz="2000" dirty="0">
                          <a:effectLst/>
                        </a:rPr>
                        <a:t> </a:t>
                      </a:r>
                      <a:r>
                        <a:rPr lang="en-US" sz="2000" dirty="0" err="1">
                          <a:effectLst/>
                        </a:rPr>
                        <a:t>để</a:t>
                      </a:r>
                      <a:r>
                        <a:rPr lang="en-US" sz="2000" dirty="0">
                          <a:effectLst/>
                        </a:rPr>
                        <a:t> </a:t>
                      </a:r>
                      <a:r>
                        <a:rPr lang="en-US" sz="2000" dirty="0" err="1">
                          <a:effectLst/>
                        </a:rPr>
                        <a:t>vẽ</a:t>
                      </a:r>
                      <a:r>
                        <a:rPr lang="en-US" sz="2000" dirty="0">
                          <a:effectLst/>
                        </a:rPr>
                        <a:t> </a:t>
                      </a:r>
                      <a:r>
                        <a:rPr lang="en-US" sz="2000" dirty="0" err="1">
                          <a:effectLst/>
                        </a:rPr>
                        <a:t>một</a:t>
                      </a:r>
                      <a:r>
                        <a:rPr lang="en-US" sz="2000" dirty="0">
                          <a:effectLst/>
                        </a:rPr>
                        <a:t> </a:t>
                      </a:r>
                      <a:r>
                        <a:rPr lang="en-US" sz="2000" dirty="0" err="1">
                          <a:effectLst/>
                        </a:rPr>
                        <a:t>bức</a:t>
                      </a:r>
                      <a:r>
                        <a:rPr lang="en-US" sz="2000" dirty="0">
                          <a:effectLst/>
                        </a:rPr>
                        <a:t> </a:t>
                      </a:r>
                      <a:r>
                        <a:rPr lang="en-US" sz="2000" dirty="0" err="1">
                          <a:effectLst/>
                        </a:rPr>
                        <a:t>tranh</a:t>
                      </a:r>
                      <a:r>
                        <a:rPr lang="en-US" sz="2000" dirty="0">
                          <a:effectLst/>
                        </a:rPr>
                        <a:t> </a:t>
                      </a:r>
                      <a:r>
                        <a:rPr lang="en-US" sz="2000" dirty="0" err="1">
                          <a:effectLst/>
                        </a:rPr>
                        <a:t>bằng</a:t>
                      </a:r>
                      <a:r>
                        <a:rPr lang="en-US" sz="2000" dirty="0">
                          <a:effectLst/>
                        </a:rPr>
                        <a:t> </a:t>
                      </a:r>
                      <a:r>
                        <a:rPr lang="en-US" sz="2000" dirty="0" err="1">
                          <a:effectLst/>
                        </a:rPr>
                        <a:t>vật</a:t>
                      </a:r>
                      <a:r>
                        <a:rPr lang="en-US" sz="2000" dirty="0">
                          <a:effectLst/>
                        </a:rPr>
                        <a:t> </a:t>
                      </a:r>
                      <a:r>
                        <a:rPr lang="en-US" sz="2000" dirty="0" err="1">
                          <a:effectLst/>
                        </a:rPr>
                        <a:t>liệu</a:t>
                      </a:r>
                      <a:r>
                        <a:rPr lang="en-US" sz="2000" dirty="0">
                          <a:effectLst/>
                        </a:rPr>
                        <a:t> </a:t>
                      </a:r>
                      <a:r>
                        <a:rPr lang="en-US" sz="2000" dirty="0" err="1">
                          <a:effectLst/>
                        </a:rPr>
                        <a:t>sẵn</a:t>
                      </a:r>
                      <a:r>
                        <a:rPr lang="en-US" sz="2000" dirty="0">
                          <a:effectLst/>
                        </a:rPr>
                        <a:t> </a:t>
                      </a:r>
                      <a:r>
                        <a:rPr lang="en-US" sz="2000" dirty="0" err="1">
                          <a:effectLst/>
                        </a:rPr>
                        <a:t>có</a:t>
                      </a:r>
                      <a:r>
                        <a:rPr lang="en-US" sz="20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2653502"/>
                  </a:ext>
                </a:extLst>
              </a:tr>
            </a:tbl>
          </a:graphicData>
        </a:graphic>
      </p:graphicFrame>
      <p:pic>
        <p:nvPicPr>
          <p:cNvPr id="7" name="Picture 6">
            <a:extLst>
              <a:ext uri="{FF2B5EF4-FFF2-40B4-BE49-F238E27FC236}">
                <a16:creationId xmlns:a16="http://schemas.microsoft.com/office/drawing/2014/main" id="{9708F392-5C89-7A39-D75B-153C903F7D7F}"/>
              </a:ext>
            </a:extLst>
          </p:cNvPr>
          <p:cNvPicPr>
            <a:picLocks noChangeAspect="1"/>
          </p:cNvPicPr>
          <p:nvPr/>
        </p:nvPicPr>
        <p:blipFill>
          <a:blip r:embed="rId3"/>
          <a:stretch>
            <a:fillRect/>
          </a:stretch>
        </p:blipFill>
        <p:spPr>
          <a:xfrm>
            <a:off x="7830862" y="1728985"/>
            <a:ext cx="3738285" cy="5129015"/>
          </a:xfrm>
          <a:prstGeom prst="rect">
            <a:avLst/>
          </a:prstGeom>
        </p:spPr>
      </p:pic>
    </p:spTree>
    <p:extLst>
      <p:ext uri="{BB962C8B-B14F-4D97-AF65-F5344CB8AC3E}">
        <p14:creationId xmlns:p14="http://schemas.microsoft.com/office/powerpoint/2010/main" val="3823458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493752" y="1197033"/>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B9729E91-2FEC-914D-6563-E14EB5B6F1FA}"/>
              </a:ext>
            </a:extLst>
          </p:cNvPr>
          <p:cNvGraphicFramePr>
            <a:graphicFrameLocks noGrp="1"/>
          </p:cNvGraphicFramePr>
          <p:nvPr>
            <p:extLst>
              <p:ext uri="{D42A27DB-BD31-4B8C-83A1-F6EECF244321}">
                <p14:modId xmlns:p14="http://schemas.microsoft.com/office/powerpoint/2010/main" val="3634724789"/>
              </p:ext>
            </p:extLst>
          </p:nvPr>
        </p:nvGraphicFramePr>
        <p:xfrm>
          <a:off x="568669" y="1887817"/>
          <a:ext cx="6865800" cy="4240784"/>
        </p:xfrm>
        <a:graphic>
          <a:graphicData uri="http://schemas.openxmlformats.org/drawingml/2006/table">
            <a:tbl>
              <a:tblPr firstRow="1" firstCol="1" bandRow="1">
                <a:tableStyleId>{5C22544A-7EE6-4342-B048-85BDC9FD1C3A}</a:tableStyleId>
              </a:tblPr>
              <a:tblGrid>
                <a:gridCol w="431168">
                  <a:extLst>
                    <a:ext uri="{9D8B030D-6E8A-4147-A177-3AD203B41FA5}">
                      <a16:colId xmlns:a16="http://schemas.microsoft.com/office/drawing/2014/main" val="71539630"/>
                    </a:ext>
                  </a:extLst>
                </a:gridCol>
                <a:gridCol w="1425046">
                  <a:extLst>
                    <a:ext uri="{9D8B030D-6E8A-4147-A177-3AD203B41FA5}">
                      <a16:colId xmlns:a16="http://schemas.microsoft.com/office/drawing/2014/main" val="150625394"/>
                    </a:ext>
                  </a:extLst>
                </a:gridCol>
                <a:gridCol w="5009586">
                  <a:extLst>
                    <a:ext uri="{9D8B030D-6E8A-4147-A177-3AD203B41FA5}">
                      <a16:colId xmlns:a16="http://schemas.microsoft.com/office/drawing/2014/main" val="2423703399"/>
                    </a:ext>
                  </a:extLst>
                </a:gridCol>
              </a:tblGrid>
              <a:tr h="0">
                <a:tc>
                  <a:txBody>
                    <a:bodyPr/>
                    <a:lstStyle/>
                    <a:p>
                      <a:pPr marL="0" marR="0" algn="just">
                        <a:lnSpc>
                          <a:spcPct val="115000"/>
                        </a:lnSpc>
                        <a:spcBef>
                          <a:spcPts val="0"/>
                        </a:spcBef>
                        <a:spcAft>
                          <a:spcPts val="600"/>
                        </a:spcAft>
                      </a:pPr>
                      <a:r>
                        <a:rPr lang="en-US" sz="1600">
                          <a:effectLst/>
                        </a:rPr>
                        <a:t>TT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Bài học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Quy trình dạy học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7482702"/>
                  </a:ext>
                </a:extLst>
              </a:tr>
              <a:tr h="0">
                <a:tc>
                  <a:txBody>
                    <a:bodyPr/>
                    <a:lstStyle/>
                    <a:p>
                      <a:pPr marL="0" marR="0" algn="just">
                        <a:lnSpc>
                          <a:spcPct val="115000"/>
                        </a:lnSpc>
                        <a:spcBef>
                          <a:spcPts val="0"/>
                        </a:spcBef>
                        <a:spcAft>
                          <a:spcPts val="600"/>
                        </a:spcAft>
                      </a:pPr>
                      <a:r>
                        <a:rPr lang="en-US" sz="1600">
                          <a:effectLst/>
                        </a:rPr>
                        <a:t>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600">
                          <a:effectLst/>
                        </a:rPr>
                        <a:t>Bài 2. Một số dạng bố cục trong tranh sinh hoạt.</a:t>
                      </a:r>
                      <a:endParaRPr lang="en-US" sz="1400">
                        <a:effectLst/>
                      </a:endParaRPr>
                    </a:p>
                    <a:p>
                      <a:pPr marL="0" marR="0" algn="just">
                        <a:lnSpc>
                          <a:spcPct val="115000"/>
                        </a:lnSpc>
                        <a:spcBef>
                          <a:spcPts val="0"/>
                        </a:spcBef>
                        <a:spcAft>
                          <a:spcPts val="600"/>
                        </a:spcAft>
                      </a:pPr>
                      <a:r>
                        <a:rPr lang="en-US" sz="1600">
                          <a:effectLst/>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600" dirty="0">
                          <a:effectLst/>
                        </a:rPr>
                        <a:t>Quan </a:t>
                      </a:r>
                      <a:r>
                        <a:rPr lang="en-US" sz="1600" dirty="0" err="1">
                          <a:effectLst/>
                        </a:rPr>
                        <a:t>sát</a:t>
                      </a:r>
                      <a:r>
                        <a:rPr lang="en-US" sz="1600" dirty="0">
                          <a:effectLst/>
                        </a:rPr>
                        <a:t>: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hình</a:t>
                      </a:r>
                      <a:r>
                        <a:rPr lang="en-US" sz="1600" dirty="0">
                          <a:effectLst/>
                        </a:rPr>
                        <a:t> </a:t>
                      </a:r>
                      <a:r>
                        <a:rPr lang="en-US" sz="1600" dirty="0" err="1">
                          <a:effectLst/>
                        </a:rPr>
                        <a:t>tượng</a:t>
                      </a:r>
                      <a:r>
                        <a:rPr lang="en-US" sz="1600" dirty="0">
                          <a:effectLst/>
                        </a:rPr>
                        <a:t> con </a:t>
                      </a:r>
                      <a:r>
                        <a:rPr lang="en-US" sz="1600" dirty="0" err="1">
                          <a:effectLst/>
                        </a:rPr>
                        <a:t>người</a:t>
                      </a:r>
                      <a:r>
                        <a:rPr lang="en-US" sz="1600" dirty="0">
                          <a:effectLst/>
                        </a:rPr>
                        <a:t> </a:t>
                      </a:r>
                      <a:r>
                        <a:rPr lang="en-US" sz="1600" dirty="0" err="1">
                          <a:effectLst/>
                        </a:rPr>
                        <a:t>trong</a:t>
                      </a:r>
                      <a:r>
                        <a:rPr lang="en-US" sz="1600" dirty="0">
                          <a:effectLst/>
                        </a:rPr>
                        <a:t> </a:t>
                      </a:r>
                      <a:r>
                        <a:rPr lang="en-US" sz="1600" dirty="0" err="1">
                          <a:effectLst/>
                        </a:rPr>
                        <a:t>tranh</a:t>
                      </a:r>
                      <a:r>
                        <a:rPr lang="en-US" sz="1600" dirty="0">
                          <a:effectLst/>
                        </a:rPr>
                        <a:t> </a:t>
                      </a:r>
                      <a:r>
                        <a:rPr lang="en-US" sz="1600" dirty="0" err="1">
                          <a:effectLst/>
                        </a:rPr>
                        <a:t>sinh</a:t>
                      </a:r>
                      <a:r>
                        <a:rPr lang="en-US" sz="1600" dirty="0">
                          <a:effectLst/>
                        </a:rPr>
                        <a:t> </a:t>
                      </a:r>
                      <a:r>
                        <a:rPr lang="en-US" sz="1600" dirty="0" err="1">
                          <a:effectLst/>
                        </a:rPr>
                        <a:t>hoạt</a:t>
                      </a:r>
                      <a:r>
                        <a:rPr lang="en-US" sz="1600" dirty="0">
                          <a:effectLst/>
                        </a:rPr>
                        <a:t>. </a:t>
                      </a:r>
                      <a:endParaRPr lang="en-US" sz="1400" dirty="0">
                        <a:effectLst/>
                      </a:endParaRPr>
                    </a:p>
                    <a:p>
                      <a:pPr marL="0" marR="0" algn="just">
                        <a:spcBef>
                          <a:spcPts val="0"/>
                        </a:spcBef>
                        <a:spcAft>
                          <a:spcPts val="600"/>
                        </a:spcAft>
                      </a:pP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Gợi</a:t>
                      </a:r>
                      <a:r>
                        <a:rPr lang="en-US" sz="1600" dirty="0">
                          <a:effectLst/>
                        </a:rPr>
                        <a:t> ý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dạng</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trong</a:t>
                      </a:r>
                      <a:r>
                        <a:rPr lang="en-US" sz="1600" dirty="0">
                          <a:effectLst/>
                        </a:rPr>
                        <a:t> </a:t>
                      </a:r>
                      <a:r>
                        <a:rPr lang="en-US" sz="1600" dirty="0" err="1">
                          <a:effectLst/>
                        </a:rPr>
                        <a:t>tranh</a:t>
                      </a:r>
                      <a:r>
                        <a:rPr lang="en-US" sz="1600" dirty="0">
                          <a:effectLst/>
                        </a:rPr>
                        <a:t> </a:t>
                      </a:r>
                      <a:r>
                        <a:rPr lang="en-US" sz="1600" dirty="0" err="1">
                          <a:effectLst/>
                        </a:rPr>
                        <a:t>sinh</a:t>
                      </a:r>
                      <a:r>
                        <a:rPr lang="en-US" sz="1600" dirty="0">
                          <a:effectLst/>
                        </a:rPr>
                        <a:t> </a:t>
                      </a:r>
                      <a:r>
                        <a:rPr lang="en-US" sz="1600" dirty="0" err="1">
                          <a:effectLst/>
                        </a:rPr>
                        <a:t>hoạt</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theo</a:t>
                      </a:r>
                      <a:r>
                        <a:rPr lang="en-US" sz="1600" dirty="0">
                          <a:effectLst/>
                        </a:rPr>
                        <a:t> </a:t>
                      </a:r>
                      <a:r>
                        <a:rPr lang="en-US" sz="1600" dirty="0" err="1">
                          <a:effectLst/>
                        </a:rPr>
                        <a:t>nguyên</a:t>
                      </a:r>
                      <a:r>
                        <a:rPr lang="en-US" sz="1600" dirty="0">
                          <a:effectLst/>
                        </a:rPr>
                        <a:t> </a:t>
                      </a:r>
                      <a:r>
                        <a:rPr lang="en-US" sz="1600" dirty="0" err="1">
                          <a:effectLst/>
                        </a:rPr>
                        <a:t>lí</a:t>
                      </a:r>
                      <a:r>
                        <a:rPr lang="en-US" sz="1600" dirty="0">
                          <a:effectLst/>
                        </a:rPr>
                        <a:t> </a:t>
                      </a:r>
                      <a:r>
                        <a:rPr lang="en-US" sz="1600" dirty="0" err="1">
                          <a:effectLst/>
                        </a:rPr>
                        <a:t>cân</a:t>
                      </a:r>
                      <a:r>
                        <a:rPr lang="en-US" sz="1600" dirty="0">
                          <a:effectLst/>
                        </a:rPr>
                        <a:t> </a:t>
                      </a:r>
                      <a:r>
                        <a:rPr lang="en-US" sz="1600" dirty="0" err="1">
                          <a:effectLst/>
                        </a:rPr>
                        <a:t>bằng</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theo</a:t>
                      </a:r>
                      <a:r>
                        <a:rPr lang="en-US" sz="1600" dirty="0">
                          <a:effectLst/>
                        </a:rPr>
                        <a:t> </a:t>
                      </a:r>
                      <a:r>
                        <a:rPr lang="en-US" sz="1600" dirty="0" err="1">
                          <a:effectLst/>
                        </a:rPr>
                        <a:t>nguyên</a:t>
                      </a:r>
                      <a:r>
                        <a:rPr lang="en-US" sz="1600" dirty="0">
                          <a:effectLst/>
                        </a:rPr>
                        <a:t> </a:t>
                      </a:r>
                      <a:r>
                        <a:rPr lang="en-US" sz="1600" dirty="0" err="1">
                          <a:effectLst/>
                        </a:rPr>
                        <a:t>lí</a:t>
                      </a:r>
                      <a:r>
                        <a:rPr lang="en-US" sz="1600" dirty="0">
                          <a:effectLst/>
                        </a:rPr>
                        <a:t> </a:t>
                      </a:r>
                      <a:r>
                        <a:rPr lang="en-US" sz="1600" dirty="0" err="1">
                          <a:effectLst/>
                        </a:rPr>
                        <a:t>tạo</a:t>
                      </a:r>
                      <a:r>
                        <a:rPr lang="en-US" sz="1600" dirty="0">
                          <a:effectLst/>
                        </a:rPr>
                        <a:t> </a:t>
                      </a:r>
                      <a:r>
                        <a:rPr lang="en-US" sz="1600" dirty="0" err="1">
                          <a:effectLst/>
                        </a:rPr>
                        <a:t>hình</a:t>
                      </a:r>
                      <a:r>
                        <a:rPr lang="en-US" sz="1600" dirty="0">
                          <a:effectLst/>
                        </a:rPr>
                        <a:t> </a:t>
                      </a:r>
                      <a:r>
                        <a:rPr lang="en-US" sz="1600" dirty="0" err="1">
                          <a:effectLst/>
                        </a:rPr>
                        <a:t>nhịp</a:t>
                      </a:r>
                      <a:r>
                        <a:rPr lang="en-US" sz="1600" dirty="0">
                          <a:effectLst/>
                        </a:rPr>
                        <a:t> </a:t>
                      </a:r>
                      <a:r>
                        <a:rPr lang="en-US" sz="1600" dirty="0" err="1">
                          <a:effectLst/>
                        </a:rPr>
                        <a:t>điệu</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theo</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dạng</a:t>
                      </a:r>
                      <a:r>
                        <a:rPr lang="en-US" sz="1600" dirty="0">
                          <a:effectLst/>
                        </a:rPr>
                        <a:t> </a:t>
                      </a:r>
                      <a:r>
                        <a:rPr lang="en-US" sz="1600" dirty="0" err="1">
                          <a:effectLst/>
                        </a:rPr>
                        <a:t>hình</a:t>
                      </a:r>
                      <a:r>
                        <a:rPr lang="en-US" sz="1600" dirty="0">
                          <a:effectLst/>
                        </a:rPr>
                        <a:t> </a:t>
                      </a:r>
                      <a:r>
                        <a:rPr lang="en-US" sz="1600" dirty="0" err="1">
                          <a:effectLst/>
                        </a:rPr>
                        <a:t>học</a:t>
                      </a:r>
                      <a:r>
                        <a:rPr lang="en-US" sz="1600" dirty="0">
                          <a:effectLst/>
                        </a:rPr>
                        <a:t> </a:t>
                      </a:r>
                      <a:r>
                        <a:rPr lang="en-US" sz="1600" dirty="0" err="1">
                          <a:effectLst/>
                        </a:rPr>
                        <a:t>như</a:t>
                      </a:r>
                      <a:r>
                        <a:rPr lang="en-US" sz="1600" dirty="0">
                          <a:effectLst/>
                        </a:rPr>
                        <a:t>: </a:t>
                      </a:r>
                      <a:r>
                        <a:rPr lang="en-US" sz="1600" dirty="0" err="1">
                          <a:effectLst/>
                        </a:rPr>
                        <a:t>hình</a:t>
                      </a:r>
                      <a:r>
                        <a:rPr lang="en-US" sz="1600" dirty="0">
                          <a:effectLst/>
                        </a:rPr>
                        <a:t> </a:t>
                      </a:r>
                      <a:r>
                        <a:rPr lang="en-US" sz="1600" dirty="0" err="1">
                          <a:effectLst/>
                        </a:rPr>
                        <a:t>tròn</a:t>
                      </a:r>
                      <a:r>
                        <a:rPr lang="en-US" sz="1600" dirty="0">
                          <a:effectLst/>
                        </a:rPr>
                        <a:t>, tam </a:t>
                      </a:r>
                      <a:r>
                        <a:rPr lang="en-US" sz="1600" dirty="0" err="1">
                          <a:effectLst/>
                        </a:rPr>
                        <a:t>giác</a:t>
                      </a:r>
                      <a:r>
                        <a:rPr lang="en-US" sz="1600" dirty="0">
                          <a:effectLst/>
                        </a:rPr>
                        <a:t>, </a:t>
                      </a:r>
                      <a:r>
                        <a:rPr lang="en-US" sz="1600" dirty="0" err="1">
                          <a:effectLst/>
                        </a:rPr>
                        <a:t>chữ</a:t>
                      </a:r>
                      <a:r>
                        <a:rPr lang="en-US" sz="1600" dirty="0">
                          <a:effectLst/>
                        </a:rPr>
                        <a:t> </a:t>
                      </a:r>
                      <a:r>
                        <a:rPr lang="en-US" sz="1600" dirty="0" err="1">
                          <a:effectLst/>
                        </a:rPr>
                        <a:t>nhật</a:t>
                      </a:r>
                      <a:r>
                        <a:rPr lang="en-US" sz="1600" dirty="0">
                          <a:effectLst/>
                        </a:rPr>
                        <a:t>, ê – </a:t>
                      </a:r>
                      <a:r>
                        <a:rPr lang="en-US" sz="1600" dirty="0" err="1">
                          <a:effectLst/>
                        </a:rPr>
                        <a:t>líp</a:t>
                      </a:r>
                      <a:r>
                        <a:rPr lang="en-US" sz="1600" dirty="0">
                          <a:effectLst/>
                        </a:rPr>
                        <a:t>,…); </a:t>
                      </a:r>
                      <a:r>
                        <a:rPr lang="en-US" sz="1600" dirty="0" err="1">
                          <a:effectLst/>
                        </a:rPr>
                        <a:t>Gợi</a:t>
                      </a:r>
                      <a:r>
                        <a:rPr lang="en-US" sz="1600" dirty="0">
                          <a:effectLst/>
                        </a:rPr>
                        <a:t> ý </a:t>
                      </a:r>
                      <a:r>
                        <a:rPr lang="en-US" sz="1600" dirty="0" err="1">
                          <a:effectLst/>
                        </a:rPr>
                        <a:t>các</a:t>
                      </a:r>
                      <a:r>
                        <a:rPr lang="en-US" sz="1600" dirty="0">
                          <a:effectLst/>
                        </a:rPr>
                        <a:t> </a:t>
                      </a:r>
                      <a:r>
                        <a:rPr lang="en-US" sz="1600" dirty="0" err="1">
                          <a:effectLst/>
                        </a:rPr>
                        <a:t>bước</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một</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từ</a:t>
                      </a:r>
                      <a:r>
                        <a:rPr lang="en-US" sz="1600" dirty="0">
                          <a:effectLst/>
                        </a:rPr>
                        <a:t> </a:t>
                      </a:r>
                      <a:r>
                        <a:rPr lang="en-US" sz="1600" dirty="0" err="1">
                          <a:effectLst/>
                        </a:rPr>
                        <a:t>màu</a:t>
                      </a:r>
                      <a:r>
                        <a:rPr lang="en-US" sz="1600" dirty="0">
                          <a:effectLst/>
                        </a:rPr>
                        <a:t> </a:t>
                      </a:r>
                      <a:r>
                        <a:rPr lang="en-US" sz="1600" dirty="0" err="1">
                          <a:effectLst/>
                        </a:rPr>
                        <a:t>bột</a:t>
                      </a:r>
                      <a:r>
                        <a:rPr lang="en-US" sz="1600" dirty="0">
                          <a:effectLst/>
                        </a:rPr>
                        <a:t> </a:t>
                      </a:r>
                      <a:r>
                        <a:rPr lang="en-US" sz="1600" dirty="0" err="1">
                          <a:effectLst/>
                        </a:rPr>
                        <a:t>về</a:t>
                      </a:r>
                      <a:r>
                        <a:rPr lang="en-US" sz="1600" dirty="0">
                          <a:effectLst/>
                        </a:rPr>
                        <a:t> </a:t>
                      </a:r>
                      <a:r>
                        <a:rPr lang="en-US" sz="1600" dirty="0" err="1">
                          <a:effectLst/>
                        </a:rPr>
                        <a:t>thể</a:t>
                      </a:r>
                      <a:r>
                        <a:rPr lang="en-US" sz="1600" dirty="0">
                          <a:effectLst/>
                        </a:rPr>
                        <a:t> </a:t>
                      </a:r>
                      <a:r>
                        <a:rPr lang="en-US" sz="1600" dirty="0" err="1">
                          <a:effectLst/>
                        </a:rPr>
                        <a:t>loại</a:t>
                      </a:r>
                      <a:r>
                        <a:rPr lang="en-US" sz="1600" dirty="0">
                          <a:effectLst/>
                        </a:rPr>
                        <a:t> </a:t>
                      </a:r>
                      <a:r>
                        <a:rPr lang="en-US" sz="1600" dirty="0" err="1">
                          <a:effectLst/>
                        </a:rPr>
                        <a:t>tranh</a:t>
                      </a:r>
                      <a:r>
                        <a:rPr lang="en-US" sz="1600" dirty="0">
                          <a:effectLst/>
                        </a:rPr>
                        <a:t> </a:t>
                      </a:r>
                      <a:r>
                        <a:rPr lang="en-US" sz="1600" dirty="0" err="1">
                          <a:effectLst/>
                        </a:rPr>
                        <a:t>sinh</a:t>
                      </a:r>
                      <a:r>
                        <a:rPr lang="en-US" sz="1600" dirty="0">
                          <a:effectLst/>
                        </a:rPr>
                        <a:t> </a:t>
                      </a:r>
                      <a:r>
                        <a:rPr lang="en-US" sz="1600" dirty="0" err="1">
                          <a:effectLst/>
                        </a:rPr>
                        <a:t>hoạt</a:t>
                      </a:r>
                      <a:r>
                        <a:rPr lang="en-US" sz="1600" dirty="0">
                          <a:effectLst/>
                        </a:rPr>
                        <a:t> </a:t>
                      </a:r>
                      <a:r>
                        <a:rPr lang="en-US" sz="1600" dirty="0">
                          <a:effectLst/>
                          <a:sym typeface="Wingdings" panose="05000000000000000000" pitchFamily="2" charset="2"/>
                        </a:rPr>
                        <a:t></a:t>
                      </a:r>
                      <a:r>
                        <a:rPr lang="en-US" sz="1600" dirty="0">
                          <a:effectLst/>
                        </a:rPr>
                        <a:t> </a:t>
                      </a:r>
                      <a:r>
                        <a:rPr lang="en-US" sz="1600" dirty="0" err="1">
                          <a:effectLst/>
                        </a:rPr>
                        <a:t>Xây</a:t>
                      </a:r>
                      <a:r>
                        <a:rPr lang="en-US" sz="1600" dirty="0">
                          <a:effectLst/>
                        </a:rPr>
                        <a:t> </a:t>
                      </a:r>
                      <a:r>
                        <a:rPr lang="en-US" sz="1600" dirty="0" err="1">
                          <a:effectLst/>
                        </a:rPr>
                        <a:t>dựng</a:t>
                      </a:r>
                      <a:r>
                        <a:rPr lang="en-US" sz="1600" dirty="0">
                          <a:effectLst/>
                        </a:rPr>
                        <a:t> </a:t>
                      </a:r>
                      <a:r>
                        <a:rPr lang="en-US" sz="1600" dirty="0" err="1">
                          <a:effectLst/>
                        </a:rPr>
                        <a:t>hình</a:t>
                      </a:r>
                      <a:r>
                        <a:rPr lang="en-US" sz="1600" dirty="0">
                          <a:effectLst/>
                        </a:rPr>
                        <a:t> </a:t>
                      </a:r>
                      <a:r>
                        <a:rPr lang="en-US" sz="1600" dirty="0" err="1">
                          <a:effectLst/>
                        </a:rPr>
                        <a:t>tượng</a:t>
                      </a:r>
                      <a:r>
                        <a:rPr lang="en-US" sz="1600" dirty="0">
                          <a:effectLst/>
                        </a:rPr>
                        <a:t> con </a:t>
                      </a:r>
                      <a:r>
                        <a:rPr lang="en-US" sz="1600" dirty="0" err="1">
                          <a:effectLst/>
                        </a:rPr>
                        <a:t>người</a:t>
                      </a:r>
                      <a:r>
                        <a:rPr lang="en-US" sz="1600" dirty="0">
                          <a:effectLst/>
                        </a:rPr>
                        <a:t> </a:t>
                      </a:r>
                      <a:r>
                        <a:rPr lang="en-US" sz="1600" dirty="0" err="1">
                          <a:effectLst/>
                        </a:rPr>
                        <a:t>trong</a:t>
                      </a:r>
                      <a:r>
                        <a:rPr lang="en-US" sz="1600" dirty="0">
                          <a:effectLst/>
                        </a:rPr>
                        <a:t> </a:t>
                      </a:r>
                      <a:r>
                        <a:rPr lang="en-US" sz="1600" dirty="0" err="1">
                          <a:effectLst/>
                        </a:rPr>
                        <a:t>tranh</a:t>
                      </a:r>
                      <a:r>
                        <a:rPr lang="en-US" sz="1600" dirty="0">
                          <a:effectLst/>
                        </a:rPr>
                        <a:t> </a:t>
                      </a:r>
                      <a:r>
                        <a:rPr lang="en-US" sz="1600" dirty="0" err="1">
                          <a:effectLst/>
                        </a:rPr>
                        <a:t>sinh</a:t>
                      </a:r>
                      <a:r>
                        <a:rPr lang="en-US" sz="1600" dirty="0">
                          <a:effectLst/>
                        </a:rPr>
                        <a:t> </a:t>
                      </a:r>
                      <a:r>
                        <a:rPr lang="en-US" sz="1600" dirty="0" err="1">
                          <a:effectLst/>
                        </a:rPr>
                        <a:t>hoạt</a:t>
                      </a:r>
                      <a:r>
                        <a:rPr lang="en-US" sz="1600" dirty="0">
                          <a:effectLst/>
                        </a:rPr>
                        <a:t> </a:t>
                      </a:r>
                      <a:r>
                        <a:rPr lang="en-US" sz="1600" dirty="0" err="1">
                          <a:effectLst/>
                        </a:rPr>
                        <a:t>và</a:t>
                      </a:r>
                      <a:r>
                        <a:rPr lang="en-US" sz="1600" dirty="0">
                          <a:effectLst/>
                        </a:rPr>
                        <a:t> </a:t>
                      </a:r>
                      <a:r>
                        <a:rPr lang="en-US" sz="1600" dirty="0" err="1">
                          <a:effectLst/>
                        </a:rPr>
                        <a:t>sắp</a:t>
                      </a:r>
                      <a:r>
                        <a:rPr lang="en-US" sz="1600" dirty="0">
                          <a:effectLst/>
                        </a:rPr>
                        <a:t> </a:t>
                      </a:r>
                      <a:r>
                        <a:rPr lang="en-US" sz="1600" dirty="0" err="1">
                          <a:effectLst/>
                        </a:rPr>
                        <a:t>xếp</a:t>
                      </a:r>
                      <a:r>
                        <a:rPr lang="en-US" sz="1600" dirty="0">
                          <a:effectLst/>
                        </a:rPr>
                        <a:t> </a:t>
                      </a:r>
                      <a:r>
                        <a:rPr lang="en-US" sz="1600" dirty="0" err="1">
                          <a:effectLst/>
                        </a:rPr>
                        <a:t>theo</a:t>
                      </a:r>
                      <a:r>
                        <a:rPr lang="en-US" sz="1600" dirty="0">
                          <a:effectLst/>
                        </a:rPr>
                        <a:t> </a:t>
                      </a:r>
                      <a:r>
                        <a:rPr lang="en-US" sz="1600" dirty="0" err="1">
                          <a:effectLst/>
                        </a:rPr>
                        <a:t>một</a:t>
                      </a:r>
                      <a:r>
                        <a:rPr lang="en-US" sz="1600" dirty="0">
                          <a:effectLst/>
                        </a:rPr>
                        <a:t> </a:t>
                      </a:r>
                      <a:r>
                        <a:rPr lang="en-US" sz="1600" dirty="0" err="1">
                          <a:effectLst/>
                        </a:rPr>
                        <a:t>dạng</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em</a:t>
                      </a:r>
                      <a:r>
                        <a:rPr lang="en-US" sz="1600" dirty="0">
                          <a:effectLst/>
                        </a:rPr>
                        <a:t> </a:t>
                      </a:r>
                      <a:r>
                        <a:rPr lang="en-US" sz="1600" dirty="0" err="1">
                          <a:effectLst/>
                        </a:rPr>
                        <a:t>yêu</a:t>
                      </a:r>
                      <a:r>
                        <a:rPr lang="en-US" sz="1600" dirty="0">
                          <a:effectLst/>
                        </a:rPr>
                        <a:t> </a:t>
                      </a:r>
                      <a:r>
                        <a:rPr lang="en-US" sz="1600" dirty="0" err="1">
                          <a:effectLst/>
                        </a:rPr>
                        <a:t>thích</a:t>
                      </a:r>
                      <a:r>
                        <a:rPr lang="en-US" sz="1600" dirty="0">
                          <a:effectLst/>
                        </a:rPr>
                        <a:t>.</a:t>
                      </a:r>
                      <a:endParaRPr lang="en-US" sz="1400" dirty="0">
                        <a:effectLst/>
                      </a:endParaRPr>
                    </a:p>
                    <a:p>
                      <a:pPr marL="0" marR="0" algn="just">
                        <a:spcBef>
                          <a:spcPts val="0"/>
                        </a:spcBef>
                        <a:spcAft>
                          <a:spcPts val="6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Trưng</a:t>
                      </a:r>
                      <a:r>
                        <a:rPr lang="en-US" sz="1600" dirty="0">
                          <a:effectLst/>
                        </a:rPr>
                        <a:t> </a:t>
                      </a:r>
                      <a:r>
                        <a:rPr lang="en-US" sz="1600" dirty="0" err="1">
                          <a:effectLst/>
                        </a:rPr>
                        <a:t>bày</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đã</a:t>
                      </a:r>
                      <a:r>
                        <a:rPr lang="en-US" sz="1600" dirty="0">
                          <a:effectLst/>
                        </a:rPr>
                        <a:t> </a:t>
                      </a:r>
                      <a:r>
                        <a:rPr lang="en-US" sz="1600" dirty="0" err="1">
                          <a:effectLst/>
                        </a:rPr>
                        <a:t>hoàn</a:t>
                      </a:r>
                      <a:r>
                        <a:rPr lang="en-US" sz="1600" dirty="0">
                          <a:effectLst/>
                        </a:rPr>
                        <a:t> </a:t>
                      </a:r>
                      <a:r>
                        <a:rPr lang="en-US" sz="1600" dirty="0" err="1">
                          <a:effectLst/>
                        </a:rPr>
                        <a:t>thành</a:t>
                      </a:r>
                      <a:r>
                        <a:rPr lang="en-US" sz="1600" dirty="0">
                          <a:effectLst/>
                        </a:rPr>
                        <a:t> </a:t>
                      </a:r>
                      <a:r>
                        <a:rPr lang="en-US" sz="1600" dirty="0" err="1">
                          <a:effectLst/>
                        </a:rPr>
                        <a:t>và</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các</a:t>
                      </a:r>
                      <a:r>
                        <a:rPr lang="en-US" sz="1600" dirty="0">
                          <a:effectLst/>
                        </a:rPr>
                        <a:t> </a:t>
                      </a:r>
                      <a:r>
                        <a:rPr lang="en-US" sz="1600" dirty="0" err="1">
                          <a:effectLst/>
                        </a:rPr>
                        <a:t>nội</a:t>
                      </a:r>
                      <a:r>
                        <a:rPr lang="en-US" sz="1600" dirty="0">
                          <a:effectLst/>
                        </a:rPr>
                        <a:t> dung </a:t>
                      </a:r>
                      <a:r>
                        <a:rPr lang="en-US" sz="1600" dirty="0" err="1">
                          <a:effectLst/>
                        </a:rPr>
                        <a:t>theo</a:t>
                      </a:r>
                      <a:r>
                        <a:rPr lang="en-US" sz="1600" dirty="0">
                          <a:effectLst/>
                        </a:rPr>
                        <a:t> </a:t>
                      </a:r>
                      <a:r>
                        <a:rPr lang="en-US" sz="1600" dirty="0" err="1">
                          <a:effectLst/>
                        </a:rPr>
                        <a:t>gợi</a:t>
                      </a:r>
                      <a:r>
                        <a:rPr lang="en-US" sz="1600" dirty="0">
                          <a:effectLst/>
                        </a:rPr>
                        <a:t> ý; </a:t>
                      </a:r>
                      <a:r>
                        <a:rPr lang="en-US" sz="1600" dirty="0" err="1">
                          <a:effectLst/>
                        </a:rPr>
                        <a:t>SPMT</a:t>
                      </a:r>
                      <a:r>
                        <a:rPr lang="en-US" sz="1600" dirty="0">
                          <a:effectLst/>
                        </a:rPr>
                        <a:t> </a:t>
                      </a:r>
                      <a:r>
                        <a:rPr lang="en-US" sz="1600" dirty="0" err="1">
                          <a:effectLst/>
                        </a:rPr>
                        <a:t>của</a:t>
                      </a:r>
                      <a:r>
                        <a:rPr lang="en-US" sz="1600" dirty="0">
                          <a:effectLst/>
                        </a:rPr>
                        <a:t> HS.</a:t>
                      </a:r>
                      <a:endParaRPr lang="en-US" sz="1400" dirty="0">
                        <a:effectLst/>
                      </a:endParaRPr>
                    </a:p>
                    <a:p>
                      <a:pPr marL="0" marR="0" algn="just">
                        <a:lnSpc>
                          <a:spcPct val="115000"/>
                        </a:lnSpc>
                        <a:spcBef>
                          <a:spcPts val="0"/>
                        </a:spcBef>
                        <a:spcAft>
                          <a:spcPts val="600"/>
                        </a:spcAft>
                      </a:pP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Sưu</a:t>
                      </a:r>
                      <a:r>
                        <a:rPr lang="en-US" sz="1600" dirty="0">
                          <a:effectLst/>
                        </a:rPr>
                        <a:t> </a:t>
                      </a:r>
                      <a:r>
                        <a:rPr lang="en-US" sz="1600" dirty="0" err="1">
                          <a:effectLst/>
                        </a:rPr>
                        <a:t>tầm</a:t>
                      </a:r>
                      <a:r>
                        <a:rPr lang="en-US" sz="1600" dirty="0">
                          <a:effectLst/>
                        </a:rPr>
                        <a:t> </a:t>
                      </a:r>
                      <a:r>
                        <a:rPr lang="en-US" sz="1600" dirty="0" err="1">
                          <a:effectLst/>
                        </a:rPr>
                        <a:t>tư</a:t>
                      </a:r>
                      <a:r>
                        <a:rPr lang="en-US" sz="1600" dirty="0">
                          <a:effectLst/>
                        </a:rPr>
                        <a:t> </a:t>
                      </a:r>
                      <a:r>
                        <a:rPr lang="en-US" sz="1600" dirty="0" err="1">
                          <a:effectLst/>
                        </a:rPr>
                        <a:t>liệu</a:t>
                      </a:r>
                      <a:r>
                        <a:rPr lang="en-US" sz="1600" dirty="0">
                          <a:effectLst/>
                        </a:rPr>
                        <a:t> </a:t>
                      </a:r>
                      <a:r>
                        <a:rPr lang="en-US" sz="1600" dirty="0" err="1">
                          <a:effectLst/>
                        </a:rPr>
                        <a:t>về</a:t>
                      </a:r>
                      <a:r>
                        <a:rPr lang="en-US" sz="1600" dirty="0">
                          <a:effectLst/>
                        </a:rPr>
                        <a:t> </a:t>
                      </a:r>
                      <a:r>
                        <a:rPr lang="en-US" sz="1600" dirty="0" err="1">
                          <a:effectLst/>
                        </a:rPr>
                        <a:t>thể</a:t>
                      </a:r>
                      <a:r>
                        <a:rPr lang="en-US" sz="1600" dirty="0">
                          <a:effectLst/>
                        </a:rPr>
                        <a:t> </a:t>
                      </a:r>
                      <a:r>
                        <a:rPr lang="en-US" sz="1600" dirty="0" err="1">
                          <a:effectLst/>
                        </a:rPr>
                        <a:t>loại</a:t>
                      </a:r>
                      <a:r>
                        <a:rPr lang="en-US" sz="1600" dirty="0">
                          <a:effectLst/>
                        </a:rPr>
                        <a:t> </a:t>
                      </a:r>
                      <a:r>
                        <a:rPr lang="en-US" sz="1600" dirty="0" err="1">
                          <a:effectLst/>
                        </a:rPr>
                        <a:t>tranh</a:t>
                      </a:r>
                      <a:r>
                        <a:rPr lang="en-US" sz="1600" dirty="0">
                          <a:effectLst/>
                        </a:rPr>
                        <a:t> </a:t>
                      </a:r>
                      <a:r>
                        <a:rPr lang="en-US" sz="1600" dirty="0" err="1">
                          <a:effectLst/>
                        </a:rPr>
                        <a:t>sinh</a:t>
                      </a:r>
                      <a:r>
                        <a:rPr lang="en-US" sz="1600" dirty="0">
                          <a:effectLst/>
                        </a:rPr>
                        <a:t> </a:t>
                      </a:r>
                      <a:r>
                        <a:rPr lang="en-US" sz="1600" dirty="0" err="1">
                          <a:effectLst/>
                        </a:rPr>
                        <a:t>hoạt</a:t>
                      </a:r>
                      <a:r>
                        <a:rPr lang="en-US" sz="1600" dirty="0">
                          <a:effectLst/>
                        </a:rPr>
                        <a:t>, </a:t>
                      </a:r>
                      <a:r>
                        <a:rPr lang="en-US" sz="1600" dirty="0" err="1">
                          <a:effectLst/>
                        </a:rPr>
                        <a:t>lựa</a:t>
                      </a:r>
                      <a:r>
                        <a:rPr lang="en-US" sz="1600" dirty="0">
                          <a:effectLst/>
                        </a:rPr>
                        <a:t> </a:t>
                      </a:r>
                      <a:r>
                        <a:rPr lang="en-US" sz="1600" dirty="0" err="1">
                          <a:effectLst/>
                        </a:rPr>
                        <a:t>chọn</a:t>
                      </a:r>
                      <a:r>
                        <a:rPr lang="en-US" sz="1600" dirty="0">
                          <a:effectLst/>
                        </a:rPr>
                        <a:t> </a:t>
                      </a:r>
                      <a:r>
                        <a:rPr lang="en-US" sz="1600" dirty="0" err="1">
                          <a:effectLst/>
                        </a:rPr>
                        <a:t>một</a:t>
                      </a:r>
                      <a:r>
                        <a:rPr lang="en-US" sz="1600" dirty="0">
                          <a:effectLst/>
                        </a:rPr>
                        <a:t> </a:t>
                      </a:r>
                      <a:r>
                        <a:rPr lang="en-US" sz="1600" dirty="0" err="1">
                          <a:effectLst/>
                        </a:rPr>
                        <a:t>tác</a:t>
                      </a:r>
                      <a:r>
                        <a:rPr lang="en-US" sz="1600" dirty="0">
                          <a:effectLst/>
                        </a:rPr>
                        <a:t> </a:t>
                      </a:r>
                      <a:r>
                        <a:rPr lang="en-US" sz="1600" dirty="0" err="1">
                          <a:effectLst/>
                        </a:rPr>
                        <a:t>phẩm</a:t>
                      </a:r>
                      <a:r>
                        <a:rPr lang="en-US" sz="1600" dirty="0">
                          <a:effectLst/>
                        </a:rPr>
                        <a:t> </a:t>
                      </a:r>
                      <a:r>
                        <a:rPr lang="en-US" sz="1600" dirty="0" err="1">
                          <a:effectLst/>
                        </a:rPr>
                        <a:t>mình</a:t>
                      </a:r>
                      <a:r>
                        <a:rPr lang="en-US" sz="1600" dirty="0">
                          <a:effectLst/>
                        </a:rPr>
                        <a:t> </a:t>
                      </a:r>
                      <a:r>
                        <a:rPr lang="en-US" sz="1600" dirty="0" err="1">
                          <a:effectLst/>
                        </a:rPr>
                        <a:t>yêu</a:t>
                      </a:r>
                      <a:r>
                        <a:rPr lang="en-US" sz="1600" dirty="0">
                          <a:effectLst/>
                        </a:rPr>
                        <a:t> </a:t>
                      </a:r>
                      <a:r>
                        <a:rPr lang="en-US" sz="1600" dirty="0" err="1">
                          <a:effectLst/>
                        </a:rPr>
                        <a:t>thích</a:t>
                      </a:r>
                      <a:r>
                        <a:rPr lang="en-US" sz="1600" dirty="0">
                          <a:effectLst/>
                        </a:rPr>
                        <a:t> </a:t>
                      </a:r>
                      <a:r>
                        <a:rPr lang="en-US" sz="1600" dirty="0" err="1">
                          <a:effectLst/>
                        </a:rPr>
                        <a:t>và</a:t>
                      </a:r>
                      <a:r>
                        <a:rPr lang="en-US" sz="1600" dirty="0">
                          <a:effectLst/>
                        </a:rPr>
                        <a:t> </a:t>
                      </a:r>
                      <a:r>
                        <a:rPr lang="en-US" sz="1600" dirty="0" err="1">
                          <a:effectLst/>
                        </a:rPr>
                        <a:t>viết</a:t>
                      </a:r>
                      <a:r>
                        <a:rPr lang="en-US" sz="1600" dirty="0">
                          <a:effectLst/>
                        </a:rPr>
                        <a:t> </a:t>
                      </a:r>
                      <a:r>
                        <a:rPr lang="en-US" sz="1600" dirty="0" err="1">
                          <a:effectLst/>
                        </a:rPr>
                        <a:t>một</a:t>
                      </a:r>
                      <a:r>
                        <a:rPr lang="en-US" sz="1600" dirty="0">
                          <a:effectLst/>
                        </a:rPr>
                        <a:t> </a:t>
                      </a:r>
                      <a:r>
                        <a:rPr lang="en-US" sz="1600" dirty="0" err="1">
                          <a:effectLst/>
                        </a:rPr>
                        <a:t>đoạn</a:t>
                      </a:r>
                      <a:r>
                        <a:rPr lang="en-US" sz="1600" dirty="0">
                          <a:effectLst/>
                        </a:rPr>
                        <a:t> </a:t>
                      </a:r>
                      <a:r>
                        <a:rPr lang="en-US" sz="1600" dirty="0" err="1">
                          <a:effectLst/>
                        </a:rPr>
                        <a:t>văn</a:t>
                      </a:r>
                      <a:r>
                        <a:rPr lang="en-US" sz="1600" dirty="0">
                          <a:effectLst/>
                        </a:rPr>
                        <a:t> </a:t>
                      </a:r>
                      <a:r>
                        <a:rPr lang="en-US" sz="1600" dirty="0" err="1">
                          <a:effectLst/>
                        </a:rPr>
                        <a:t>giới</a:t>
                      </a:r>
                      <a:r>
                        <a:rPr lang="en-US" sz="1600" dirty="0">
                          <a:effectLst/>
                        </a:rPr>
                        <a:t> </a:t>
                      </a:r>
                      <a:r>
                        <a:rPr lang="en-US" sz="1600" dirty="0" err="1">
                          <a:effectLst/>
                        </a:rPr>
                        <a:t>thiệu</a:t>
                      </a:r>
                      <a:r>
                        <a:rPr lang="en-US" sz="1600" dirty="0">
                          <a:effectLst/>
                        </a:rPr>
                        <a:t> </a:t>
                      </a:r>
                      <a:r>
                        <a:rPr lang="en-US" sz="1600" dirty="0" err="1">
                          <a:effectLst/>
                        </a:rPr>
                        <a:t>về</a:t>
                      </a:r>
                      <a:r>
                        <a:rPr lang="en-US" sz="1600" dirty="0">
                          <a:effectLst/>
                        </a:rPr>
                        <a:t> </a:t>
                      </a:r>
                      <a:r>
                        <a:rPr lang="en-US" sz="1600" dirty="0" err="1">
                          <a:effectLst/>
                        </a:rPr>
                        <a:t>vẻ</a:t>
                      </a:r>
                      <a:r>
                        <a:rPr lang="en-US" sz="1600" dirty="0">
                          <a:effectLst/>
                        </a:rPr>
                        <a:t> </a:t>
                      </a:r>
                      <a:r>
                        <a:rPr lang="en-US" sz="1600" dirty="0" err="1">
                          <a:effectLst/>
                        </a:rPr>
                        <a:t>đẹp</a:t>
                      </a:r>
                      <a:r>
                        <a:rPr lang="en-US" sz="1600" dirty="0">
                          <a:effectLst/>
                        </a:rPr>
                        <a:t> </a:t>
                      </a:r>
                      <a:r>
                        <a:rPr lang="en-US" sz="1600" dirty="0" err="1">
                          <a:effectLst/>
                        </a:rPr>
                        <a:t>của</a:t>
                      </a:r>
                      <a:r>
                        <a:rPr lang="en-US" sz="1600" dirty="0">
                          <a:effectLst/>
                        </a:rPr>
                        <a:t> </a:t>
                      </a:r>
                      <a:r>
                        <a:rPr lang="en-US" sz="1600" dirty="0" err="1">
                          <a:effectLst/>
                        </a:rPr>
                        <a:t>tác</a:t>
                      </a:r>
                      <a:r>
                        <a:rPr lang="en-US" sz="1600" dirty="0">
                          <a:effectLst/>
                        </a:rPr>
                        <a:t> </a:t>
                      </a:r>
                      <a:r>
                        <a:rPr lang="en-US" sz="1600" dirty="0" err="1">
                          <a:effectLst/>
                        </a:rPr>
                        <a:t>phẩm</a:t>
                      </a:r>
                      <a:r>
                        <a:rPr lang="en-US" sz="1600" dirty="0">
                          <a:effectLst/>
                        </a:rPr>
                        <a:t> </a:t>
                      </a:r>
                      <a:r>
                        <a:rPr lang="en-US" sz="1600" dirty="0" err="1">
                          <a:effectLst/>
                        </a:rPr>
                        <a:t>đó</a:t>
                      </a:r>
                      <a:r>
                        <a:rPr lang="en-US" sz="1600" dirty="0">
                          <a:effectLst/>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9760758"/>
                  </a:ext>
                </a:extLst>
              </a:tr>
            </a:tbl>
          </a:graphicData>
        </a:graphic>
      </p:graphicFrame>
      <p:pic>
        <p:nvPicPr>
          <p:cNvPr id="7" name="Picture 6">
            <a:extLst>
              <a:ext uri="{FF2B5EF4-FFF2-40B4-BE49-F238E27FC236}">
                <a16:creationId xmlns:a16="http://schemas.microsoft.com/office/drawing/2014/main" id="{82BC4404-EE83-9F08-47EC-55DE1F578E26}"/>
              </a:ext>
            </a:extLst>
          </p:cNvPr>
          <p:cNvPicPr>
            <a:picLocks noChangeAspect="1"/>
          </p:cNvPicPr>
          <p:nvPr/>
        </p:nvPicPr>
        <p:blipFill>
          <a:blip r:embed="rId3"/>
          <a:stretch>
            <a:fillRect/>
          </a:stretch>
        </p:blipFill>
        <p:spPr>
          <a:xfrm>
            <a:off x="7766174" y="1549356"/>
            <a:ext cx="3857157" cy="5232216"/>
          </a:xfrm>
          <a:prstGeom prst="rect">
            <a:avLst/>
          </a:prstGeom>
        </p:spPr>
      </p:pic>
    </p:spTree>
    <p:extLst>
      <p:ext uri="{BB962C8B-B14F-4D97-AF65-F5344CB8AC3E}">
        <p14:creationId xmlns:p14="http://schemas.microsoft.com/office/powerpoint/2010/main" val="4020871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599769" y="1130772"/>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AEA5DF5-A89A-B9DB-6708-3DDCBF944071}"/>
              </a:ext>
            </a:extLst>
          </p:cNvPr>
          <p:cNvGraphicFramePr>
            <a:graphicFrameLocks noGrp="1"/>
          </p:cNvGraphicFramePr>
          <p:nvPr>
            <p:extLst>
              <p:ext uri="{D42A27DB-BD31-4B8C-83A1-F6EECF244321}">
                <p14:modId xmlns:p14="http://schemas.microsoft.com/office/powerpoint/2010/main" val="3521240089"/>
              </p:ext>
            </p:extLst>
          </p:nvPr>
        </p:nvGraphicFramePr>
        <p:xfrm>
          <a:off x="547032" y="1722586"/>
          <a:ext cx="6489872" cy="4545076"/>
        </p:xfrm>
        <a:graphic>
          <a:graphicData uri="http://schemas.openxmlformats.org/drawingml/2006/table">
            <a:tbl>
              <a:tblPr firstRow="1" firstCol="1" bandRow="1">
                <a:tableStyleId>{5C22544A-7EE6-4342-B048-85BDC9FD1C3A}</a:tableStyleId>
              </a:tblPr>
              <a:tblGrid>
                <a:gridCol w="407560">
                  <a:extLst>
                    <a:ext uri="{9D8B030D-6E8A-4147-A177-3AD203B41FA5}">
                      <a16:colId xmlns:a16="http://schemas.microsoft.com/office/drawing/2014/main" val="2872428763"/>
                    </a:ext>
                  </a:extLst>
                </a:gridCol>
                <a:gridCol w="1347020">
                  <a:extLst>
                    <a:ext uri="{9D8B030D-6E8A-4147-A177-3AD203B41FA5}">
                      <a16:colId xmlns:a16="http://schemas.microsoft.com/office/drawing/2014/main" val="3356117545"/>
                    </a:ext>
                  </a:extLst>
                </a:gridCol>
                <a:gridCol w="4735292">
                  <a:extLst>
                    <a:ext uri="{9D8B030D-6E8A-4147-A177-3AD203B41FA5}">
                      <a16:colId xmlns:a16="http://schemas.microsoft.com/office/drawing/2014/main" val="1743584003"/>
                    </a:ext>
                  </a:extLst>
                </a:gridCol>
              </a:tblGrid>
              <a:tr h="0">
                <a:tc>
                  <a:txBody>
                    <a:bodyPr/>
                    <a:lstStyle/>
                    <a:p>
                      <a:pPr marL="0" marR="0" algn="just">
                        <a:lnSpc>
                          <a:spcPct val="115000"/>
                        </a:lnSpc>
                        <a:spcBef>
                          <a:spcPts val="0"/>
                        </a:spcBef>
                        <a:spcAft>
                          <a:spcPts val="600"/>
                        </a:spcAft>
                      </a:pPr>
                      <a:r>
                        <a:rPr lang="en-US" sz="1600">
                          <a:effectLst/>
                        </a:rPr>
                        <a:t>TT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Bài học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Quy trình dạy học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1746725"/>
                  </a:ext>
                </a:extLst>
              </a:tr>
              <a:tr h="0">
                <a:tc>
                  <a:txBody>
                    <a:bodyPr/>
                    <a:lstStyle/>
                    <a:p>
                      <a:pPr marL="0" marR="0" algn="just">
                        <a:lnSpc>
                          <a:spcPct val="115000"/>
                        </a:lnSpc>
                        <a:spcBef>
                          <a:spcPts val="0"/>
                        </a:spcBef>
                        <a:spcAft>
                          <a:spcPts val="600"/>
                        </a:spcAft>
                      </a:pPr>
                      <a:r>
                        <a:rPr lang="en-US" sz="1600">
                          <a:effectLst/>
                        </a:rPr>
                        <a:t>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600">
                          <a:effectLst/>
                        </a:rPr>
                        <a:t>Bài 3. Nghệ thuật truyền thống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600" dirty="0">
                          <a:effectLst/>
                        </a:rPr>
                        <a:t>Quan </a:t>
                      </a:r>
                      <a:r>
                        <a:rPr lang="en-US" sz="1600" dirty="0" err="1">
                          <a:effectLst/>
                        </a:rPr>
                        <a:t>sát</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a:t>
                      </a:r>
                      <a:r>
                        <a:rPr lang="en-US" sz="1600" dirty="0" err="1">
                          <a:effectLst/>
                        </a:rPr>
                        <a:t>truyền</a:t>
                      </a:r>
                      <a:r>
                        <a:rPr lang="en-US" sz="1600" dirty="0">
                          <a:effectLst/>
                        </a:rPr>
                        <a:t> </a:t>
                      </a:r>
                      <a:r>
                        <a:rPr lang="en-US" sz="1600" dirty="0" err="1">
                          <a:effectLst/>
                        </a:rPr>
                        <a:t>thống</a:t>
                      </a:r>
                      <a:r>
                        <a:rPr lang="en-US" sz="1600" dirty="0">
                          <a:effectLst/>
                        </a:rPr>
                        <a:t> </a:t>
                      </a:r>
                      <a:r>
                        <a:rPr lang="en-US" sz="1600" dirty="0" err="1">
                          <a:effectLst/>
                        </a:rPr>
                        <a:t>của</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dân</a:t>
                      </a:r>
                      <a:r>
                        <a:rPr lang="en-US" sz="1600" dirty="0">
                          <a:effectLst/>
                        </a:rPr>
                        <a:t> </a:t>
                      </a:r>
                      <a:r>
                        <a:rPr lang="en-US" sz="1600" dirty="0" err="1">
                          <a:effectLst/>
                        </a:rPr>
                        <a:t>tộc</a:t>
                      </a:r>
                      <a:r>
                        <a:rPr lang="en-US" sz="1600" dirty="0">
                          <a:effectLst/>
                        </a:rPr>
                        <a:t>; </a:t>
                      </a:r>
                      <a:r>
                        <a:rPr lang="en-US" sz="1600" dirty="0" err="1">
                          <a:effectLst/>
                        </a:rPr>
                        <a:t>vẻ</a:t>
                      </a:r>
                      <a:r>
                        <a:rPr lang="en-US" sz="1600" dirty="0">
                          <a:effectLst/>
                        </a:rPr>
                        <a:t> </a:t>
                      </a:r>
                      <a:r>
                        <a:rPr lang="en-US" sz="1600" dirty="0" err="1">
                          <a:effectLst/>
                        </a:rPr>
                        <a:t>đẹp</a:t>
                      </a:r>
                      <a:r>
                        <a:rPr lang="en-US" sz="1600" dirty="0">
                          <a:effectLst/>
                        </a:rPr>
                        <a:t> </a:t>
                      </a:r>
                      <a:r>
                        <a:rPr lang="en-US" sz="1600" dirty="0" err="1">
                          <a:effectLst/>
                        </a:rPr>
                        <a:t>của</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a:t>
                      </a:r>
                      <a:r>
                        <a:rPr lang="en-US" sz="1600" dirty="0" err="1">
                          <a:effectLst/>
                        </a:rPr>
                        <a:t>truyền</a:t>
                      </a:r>
                      <a:r>
                        <a:rPr lang="en-US" sz="1600" dirty="0">
                          <a:effectLst/>
                        </a:rPr>
                        <a:t> </a:t>
                      </a:r>
                      <a:r>
                        <a:rPr lang="en-US" sz="1600" dirty="0" err="1">
                          <a:effectLst/>
                        </a:rPr>
                        <a:t>thống</a:t>
                      </a:r>
                      <a:r>
                        <a:rPr lang="en-US" sz="1600" dirty="0">
                          <a:effectLst/>
                        </a:rPr>
                        <a:t> </a:t>
                      </a:r>
                      <a:r>
                        <a:rPr lang="en-US" sz="1600" dirty="0" err="1">
                          <a:effectLst/>
                        </a:rPr>
                        <a:t>trong</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tác</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a:t>
                      </a:r>
                      <a:endParaRPr lang="en-US" sz="1400" dirty="0">
                        <a:effectLst/>
                      </a:endParaRPr>
                    </a:p>
                    <a:p>
                      <a:pPr marL="0" marR="0" algn="just">
                        <a:spcBef>
                          <a:spcPts val="0"/>
                        </a:spcBef>
                        <a:spcAft>
                          <a:spcPts val="600"/>
                        </a:spcAft>
                      </a:pP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Gợi</a:t>
                      </a:r>
                      <a:r>
                        <a:rPr lang="en-US" sz="1600" dirty="0">
                          <a:effectLst/>
                        </a:rPr>
                        <a:t> ý </a:t>
                      </a:r>
                      <a:r>
                        <a:rPr lang="en-US" sz="1600" dirty="0" err="1">
                          <a:effectLst/>
                        </a:rPr>
                        <a:t>cách</a:t>
                      </a:r>
                      <a:r>
                        <a:rPr lang="en-US" sz="1600" dirty="0">
                          <a:effectLst/>
                        </a:rPr>
                        <a:t> </a:t>
                      </a:r>
                      <a:r>
                        <a:rPr lang="en-US" sz="1600" dirty="0" err="1">
                          <a:effectLst/>
                        </a:rPr>
                        <a:t>khai</a:t>
                      </a:r>
                      <a:r>
                        <a:rPr lang="en-US" sz="1600" dirty="0">
                          <a:effectLst/>
                        </a:rPr>
                        <a:t> </a:t>
                      </a:r>
                      <a:r>
                        <a:rPr lang="en-US" sz="1600" dirty="0" err="1">
                          <a:effectLst/>
                        </a:rPr>
                        <a:t>thác</a:t>
                      </a:r>
                      <a:r>
                        <a:rPr lang="en-US" sz="1600" dirty="0">
                          <a:effectLst/>
                        </a:rPr>
                        <a:t> </a:t>
                      </a:r>
                      <a:r>
                        <a:rPr lang="en-US" sz="1600" dirty="0" err="1">
                          <a:effectLst/>
                        </a:rPr>
                        <a:t>vẻ</a:t>
                      </a:r>
                      <a:r>
                        <a:rPr lang="en-US" sz="1600" dirty="0">
                          <a:effectLst/>
                        </a:rPr>
                        <a:t> </a:t>
                      </a:r>
                      <a:r>
                        <a:rPr lang="en-US" sz="1600" dirty="0" err="1">
                          <a:effectLst/>
                        </a:rPr>
                        <a:t>đẹp</a:t>
                      </a:r>
                      <a:r>
                        <a:rPr lang="en-US" sz="1600" dirty="0">
                          <a:effectLst/>
                        </a:rPr>
                        <a:t> </a:t>
                      </a:r>
                      <a:r>
                        <a:rPr lang="en-US" sz="1600" dirty="0" err="1">
                          <a:effectLst/>
                        </a:rPr>
                        <a:t>của</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ca </a:t>
                      </a:r>
                      <a:r>
                        <a:rPr lang="en-US" sz="1600" dirty="0" err="1">
                          <a:effectLst/>
                        </a:rPr>
                        <a:t>trù</a:t>
                      </a:r>
                      <a:r>
                        <a:rPr lang="en-US" sz="1600" dirty="0">
                          <a:effectLst/>
                        </a:rPr>
                        <a:t> </a:t>
                      </a:r>
                      <a:r>
                        <a:rPr lang="en-US" sz="1600" dirty="0" err="1">
                          <a:effectLst/>
                        </a:rPr>
                        <a:t>trong</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sáng</a:t>
                      </a:r>
                      <a:r>
                        <a:rPr lang="en-US" sz="1600" dirty="0">
                          <a:effectLst/>
                        </a:rPr>
                        <a:t> </a:t>
                      </a:r>
                      <a:r>
                        <a:rPr lang="en-US" sz="1600" dirty="0" err="1">
                          <a:effectLst/>
                        </a:rPr>
                        <a:t>tạo</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a:effectLst/>
                          <a:sym typeface="Wingdings" panose="05000000000000000000" pitchFamily="2" charset="2"/>
                        </a:rPr>
                        <a:t></a:t>
                      </a:r>
                      <a:r>
                        <a:rPr lang="en-US" sz="1600" dirty="0">
                          <a:effectLst/>
                        </a:rPr>
                        <a:t> </a:t>
                      </a:r>
                      <a:r>
                        <a:rPr lang="en-US" sz="1600" dirty="0" err="1">
                          <a:effectLst/>
                        </a:rPr>
                        <a:t>Khai</a:t>
                      </a:r>
                      <a:r>
                        <a:rPr lang="en-US" sz="1600" dirty="0">
                          <a:effectLst/>
                        </a:rPr>
                        <a:t> </a:t>
                      </a:r>
                      <a:r>
                        <a:rPr lang="en-US" sz="1600" dirty="0" err="1">
                          <a:effectLst/>
                        </a:rPr>
                        <a:t>thác</a:t>
                      </a:r>
                      <a:r>
                        <a:rPr lang="en-US" sz="1600" dirty="0">
                          <a:effectLst/>
                        </a:rPr>
                        <a:t> </a:t>
                      </a:r>
                      <a:r>
                        <a:rPr lang="en-US" sz="1600" dirty="0" err="1">
                          <a:effectLst/>
                        </a:rPr>
                        <a:t>vẻ</a:t>
                      </a:r>
                      <a:r>
                        <a:rPr lang="en-US" sz="1600" dirty="0">
                          <a:effectLst/>
                        </a:rPr>
                        <a:t> </a:t>
                      </a:r>
                      <a:r>
                        <a:rPr lang="en-US" sz="1600" dirty="0" err="1">
                          <a:effectLst/>
                        </a:rPr>
                        <a:t>đẹp</a:t>
                      </a:r>
                      <a:r>
                        <a:rPr lang="en-US" sz="1600" dirty="0">
                          <a:effectLst/>
                        </a:rPr>
                        <a:t> </a:t>
                      </a:r>
                      <a:r>
                        <a:rPr lang="en-US" sz="1600" dirty="0" err="1">
                          <a:effectLst/>
                        </a:rPr>
                        <a:t>của</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a:t>
                      </a:r>
                      <a:r>
                        <a:rPr lang="en-US" sz="1600" dirty="0" err="1">
                          <a:effectLst/>
                        </a:rPr>
                        <a:t>truyền</a:t>
                      </a:r>
                      <a:r>
                        <a:rPr lang="en-US" sz="1600" dirty="0">
                          <a:effectLst/>
                        </a:rPr>
                        <a:t> </a:t>
                      </a:r>
                      <a:r>
                        <a:rPr lang="en-US" sz="1600" dirty="0" err="1">
                          <a:effectLst/>
                        </a:rPr>
                        <a:t>thống</a:t>
                      </a:r>
                      <a:r>
                        <a:rPr lang="en-US" sz="1600" dirty="0">
                          <a:effectLst/>
                        </a:rPr>
                        <a:t> </a:t>
                      </a:r>
                      <a:r>
                        <a:rPr lang="en-US" sz="1600" dirty="0" err="1">
                          <a:effectLst/>
                        </a:rPr>
                        <a:t>trong</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sáng</a:t>
                      </a:r>
                      <a:r>
                        <a:rPr lang="en-US" sz="1600" dirty="0">
                          <a:effectLst/>
                        </a:rPr>
                        <a:t> </a:t>
                      </a:r>
                      <a:r>
                        <a:rPr lang="en-US" sz="1600" dirty="0" err="1">
                          <a:effectLst/>
                        </a:rPr>
                        <a:t>tạo</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theo</a:t>
                      </a:r>
                      <a:r>
                        <a:rPr lang="en-US" sz="1600" dirty="0">
                          <a:effectLst/>
                        </a:rPr>
                        <a:t> </a:t>
                      </a:r>
                      <a:r>
                        <a:rPr lang="en-US" sz="1600" dirty="0" err="1">
                          <a:effectLst/>
                        </a:rPr>
                        <a:t>cách</a:t>
                      </a:r>
                      <a:r>
                        <a:rPr lang="en-US" sz="1600" dirty="0">
                          <a:effectLst/>
                        </a:rPr>
                        <a:t> </a:t>
                      </a:r>
                      <a:r>
                        <a:rPr lang="en-US" sz="1600" dirty="0" err="1">
                          <a:effectLst/>
                        </a:rPr>
                        <a:t>em</a:t>
                      </a:r>
                      <a:r>
                        <a:rPr lang="en-US" sz="1600" dirty="0">
                          <a:effectLst/>
                        </a:rPr>
                        <a:t> </a:t>
                      </a:r>
                      <a:r>
                        <a:rPr lang="en-US" sz="1600" dirty="0" err="1">
                          <a:effectLst/>
                        </a:rPr>
                        <a:t>yêu</a:t>
                      </a:r>
                      <a:r>
                        <a:rPr lang="en-US" sz="1600" dirty="0">
                          <a:effectLst/>
                        </a:rPr>
                        <a:t> </a:t>
                      </a:r>
                      <a:r>
                        <a:rPr lang="en-US" sz="1600" dirty="0" err="1">
                          <a:effectLst/>
                        </a:rPr>
                        <a:t>thích</a:t>
                      </a:r>
                      <a:r>
                        <a:rPr lang="en-US" sz="1600" dirty="0">
                          <a:effectLst/>
                        </a:rPr>
                        <a:t>.</a:t>
                      </a:r>
                      <a:endParaRPr lang="en-US" sz="1400" dirty="0">
                        <a:effectLst/>
                      </a:endParaRPr>
                    </a:p>
                    <a:p>
                      <a:pPr marL="0" marR="0" algn="just">
                        <a:spcBef>
                          <a:spcPts val="0"/>
                        </a:spcBef>
                        <a:spcAft>
                          <a:spcPts val="6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Trưng</a:t>
                      </a:r>
                      <a:r>
                        <a:rPr lang="en-US" sz="1600" dirty="0">
                          <a:effectLst/>
                        </a:rPr>
                        <a:t> </a:t>
                      </a:r>
                      <a:r>
                        <a:rPr lang="en-US" sz="1600" dirty="0" err="1">
                          <a:effectLst/>
                        </a:rPr>
                        <a:t>bày</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đã</a:t>
                      </a:r>
                      <a:r>
                        <a:rPr lang="en-US" sz="1600" dirty="0">
                          <a:effectLst/>
                        </a:rPr>
                        <a:t> </a:t>
                      </a:r>
                      <a:r>
                        <a:rPr lang="en-US" sz="1600" dirty="0" err="1">
                          <a:effectLst/>
                        </a:rPr>
                        <a:t>hoàn</a:t>
                      </a:r>
                      <a:r>
                        <a:rPr lang="en-US" sz="1600" dirty="0">
                          <a:effectLst/>
                        </a:rPr>
                        <a:t> </a:t>
                      </a:r>
                      <a:r>
                        <a:rPr lang="en-US" sz="1600" dirty="0" err="1">
                          <a:effectLst/>
                        </a:rPr>
                        <a:t>thành</a:t>
                      </a:r>
                      <a:r>
                        <a:rPr lang="en-US" sz="1600" dirty="0">
                          <a:effectLst/>
                        </a:rPr>
                        <a:t> </a:t>
                      </a:r>
                      <a:r>
                        <a:rPr lang="en-US" sz="1600" dirty="0" err="1">
                          <a:effectLst/>
                        </a:rPr>
                        <a:t>và</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các</a:t>
                      </a:r>
                      <a:r>
                        <a:rPr lang="en-US" sz="1600" dirty="0">
                          <a:effectLst/>
                        </a:rPr>
                        <a:t> </a:t>
                      </a:r>
                      <a:r>
                        <a:rPr lang="en-US" sz="1600" dirty="0" err="1">
                          <a:effectLst/>
                        </a:rPr>
                        <a:t>nội</a:t>
                      </a:r>
                      <a:r>
                        <a:rPr lang="en-US" sz="1600" dirty="0">
                          <a:effectLst/>
                        </a:rPr>
                        <a:t> dung </a:t>
                      </a:r>
                      <a:r>
                        <a:rPr lang="en-US" sz="1600" dirty="0" err="1">
                          <a:effectLst/>
                        </a:rPr>
                        <a:t>theo</a:t>
                      </a:r>
                      <a:r>
                        <a:rPr lang="en-US" sz="1600" dirty="0">
                          <a:effectLst/>
                        </a:rPr>
                        <a:t> </a:t>
                      </a:r>
                      <a:r>
                        <a:rPr lang="en-US" sz="1600" dirty="0" err="1">
                          <a:effectLst/>
                        </a:rPr>
                        <a:t>gợi</a:t>
                      </a:r>
                      <a:r>
                        <a:rPr lang="en-US" sz="1600" dirty="0">
                          <a:effectLst/>
                        </a:rPr>
                        <a:t> ý; </a:t>
                      </a:r>
                      <a:r>
                        <a:rPr lang="en-US" sz="1600" dirty="0" err="1">
                          <a:effectLst/>
                        </a:rPr>
                        <a:t>SPMT</a:t>
                      </a:r>
                      <a:r>
                        <a:rPr lang="en-US" sz="1600" dirty="0">
                          <a:effectLst/>
                        </a:rPr>
                        <a:t> </a:t>
                      </a:r>
                      <a:r>
                        <a:rPr lang="en-US" sz="1600" dirty="0" err="1">
                          <a:effectLst/>
                        </a:rPr>
                        <a:t>của</a:t>
                      </a:r>
                      <a:r>
                        <a:rPr lang="en-US" sz="1600" dirty="0">
                          <a:effectLst/>
                        </a:rPr>
                        <a:t> HS.</a:t>
                      </a:r>
                      <a:endParaRPr lang="en-US" sz="1400" dirty="0">
                        <a:effectLst/>
                      </a:endParaRPr>
                    </a:p>
                    <a:p>
                      <a:pPr marL="0" marR="0" algn="just">
                        <a:spcBef>
                          <a:spcPts val="0"/>
                        </a:spcBef>
                        <a:spcAft>
                          <a:spcPts val="600"/>
                        </a:spcAft>
                      </a:pPr>
                      <a:r>
                        <a:rPr lang="en-US" sz="1600" dirty="0" err="1">
                          <a:effectLst/>
                        </a:rPr>
                        <a:t>Vận</a:t>
                      </a:r>
                      <a:r>
                        <a:rPr lang="en-US" sz="1600" dirty="0">
                          <a:effectLst/>
                        </a:rPr>
                        <a:t> </a:t>
                      </a:r>
                      <a:r>
                        <a:rPr lang="en-US" sz="1600" dirty="0" err="1">
                          <a:effectLst/>
                        </a:rPr>
                        <a:t>dụng</a:t>
                      </a:r>
                      <a:r>
                        <a:rPr lang="en-US" sz="1600" dirty="0">
                          <a:effectLst/>
                        </a:rPr>
                        <a:t>: </a:t>
                      </a:r>
                      <a:endParaRPr lang="en-US" sz="1400" dirty="0">
                        <a:effectLst/>
                      </a:endParaRPr>
                    </a:p>
                    <a:p>
                      <a:pPr marL="0" marR="0" algn="just">
                        <a:spcBef>
                          <a:spcPts val="0"/>
                        </a:spcBef>
                        <a:spcAft>
                          <a:spcPts val="600"/>
                        </a:spcAft>
                      </a:pPr>
                      <a:r>
                        <a:rPr lang="en-US" sz="1600" dirty="0">
                          <a:effectLst/>
                        </a:rPr>
                        <a:t>– </a:t>
                      </a:r>
                      <a:r>
                        <a:rPr lang="en-US" sz="1600" dirty="0" err="1">
                          <a:effectLst/>
                        </a:rPr>
                        <a:t>Giới</a:t>
                      </a:r>
                      <a:r>
                        <a:rPr lang="en-US" sz="1600" dirty="0">
                          <a:effectLst/>
                        </a:rPr>
                        <a:t> </a:t>
                      </a:r>
                      <a:r>
                        <a:rPr lang="en-US" sz="1600" dirty="0" err="1">
                          <a:effectLst/>
                        </a:rPr>
                        <a:t>thiệu</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loại</a:t>
                      </a:r>
                      <a:r>
                        <a:rPr lang="en-US" sz="1600" dirty="0">
                          <a:effectLst/>
                        </a:rPr>
                        <a:t> </a:t>
                      </a:r>
                      <a:r>
                        <a:rPr lang="en-US" sz="1600" dirty="0" err="1">
                          <a:effectLst/>
                        </a:rPr>
                        <a:t>hình</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a:t>
                      </a:r>
                      <a:r>
                        <a:rPr lang="en-US" sz="1600" dirty="0" err="1">
                          <a:effectLst/>
                        </a:rPr>
                        <a:t>truyền</a:t>
                      </a:r>
                      <a:r>
                        <a:rPr lang="en-US" sz="1600" dirty="0">
                          <a:effectLst/>
                        </a:rPr>
                        <a:t> </a:t>
                      </a:r>
                      <a:r>
                        <a:rPr lang="en-US" sz="1600" dirty="0" err="1">
                          <a:effectLst/>
                        </a:rPr>
                        <a:t>thống</a:t>
                      </a:r>
                      <a:r>
                        <a:rPr lang="en-US" sz="1600" dirty="0">
                          <a:effectLst/>
                        </a:rPr>
                        <a:t> </a:t>
                      </a:r>
                      <a:r>
                        <a:rPr lang="en-US" sz="1600" dirty="0" err="1">
                          <a:effectLst/>
                        </a:rPr>
                        <a:t>của</a:t>
                      </a:r>
                      <a:r>
                        <a:rPr lang="en-US" sz="1600" dirty="0">
                          <a:effectLst/>
                        </a:rPr>
                        <a:t> </a:t>
                      </a:r>
                      <a:r>
                        <a:rPr lang="en-US" sz="1600" dirty="0" err="1">
                          <a:effectLst/>
                        </a:rPr>
                        <a:t>đồng</a:t>
                      </a:r>
                      <a:r>
                        <a:rPr lang="en-US" sz="1600" dirty="0">
                          <a:effectLst/>
                        </a:rPr>
                        <a:t> </a:t>
                      </a:r>
                      <a:r>
                        <a:rPr lang="en-US" sz="1600" dirty="0" err="1">
                          <a:effectLst/>
                        </a:rPr>
                        <a:t>bào</a:t>
                      </a:r>
                      <a:r>
                        <a:rPr lang="en-US" sz="1600" dirty="0">
                          <a:effectLst/>
                        </a:rPr>
                        <a:t> </a:t>
                      </a:r>
                      <a:r>
                        <a:rPr lang="en-US" sz="1600" dirty="0" err="1">
                          <a:effectLst/>
                        </a:rPr>
                        <a:t>dân</a:t>
                      </a:r>
                      <a:r>
                        <a:rPr lang="en-US" sz="1600" dirty="0">
                          <a:effectLst/>
                        </a:rPr>
                        <a:t> </a:t>
                      </a:r>
                      <a:r>
                        <a:rPr lang="en-US" sz="1600" dirty="0" err="1">
                          <a:effectLst/>
                        </a:rPr>
                        <a:t>tộc</a:t>
                      </a:r>
                      <a:r>
                        <a:rPr lang="en-US" sz="1600" dirty="0">
                          <a:effectLst/>
                        </a:rPr>
                        <a:t> </a:t>
                      </a:r>
                      <a:r>
                        <a:rPr lang="en-US" sz="1600" dirty="0" err="1">
                          <a:effectLst/>
                        </a:rPr>
                        <a:t>mà</a:t>
                      </a:r>
                      <a:r>
                        <a:rPr lang="en-US" sz="1600" dirty="0">
                          <a:effectLst/>
                        </a:rPr>
                        <a:t> </a:t>
                      </a:r>
                      <a:r>
                        <a:rPr lang="en-US" sz="1600" dirty="0" err="1">
                          <a:effectLst/>
                        </a:rPr>
                        <a:t>em</a:t>
                      </a:r>
                      <a:r>
                        <a:rPr lang="en-US" sz="1600" dirty="0">
                          <a:effectLst/>
                        </a:rPr>
                        <a:t> </a:t>
                      </a:r>
                      <a:r>
                        <a:rPr lang="en-US" sz="1600" dirty="0" err="1">
                          <a:effectLst/>
                        </a:rPr>
                        <a:t>biết</a:t>
                      </a:r>
                      <a:r>
                        <a:rPr lang="en-US" sz="1600" dirty="0">
                          <a:effectLst/>
                        </a:rPr>
                        <a:t>.</a:t>
                      </a:r>
                      <a:endParaRPr lang="en-US" sz="1400" dirty="0">
                        <a:effectLst/>
                      </a:endParaRPr>
                    </a:p>
                    <a:p>
                      <a:pPr marL="0" marR="0" algn="just">
                        <a:spcBef>
                          <a:spcPts val="0"/>
                        </a:spcBef>
                        <a:spcAft>
                          <a:spcPts val="600"/>
                        </a:spcAft>
                      </a:pPr>
                      <a:r>
                        <a:rPr lang="en-US" sz="1600" dirty="0">
                          <a:effectLst/>
                        </a:rPr>
                        <a:t>– </a:t>
                      </a:r>
                      <a:r>
                        <a:rPr lang="en-US" sz="1600" dirty="0" err="1">
                          <a:effectLst/>
                        </a:rPr>
                        <a:t>Sưu</a:t>
                      </a:r>
                      <a:r>
                        <a:rPr lang="en-US" sz="1600" dirty="0">
                          <a:effectLst/>
                        </a:rPr>
                        <a:t> </a:t>
                      </a:r>
                      <a:r>
                        <a:rPr lang="en-US" sz="1600" dirty="0" err="1">
                          <a:effectLst/>
                        </a:rPr>
                        <a:t>tầm</a:t>
                      </a:r>
                      <a:r>
                        <a:rPr lang="en-US" sz="1600" dirty="0">
                          <a:effectLst/>
                        </a:rPr>
                        <a:t> </a:t>
                      </a:r>
                      <a:r>
                        <a:rPr lang="en-US" sz="1600" dirty="0" err="1">
                          <a:effectLst/>
                        </a:rPr>
                        <a:t>tư</a:t>
                      </a:r>
                      <a:r>
                        <a:rPr lang="en-US" sz="1600" dirty="0">
                          <a:effectLst/>
                        </a:rPr>
                        <a:t> </a:t>
                      </a:r>
                      <a:r>
                        <a:rPr lang="en-US" sz="1600" dirty="0" err="1">
                          <a:effectLst/>
                        </a:rPr>
                        <a:t>liệu</a:t>
                      </a:r>
                      <a:r>
                        <a:rPr lang="en-US" sz="1600" dirty="0">
                          <a:effectLst/>
                        </a:rPr>
                        <a:t>, </a:t>
                      </a:r>
                      <a:r>
                        <a:rPr lang="en-US" sz="1600" dirty="0" err="1">
                          <a:effectLst/>
                        </a:rPr>
                        <a:t>hình</a:t>
                      </a:r>
                      <a:r>
                        <a:rPr lang="en-US" sz="1600" dirty="0">
                          <a:effectLst/>
                        </a:rPr>
                        <a:t> </a:t>
                      </a:r>
                      <a:r>
                        <a:rPr lang="en-US" sz="1600" dirty="0" err="1">
                          <a:effectLst/>
                        </a:rPr>
                        <a:t>ảnh</a:t>
                      </a:r>
                      <a:r>
                        <a:rPr lang="en-US" sz="1600" dirty="0">
                          <a:effectLst/>
                        </a:rPr>
                        <a:t> </a:t>
                      </a:r>
                      <a:r>
                        <a:rPr lang="en-US" sz="1600" dirty="0" err="1">
                          <a:effectLst/>
                        </a:rPr>
                        <a:t>về</a:t>
                      </a:r>
                      <a:r>
                        <a:rPr lang="en-US" sz="1600" dirty="0">
                          <a:effectLst/>
                        </a:rPr>
                        <a:t> </a:t>
                      </a:r>
                      <a:r>
                        <a:rPr lang="en-US" sz="1600" dirty="0" err="1">
                          <a:effectLst/>
                        </a:rPr>
                        <a:t>nghệ</a:t>
                      </a:r>
                      <a:r>
                        <a:rPr lang="en-US" sz="1600" dirty="0">
                          <a:effectLst/>
                        </a:rPr>
                        <a:t> </a:t>
                      </a:r>
                      <a:r>
                        <a:rPr lang="en-US" sz="1600" dirty="0" err="1">
                          <a:effectLst/>
                        </a:rPr>
                        <a:t>thuật</a:t>
                      </a:r>
                      <a:r>
                        <a:rPr lang="en-US" sz="1600" dirty="0">
                          <a:effectLst/>
                        </a:rPr>
                        <a:t> </a:t>
                      </a:r>
                      <a:r>
                        <a:rPr lang="en-US" sz="1600" dirty="0" err="1">
                          <a:effectLst/>
                        </a:rPr>
                        <a:t>truyền</a:t>
                      </a:r>
                      <a:r>
                        <a:rPr lang="en-US" sz="1600" dirty="0">
                          <a:effectLst/>
                        </a:rPr>
                        <a:t> </a:t>
                      </a:r>
                      <a:r>
                        <a:rPr lang="en-US" sz="1600" dirty="0" err="1">
                          <a:effectLst/>
                        </a:rPr>
                        <a:t>thống</a:t>
                      </a:r>
                      <a:r>
                        <a:rPr lang="en-US" sz="1600" dirty="0">
                          <a:effectLst/>
                        </a:rPr>
                        <a:t> </a:t>
                      </a:r>
                      <a:r>
                        <a:rPr lang="en-US" sz="1600" dirty="0" err="1">
                          <a:effectLst/>
                        </a:rPr>
                        <a:t>của</a:t>
                      </a:r>
                      <a:r>
                        <a:rPr lang="en-US" sz="1600" dirty="0">
                          <a:effectLst/>
                        </a:rPr>
                        <a:t> </a:t>
                      </a:r>
                      <a:r>
                        <a:rPr lang="en-US" sz="1600" dirty="0" err="1">
                          <a:effectLst/>
                        </a:rPr>
                        <a:t>đồng</a:t>
                      </a:r>
                      <a:r>
                        <a:rPr lang="en-US" sz="1600" dirty="0">
                          <a:effectLst/>
                        </a:rPr>
                        <a:t> </a:t>
                      </a:r>
                      <a:r>
                        <a:rPr lang="en-US" sz="1600" dirty="0" err="1">
                          <a:effectLst/>
                        </a:rPr>
                        <a:t>bào</a:t>
                      </a:r>
                      <a:r>
                        <a:rPr lang="en-US" sz="1600" dirty="0">
                          <a:effectLst/>
                        </a:rPr>
                        <a:t> </a:t>
                      </a:r>
                      <a:r>
                        <a:rPr lang="en-US" sz="1600" dirty="0" err="1">
                          <a:effectLst/>
                        </a:rPr>
                        <a:t>dân</a:t>
                      </a:r>
                      <a:r>
                        <a:rPr lang="en-US" sz="1600" dirty="0">
                          <a:effectLst/>
                        </a:rPr>
                        <a:t> </a:t>
                      </a:r>
                      <a:r>
                        <a:rPr lang="en-US" sz="1600" dirty="0" err="1">
                          <a:effectLst/>
                        </a:rPr>
                        <a:t>tộc</a:t>
                      </a:r>
                      <a:r>
                        <a:rPr lang="en-US" sz="1600" dirty="0">
                          <a:effectLst/>
                        </a:rPr>
                        <a:t> </a:t>
                      </a:r>
                      <a:r>
                        <a:rPr lang="en-US" sz="1600" dirty="0" err="1">
                          <a:effectLst/>
                        </a:rPr>
                        <a:t>thiểu</a:t>
                      </a:r>
                      <a:r>
                        <a:rPr lang="en-US" sz="1600" dirty="0">
                          <a:effectLst/>
                        </a:rPr>
                        <a:t> </a:t>
                      </a:r>
                      <a:r>
                        <a:rPr lang="en-US" sz="1600" dirty="0" err="1">
                          <a:effectLst/>
                        </a:rPr>
                        <a:t>số</a:t>
                      </a:r>
                      <a:r>
                        <a:rPr lang="en-US" sz="1600" dirty="0">
                          <a:effectLst/>
                        </a:rPr>
                        <a:t> </a:t>
                      </a:r>
                      <a:r>
                        <a:rPr lang="en-US" sz="1600" dirty="0" err="1">
                          <a:effectLst/>
                        </a:rPr>
                        <a:t>và</a:t>
                      </a:r>
                      <a:r>
                        <a:rPr lang="en-US" sz="1600" dirty="0">
                          <a:effectLst/>
                        </a:rPr>
                        <a:t> </a:t>
                      </a:r>
                      <a:r>
                        <a:rPr lang="en-US" sz="1600" dirty="0" err="1">
                          <a:effectLst/>
                        </a:rPr>
                        <a:t>viết</a:t>
                      </a:r>
                      <a:r>
                        <a:rPr lang="en-US" sz="1600" dirty="0">
                          <a:effectLst/>
                        </a:rPr>
                        <a:t> </a:t>
                      </a:r>
                      <a:r>
                        <a:rPr lang="en-US" sz="1600" dirty="0" err="1">
                          <a:effectLst/>
                        </a:rPr>
                        <a:t>bài</a:t>
                      </a:r>
                      <a:r>
                        <a:rPr lang="en-US" sz="1600" dirty="0">
                          <a:effectLst/>
                        </a:rPr>
                        <a:t> </a:t>
                      </a:r>
                      <a:r>
                        <a:rPr lang="en-US" sz="1600" dirty="0" err="1">
                          <a:effectLst/>
                        </a:rPr>
                        <a:t>giới</a:t>
                      </a:r>
                      <a:r>
                        <a:rPr lang="en-US" sz="1600" dirty="0">
                          <a:effectLst/>
                        </a:rPr>
                        <a:t> </a:t>
                      </a:r>
                      <a:r>
                        <a:rPr lang="en-US" sz="1600" dirty="0" err="1">
                          <a:effectLst/>
                        </a:rPr>
                        <a:t>thiệu</a:t>
                      </a:r>
                      <a:r>
                        <a:rPr lang="en-US" sz="1600" dirty="0">
                          <a:effectLst/>
                        </a:rPr>
                        <a:t>, </a:t>
                      </a:r>
                      <a:r>
                        <a:rPr lang="en-US" sz="1600" dirty="0" err="1">
                          <a:effectLst/>
                        </a:rPr>
                        <a:t>quảng</a:t>
                      </a:r>
                      <a:r>
                        <a:rPr lang="en-US" sz="1600" dirty="0">
                          <a:effectLst/>
                        </a:rPr>
                        <a:t> </a:t>
                      </a:r>
                      <a:r>
                        <a:rPr lang="en-US" sz="1600" dirty="0" err="1">
                          <a:effectLst/>
                        </a:rPr>
                        <a:t>bá</a:t>
                      </a:r>
                      <a:r>
                        <a:rPr lang="en-US" sz="1600" dirty="0">
                          <a:effectLst/>
                        </a:rPr>
                        <a:t> </a:t>
                      </a:r>
                      <a:r>
                        <a:rPr lang="en-US" sz="1600" dirty="0" err="1">
                          <a:effectLst/>
                        </a:rPr>
                        <a:t>với</a:t>
                      </a:r>
                      <a:r>
                        <a:rPr lang="en-US" sz="1600" dirty="0">
                          <a:effectLst/>
                        </a:rPr>
                        <a:t> </a:t>
                      </a:r>
                      <a:r>
                        <a:rPr lang="en-US" sz="1600" dirty="0" err="1">
                          <a:effectLst/>
                        </a:rPr>
                        <a:t>bạn</a:t>
                      </a:r>
                      <a:r>
                        <a:rPr lang="en-US" sz="1600" dirty="0">
                          <a:effectLst/>
                        </a:rPr>
                        <a:t> </a:t>
                      </a:r>
                      <a:r>
                        <a:rPr lang="en-US" sz="1600" dirty="0" err="1">
                          <a:effectLst/>
                        </a:rPr>
                        <a:t>bè</a:t>
                      </a:r>
                      <a:r>
                        <a:rPr lang="en-US" sz="1600" dirty="0">
                          <a:effectLst/>
                        </a:rPr>
                        <a:t>, </a:t>
                      </a:r>
                      <a:r>
                        <a:rPr lang="en-US" sz="1600" dirty="0" err="1">
                          <a:effectLst/>
                        </a:rPr>
                        <a:t>người</a:t>
                      </a:r>
                      <a:r>
                        <a:rPr lang="en-US" sz="1600" dirty="0">
                          <a:effectLst/>
                        </a:rPr>
                        <a:t> </a:t>
                      </a:r>
                      <a:r>
                        <a:rPr lang="en-US" sz="1600" dirty="0" err="1">
                          <a:effectLst/>
                        </a:rPr>
                        <a:t>thân</a:t>
                      </a:r>
                      <a:r>
                        <a:rPr lang="en-US" sz="1600" dirty="0">
                          <a:effectLst/>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831557"/>
                  </a:ext>
                </a:extLst>
              </a:tr>
            </a:tbl>
          </a:graphicData>
        </a:graphic>
      </p:graphicFrame>
      <p:pic>
        <p:nvPicPr>
          <p:cNvPr id="7" name="Picture 6">
            <a:extLst>
              <a:ext uri="{FF2B5EF4-FFF2-40B4-BE49-F238E27FC236}">
                <a16:creationId xmlns:a16="http://schemas.microsoft.com/office/drawing/2014/main" id="{50C3EA06-34B2-2467-ABFF-69E704C238D9}"/>
              </a:ext>
            </a:extLst>
          </p:cNvPr>
          <p:cNvPicPr>
            <a:picLocks noChangeAspect="1"/>
          </p:cNvPicPr>
          <p:nvPr/>
        </p:nvPicPr>
        <p:blipFill>
          <a:blip r:embed="rId3"/>
          <a:stretch>
            <a:fillRect/>
          </a:stretch>
        </p:blipFill>
        <p:spPr>
          <a:xfrm>
            <a:off x="7924799" y="1722586"/>
            <a:ext cx="3720169" cy="5094285"/>
          </a:xfrm>
          <a:prstGeom prst="rect">
            <a:avLst/>
          </a:prstGeom>
        </p:spPr>
      </p:pic>
    </p:spTree>
    <p:extLst>
      <p:ext uri="{BB962C8B-B14F-4D97-AF65-F5344CB8AC3E}">
        <p14:creationId xmlns:p14="http://schemas.microsoft.com/office/powerpoint/2010/main" val="3124726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32291" y="1228167"/>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5FFBA914-D60F-3450-F150-DD160107FC2A}"/>
              </a:ext>
            </a:extLst>
          </p:cNvPr>
          <p:cNvGraphicFramePr>
            <a:graphicFrameLocks noGrp="1"/>
          </p:cNvGraphicFramePr>
          <p:nvPr>
            <p:extLst>
              <p:ext uri="{D42A27DB-BD31-4B8C-83A1-F6EECF244321}">
                <p14:modId xmlns:p14="http://schemas.microsoft.com/office/powerpoint/2010/main" val="822366783"/>
              </p:ext>
            </p:extLst>
          </p:nvPr>
        </p:nvGraphicFramePr>
        <p:xfrm>
          <a:off x="1344507" y="2075723"/>
          <a:ext cx="5965825" cy="3911918"/>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3229222202"/>
                    </a:ext>
                  </a:extLst>
                </a:gridCol>
                <a:gridCol w="1238250">
                  <a:extLst>
                    <a:ext uri="{9D8B030D-6E8A-4147-A177-3AD203B41FA5}">
                      <a16:colId xmlns:a16="http://schemas.microsoft.com/office/drawing/2014/main" val="764118384"/>
                    </a:ext>
                  </a:extLst>
                </a:gridCol>
                <a:gridCol w="4352925">
                  <a:extLst>
                    <a:ext uri="{9D8B030D-6E8A-4147-A177-3AD203B41FA5}">
                      <a16:colId xmlns:a16="http://schemas.microsoft.com/office/drawing/2014/main" val="1936586379"/>
                    </a:ext>
                  </a:extLst>
                </a:gridCol>
              </a:tblGrid>
              <a:tr h="0">
                <a:tc>
                  <a:txBody>
                    <a:bodyPr/>
                    <a:lstStyle/>
                    <a:p>
                      <a:pPr marL="0" marR="0" algn="just">
                        <a:lnSpc>
                          <a:spcPct val="115000"/>
                        </a:lnSpc>
                        <a:spcBef>
                          <a:spcPts val="0"/>
                        </a:spcBef>
                        <a:spcAft>
                          <a:spcPts val="600"/>
                        </a:spcAft>
                      </a:pPr>
                      <a:r>
                        <a:rPr lang="en-US" sz="1800" dirty="0">
                          <a:effectLst/>
                        </a:rPr>
                        <a:t>TT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dirty="0" err="1">
                          <a:effectLst/>
                        </a:rPr>
                        <a:t>Bài</a:t>
                      </a:r>
                      <a:r>
                        <a:rPr lang="en-US" sz="1800" dirty="0">
                          <a:effectLst/>
                        </a:rPr>
                        <a:t> </a:t>
                      </a:r>
                      <a:r>
                        <a:rPr lang="en-US" sz="1800" dirty="0" err="1">
                          <a:effectLst/>
                        </a:rPr>
                        <a:t>học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4677229"/>
                  </a:ext>
                </a:extLst>
              </a:tr>
              <a:tr h="0">
                <a:tc>
                  <a:txBody>
                    <a:bodyPr/>
                    <a:lstStyle/>
                    <a:p>
                      <a:pPr marL="0" marR="0" algn="just">
                        <a:lnSpc>
                          <a:spcPct val="115000"/>
                        </a:lnSpc>
                        <a:spcBef>
                          <a:spcPts val="0"/>
                        </a:spcBef>
                        <a:spcAft>
                          <a:spcPts val="600"/>
                        </a:spcAft>
                      </a:pPr>
                      <a:r>
                        <a:rPr lang="en-US" sz="1800">
                          <a:effectLst/>
                        </a:rPr>
                        <a:t>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Bài 5. Tác phẩm hội hoạ chủ đề Niềm vui, hạnh phúc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về</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về</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Niềm</a:t>
                      </a:r>
                      <a:r>
                        <a:rPr lang="en-US" sz="1800" dirty="0">
                          <a:effectLst/>
                        </a:rPr>
                        <a:t> </a:t>
                      </a:r>
                      <a:r>
                        <a:rPr lang="en-US" sz="1800" dirty="0" err="1">
                          <a:effectLst/>
                        </a:rPr>
                        <a:t>vui</a:t>
                      </a:r>
                      <a:r>
                        <a:rPr lang="en-US" sz="1800" dirty="0">
                          <a:effectLst/>
                        </a:rPr>
                        <a:t>, </a:t>
                      </a:r>
                      <a:r>
                        <a:rPr lang="en-US" sz="1800" dirty="0" err="1">
                          <a:effectLst/>
                        </a:rPr>
                        <a:t>hạnh</a:t>
                      </a:r>
                      <a:r>
                        <a:rPr lang="en-US" sz="1800" dirty="0">
                          <a:effectLst/>
                        </a:rPr>
                        <a:t> </a:t>
                      </a:r>
                      <a:r>
                        <a:rPr lang="en-US" sz="1800" dirty="0" err="1">
                          <a:effectLst/>
                        </a:rPr>
                        <a:t>phúc</a:t>
                      </a:r>
                      <a:r>
                        <a:rPr lang="en-US" sz="1800" dirty="0">
                          <a:effectLst/>
                        </a:rPr>
                        <a:t>.</a:t>
                      </a:r>
                      <a:endParaRPr lang="en-US" sz="1600" dirty="0">
                        <a:effectLst/>
                      </a:endParaRPr>
                    </a:p>
                    <a:p>
                      <a:pPr marL="0" marR="0" algn="just">
                        <a:lnSpc>
                          <a:spcPct val="115000"/>
                        </a:lnSpc>
                        <a:spcBef>
                          <a:spcPts val="0"/>
                        </a:spcBef>
                        <a:spcAft>
                          <a:spcPts val="60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Gợi</a:t>
                      </a:r>
                      <a:r>
                        <a:rPr lang="en-US" sz="1800" dirty="0">
                          <a:effectLst/>
                        </a:rPr>
                        <a:t> ý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về</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Niềm</a:t>
                      </a:r>
                      <a:r>
                        <a:rPr lang="en-US" sz="1800" dirty="0">
                          <a:effectLst/>
                        </a:rPr>
                        <a:t> </a:t>
                      </a:r>
                      <a:r>
                        <a:rPr lang="en-US" sz="1800" dirty="0" err="1">
                          <a:effectLst/>
                        </a:rPr>
                        <a:t>vui</a:t>
                      </a:r>
                      <a:r>
                        <a:rPr lang="en-US" sz="1800" dirty="0">
                          <a:effectLst/>
                        </a:rPr>
                        <a:t>, </a:t>
                      </a:r>
                      <a:r>
                        <a:rPr lang="en-US" sz="1800" dirty="0" err="1">
                          <a:effectLst/>
                        </a:rPr>
                        <a:t>hạnh</a:t>
                      </a:r>
                      <a:r>
                        <a:rPr lang="en-US" sz="1800" dirty="0">
                          <a:effectLst/>
                        </a:rPr>
                        <a:t> </a:t>
                      </a:r>
                      <a:r>
                        <a:rPr lang="en-US" sz="1800" dirty="0" err="1">
                          <a:effectLst/>
                        </a:rPr>
                        <a:t>phúc</a:t>
                      </a:r>
                      <a:r>
                        <a:rPr lang="en-US" sz="1800" dirty="0">
                          <a:effectLst/>
                        </a:rPr>
                        <a:t> </a:t>
                      </a:r>
                      <a:r>
                        <a:rPr lang="en-US" sz="1800" dirty="0">
                          <a:effectLst/>
                          <a:sym typeface="Wingdings" panose="05000000000000000000" pitchFamily="2" charset="2"/>
                        </a:rPr>
                        <a:t></a:t>
                      </a:r>
                      <a:r>
                        <a:rPr lang="en-US" sz="1800" dirty="0">
                          <a:effectLst/>
                        </a:rPr>
                        <a:t> </a:t>
                      </a:r>
                      <a:r>
                        <a:rPr lang="en-US" sz="1800" dirty="0" err="1">
                          <a:effectLst/>
                        </a:rPr>
                        <a:t>Dùng</a:t>
                      </a:r>
                      <a:r>
                        <a:rPr lang="en-US" sz="1800" dirty="0">
                          <a:effectLst/>
                        </a:rPr>
                        <a:t> </a:t>
                      </a:r>
                      <a:r>
                        <a:rPr lang="en-US" sz="1800" dirty="0" err="1">
                          <a:effectLst/>
                        </a:rPr>
                        <a:t>hình</a:t>
                      </a:r>
                      <a:r>
                        <a:rPr lang="en-US" sz="1800" dirty="0">
                          <a:effectLst/>
                        </a:rPr>
                        <a:t> </a:t>
                      </a:r>
                      <a:r>
                        <a:rPr lang="en-US" sz="1800" dirty="0" err="1">
                          <a:effectLst/>
                        </a:rPr>
                        <a:t>thức</a:t>
                      </a:r>
                      <a:r>
                        <a:rPr lang="en-US" sz="1800" dirty="0">
                          <a:effectLst/>
                        </a:rPr>
                        <a:t> </a:t>
                      </a:r>
                      <a:r>
                        <a:rPr lang="en-US" sz="1800" dirty="0" err="1">
                          <a:effectLst/>
                        </a:rPr>
                        <a:t>vẽ</a:t>
                      </a:r>
                      <a:r>
                        <a:rPr lang="en-US" sz="1800" dirty="0">
                          <a:effectLst/>
                        </a:rPr>
                        <a:t> </a:t>
                      </a:r>
                      <a:r>
                        <a:rPr lang="en-US" sz="1800" dirty="0" err="1">
                          <a:effectLst/>
                        </a:rPr>
                        <a:t>hoặc</a:t>
                      </a:r>
                      <a:r>
                        <a:rPr lang="en-US" sz="1800" dirty="0">
                          <a:effectLst/>
                        </a:rPr>
                        <a:t> </a:t>
                      </a:r>
                      <a:r>
                        <a:rPr lang="en-US" sz="1800" dirty="0" err="1">
                          <a:effectLst/>
                        </a:rPr>
                        <a:t>tạo</a:t>
                      </a:r>
                      <a:r>
                        <a:rPr lang="en-US" sz="1800" dirty="0">
                          <a:effectLst/>
                        </a:rPr>
                        <a:t> </a:t>
                      </a:r>
                      <a:r>
                        <a:rPr lang="en-US" sz="1800" dirty="0" err="1">
                          <a:effectLst/>
                        </a:rPr>
                        <a:t>mô</a:t>
                      </a:r>
                      <a:r>
                        <a:rPr lang="en-US" sz="1800" dirty="0">
                          <a:effectLst/>
                        </a:rPr>
                        <a:t> </a:t>
                      </a:r>
                      <a:r>
                        <a:rPr lang="en-US" sz="1800" dirty="0" err="1">
                          <a:effectLst/>
                        </a:rPr>
                        <a:t>hình</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về</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Niềm</a:t>
                      </a:r>
                      <a:r>
                        <a:rPr lang="en-US" sz="1800" dirty="0">
                          <a:effectLst/>
                        </a:rPr>
                        <a:t> </a:t>
                      </a:r>
                      <a:r>
                        <a:rPr lang="en-US" sz="1800" dirty="0" err="1">
                          <a:effectLst/>
                        </a:rPr>
                        <a:t>vui</a:t>
                      </a:r>
                      <a:r>
                        <a:rPr lang="en-US" sz="1800" dirty="0">
                          <a:effectLst/>
                        </a:rPr>
                        <a:t>, </a:t>
                      </a:r>
                      <a:r>
                        <a:rPr lang="en-US" sz="1800" dirty="0" err="1">
                          <a:effectLst/>
                        </a:rPr>
                        <a:t>hạnh</a:t>
                      </a:r>
                      <a:r>
                        <a:rPr lang="en-US" sz="1800" dirty="0">
                          <a:effectLst/>
                        </a:rPr>
                        <a:t> </a:t>
                      </a:r>
                      <a:r>
                        <a:rPr lang="en-US" sz="1800" dirty="0" err="1">
                          <a:effectLst/>
                        </a:rPr>
                        <a:t>phúc</a:t>
                      </a:r>
                      <a:r>
                        <a:rPr lang="en-US" sz="1800" dirty="0">
                          <a:effectLst/>
                        </a:rPr>
                        <a:t>.</a:t>
                      </a:r>
                      <a:endParaRPr lang="en-US" sz="1600" dirty="0">
                        <a:effectLst/>
                      </a:endParaRPr>
                    </a:p>
                    <a:p>
                      <a:pPr marL="0" marR="0" algn="just">
                        <a:lnSpc>
                          <a:spcPct val="115000"/>
                        </a:lnSpc>
                        <a:spcBef>
                          <a:spcPts val="0"/>
                        </a:spcBef>
                        <a:spcAft>
                          <a:spcPts val="60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lgn="just">
                        <a:spcBef>
                          <a:spcPts val="0"/>
                        </a:spcBef>
                        <a:spcAft>
                          <a:spcPts val="60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Vẽ</a:t>
                      </a:r>
                      <a:r>
                        <a:rPr lang="en-US" sz="1800" dirty="0">
                          <a:effectLst/>
                        </a:rPr>
                        <a:t> </a:t>
                      </a:r>
                      <a:r>
                        <a:rPr lang="en-US" sz="1800" dirty="0" err="1">
                          <a:effectLst/>
                        </a:rPr>
                        <a:t>một</a:t>
                      </a:r>
                      <a:r>
                        <a:rPr lang="en-US" sz="1800" dirty="0">
                          <a:effectLst/>
                        </a:rPr>
                        <a:t> </a:t>
                      </a:r>
                      <a:r>
                        <a:rPr lang="en-US" sz="1800" dirty="0" err="1">
                          <a:effectLst/>
                        </a:rPr>
                        <a:t>bức</a:t>
                      </a:r>
                      <a:r>
                        <a:rPr lang="en-US" sz="1800" dirty="0">
                          <a:effectLst/>
                        </a:rPr>
                        <a:t> </a:t>
                      </a:r>
                      <a:r>
                        <a:rPr lang="en-US" sz="1800" dirty="0" err="1">
                          <a:effectLst/>
                        </a:rPr>
                        <a:t>tranh</a:t>
                      </a:r>
                      <a:r>
                        <a:rPr lang="en-US" sz="1800" dirty="0">
                          <a:effectLst/>
                        </a:rPr>
                        <a:t> </a:t>
                      </a:r>
                      <a:r>
                        <a:rPr lang="en-US" sz="1800" dirty="0" err="1">
                          <a:effectLst/>
                        </a:rPr>
                        <a:t>về</a:t>
                      </a:r>
                      <a:r>
                        <a:rPr lang="en-US" sz="1800" dirty="0">
                          <a:effectLst/>
                        </a:rPr>
                        <a:t> </a:t>
                      </a:r>
                      <a:r>
                        <a:rPr lang="en-US" sz="1800" dirty="0" err="1">
                          <a:effectLst/>
                        </a:rPr>
                        <a:t>một</a:t>
                      </a:r>
                      <a:r>
                        <a:rPr lang="en-US" sz="1800" dirty="0">
                          <a:effectLst/>
                        </a:rPr>
                        <a:t> </a:t>
                      </a:r>
                      <a:r>
                        <a:rPr lang="en-US" sz="1800" dirty="0" err="1">
                          <a:effectLst/>
                        </a:rPr>
                        <a:t>ngày</a:t>
                      </a:r>
                      <a:r>
                        <a:rPr lang="en-US" sz="1800" dirty="0">
                          <a:effectLst/>
                        </a:rPr>
                        <a:t> </a:t>
                      </a:r>
                      <a:r>
                        <a:rPr lang="en-US" sz="1800" dirty="0" err="1">
                          <a:effectLst/>
                        </a:rPr>
                        <a:t>vui</a:t>
                      </a:r>
                      <a:r>
                        <a:rPr lang="en-US" sz="1800" dirty="0">
                          <a:effectLst/>
                        </a:rPr>
                        <a:t> </a:t>
                      </a:r>
                      <a:r>
                        <a:rPr lang="en-US" sz="1800" dirty="0" err="1">
                          <a:effectLst/>
                        </a:rPr>
                        <a:t>trong</a:t>
                      </a:r>
                      <a:r>
                        <a:rPr lang="en-US" sz="1800" dirty="0">
                          <a:effectLst/>
                        </a:rPr>
                        <a:t> </a:t>
                      </a:r>
                      <a:r>
                        <a:rPr lang="en-US" sz="1800" dirty="0" err="1">
                          <a:effectLst/>
                        </a:rPr>
                        <a:t>gia</a:t>
                      </a:r>
                      <a:r>
                        <a:rPr lang="en-US" sz="1800" dirty="0">
                          <a:effectLst/>
                        </a:rPr>
                        <a:t> </a:t>
                      </a:r>
                      <a:r>
                        <a:rPr lang="en-US" sz="1800" dirty="0" err="1">
                          <a:effectLst/>
                        </a:rPr>
                        <a:t>đình</a:t>
                      </a:r>
                      <a:r>
                        <a:rPr lang="en-US" sz="1800" dirty="0">
                          <a:effectLst/>
                        </a:rPr>
                        <a:t> </a:t>
                      </a:r>
                      <a:r>
                        <a:rPr lang="en-US" sz="1800" dirty="0" err="1">
                          <a:effectLst/>
                        </a:rPr>
                        <a:t>em</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22923710"/>
                  </a:ext>
                </a:extLst>
              </a:tr>
            </a:tbl>
          </a:graphicData>
        </a:graphic>
      </p:graphicFrame>
      <p:pic>
        <p:nvPicPr>
          <p:cNvPr id="8" name="Picture 7">
            <a:extLst>
              <a:ext uri="{FF2B5EF4-FFF2-40B4-BE49-F238E27FC236}">
                <a16:creationId xmlns:a16="http://schemas.microsoft.com/office/drawing/2014/main" id="{737997C7-1569-4FC6-BD61-8C66F419C0BF}"/>
              </a:ext>
            </a:extLst>
          </p:cNvPr>
          <p:cNvPicPr>
            <a:picLocks noChangeAspect="1"/>
          </p:cNvPicPr>
          <p:nvPr/>
        </p:nvPicPr>
        <p:blipFill>
          <a:blip r:embed="rId3"/>
          <a:stretch>
            <a:fillRect/>
          </a:stretch>
        </p:blipFill>
        <p:spPr>
          <a:xfrm>
            <a:off x="7879002" y="1600898"/>
            <a:ext cx="3744328" cy="5212470"/>
          </a:xfrm>
          <a:prstGeom prst="rect">
            <a:avLst/>
          </a:prstGeom>
        </p:spPr>
      </p:pic>
    </p:spTree>
    <p:extLst>
      <p:ext uri="{BB962C8B-B14F-4D97-AF65-F5344CB8AC3E}">
        <p14:creationId xmlns:p14="http://schemas.microsoft.com/office/powerpoint/2010/main" val="354865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4</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7" name="Rectangle 2">
            <a:extLst>
              <a:ext uri="{FF2B5EF4-FFF2-40B4-BE49-F238E27FC236}">
                <a16:creationId xmlns:a16="http://schemas.microsoft.com/office/drawing/2014/main" id="{5E24683D-527C-F4DD-7901-DCBCA7D17F22}"/>
              </a:ext>
            </a:extLst>
          </p:cNvPr>
          <p:cNvSpPr txBox="1">
            <a:spLocks noChangeArrowheads="1"/>
          </p:cNvSpPr>
          <p:nvPr/>
        </p:nvSpPr>
        <p:spPr>
          <a:xfrm>
            <a:off x="172596" y="1093778"/>
            <a:ext cx="6950294" cy="49696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 KHÁI QUÁT CHUNG VỀ SGK </a:t>
            </a:r>
            <a:r>
              <a:rPr lang="en-US" sz="2000" b="1" i="1" dirty="0" err="1">
                <a:solidFill>
                  <a:srgbClr val="FF0000"/>
                </a:solidFill>
                <a:latin typeface="Arial" pitchFamily="34" charset="0"/>
                <a:cs typeface="Arial" pitchFamily="34" charset="0"/>
              </a:rPr>
              <a:t>MĨ</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THUẬT</a:t>
            </a:r>
            <a:r>
              <a:rPr lang="en-US" sz="2000" b="1" i="1" dirty="0">
                <a:solidFill>
                  <a:srgbClr val="FF0000"/>
                </a:solidFill>
                <a:latin typeface="Arial" pitchFamily="34" charset="0"/>
                <a:cs typeface="Arial" pitchFamily="34" charset="0"/>
              </a:rPr>
              <a:t> 8</a:t>
            </a:r>
          </a:p>
        </p:txBody>
      </p:sp>
      <p:sp>
        <p:nvSpPr>
          <p:cNvPr id="3" name="Rectangle 2">
            <a:extLst>
              <a:ext uri="{FF2B5EF4-FFF2-40B4-BE49-F238E27FC236}">
                <a16:creationId xmlns:a16="http://schemas.microsoft.com/office/drawing/2014/main" id="{F5320E28-6F54-869B-E9EB-C67C38F7B18C}"/>
              </a:ext>
            </a:extLst>
          </p:cNvPr>
          <p:cNvSpPr/>
          <p:nvPr/>
        </p:nvSpPr>
        <p:spPr>
          <a:xfrm>
            <a:off x="1130502" y="1504335"/>
            <a:ext cx="3128365" cy="461665"/>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Nguyên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tắc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biên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soạn</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AutoShape 20">
            <a:extLst>
              <a:ext uri="{FF2B5EF4-FFF2-40B4-BE49-F238E27FC236}">
                <a16:creationId xmlns:a16="http://schemas.microsoft.com/office/drawing/2014/main" id="{49C38C3A-5B94-A2D4-3B7E-8A902312074F}"/>
              </a:ext>
            </a:extLst>
          </p:cNvPr>
          <p:cNvSpPr>
            <a:spLocks noChangeArrowheads="1"/>
          </p:cNvSpPr>
          <p:nvPr/>
        </p:nvSpPr>
        <p:spPr bwMode="ltGray">
          <a:xfrm rot="5400000" flipH="1">
            <a:off x="4385894" y="3144171"/>
            <a:ext cx="4151174" cy="1904999"/>
          </a:xfrm>
          <a:prstGeom prst="rightArrow">
            <a:avLst>
              <a:gd name="adj1" fmla="val 79306"/>
              <a:gd name="adj2" fmla="val 35602"/>
            </a:avLst>
          </a:prstGeom>
          <a:solidFill>
            <a:schemeClr val="accent4">
              <a:lumMod val="60000"/>
              <a:lumOff val="40000"/>
            </a:schemeClr>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15" name="AutoShape 20">
            <a:extLst>
              <a:ext uri="{FF2B5EF4-FFF2-40B4-BE49-F238E27FC236}">
                <a16:creationId xmlns:a16="http://schemas.microsoft.com/office/drawing/2014/main" id="{1DE393BD-758D-7339-8BCF-E81C856E15DE}"/>
              </a:ext>
            </a:extLst>
          </p:cNvPr>
          <p:cNvSpPr>
            <a:spLocks noChangeArrowheads="1"/>
          </p:cNvSpPr>
          <p:nvPr/>
        </p:nvSpPr>
        <p:spPr bwMode="ltGray">
          <a:xfrm rot="5400000" flipH="1">
            <a:off x="2480896" y="3154378"/>
            <a:ext cx="4151174" cy="1904997"/>
          </a:xfrm>
          <a:prstGeom prst="rightArrow">
            <a:avLst>
              <a:gd name="adj1" fmla="val 79306"/>
              <a:gd name="adj2" fmla="val 35602"/>
            </a:avLst>
          </a:prstGeom>
          <a:solidFill>
            <a:srgbClr val="92D050"/>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16" name="AutoShape 20">
            <a:extLst>
              <a:ext uri="{FF2B5EF4-FFF2-40B4-BE49-F238E27FC236}">
                <a16:creationId xmlns:a16="http://schemas.microsoft.com/office/drawing/2014/main" id="{5C69EC19-09F6-864C-38E9-1A911ADC7780}"/>
              </a:ext>
            </a:extLst>
          </p:cNvPr>
          <p:cNvSpPr>
            <a:spLocks noChangeArrowheads="1"/>
          </p:cNvSpPr>
          <p:nvPr/>
        </p:nvSpPr>
        <p:spPr bwMode="ltGray">
          <a:xfrm rot="5400000" flipH="1">
            <a:off x="622641" y="3144173"/>
            <a:ext cx="4151176" cy="1904998"/>
          </a:xfrm>
          <a:prstGeom prst="rightArrow">
            <a:avLst>
              <a:gd name="adj1" fmla="val 79306"/>
              <a:gd name="adj2" fmla="val 35602"/>
            </a:avLst>
          </a:prstGeom>
          <a:solidFill>
            <a:srgbClr val="FFC000"/>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17" name="Rectangle 16">
            <a:extLst>
              <a:ext uri="{FF2B5EF4-FFF2-40B4-BE49-F238E27FC236}">
                <a16:creationId xmlns:a16="http://schemas.microsoft.com/office/drawing/2014/main" id="{B1D3E949-BCCA-656B-7BDD-CE13A4EAEB6E}"/>
              </a:ext>
            </a:extLst>
          </p:cNvPr>
          <p:cNvSpPr/>
          <p:nvPr/>
        </p:nvSpPr>
        <p:spPr>
          <a:xfrm>
            <a:off x="2090532" y="2471322"/>
            <a:ext cx="1219200" cy="3508653"/>
          </a:xfrm>
          <a:prstGeom prst="rect">
            <a:avLst/>
          </a:prstGeom>
        </p:spPr>
        <p:txBody>
          <a:bodyPr wrap="square">
            <a:spAutoFit/>
          </a:bodyPr>
          <a:lstStyle/>
          <a:p>
            <a:pPr algn="ctr"/>
            <a:r>
              <a:rPr lang="en-US" sz="2000" b="1" dirty="0" err="1">
                <a:latin typeface="Arial" pitchFamily="34" charset="0"/>
                <a:cs typeface="Arial" pitchFamily="34" charset="0"/>
              </a:rPr>
              <a:t>Chuẩn</a:t>
            </a:r>
            <a:r>
              <a:rPr lang="en-US" sz="2000" b="1" dirty="0">
                <a:latin typeface="Arial" pitchFamily="34" charset="0"/>
                <a:cs typeface="Arial" pitchFamily="34" charset="0"/>
              </a:rPr>
              <a:t> </a:t>
            </a:r>
            <a:r>
              <a:rPr lang="en-US" sz="2000" b="1" dirty="0" err="1">
                <a:latin typeface="Arial" pitchFamily="34" charset="0"/>
                <a:cs typeface="Arial" pitchFamily="34" charset="0"/>
              </a:rPr>
              <a:t>mực</a:t>
            </a:r>
            <a:r>
              <a:rPr lang="en-US" sz="2000" b="1" dirty="0">
                <a:latin typeface="Arial" pitchFamily="34" charset="0"/>
                <a:cs typeface="Arial" pitchFamily="34" charset="0"/>
              </a:rPr>
              <a:t>:</a:t>
            </a:r>
            <a:endParaRPr lang="vi-VN" sz="2000" b="1" dirty="0">
              <a:latin typeface="Arial" pitchFamily="34" charset="0"/>
              <a:cs typeface="Arial" pitchFamily="34" charset="0"/>
            </a:endParaRPr>
          </a:p>
          <a:p>
            <a:r>
              <a:rPr lang="en-US" sz="2000" dirty="0">
                <a:latin typeface="Arial" pitchFamily="34" charset="0"/>
                <a:cs typeface="Arial" pitchFamily="34" charset="0"/>
              </a:rPr>
              <a:t> </a:t>
            </a:r>
            <a:endParaRPr lang="vi-VN" sz="2000" dirty="0">
              <a:latin typeface="Arial" pitchFamily="34" charset="0"/>
              <a:cs typeface="Arial" pitchFamily="34" charset="0"/>
            </a:endParaRPr>
          </a:p>
          <a:p>
            <a:r>
              <a:rPr lang="en-US" dirty="0" err="1">
                <a:cs typeface="Arial" pitchFamily="34" charset="0"/>
              </a:rPr>
              <a:t>Đáp</a:t>
            </a:r>
            <a:r>
              <a:rPr lang="en-US" dirty="0">
                <a:cs typeface="Arial" pitchFamily="34" charset="0"/>
              </a:rPr>
              <a:t> </a:t>
            </a:r>
            <a:r>
              <a:rPr lang="en-US" dirty="0" err="1">
                <a:cs typeface="Arial" pitchFamily="34" charset="0"/>
              </a:rPr>
              <a:t>ứng</a:t>
            </a:r>
            <a:r>
              <a:rPr lang="en-US" dirty="0">
                <a:cs typeface="Arial" pitchFamily="34" charset="0"/>
              </a:rPr>
              <a:t> </a:t>
            </a:r>
            <a:r>
              <a:rPr lang="en-US" dirty="0" err="1">
                <a:cs typeface="Arial" pitchFamily="34" charset="0"/>
              </a:rPr>
              <a:t>được</a:t>
            </a:r>
            <a:r>
              <a:rPr lang="en-US" dirty="0">
                <a:cs typeface="Arial" pitchFamily="34" charset="0"/>
              </a:rPr>
              <a:t> </a:t>
            </a:r>
            <a:r>
              <a:rPr lang="en-US" dirty="0" err="1">
                <a:cs typeface="Arial" pitchFamily="34" charset="0"/>
              </a:rPr>
              <a:t>nội</a:t>
            </a:r>
            <a:r>
              <a:rPr lang="en-US" dirty="0">
                <a:cs typeface="Arial" pitchFamily="34" charset="0"/>
              </a:rPr>
              <a:t> dung, </a:t>
            </a:r>
            <a:r>
              <a:rPr lang="en-US" dirty="0" err="1">
                <a:cs typeface="Arial" pitchFamily="34" charset="0"/>
              </a:rPr>
              <a:t>yêu</a:t>
            </a:r>
            <a:r>
              <a:rPr lang="en-US" dirty="0">
                <a:cs typeface="Arial" pitchFamily="34" charset="0"/>
              </a:rPr>
              <a:t> </a:t>
            </a:r>
            <a:r>
              <a:rPr lang="en-US" dirty="0" err="1">
                <a:cs typeface="Arial" pitchFamily="34" charset="0"/>
              </a:rPr>
              <a:t>cầu</a:t>
            </a:r>
            <a:r>
              <a:rPr lang="en-US" dirty="0">
                <a:cs typeface="Arial" pitchFamily="34" charset="0"/>
              </a:rPr>
              <a:t> </a:t>
            </a:r>
            <a:r>
              <a:rPr lang="en-US" dirty="0" err="1">
                <a:cs typeface="Arial" pitchFamily="34" charset="0"/>
              </a:rPr>
              <a:t>cần</a:t>
            </a:r>
            <a:r>
              <a:rPr lang="en-US" dirty="0">
                <a:cs typeface="Arial" pitchFamily="34" charset="0"/>
              </a:rPr>
              <a:t> </a:t>
            </a:r>
            <a:r>
              <a:rPr lang="en-US" dirty="0" err="1">
                <a:cs typeface="Arial" pitchFamily="34" charset="0"/>
              </a:rPr>
              <a:t>đạt</a:t>
            </a:r>
            <a:r>
              <a:rPr lang="en-US" dirty="0">
                <a:cs typeface="Arial" pitchFamily="34" charset="0"/>
              </a:rPr>
              <a:t> </a:t>
            </a:r>
            <a:r>
              <a:rPr lang="en-US" dirty="0" err="1">
                <a:cs typeface="Arial" pitchFamily="34" charset="0"/>
              </a:rPr>
              <a:t>trong</a:t>
            </a:r>
            <a:r>
              <a:rPr lang="en-US" dirty="0">
                <a:cs typeface="Arial" pitchFamily="34" charset="0"/>
              </a:rPr>
              <a:t> </a:t>
            </a:r>
            <a:r>
              <a:rPr lang="en-US" dirty="0" err="1">
                <a:cs typeface="Arial" pitchFamily="34" charset="0"/>
              </a:rPr>
              <a:t>Chương</a:t>
            </a:r>
            <a:r>
              <a:rPr lang="en-US" dirty="0">
                <a:cs typeface="Arial" pitchFamily="34" charset="0"/>
              </a:rPr>
              <a:t> </a:t>
            </a:r>
            <a:r>
              <a:rPr lang="en-US" dirty="0" err="1">
                <a:cs typeface="Arial" pitchFamily="34" charset="0"/>
              </a:rPr>
              <a:t>trình</a:t>
            </a:r>
            <a:r>
              <a:rPr lang="en-US" dirty="0">
                <a:cs typeface="Arial" pitchFamily="34" charset="0"/>
              </a:rPr>
              <a:t> </a:t>
            </a:r>
            <a:r>
              <a:rPr lang="en-US" dirty="0" err="1">
                <a:cs typeface="Arial" pitchFamily="34" charset="0"/>
              </a:rPr>
              <a:t>Mĩ</a:t>
            </a:r>
            <a:r>
              <a:rPr lang="en-US" dirty="0">
                <a:cs typeface="Arial" pitchFamily="34" charset="0"/>
              </a:rPr>
              <a:t> </a:t>
            </a:r>
            <a:r>
              <a:rPr lang="en-US" dirty="0" err="1">
                <a:cs typeface="Arial" pitchFamily="34" charset="0"/>
              </a:rPr>
              <a:t>thuật</a:t>
            </a:r>
            <a:r>
              <a:rPr lang="en-US" dirty="0">
                <a:cs typeface="Arial" pitchFamily="34" charset="0"/>
              </a:rPr>
              <a:t> 2018.</a:t>
            </a:r>
          </a:p>
        </p:txBody>
      </p:sp>
      <p:sp>
        <p:nvSpPr>
          <p:cNvPr id="18" name="Rectangle 17">
            <a:extLst>
              <a:ext uri="{FF2B5EF4-FFF2-40B4-BE49-F238E27FC236}">
                <a16:creationId xmlns:a16="http://schemas.microsoft.com/office/drawing/2014/main" id="{98C0193E-8331-A4C0-2290-2BA9ECBF98A3}"/>
              </a:ext>
            </a:extLst>
          </p:cNvPr>
          <p:cNvSpPr/>
          <p:nvPr/>
        </p:nvSpPr>
        <p:spPr>
          <a:xfrm>
            <a:off x="3872344" y="2502100"/>
            <a:ext cx="1424609" cy="3477875"/>
          </a:xfrm>
          <a:prstGeom prst="rect">
            <a:avLst/>
          </a:prstGeom>
        </p:spPr>
        <p:txBody>
          <a:bodyPr wrap="square">
            <a:spAutoFit/>
          </a:bodyPr>
          <a:lstStyle/>
          <a:p>
            <a:pPr algn="ctr"/>
            <a:r>
              <a:rPr lang="en-US" sz="2000" b="1" dirty="0" err="1">
                <a:cs typeface="Arial" pitchFamily="34" charset="0"/>
              </a:rPr>
              <a:t>Phát</a:t>
            </a:r>
            <a:r>
              <a:rPr lang="en-US" sz="2000" b="1" dirty="0">
                <a:cs typeface="Arial" pitchFamily="34" charset="0"/>
              </a:rPr>
              <a:t> </a:t>
            </a:r>
            <a:r>
              <a:rPr lang="en-US" sz="2000" b="1" dirty="0" err="1">
                <a:cs typeface="Arial" pitchFamily="34" charset="0"/>
              </a:rPr>
              <a:t>triển</a:t>
            </a:r>
            <a:r>
              <a:rPr lang="en-US" sz="2000" b="1" dirty="0">
                <a:cs typeface="Arial" pitchFamily="34" charset="0"/>
              </a:rPr>
              <a:t>:</a:t>
            </a:r>
            <a:endParaRPr lang="vi-VN" sz="2000" b="1" dirty="0">
              <a:cs typeface="Arial" pitchFamily="34" charset="0"/>
            </a:endParaRPr>
          </a:p>
          <a:p>
            <a:r>
              <a:rPr lang="en-US" sz="2000" dirty="0">
                <a:cs typeface="Arial" pitchFamily="34" charset="0"/>
              </a:rPr>
              <a:t> </a:t>
            </a:r>
          </a:p>
          <a:p>
            <a:r>
              <a:rPr lang="en-US" dirty="0" err="1">
                <a:cs typeface="Arial" pitchFamily="34" charset="0"/>
              </a:rPr>
              <a:t>Đối</a:t>
            </a:r>
            <a:r>
              <a:rPr lang="en-US" dirty="0">
                <a:cs typeface="Arial" pitchFamily="34" charset="0"/>
              </a:rPr>
              <a:t> </a:t>
            </a:r>
            <a:r>
              <a:rPr lang="en-US" dirty="0" err="1">
                <a:cs typeface="Arial" pitchFamily="34" charset="0"/>
              </a:rPr>
              <a:t>tượng</a:t>
            </a:r>
            <a:r>
              <a:rPr lang="en-US" dirty="0">
                <a:cs typeface="Arial" pitchFamily="34" charset="0"/>
              </a:rPr>
              <a:t> </a:t>
            </a:r>
            <a:r>
              <a:rPr lang="en-US" dirty="0" err="1">
                <a:cs typeface="Arial" pitchFamily="34" charset="0"/>
              </a:rPr>
              <a:t>lựa</a:t>
            </a:r>
            <a:r>
              <a:rPr lang="en-US" dirty="0">
                <a:cs typeface="Arial" pitchFamily="34" charset="0"/>
              </a:rPr>
              <a:t> </a:t>
            </a:r>
            <a:r>
              <a:rPr lang="en-US" dirty="0" err="1">
                <a:cs typeface="Arial" pitchFamily="34" charset="0"/>
              </a:rPr>
              <a:t>chọn</a:t>
            </a:r>
            <a:r>
              <a:rPr lang="en-US" dirty="0">
                <a:cs typeface="Arial" pitchFamily="34" charset="0"/>
              </a:rPr>
              <a:t> </a:t>
            </a:r>
            <a:r>
              <a:rPr lang="en-US" dirty="0" err="1">
                <a:cs typeface="Arial" pitchFamily="34" charset="0"/>
              </a:rPr>
              <a:t>trong</a:t>
            </a:r>
            <a:r>
              <a:rPr lang="en-US" dirty="0">
                <a:cs typeface="Arial" pitchFamily="34" charset="0"/>
              </a:rPr>
              <a:t> </a:t>
            </a:r>
            <a:r>
              <a:rPr lang="en-US" dirty="0" err="1">
                <a:cs typeface="Arial" pitchFamily="34" charset="0"/>
              </a:rPr>
              <a:t>sách</a:t>
            </a:r>
            <a:r>
              <a:rPr lang="en-US" dirty="0">
                <a:cs typeface="Arial" pitchFamily="34" charset="0"/>
              </a:rPr>
              <a:t> </a:t>
            </a:r>
            <a:r>
              <a:rPr lang="en-US" dirty="0" err="1">
                <a:cs typeface="Arial" pitchFamily="34" charset="0"/>
              </a:rPr>
              <a:t>có</a:t>
            </a:r>
            <a:r>
              <a:rPr lang="en-US" dirty="0">
                <a:cs typeface="Arial" pitchFamily="34" charset="0"/>
              </a:rPr>
              <a:t> </a:t>
            </a:r>
            <a:r>
              <a:rPr lang="en-US" dirty="0" err="1">
                <a:cs typeface="Arial" pitchFamily="34" charset="0"/>
              </a:rPr>
              <a:t>sự</a:t>
            </a:r>
            <a:r>
              <a:rPr lang="en-US" dirty="0">
                <a:cs typeface="Arial" pitchFamily="34" charset="0"/>
              </a:rPr>
              <a:t> </a:t>
            </a:r>
            <a:r>
              <a:rPr lang="en-US" dirty="0" err="1">
                <a:cs typeface="Arial" pitchFamily="34" charset="0"/>
              </a:rPr>
              <a:t>vận</a:t>
            </a:r>
            <a:r>
              <a:rPr lang="en-US" dirty="0">
                <a:cs typeface="Arial" pitchFamily="34" charset="0"/>
              </a:rPr>
              <a:t> </a:t>
            </a:r>
            <a:r>
              <a:rPr lang="en-US" dirty="0" err="1">
                <a:cs typeface="Arial" pitchFamily="34" charset="0"/>
              </a:rPr>
              <a:t>động</a:t>
            </a:r>
            <a:r>
              <a:rPr lang="en-US" dirty="0">
                <a:cs typeface="Arial" pitchFamily="34" charset="0"/>
              </a:rPr>
              <a:t> </a:t>
            </a:r>
            <a:r>
              <a:rPr lang="en-US" dirty="0" err="1">
                <a:cs typeface="Arial" pitchFamily="34" charset="0"/>
              </a:rPr>
              <a:t>theo</a:t>
            </a:r>
            <a:r>
              <a:rPr lang="en-US" dirty="0">
                <a:cs typeface="Arial" pitchFamily="34" charset="0"/>
              </a:rPr>
              <a:t> </a:t>
            </a:r>
            <a:r>
              <a:rPr lang="en-US" dirty="0" err="1">
                <a:cs typeface="Arial" pitchFamily="34" charset="0"/>
              </a:rPr>
              <a:t>một</a:t>
            </a:r>
            <a:r>
              <a:rPr lang="en-US" dirty="0">
                <a:cs typeface="Arial" pitchFamily="34" charset="0"/>
              </a:rPr>
              <a:t> </a:t>
            </a:r>
            <a:r>
              <a:rPr lang="en-US" dirty="0" err="1">
                <a:cs typeface="Arial" pitchFamily="34" charset="0"/>
              </a:rPr>
              <a:t>trật</a:t>
            </a:r>
            <a:r>
              <a:rPr lang="en-US" dirty="0">
                <a:cs typeface="Arial" pitchFamily="34" charset="0"/>
              </a:rPr>
              <a:t> </a:t>
            </a:r>
            <a:r>
              <a:rPr lang="en-US" dirty="0" err="1">
                <a:cs typeface="Arial" pitchFamily="34" charset="0"/>
              </a:rPr>
              <a:t>tự</a:t>
            </a:r>
            <a:r>
              <a:rPr lang="en-US" dirty="0">
                <a:cs typeface="Arial" pitchFamily="34" charset="0"/>
              </a:rPr>
              <a:t> </a:t>
            </a:r>
            <a:r>
              <a:rPr lang="en-US" dirty="0" err="1">
                <a:cs typeface="Arial" pitchFamily="34" charset="0"/>
              </a:rPr>
              <a:t>và</a:t>
            </a:r>
            <a:r>
              <a:rPr lang="en-US" dirty="0">
                <a:cs typeface="Arial" pitchFamily="34" charset="0"/>
              </a:rPr>
              <a:t> logic </a:t>
            </a:r>
            <a:r>
              <a:rPr lang="en-US" dirty="0" err="1">
                <a:cs typeface="Arial" pitchFamily="34" charset="0"/>
              </a:rPr>
              <a:t>chặt</a:t>
            </a:r>
            <a:r>
              <a:rPr lang="en-US" dirty="0">
                <a:cs typeface="Arial" pitchFamily="34" charset="0"/>
              </a:rPr>
              <a:t> </a:t>
            </a:r>
            <a:r>
              <a:rPr lang="en-US" dirty="0" err="1">
                <a:cs typeface="Arial" pitchFamily="34" charset="0"/>
              </a:rPr>
              <a:t>chẽ</a:t>
            </a:r>
            <a:r>
              <a:rPr lang="en-US" dirty="0">
                <a:cs typeface="Arial" pitchFamily="34" charset="0"/>
              </a:rPr>
              <a:t>, </a:t>
            </a:r>
            <a:r>
              <a:rPr lang="en-US" dirty="0" err="1">
                <a:cs typeface="Arial" pitchFamily="34" charset="0"/>
              </a:rPr>
              <a:t>từ</a:t>
            </a:r>
            <a:r>
              <a:rPr lang="en-US" dirty="0">
                <a:cs typeface="Arial" pitchFamily="34" charset="0"/>
              </a:rPr>
              <a:t> </a:t>
            </a:r>
            <a:r>
              <a:rPr lang="en-US" dirty="0" err="1">
                <a:cs typeface="Arial" pitchFamily="34" charset="0"/>
              </a:rPr>
              <a:t>đơn</a:t>
            </a:r>
            <a:r>
              <a:rPr lang="en-US" dirty="0">
                <a:cs typeface="Arial" pitchFamily="34" charset="0"/>
              </a:rPr>
              <a:t> </a:t>
            </a:r>
            <a:r>
              <a:rPr lang="en-US" dirty="0" err="1">
                <a:cs typeface="Arial" pitchFamily="34" charset="0"/>
              </a:rPr>
              <a:t>giản</a:t>
            </a:r>
            <a:r>
              <a:rPr lang="en-US" dirty="0">
                <a:cs typeface="Arial" pitchFamily="34" charset="0"/>
              </a:rPr>
              <a:t> </a:t>
            </a:r>
            <a:r>
              <a:rPr lang="en-US" dirty="0" err="1">
                <a:cs typeface="Arial" pitchFamily="34" charset="0"/>
              </a:rPr>
              <a:t>đến</a:t>
            </a:r>
            <a:r>
              <a:rPr lang="en-US" dirty="0">
                <a:cs typeface="Arial" pitchFamily="34" charset="0"/>
              </a:rPr>
              <a:t> </a:t>
            </a:r>
            <a:r>
              <a:rPr lang="en-US" dirty="0" err="1">
                <a:cs typeface="Arial" pitchFamily="34" charset="0"/>
              </a:rPr>
              <a:t>phức</a:t>
            </a:r>
            <a:r>
              <a:rPr lang="en-US" dirty="0">
                <a:cs typeface="Arial" pitchFamily="34" charset="0"/>
              </a:rPr>
              <a:t> </a:t>
            </a:r>
            <a:r>
              <a:rPr lang="en-US" dirty="0" err="1">
                <a:cs typeface="Arial" pitchFamily="34" charset="0"/>
              </a:rPr>
              <a:t>tạp</a:t>
            </a:r>
            <a:endParaRPr lang="en-US" dirty="0">
              <a:cs typeface="Arial" pitchFamily="34" charset="0"/>
            </a:endParaRPr>
          </a:p>
        </p:txBody>
      </p:sp>
      <p:sp>
        <p:nvSpPr>
          <p:cNvPr id="19" name="Rectangle 18">
            <a:extLst>
              <a:ext uri="{FF2B5EF4-FFF2-40B4-BE49-F238E27FC236}">
                <a16:creationId xmlns:a16="http://schemas.microsoft.com/office/drawing/2014/main" id="{3D783851-C04B-CBF5-2D1D-031B9616B348}"/>
              </a:ext>
            </a:extLst>
          </p:cNvPr>
          <p:cNvSpPr/>
          <p:nvPr/>
        </p:nvSpPr>
        <p:spPr>
          <a:xfrm>
            <a:off x="5848492" y="2502099"/>
            <a:ext cx="1271234" cy="2646878"/>
          </a:xfrm>
          <a:prstGeom prst="rect">
            <a:avLst/>
          </a:prstGeom>
        </p:spPr>
        <p:txBody>
          <a:bodyPr wrap="square">
            <a:spAutoFit/>
          </a:bodyPr>
          <a:lstStyle/>
          <a:p>
            <a:pPr algn="ctr"/>
            <a:r>
              <a:rPr lang="en-US" sz="2000" b="1" dirty="0" err="1">
                <a:cs typeface="Arial" pitchFamily="34" charset="0"/>
              </a:rPr>
              <a:t>Tối</a:t>
            </a:r>
            <a:r>
              <a:rPr lang="en-US" sz="2000" b="1" dirty="0">
                <a:cs typeface="Arial" pitchFamily="34" charset="0"/>
              </a:rPr>
              <a:t> </a:t>
            </a:r>
            <a:r>
              <a:rPr lang="en-US" sz="2000" b="1" dirty="0" err="1">
                <a:cs typeface="Arial" pitchFamily="34" charset="0"/>
              </a:rPr>
              <a:t>ưu</a:t>
            </a:r>
            <a:r>
              <a:rPr lang="en-US" sz="2000" b="1" dirty="0">
                <a:cs typeface="Arial" pitchFamily="34" charset="0"/>
              </a:rPr>
              <a:t>:</a:t>
            </a:r>
            <a:endParaRPr lang="vi-VN" sz="2000" b="1" dirty="0">
              <a:cs typeface="Arial" pitchFamily="34" charset="0"/>
            </a:endParaRPr>
          </a:p>
          <a:p>
            <a:r>
              <a:rPr lang="en-US" sz="2000" b="1" dirty="0">
                <a:cs typeface="Arial" pitchFamily="34" charset="0"/>
              </a:rPr>
              <a:t> </a:t>
            </a:r>
          </a:p>
          <a:p>
            <a:r>
              <a:rPr lang="en-US" dirty="0" err="1">
                <a:cs typeface="Arial" pitchFamily="34" charset="0"/>
              </a:rPr>
              <a:t>Lựa</a:t>
            </a:r>
            <a:r>
              <a:rPr lang="en-US" dirty="0">
                <a:cs typeface="Arial" pitchFamily="34" charset="0"/>
              </a:rPr>
              <a:t> </a:t>
            </a:r>
            <a:r>
              <a:rPr lang="en-US" dirty="0" err="1">
                <a:cs typeface="Arial" pitchFamily="34" charset="0"/>
              </a:rPr>
              <a:t>chọn</a:t>
            </a:r>
            <a:r>
              <a:rPr lang="en-US" dirty="0">
                <a:cs typeface="Arial" pitchFamily="34" charset="0"/>
              </a:rPr>
              <a:t> </a:t>
            </a:r>
            <a:r>
              <a:rPr lang="en-US" dirty="0" err="1">
                <a:cs typeface="Arial" pitchFamily="34" charset="0"/>
              </a:rPr>
              <a:t>phù</a:t>
            </a:r>
            <a:r>
              <a:rPr lang="en-US" dirty="0">
                <a:cs typeface="Arial" pitchFamily="34" charset="0"/>
              </a:rPr>
              <a:t> </a:t>
            </a:r>
            <a:r>
              <a:rPr lang="en-US" dirty="0" err="1">
                <a:cs typeface="Arial" pitchFamily="34" charset="0"/>
              </a:rPr>
              <a:t>hợp</a:t>
            </a:r>
            <a:r>
              <a:rPr lang="en-US" dirty="0">
                <a:cs typeface="Arial" pitchFamily="34" charset="0"/>
              </a:rPr>
              <a:t> </a:t>
            </a:r>
            <a:r>
              <a:rPr lang="en-US" dirty="0" err="1">
                <a:cs typeface="Arial" pitchFamily="34" charset="0"/>
              </a:rPr>
              <a:t>hướng</a:t>
            </a:r>
            <a:r>
              <a:rPr lang="en-US" dirty="0">
                <a:cs typeface="Arial" pitchFamily="34" charset="0"/>
              </a:rPr>
              <a:t> </a:t>
            </a:r>
            <a:r>
              <a:rPr lang="en-US" dirty="0" err="1">
                <a:cs typeface="Arial" pitchFamily="34" charset="0"/>
              </a:rPr>
              <a:t>đến</a:t>
            </a:r>
            <a:r>
              <a:rPr lang="en-US" dirty="0">
                <a:cs typeface="Arial" pitchFamily="34" charset="0"/>
              </a:rPr>
              <a:t> </a:t>
            </a:r>
            <a:r>
              <a:rPr lang="en-US" dirty="0" err="1">
                <a:cs typeface="Arial" pitchFamily="34" charset="0"/>
              </a:rPr>
              <a:t>nhận</a:t>
            </a:r>
            <a:r>
              <a:rPr lang="en-US" dirty="0">
                <a:cs typeface="Arial" pitchFamily="34" charset="0"/>
              </a:rPr>
              <a:t> </a:t>
            </a:r>
            <a:r>
              <a:rPr lang="en-US" dirty="0" err="1">
                <a:cs typeface="Arial" pitchFamily="34" charset="0"/>
              </a:rPr>
              <a:t>thức</a:t>
            </a:r>
            <a:r>
              <a:rPr lang="en-US" dirty="0">
                <a:cs typeface="Arial" pitchFamily="34" charset="0"/>
              </a:rPr>
              <a:t> </a:t>
            </a:r>
            <a:r>
              <a:rPr lang="en-US" dirty="0" err="1">
                <a:cs typeface="Arial" pitchFamily="34" charset="0"/>
              </a:rPr>
              <a:t>cho</a:t>
            </a:r>
            <a:r>
              <a:rPr lang="en-US" dirty="0">
                <a:cs typeface="Arial" pitchFamily="34" charset="0"/>
              </a:rPr>
              <a:t> </a:t>
            </a:r>
            <a:r>
              <a:rPr lang="en-US" dirty="0" err="1">
                <a:cs typeface="Arial" pitchFamily="34" charset="0"/>
              </a:rPr>
              <a:t>học</a:t>
            </a:r>
            <a:r>
              <a:rPr lang="en-US" dirty="0">
                <a:cs typeface="Arial" pitchFamily="34" charset="0"/>
              </a:rPr>
              <a:t> </a:t>
            </a:r>
            <a:r>
              <a:rPr lang="en-US" dirty="0" err="1">
                <a:cs typeface="Arial" pitchFamily="34" charset="0"/>
              </a:rPr>
              <a:t>sinh</a:t>
            </a:r>
            <a:r>
              <a:rPr lang="en-US" dirty="0">
                <a:cs typeface="Arial" pitchFamily="34" charset="0"/>
              </a:rPr>
              <a:t> </a:t>
            </a:r>
            <a:r>
              <a:rPr lang="en-US" dirty="0" err="1">
                <a:cs typeface="Arial" pitchFamily="34" charset="0"/>
              </a:rPr>
              <a:t>và</a:t>
            </a:r>
            <a:r>
              <a:rPr lang="en-US" dirty="0">
                <a:cs typeface="Arial" pitchFamily="34" charset="0"/>
              </a:rPr>
              <a:t> </a:t>
            </a:r>
            <a:r>
              <a:rPr lang="en-US" dirty="0" err="1">
                <a:cs typeface="Arial" pitchFamily="34" charset="0"/>
              </a:rPr>
              <a:t>giáo</a:t>
            </a:r>
            <a:r>
              <a:rPr lang="en-US" dirty="0">
                <a:cs typeface="Arial" pitchFamily="34" charset="0"/>
              </a:rPr>
              <a:t> </a:t>
            </a:r>
            <a:r>
              <a:rPr lang="en-US" dirty="0" err="1">
                <a:cs typeface="Arial" pitchFamily="34" charset="0"/>
              </a:rPr>
              <a:t>viên</a:t>
            </a:r>
            <a:r>
              <a:rPr lang="en-US" dirty="0">
                <a:cs typeface="Arial" pitchFamily="34" charset="0"/>
              </a:rPr>
              <a:t>. </a:t>
            </a:r>
          </a:p>
        </p:txBody>
      </p:sp>
      <p:pic>
        <p:nvPicPr>
          <p:cNvPr id="21" name="Picture 20">
            <a:extLst>
              <a:ext uri="{FF2B5EF4-FFF2-40B4-BE49-F238E27FC236}">
                <a16:creationId xmlns:a16="http://schemas.microsoft.com/office/drawing/2014/main" id="{6C5C5DD5-A093-2038-81A4-79DD062BC602}"/>
              </a:ext>
            </a:extLst>
          </p:cNvPr>
          <p:cNvPicPr>
            <a:picLocks noChangeAspect="1"/>
          </p:cNvPicPr>
          <p:nvPr/>
        </p:nvPicPr>
        <p:blipFill>
          <a:blip r:embed="rId4"/>
          <a:stretch>
            <a:fillRect/>
          </a:stretch>
        </p:blipFill>
        <p:spPr>
          <a:xfrm>
            <a:off x="7883888" y="1590738"/>
            <a:ext cx="3867960" cy="5223310"/>
          </a:xfrm>
          <a:prstGeom prst="rect">
            <a:avLst/>
          </a:prstGeom>
        </p:spPr>
      </p:pic>
    </p:spTree>
    <p:extLst>
      <p:ext uri="{BB962C8B-B14F-4D97-AF65-F5344CB8AC3E}">
        <p14:creationId xmlns:p14="http://schemas.microsoft.com/office/powerpoint/2010/main" val="2784110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970830" y="1170528"/>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07B7F3D-8790-5291-B569-B34A02B4B9B3}"/>
              </a:ext>
            </a:extLst>
          </p:cNvPr>
          <p:cNvGraphicFramePr>
            <a:graphicFrameLocks noGrp="1"/>
          </p:cNvGraphicFramePr>
          <p:nvPr>
            <p:extLst>
              <p:ext uri="{D42A27DB-BD31-4B8C-83A1-F6EECF244321}">
                <p14:modId xmlns:p14="http://schemas.microsoft.com/office/powerpoint/2010/main" val="266330347"/>
              </p:ext>
            </p:extLst>
          </p:nvPr>
        </p:nvGraphicFramePr>
        <p:xfrm>
          <a:off x="1104017" y="1667643"/>
          <a:ext cx="6049444" cy="4946319"/>
        </p:xfrm>
        <a:graphic>
          <a:graphicData uri="http://schemas.openxmlformats.org/drawingml/2006/table">
            <a:tbl>
              <a:tblPr firstRow="1" firstCol="1" bandRow="1">
                <a:tableStyleId>{5C22544A-7EE6-4342-B048-85BDC9FD1C3A}</a:tableStyleId>
              </a:tblPr>
              <a:tblGrid>
                <a:gridCol w="379901">
                  <a:extLst>
                    <a:ext uri="{9D8B030D-6E8A-4147-A177-3AD203B41FA5}">
                      <a16:colId xmlns:a16="http://schemas.microsoft.com/office/drawing/2014/main" val="202346428"/>
                    </a:ext>
                  </a:extLst>
                </a:gridCol>
                <a:gridCol w="1255606">
                  <a:extLst>
                    <a:ext uri="{9D8B030D-6E8A-4147-A177-3AD203B41FA5}">
                      <a16:colId xmlns:a16="http://schemas.microsoft.com/office/drawing/2014/main" val="795243740"/>
                    </a:ext>
                  </a:extLst>
                </a:gridCol>
                <a:gridCol w="4413937">
                  <a:extLst>
                    <a:ext uri="{9D8B030D-6E8A-4147-A177-3AD203B41FA5}">
                      <a16:colId xmlns:a16="http://schemas.microsoft.com/office/drawing/2014/main" val="3415218047"/>
                    </a:ext>
                  </a:extLst>
                </a:gridCol>
              </a:tblGrid>
              <a:tr h="409688">
                <a:tc>
                  <a:txBody>
                    <a:bodyPr/>
                    <a:lstStyle/>
                    <a:p>
                      <a:pPr marL="0" marR="0" algn="just">
                        <a:lnSpc>
                          <a:spcPct val="115000"/>
                        </a:lnSpc>
                        <a:spcBef>
                          <a:spcPts val="0"/>
                        </a:spcBef>
                        <a:spcAft>
                          <a:spcPts val="600"/>
                        </a:spcAft>
                      </a:pPr>
                      <a:r>
                        <a:rPr lang="en-US" sz="1400">
                          <a:effectLst/>
                        </a:rPr>
                        <a:t>TT</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tc>
                  <a:txBody>
                    <a:bodyPr/>
                    <a:lstStyle/>
                    <a:p>
                      <a:pPr marL="0" marR="0" algn="just">
                        <a:lnSpc>
                          <a:spcPct val="115000"/>
                        </a:lnSpc>
                        <a:spcBef>
                          <a:spcPts val="0"/>
                        </a:spcBef>
                        <a:spcAft>
                          <a:spcPts val="600"/>
                        </a:spcAft>
                      </a:pPr>
                      <a:r>
                        <a:rPr lang="en-US" sz="1400">
                          <a:effectLst/>
                        </a:rPr>
                        <a:t>Bài học</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tc>
                  <a:txBody>
                    <a:bodyPr/>
                    <a:lstStyle/>
                    <a:p>
                      <a:pPr marL="0" marR="0" algn="just">
                        <a:lnSpc>
                          <a:spcPct val="115000"/>
                        </a:lnSpc>
                        <a:spcBef>
                          <a:spcPts val="0"/>
                        </a:spcBef>
                        <a:spcAft>
                          <a:spcPts val="600"/>
                        </a:spcAft>
                      </a:pPr>
                      <a:r>
                        <a:rPr lang="en-US" sz="1400">
                          <a:effectLst/>
                        </a:rPr>
                        <a:t>Quy trình dạy học</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extLst>
                  <a:ext uri="{0D108BD9-81ED-4DB2-BD59-A6C34878D82A}">
                    <a16:rowId xmlns:a16="http://schemas.microsoft.com/office/drawing/2014/main" val="2653664715"/>
                  </a:ext>
                </a:extLst>
              </a:tr>
              <a:tr h="3941650">
                <a:tc>
                  <a:txBody>
                    <a:bodyPr/>
                    <a:lstStyle/>
                    <a:p>
                      <a:pPr marL="0" marR="0" algn="just">
                        <a:lnSpc>
                          <a:spcPct val="115000"/>
                        </a:lnSpc>
                        <a:spcBef>
                          <a:spcPts val="0"/>
                        </a:spcBef>
                        <a:spcAft>
                          <a:spcPts val="600"/>
                        </a:spcAft>
                      </a:pPr>
                      <a:r>
                        <a:rPr lang="en-US" sz="1400">
                          <a:effectLst/>
                        </a:rPr>
                        <a:t>5</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tc>
                  <a:txBody>
                    <a:bodyPr/>
                    <a:lstStyle/>
                    <a:p>
                      <a:pPr marL="0" marR="0">
                        <a:lnSpc>
                          <a:spcPct val="115000"/>
                        </a:lnSpc>
                        <a:spcBef>
                          <a:spcPts val="0"/>
                        </a:spcBef>
                        <a:spcAft>
                          <a:spcPts val="600"/>
                        </a:spcAft>
                      </a:pPr>
                      <a:r>
                        <a:rPr lang="en-US" sz="1400">
                          <a:effectLst/>
                        </a:rPr>
                        <a:t>Bài 7. Một số trường phái mĩ thuật phương Tây thời kì hiện đại</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tc>
                  <a:txBody>
                    <a:bodyPr/>
                    <a:lstStyle/>
                    <a:p>
                      <a:pPr marL="0" marR="0" algn="just">
                        <a:lnSpc>
                          <a:spcPct val="115000"/>
                        </a:lnSpc>
                        <a:spcBef>
                          <a:spcPts val="0"/>
                        </a:spcBef>
                        <a:spcAft>
                          <a:spcPts val="600"/>
                        </a:spcAft>
                      </a:pPr>
                      <a:r>
                        <a:rPr lang="en-US" sz="1400" dirty="0">
                          <a:effectLst/>
                        </a:rPr>
                        <a:t>Quan </a:t>
                      </a:r>
                      <a:r>
                        <a:rPr lang="en-US" sz="1400" dirty="0" err="1">
                          <a:effectLst/>
                        </a:rPr>
                        <a:t>sát</a:t>
                      </a:r>
                      <a:r>
                        <a:rPr lang="en-US" sz="1400" dirty="0">
                          <a:effectLst/>
                        </a:rPr>
                        <a:t>: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của</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phương</a:t>
                      </a:r>
                      <a:r>
                        <a:rPr lang="en-US" sz="1400" dirty="0">
                          <a:effectLst/>
                        </a:rPr>
                        <a:t> </a:t>
                      </a:r>
                      <a:r>
                        <a:rPr lang="en-US" sz="1400" dirty="0" err="1">
                          <a:effectLst/>
                        </a:rPr>
                        <a:t>Tây</a:t>
                      </a:r>
                      <a:r>
                        <a:rPr lang="en-US" sz="1400" dirty="0">
                          <a:effectLst/>
                        </a:rPr>
                        <a:t> </a:t>
                      </a:r>
                      <a:r>
                        <a:rPr lang="en-US" sz="1400" dirty="0" err="1">
                          <a:effectLst/>
                        </a:rPr>
                        <a:t>thời</a:t>
                      </a:r>
                      <a:r>
                        <a:rPr lang="en-US" sz="1400" dirty="0">
                          <a:effectLst/>
                        </a:rPr>
                        <a:t> </a:t>
                      </a:r>
                      <a:r>
                        <a:rPr lang="en-US" sz="1400" dirty="0" err="1">
                          <a:effectLst/>
                        </a:rPr>
                        <a:t>kì</a:t>
                      </a:r>
                      <a:r>
                        <a:rPr lang="en-US" sz="1400" dirty="0">
                          <a:effectLst/>
                        </a:rPr>
                        <a:t> </a:t>
                      </a:r>
                      <a:r>
                        <a:rPr lang="en-US" sz="1400" dirty="0" err="1">
                          <a:effectLst/>
                        </a:rPr>
                        <a:t>hiện</a:t>
                      </a:r>
                      <a:r>
                        <a:rPr lang="en-US" sz="1400" dirty="0">
                          <a:effectLst/>
                        </a:rPr>
                        <a:t> </a:t>
                      </a:r>
                      <a:r>
                        <a:rPr lang="en-US" sz="1400" dirty="0" err="1">
                          <a:effectLst/>
                        </a:rPr>
                        <a:t>đại</a:t>
                      </a:r>
                      <a:r>
                        <a:rPr lang="en-US" sz="1400" dirty="0">
                          <a:effectLst/>
                        </a:rPr>
                        <a:t> </a:t>
                      </a:r>
                      <a:r>
                        <a:rPr lang="en-US" sz="1400" dirty="0" err="1">
                          <a:effectLst/>
                        </a:rPr>
                        <a:t>trên</a:t>
                      </a:r>
                      <a:r>
                        <a:rPr lang="en-US" sz="1400" dirty="0">
                          <a:effectLst/>
                        </a:rPr>
                        <a:t> </a:t>
                      </a:r>
                      <a:r>
                        <a:rPr lang="en-US" sz="1400" dirty="0" err="1">
                          <a:effectLst/>
                        </a:rPr>
                        <a:t>thế</a:t>
                      </a:r>
                      <a:r>
                        <a:rPr lang="en-US" sz="1400" dirty="0">
                          <a:effectLst/>
                        </a:rPr>
                        <a:t> </a:t>
                      </a:r>
                      <a:r>
                        <a:rPr lang="en-US" sz="1400" dirty="0" err="1">
                          <a:effectLst/>
                        </a:rPr>
                        <a:t>giới</a:t>
                      </a:r>
                      <a:r>
                        <a:rPr lang="en-US" sz="1400" dirty="0">
                          <a:effectLst/>
                        </a:rPr>
                        <a:t> qua </a:t>
                      </a:r>
                      <a:r>
                        <a:rPr lang="en-US" sz="1400" dirty="0" err="1">
                          <a:effectLst/>
                        </a:rPr>
                        <a:t>tác</a:t>
                      </a:r>
                      <a:r>
                        <a:rPr lang="en-US" sz="1400" dirty="0">
                          <a:effectLst/>
                        </a:rPr>
                        <a:t> </a:t>
                      </a:r>
                      <a:r>
                        <a:rPr lang="en-US" sz="1400" dirty="0" err="1">
                          <a:effectLst/>
                        </a:rPr>
                        <a:t>giả</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Ấn</a:t>
                      </a:r>
                      <a:r>
                        <a:rPr lang="en-US" sz="1400" dirty="0">
                          <a:effectLst/>
                        </a:rPr>
                        <a:t> </a:t>
                      </a:r>
                      <a:r>
                        <a:rPr lang="en-US" sz="1400" dirty="0" err="1">
                          <a:effectLst/>
                        </a:rPr>
                        <a:t>tượng</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Lập</a:t>
                      </a:r>
                      <a:r>
                        <a:rPr lang="en-US" sz="1400" dirty="0">
                          <a:effectLst/>
                        </a:rPr>
                        <a:t> </a:t>
                      </a:r>
                      <a:r>
                        <a:rPr lang="en-US" sz="1400" dirty="0" err="1">
                          <a:effectLst/>
                        </a:rPr>
                        <a:t>thể</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Biểu</a:t>
                      </a:r>
                      <a:r>
                        <a:rPr lang="en-US" sz="1400" dirty="0">
                          <a:effectLst/>
                        </a:rPr>
                        <a:t> </a:t>
                      </a:r>
                      <a:r>
                        <a:rPr lang="en-US" sz="1400" dirty="0" err="1">
                          <a:effectLst/>
                        </a:rPr>
                        <a:t>hiện</a:t>
                      </a:r>
                      <a:r>
                        <a:rPr lang="en-US" sz="1400" dirty="0">
                          <a:effectLst/>
                        </a:rPr>
                        <a:t>).</a:t>
                      </a:r>
                      <a:endParaRPr lang="en-US" sz="1050" dirty="0">
                        <a:effectLst/>
                      </a:endParaRPr>
                    </a:p>
                    <a:p>
                      <a:pPr marL="0" marR="0" algn="just">
                        <a:lnSpc>
                          <a:spcPct val="115000"/>
                        </a:lnSpc>
                        <a:spcBef>
                          <a:spcPts val="0"/>
                        </a:spcBef>
                        <a:spcAft>
                          <a:spcPts val="600"/>
                        </a:spcAft>
                      </a:pPr>
                      <a:r>
                        <a:rPr lang="en-US" sz="1400" dirty="0" err="1">
                          <a:effectLst/>
                        </a:rPr>
                        <a:t>Thể</a:t>
                      </a:r>
                      <a:r>
                        <a:rPr lang="en-US" sz="1400" dirty="0">
                          <a:effectLst/>
                        </a:rPr>
                        <a:t> </a:t>
                      </a:r>
                      <a:r>
                        <a:rPr lang="en-US" sz="1400" dirty="0" err="1">
                          <a:effectLst/>
                        </a:rPr>
                        <a:t>hiện</a:t>
                      </a:r>
                      <a:r>
                        <a:rPr lang="en-US" sz="1400" dirty="0">
                          <a:effectLst/>
                        </a:rPr>
                        <a:t>: </a:t>
                      </a:r>
                      <a:endParaRPr lang="en-US" sz="1050" dirty="0">
                        <a:effectLst/>
                      </a:endParaRPr>
                    </a:p>
                    <a:p>
                      <a:pPr marL="0" marR="0" algn="just">
                        <a:lnSpc>
                          <a:spcPct val="115000"/>
                        </a:lnSpc>
                        <a:spcBef>
                          <a:spcPts val="0"/>
                        </a:spcBef>
                        <a:spcAft>
                          <a:spcPts val="600"/>
                        </a:spcAft>
                      </a:pPr>
                      <a:r>
                        <a:rPr lang="en-US" sz="1400" dirty="0">
                          <a:effectLst/>
                        </a:rPr>
                        <a:t>– Quan </a:t>
                      </a:r>
                      <a:r>
                        <a:rPr lang="en-US" sz="1400" dirty="0" err="1">
                          <a:effectLst/>
                        </a:rPr>
                        <a:t>sát</a:t>
                      </a:r>
                      <a:r>
                        <a:rPr lang="en-US" sz="1400" dirty="0">
                          <a:effectLst/>
                        </a:rPr>
                        <a:t> </a:t>
                      </a:r>
                      <a:r>
                        <a:rPr lang="en-US" sz="1400" dirty="0" err="1">
                          <a:effectLst/>
                        </a:rPr>
                        <a:t>tranh</a:t>
                      </a:r>
                      <a:r>
                        <a:rPr lang="en-US" sz="1400" dirty="0">
                          <a:effectLst/>
                        </a:rPr>
                        <a:t> </a:t>
                      </a:r>
                      <a:r>
                        <a:rPr lang="en-US" sz="1400" dirty="0" err="1">
                          <a:effectLst/>
                        </a:rPr>
                        <a:t>của</a:t>
                      </a:r>
                      <a:r>
                        <a:rPr lang="en-US" sz="1400" dirty="0">
                          <a:effectLst/>
                        </a:rPr>
                        <a:t> </a:t>
                      </a:r>
                      <a:r>
                        <a:rPr lang="en-US" sz="1400" dirty="0" err="1">
                          <a:effectLst/>
                        </a:rPr>
                        <a:t>hoạ</a:t>
                      </a:r>
                      <a:r>
                        <a:rPr lang="en-US" sz="1400" dirty="0">
                          <a:effectLst/>
                        </a:rPr>
                        <a:t> </a:t>
                      </a:r>
                      <a:r>
                        <a:rPr lang="en-US" sz="1400" dirty="0" err="1">
                          <a:effectLst/>
                        </a:rPr>
                        <a:t>sĩ</a:t>
                      </a:r>
                      <a:r>
                        <a:rPr lang="en-US" sz="1400" dirty="0">
                          <a:effectLst/>
                        </a:rPr>
                        <a:t> Roi </a:t>
                      </a:r>
                      <a:r>
                        <a:rPr lang="en-US" sz="1400" dirty="0" err="1">
                          <a:effectLst/>
                        </a:rPr>
                        <a:t>Líc</a:t>
                      </a:r>
                      <a:r>
                        <a:rPr lang="en-US" sz="1400" dirty="0">
                          <a:effectLst/>
                        </a:rPr>
                        <a:t>–ten–</a:t>
                      </a:r>
                      <a:r>
                        <a:rPr lang="en-US" sz="1400" dirty="0" err="1">
                          <a:effectLst/>
                        </a:rPr>
                        <a:t>xtai</a:t>
                      </a:r>
                      <a:r>
                        <a:rPr lang="en-US" sz="1400" dirty="0">
                          <a:effectLst/>
                        </a:rPr>
                        <a:t> (Roy Lichtenstein) </a:t>
                      </a:r>
                      <a:r>
                        <a:rPr lang="en-US" sz="1400" dirty="0" err="1">
                          <a:effectLst/>
                        </a:rPr>
                        <a:t>và</a:t>
                      </a:r>
                      <a:r>
                        <a:rPr lang="en-US" sz="1400" dirty="0">
                          <a:effectLst/>
                        </a:rPr>
                        <a:t>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gợi</a:t>
                      </a:r>
                      <a:r>
                        <a:rPr lang="en-US" sz="1400" dirty="0">
                          <a:effectLst/>
                        </a:rPr>
                        <a:t> ý </a:t>
                      </a:r>
                      <a:r>
                        <a:rPr lang="en-US" sz="1400" dirty="0" err="1">
                          <a:effectLst/>
                        </a:rPr>
                        <a:t>khai</a:t>
                      </a:r>
                      <a:r>
                        <a:rPr lang="en-US" sz="1400" dirty="0">
                          <a:effectLst/>
                        </a:rPr>
                        <a:t> </a:t>
                      </a:r>
                      <a:r>
                        <a:rPr lang="en-US" sz="1400" dirty="0" err="1">
                          <a:effectLst/>
                        </a:rPr>
                        <a:t>thác</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của</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Lập</a:t>
                      </a:r>
                      <a:r>
                        <a:rPr lang="en-US" sz="1400" dirty="0">
                          <a:effectLst/>
                        </a:rPr>
                        <a:t> </a:t>
                      </a:r>
                      <a:r>
                        <a:rPr lang="en-US" sz="1400" dirty="0" err="1">
                          <a:effectLst/>
                        </a:rPr>
                        <a:t>thể</a:t>
                      </a:r>
                      <a:r>
                        <a:rPr lang="en-US" sz="1400" dirty="0">
                          <a:effectLst/>
                        </a:rPr>
                        <a:t> </a:t>
                      </a:r>
                      <a:r>
                        <a:rPr lang="en-US" sz="1400" dirty="0" err="1">
                          <a:effectLst/>
                        </a:rPr>
                        <a:t>trong</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một</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endParaRPr lang="en-US" sz="1050" dirty="0">
                        <a:effectLst/>
                      </a:endParaRPr>
                    </a:p>
                    <a:p>
                      <a:pPr marL="0" marR="0" algn="just">
                        <a:lnSpc>
                          <a:spcPct val="115000"/>
                        </a:lnSpc>
                        <a:spcBef>
                          <a:spcPts val="0"/>
                        </a:spcBef>
                        <a:spcAft>
                          <a:spcPts val="600"/>
                        </a:spcAft>
                      </a:pPr>
                      <a:r>
                        <a:rPr lang="en-US" sz="1400" dirty="0">
                          <a:effectLst/>
                        </a:rPr>
                        <a:t>– </a:t>
                      </a:r>
                      <a:r>
                        <a:rPr lang="en-US" sz="1400" dirty="0" err="1">
                          <a:effectLst/>
                        </a:rPr>
                        <a:t>Mô</a:t>
                      </a:r>
                      <a:r>
                        <a:rPr lang="en-US" sz="1400" dirty="0">
                          <a:effectLst/>
                        </a:rPr>
                        <a:t> </a:t>
                      </a:r>
                      <a:r>
                        <a:rPr lang="en-US" sz="1400" dirty="0" err="1">
                          <a:effectLst/>
                        </a:rPr>
                        <a:t>phỏng</a:t>
                      </a:r>
                      <a:r>
                        <a:rPr lang="en-US" sz="1400" dirty="0">
                          <a:effectLst/>
                        </a:rPr>
                        <a:t> </a:t>
                      </a:r>
                      <a:r>
                        <a:rPr lang="en-US" sz="1400" dirty="0" err="1">
                          <a:effectLst/>
                        </a:rPr>
                        <a:t>một</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2D</a:t>
                      </a:r>
                      <a:r>
                        <a:rPr lang="en-US" sz="1400" dirty="0">
                          <a:effectLst/>
                        </a:rPr>
                        <a:t> </a:t>
                      </a:r>
                      <a:r>
                        <a:rPr lang="en-US" sz="1400" dirty="0" err="1">
                          <a:effectLst/>
                        </a:rPr>
                        <a:t>hoặc</a:t>
                      </a:r>
                      <a:r>
                        <a:rPr lang="en-US" sz="1400" dirty="0">
                          <a:effectLst/>
                        </a:rPr>
                        <a:t> 3D </a:t>
                      </a:r>
                      <a:r>
                        <a:rPr lang="en-US" sz="1400" dirty="0" err="1">
                          <a:effectLst/>
                        </a:rPr>
                        <a:t>để</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theo</a:t>
                      </a:r>
                      <a:r>
                        <a:rPr lang="en-US" sz="1400" dirty="0">
                          <a:effectLst/>
                        </a:rPr>
                        <a:t> </a:t>
                      </a:r>
                      <a:r>
                        <a:rPr lang="en-US" sz="1400" dirty="0" err="1">
                          <a:effectLst/>
                        </a:rPr>
                        <a:t>phong</a:t>
                      </a:r>
                      <a:r>
                        <a:rPr lang="en-US" sz="1400" dirty="0">
                          <a:effectLst/>
                        </a:rPr>
                        <a:t> </a:t>
                      </a:r>
                      <a:r>
                        <a:rPr lang="en-US" sz="1400" dirty="0" err="1">
                          <a:effectLst/>
                        </a:rPr>
                        <a:t>cách</a:t>
                      </a:r>
                      <a:r>
                        <a:rPr lang="en-US" sz="1400" dirty="0">
                          <a:effectLst/>
                        </a:rPr>
                        <a:t> </a:t>
                      </a:r>
                      <a:r>
                        <a:rPr lang="en-US" sz="1400" dirty="0" err="1">
                          <a:effectLst/>
                        </a:rPr>
                        <a:t>một</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hiện</a:t>
                      </a:r>
                      <a:r>
                        <a:rPr lang="en-US" sz="1400" dirty="0">
                          <a:effectLst/>
                        </a:rPr>
                        <a:t> </a:t>
                      </a:r>
                      <a:r>
                        <a:rPr lang="en-US" sz="1400" dirty="0" err="1">
                          <a:effectLst/>
                        </a:rPr>
                        <a:t>đại</a:t>
                      </a:r>
                      <a:r>
                        <a:rPr lang="en-US" sz="1400" dirty="0">
                          <a:effectLst/>
                        </a:rPr>
                        <a:t> </a:t>
                      </a:r>
                      <a:r>
                        <a:rPr lang="en-US" sz="1400" dirty="0" err="1">
                          <a:effectLst/>
                        </a:rPr>
                        <a:t>mà</a:t>
                      </a:r>
                      <a:r>
                        <a:rPr lang="en-US" sz="1400" dirty="0">
                          <a:effectLst/>
                        </a:rPr>
                        <a:t> </a:t>
                      </a:r>
                      <a:r>
                        <a:rPr lang="en-US" sz="1400" dirty="0" err="1">
                          <a:effectLst/>
                        </a:rPr>
                        <a:t>em</a:t>
                      </a:r>
                      <a:r>
                        <a:rPr lang="en-US" sz="1400" dirty="0">
                          <a:effectLst/>
                        </a:rPr>
                        <a:t> </a:t>
                      </a:r>
                      <a:r>
                        <a:rPr lang="en-US" sz="1400" dirty="0" err="1">
                          <a:effectLst/>
                        </a:rPr>
                        <a:t>yêu</a:t>
                      </a:r>
                      <a:r>
                        <a:rPr lang="en-US" sz="1400" dirty="0">
                          <a:effectLst/>
                        </a:rPr>
                        <a:t> </a:t>
                      </a:r>
                      <a:r>
                        <a:rPr lang="en-US" sz="1400" dirty="0" err="1">
                          <a:effectLst/>
                        </a:rPr>
                        <a:t>thích</a:t>
                      </a:r>
                      <a:r>
                        <a:rPr lang="en-US" sz="1400" dirty="0">
                          <a:effectLst/>
                        </a:rPr>
                        <a:t>.</a:t>
                      </a:r>
                      <a:endParaRPr lang="en-US" sz="1050" dirty="0">
                        <a:effectLst/>
                      </a:endParaRPr>
                    </a:p>
                    <a:p>
                      <a:pPr marL="0" marR="0" algn="just">
                        <a:lnSpc>
                          <a:spcPct val="115000"/>
                        </a:lnSpc>
                        <a:spcBef>
                          <a:spcPts val="0"/>
                        </a:spcBef>
                        <a:spcAft>
                          <a:spcPts val="6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Trưng</a:t>
                      </a:r>
                      <a:r>
                        <a:rPr lang="en-US" sz="1400" dirty="0">
                          <a:effectLst/>
                        </a:rPr>
                        <a:t> </a:t>
                      </a:r>
                      <a:r>
                        <a:rPr lang="en-US" sz="1400" dirty="0" err="1">
                          <a:effectLst/>
                        </a:rPr>
                        <a:t>bày</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đã</a:t>
                      </a:r>
                      <a:r>
                        <a:rPr lang="en-US" sz="1400" dirty="0">
                          <a:effectLst/>
                        </a:rPr>
                        <a:t> </a:t>
                      </a:r>
                      <a:r>
                        <a:rPr lang="en-US" sz="1400" dirty="0" err="1">
                          <a:effectLst/>
                        </a:rPr>
                        <a:t>hoàn</a:t>
                      </a:r>
                      <a:r>
                        <a:rPr lang="en-US" sz="1400" dirty="0">
                          <a:effectLst/>
                        </a:rPr>
                        <a:t> </a:t>
                      </a:r>
                      <a:r>
                        <a:rPr lang="en-US" sz="1400" dirty="0" err="1">
                          <a:effectLst/>
                        </a:rPr>
                        <a:t>thành</a:t>
                      </a:r>
                      <a:r>
                        <a:rPr lang="en-US" sz="1400" dirty="0">
                          <a:effectLst/>
                        </a:rPr>
                        <a:t> </a:t>
                      </a:r>
                      <a:r>
                        <a:rPr lang="en-US" sz="1400" dirty="0" err="1">
                          <a:effectLst/>
                        </a:rPr>
                        <a:t>và</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các</a:t>
                      </a:r>
                      <a:r>
                        <a:rPr lang="en-US" sz="1400" dirty="0">
                          <a:effectLst/>
                        </a:rPr>
                        <a:t> </a:t>
                      </a:r>
                      <a:r>
                        <a:rPr lang="en-US" sz="1400" dirty="0" err="1">
                          <a:effectLst/>
                        </a:rPr>
                        <a:t>nội</a:t>
                      </a:r>
                      <a:r>
                        <a:rPr lang="en-US" sz="1400" dirty="0">
                          <a:effectLst/>
                        </a:rPr>
                        <a:t> dung </a:t>
                      </a:r>
                      <a:r>
                        <a:rPr lang="en-US" sz="1400" dirty="0" err="1">
                          <a:effectLst/>
                        </a:rPr>
                        <a:t>theo</a:t>
                      </a:r>
                      <a:r>
                        <a:rPr lang="en-US" sz="1400" dirty="0">
                          <a:effectLst/>
                        </a:rPr>
                        <a:t> </a:t>
                      </a:r>
                      <a:r>
                        <a:rPr lang="en-US" sz="1400" dirty="0" err="1">
                          <a:effectLst/>
                        </a:rPr>
                        <a:t>gợi</a:t>
                      </a:r>
                      <a:r>
                        <a:rPr lang="en-US" sz="1400" dirty="0">
                          <a:effectLst/>
                        </a:rPr>
                        <a:t> ý.</a:t>
                      </a:r>
                      <a:endParaRPr lang="en-US" sz="1050" dirty="0">
                        <a:effectLst/>
                      </a:endParaRPr>
                    </a:p>
                    <a:p>
                      <a:pPr marL="0" marR="0" algn="just">
                        <a:lnSpc>
                          <a:spcPct val="115000"/>
                        </a:lnSpc>
                        <a:spcBef>
                          <a:spcPts val="0"/>
                        </a:spcBef>
                        <a:spcAft>
                          <a:spcPts val="600"/>
                        </a:spcAft>
                      </a:pP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Sưu</a:t>
                      </a:r>
                      <a:r>
                        <a:rPr lang="en-US" sz="1400" dirty="0">
                          <a:effectLst/>
                        </a:rPr>
                        <a:t> </a:t>
                      </a:r>
                      <a:r>
                        <a:rPr lang="en-US" sz="1400" dirty="0" err="1">
                          <a:effectLst/>
                        </a:rPr>
                        <a:t>tầm</a:t>
                      </a:r>
                      <a:r>
                        <a:rPr lang="en-US" sz="1400" dirty="0">
                          <a:effectLst/>
                        </a:rPr>
                        <a:t> </a:t>
                      </a:r>
                      <a:r>
                        <a:rPr lang="en-US" sz="1400" dirty="0" err="1">
                          <a:effectLst/>
                        </a:rPr>
                        <a:t>hình</a:t>
                      </a:r>
                      <a:r>
                        <a:rPr lang="en-US" sz="1400" dirty="0">
                          <a:effectLst/>
                        </a:rPr>
                        <a:t> </a:t>
                      </a:r>
                      <a:r>
                        <a:rPr lang="en-US" sz="1400" dirty="0" err="1">
                          <a:effectLst/>
                        </a:rPr>
                        <a:t>ảnh</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bức</a:t>
                      </a:r>
                      <a:r>
                        <a:rPr lang="en-US" sz="1400" dirty="0">
                          <a:effectLst/>
                        </a:rPr>
                        <a:t> </a:t>
                      </a:r>
                      <a:r>
                        <a:rPr lang="en-US" sz="1400" dirty="0" err="1">
                          <a:effectLst/>
                        </a:rPr>
                        <a:t>tranh</a:t>
                      </a:r>
                      <a:r>
                        <a:rPr lang="en-US" sz="1400" dirty="0">
                          <a:effectLst/>
                        </a:rPr>
                        <a:t> </a:t>
                      </a:r>
                      <a:r>
                        <a:rPr lang="en-US" sz="1400" dirty="0" err="1">
                          <a:effectLst/>
                        </a:rPr>
                        <a:t>cùng</a:t>
                      </a:r>
                      <a:r>
                        <a:rPr lang="en-US" sz="1400" dirty="0">
                          <a:effectLst/>
                        </a:rPr>
                        <a:t> </a:t>
                      </a:r>
                      <a:r>
                        <a:rPr lang="en-US" sz="1400" dirty="0" err="1">
                          <a:effectLst/>
                        </a:rPr>
                        <a:t>một</a:t>
                      </a:r>
                      <a:r>
                        <a:rPr lang="en-US" sz="1400" dirty="0">
                          <a:effectLst/>
                        </a:rPr>
                        <a:t> </a:t>
                      </a:r>
                      <a:r>
                        <a:rPr lang="en-US" sz="1400" dirty="0" err="1">
                          <a:effectLst/>
                        </a:rPr>
                        <a:t>trường</a:t>
                      </a:r>
                      <a:r>
                        <a:rPr lang="en-US" sz="1400" dirty="0">
                          <a:effectLst/>
                        </a:rPr>
                        <a:t> </a:t>
                      </a:r>
                      <a:r>
                        <a:rPr lang="en-US" sz="1400" dirty="0" err="1">
                          <a:effectLst/>
                        </a:rPr>
                        <a:t>phái</a:t>
                      </a:r>
                      <a:r>
                        <a:rPr lang="en-US" sz="1400" dirty="0">
                          <a:effectLst/>
                        </a:rPr>
                        <a:t> </a:t>
                      </a:r>
                      <a:r>
                        <a:rPr lang="en-US" sz="1400" dirty="0" err="1">
                          <a:effectLst/>
                        </a:rPr>
                        <a:t>và</a:t>
                      </a:r>
                      <a:r>
                        <a:rPr lang="en-US" sz="1400" dirty="0">
                          <a:effectLst/>
                        </a:rPr>
                        <a:t> </a:t>
                      </a:r>
                      <a:r>
                        <a:rPr lang="en-US" sz="1400" dirty="0" err="1">
                          <a:effectLst/>
                        </a:rPr>
                        <a:t>viết</a:t>
                      </a:r>
                      <a:r>
                        <a:rPr lang="en-US" sz="1400" dirty="0">
                          <a:effectLst/>
                        </a:rPr>
                        <a:t> </a:t>
                      </a:r>
                      <a:r>
                        <a:rPr lang="en-US" sz="1400" dirty="0" err="1">
                          <a:effectLst/>
                        </a:rPr>
                        <a:t>đoạn</a:t>
                      </a:r>
                      <a:r>
                        <a:rPr lang="en-US" sz="1400" dirty="0">
                          <a:effectLst/>
                        </a:rPr>
                        <a:t> </a:t>
                      </a:r>
                      <a:r>
                        <a:rPr lang="en-US" sz="1400" dirty="0" err="1">
                          <a:effectLst/>
                        </a:rPr>
                        <a:t>văn</a:t>
                      </a:r>
                      <a:r>
                        <a:rPr lang="en-US" sz="1400" dirty="0">
                          <a:effectLst/>
                        </a:rPr>
                        <a:t> </a:t>
                      </a:r>
                      <a:r>
                        <a:rPr lang="en-US" sz="1400" dirty="0" err="1">
                          <a:effectLst/>
                        </a:rPr>
                        <a:t>để</a:t>
                      </a:r>
                      <a:r>
                        <a:rPr lang="en-US" sz="1400" dirty="0">
                          <a:effectLst/>
                        </a:rPr>
                        <a:t> </a:t>
                      </a:r>
                      <a:r>
                        <a:rPr lang="en-US" sz="1400" dirty="0" err="1">
                          <a:effectLst/>
                        </a:rPr>
                        <a:t>phân</a:t>
                      </a:r>
                      <a:r>
                        <a:rPr lang="en-US" sz="1400" dirty="0">
                          <a:effectLst/>
                        </a:rPr>
                        <a:t> </a:t>
                      </a:r>
                      <a:r>
                        <a:rPr lang="en-US" sz="1400" dirty="0" err="1">
                          <a:effectLst/>
                        </a:rPr>
                        <a:t>tích</a:t>
                      </a:r>
                      <a:r>
                        <a:rPr lang="en-US" sz="1400" dirty="0">
                          <a:effectLst/>
                        </a:rPr>
                        <a:t>, so </a:t>
                      </a:r>
                      <a:r>
                        <a:rPr lang="en-US" sz="1400" dirty="0" err="1">
                          <a:effectLst/>
                        </a:rPr>
                        <a:t>sánh</a:t>
                      </a:r>
                      <a:r>
                        <a:rPr lang="en-US" sz="1400" dirty="0">
                          <a:effectLst/>
                        </a:rPr>
                        <a:t> </a:t>
                      </a:r>
                      <a:r>
                        <a:rPr lang="en-US" sz="1400" dirty="0" err="1">
                          <a:effectLst/>
                        </a:rPr>
                        <a:t>sự</a:t>
                      </a:r>
                      <a:r>
                        <a:rPr lang="en-US" sz="1400" dirty="0">
                          <a:effectLst/>
                        </a:rPr>
                        <a:t> </a:t>
                      </a:r>
                      <a:r>
                        <a:rPr lang="en-US" sz="1400" dirty="0" err="1">
                          <a:effectLst/>
                        </a:rPr>
                        <a:t>tương</a:t>
                      </a:r>
                      <a:r>
                        <a:rPr lang="en-US" sz="1400" dirty="0">
                          <a:effectLst/>
                        </a:rPr>
                        <a:t> </a:t>
                      </a:r>
                      <a:r>
                        <a:rPr lang="en-US" sz="1400" dirty="0" err="1">
                          <a:effectLst/>
                        </a:rPr>
                        <a:t>đồng</a:t>
                      </a:r>
                      <a:r>
                        <a:rPr lang="en-US" sz="1400" dirty="0">
                          <a:effectLst/>
                        </a:rPr>
                        <a:t> </a:t>
                      </a:r>
                      <a:r>
                        <a:rPr lang="en-US" sz="1400" dirty="0" err="1">
                          <a:effectLst/>
                        </a:rPr>
                        <a:t>và</a:t>
                      </a:r>
                      <a:r>
                        <a:rPr lang="en-US" sz="1400" dirty="0">
                          <a:effectLst/>
                        </a:rPr>
                        <a:t> </a:t>
                      </a:r>
                      <a:r>
                        <a:rPr lang="en-US" sz="1400" dirty="0" err="1">
                          <a:effectLst/>
                        </a:rPr>
                        <a:t>khác</a:t>
                      </a:r>
                      <a:r>
                        <a:rPr lang="en-US" sz="1400" dirty="0">
                          <a:effectLst/>
                        </a:rPr>
                        <a:t> </a:t>
                      </a:r>
                      <a:r>
                        <a:rPr lang="en-US" sz="1400" dirty="0" err="1">
                          <a:effectLst/>
                        </a:rPr>
                        <a:t>biệt</a:t>
                      </a:r>
                      <a:r>
                        <a:rPr lang="en-US" sz="1400" dirty="0">
                          <a:effectLst/>
                        </a:rPr>
                        <a:t> </a:t>
                      </a:r>
                      <a:r>
                        <a:rPr lang="en-US" sz="1400" dirty="0" err="1">
                          <a:effectLst/>
                        </a:rPr>
                        <a:t>giữa</a:t>
                      </a:r>
                      <a:r>
                        <a:rPr lang="en-US" sz="1400" dirty="0">
                          <a:effectLst/>
                        </a:rPr>
                        <a:t> </a:t>
                      </a:r>
                      <a:r>
                        <a:rPr lang="en-US" sz="1400" dirty="0" err="1">
                          <a:effectLst/>
                        </a:rPr>
                        <a:t>các</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này</a:t>
                      </a:r>
                      <a:r>
                        <a:rPr lang="en-US" sz="1400" dirty="0">
                          <a:effectLst/>
                        </a:rPr>
                        <a:t>.</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39" marR="59639" marT="0" marB="0"/>
                </a:tc>
                <a:extLst>
                  <a:ext uri="{0D108BD9-81ED-4DB2-BD59-A6C34878D82A}">
                    <a16:rowId xmlns:a16="http://schemas.microsoft.com/office/drawing/2014/main" val="777740672"/>
                  </a:ext>
                </a:extLst>
              </a:tr>
            </a:tbl>
          </a:graphicData>
        </a:graphic>
      </p:graphicFrame>
      <p:pic>
        <p:nvPicPr>
          <p:cNvPr id="7" name="Picture 6">
            <a:extLst>
              <a:ext uri="{FF2B5EF4-FFF2-40B4-BE49-F238E27FC236}">
                <a16:creationId xmlns:a16="http://schemas.microsoft.com/office/drawing/2014/main" id="{D4819FB7-214E-AF5A-1F83-86F022B43381}"/>
              </a:ext>
            </a:extLst>
          </p:cNvPr>
          <p:cNvPicPr>
            <a:picLocks noChangeAspect="1"/>
          </p:cNvPicPr>
          <p:nvPr/>
        </p:nvPicPr>
        <p:blipFill>
          <a:blip r:embed="rId3"/>
          <a:stretch>
            <a:fillRect/>
          </a:stretch>
        </p:blipFill>
        <p:spPr>
          <a:xfrm>
            <a:off x="7736557" y="1667643"/>
            <a:ext cx="3872347" cy="5159332"/>
          </a:xfrm>
          <a:prstGeom prst="rect">
            <a:avLst/>
          </a:prstGeom>
        </p:spPr>
      </p:pic>
    </p:spTree>
    <p:extLst>
      <p:ext uri="{BB962C8B-B14F-4D97-AF65-F5344CB8AC3E}">
        <p14:creationId xmlns:p14="http://schemas.microsoft.com/office/powerpoint/2010/main" val="1891626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98552" y="1130772"/>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1756CB1-02E5-DF3D-383C-666F22DFC0C7}"/>
              </a:ext>
            </a:extLst>
          </p:cNvPr>
          <p:cNvGraphicFramePr>
            <a:graphicFrameLocks noGrp="1"/>
          </p:cNvGraphicFramePr>
          <p:nvPr>
            <p:extLst>
              <p:ext uri="{D42A27DB-BD31-4B8C-83A1-F6EECF244321}">
                <p14:modId xmlns:p14="http://schemas.microsoft.com/office/powerpoint/2010/main" val="1663287148"/>
              </p:ext>
            </p:extLst>
          </p:nvPr>
        </p:nvGraphicFramePr>
        <p:xfrm>
          <a:off x="1231279" y="1835733"/>
          <a:ext cx="5898391" cy="4690036"/>
        </p:xfrm>
        <a:graphic>
          <a:graphicData uri="http://schemas.openxmlformats.org/drawingml/2006/table">
            <a:tbl>
              <a:tblPr firstRow="1" firstCol="1" bandRow="1">
                <a:tableStyleId>{5C22544A-7EE6-4342-B048-85BDC9FD1C3A}</a:tableStyleId>
              </a:tblPr>
              <a:tblGrid>
                <a:gridCol w="370415">
                  <a:extLst>
                    <a:ext uri="{9D8B030D-6E8A-4147-A177-3AD203B41FA5}">
                      <a16:colId xmlns:a16="http://schemas.microsoft.com/office/drawing/2014/main" val="1592294520"/>
                    </a:ext>
                  </a:extLst>
                </a:gridCol>
                <a:gridCol w="1224254">
                  <a:extLst>
                    <a:ext uri="{9D8B030D-6E8A-4147-A177-3AD203B41FA5}">
                      <a16:colId xmlns:a16="http://schemas.microsoft.com/office/drawing/2014/main" val="1877480721"/>
                    </a:ext>
                  </a:extLst>
                </a:gridCol>
                <a:gridCol w="4303722">
                  <a:extLst>
                    <a:ext uri="{9D8B030D-6E8A-4147-A177-3AD203B41FA5}">
                      <a16:colId xmlns:a16="http://schemas.microsoft.com/office/drawing/2014/main" val="2201538824"/>
                    </a:ext>
                  </a:extLst>
                </a:gridCol>
              </a:tblGrid>
              <a:tr h="334444">
                <a:tc>
                  <a:txBody>
                    <a:bodyPr/>
                    <a:lstStyle/>
                    <a:p>
                      <a:pPr marL="0" marR="0" algn="just">
                        <a:lnSpc>
                          <a:spcPct val="115000"/>
                        </a:lnSpc>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27434853"/>
                  </a:ext>
                </a:extLst>
              </a:tr>
              <a:tr h="3666220">
                <a:tc>
                  <a:txBody>
                    <a:bodyPr/>
                    <a:lstStyle/>
                    <a:p>
                      <a:pPr marL="0" marR="0" algn="just">
                        <a:lnSpc>
                          <a:spcPct val="115000"/>
                        </a:lnSpc>
                        <a:spcBef>
                          <a:spcPts val="0"/>
                        </a:spcBef>
                        <a:spcAft>
                          <a:spcPts val="600"/>
                        </a:spcAft>
                      </a:pPr>
                      <a:r>
                        <a:rPr lang="en-US" sz="1800">
                          <a:effectLst/>
                        </a:rPr>
                        <a:t>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Bài 9. Vẻ đẹp của người lao động trong sáng tạo mĩ thuật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 </a:t>
                      </a:r>
                      <a:r>
                        <a:rPr lang="en-US" sz="1800" dirty="0" err="1">
                          <a:effectLst/>
                        </a:rPr>
                        <a:t>trong</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kí</a:t>
                      </a:r>
                      <a:r>
                        <a:rPr lang="en-US" sz="1800" dirty="0">
                          <a:effectLst/>
                        </a:rPr>
                        <a:t> </a:t>
                      </a:r>
                      <a:r>
                        <a:rPr lang="en-US" sz="1800" dirty="0" err="1">
                          <a:effectLst/>
                        </a:rPr>
                        <a:t>hoạ</a:t>
                      </a:r>
                      <a:r>
                        <a:rPr lang="en-US" sz="1800" dirty="0">
                          <a:effectLst/>
                        </a:rPr>
                        <a:t> </a:t>
                      </a:r>
                      <a:r>
                        <a:rPr lang="en-US" sz="1800" dirty="0" err="1">
                          <a:effectLst/>
                        </a:rPr>
                        <a:t>dáng</a:t>
                      </a:r>
                      <a:r>
                        <a:rPr lang="en-US" sz="1800" dirty="0">
                          <a:effectLst/>
                        </a:rPr>
                        <a:t>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a:t>
                      </a:r>
                      <a:endParaRPr lang="en-US" sz="1600" dirty="0">
                        <a:effectLst/>
                      </a:endParaRPr>
                    </a:p>
                    <a:p>
                      <a:pPr marL="0" marR="0" algn="just">
                        <a:lnSpc>
                          <a:spcPct val="115000"/>
                        </a:lnSpc>
                        <a:spcBef>
                          <a:spcPts val="0"/>
                        </a:spcBef>
                        <a:spcAft>
                          <a:spcPts val="60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SPMT</a:t>
                      </a:r>
                      <a:r>
                        <a:rPr lang="en-US" sz="1800" dirty="0">
                          <a:effectLst/>
                        </a:rPr>
                        <a:t> </a:t>
                      </a:r>
                      <a:r>
                        <a:rPr lang="en-US" sz="1800" dirty="0" err="1">
                          <a:effectLst/>
                        </a:rPr>
                        <a:t>theo</a:t>
                      </a:r>
                      <a:r>
                        <a:rPr lang="en-US" sz="1800" dirty="0">
                          <a:effectLst/>
                        </a:rPr>
                        <a:t> </a:t>
                      </a:r>
                      <a:r>
                        <a:rPr lang="en-US" sz="1800" dirty="0" err="1">
                          <a:effectLst/>
                        </a:rPr>
                        <a:t>hình</a:t>
                      </a:r>
                      <a:r>
                        <a:rPr lang="en-US" sz="1800" dirty="0">
                          <a:effectLst/>
                        </a:rPr>
                        <a:t> </a:t>
                      </a:r>
                      <a:r>
                        <a:rPr lang="en-US" sz="1800" dirty="0" err="1">
                          <a:effectLst/>
                        </a:rPr>
                        <a:t>thức</a:t>
                      </a:r>
                      <a:r>
                        <a:rPr lang="en-US" sz="1800" dirty="0">
                          <a:effectLst/>
                        </a:rPr>
                        <a:t> in </a:t>
                      </a:r>
                      <a:r>
                        <a:rPr lang="en-US" sz="1800" dirty="0" err="1">
                          <a:effectLst/>
                        </a:rPr>
                        <a:t>và</a:t>
                      </a:r>
                      <a:r>
                        <a:rPr lang="en-US" sz="1800" dirty="0">
                          <a:effectLst/>
                        </a:rPr>
                        <a:t> </a:t>
                      </a:r>
                      <a:r>
                        <a:rPr lang="en-US" sz="1800" dirty="0" err="1">
                          <a:effectLst/>
                        </a:rPr>
                        <a:t>lựa</a:t>
                      </a:r>
                      <a:r>
                        <a:rPr lang="en-US" sz="1800" dirty="0">
                          <a:effectLst/>
                        </a:rPr>
                        <a:t> </a:t>
                      </a:r>
                      <a:r>
                        <a:rPr lang="en-US" sz="1800" dirty="0" err="1">
                          <a:effectLst/>
                        </a:rPr>
                        <a:t>chọn</a:t>
                      </a:r>
                      <a:r>
                        <a:rPr lang="en-US" sz="1800" dirty="0">
                          <a:effectLst/>
                        </a:rPr>
                        <a:t> </a:t>
                      </a:r>
                      <a:r>
                        <a:rPr lang="en-US" sz="1800" dirty="0" err="1">
                          <a:effectLst/>
                        </a:rPr>
                        <a:t>hình</a:t>
                      </a:r>
                      <a:r>
                        <a:rPr lang="en-US" sz="1800" dirty="0">
                          <a:effectLst/>
                        </a:rPr>
                        <a:t> </a:t>
                      </a:r>
                      <a:r>
                        <a:rPr lang="en-US" sz="1800" dirty="0" err="1">
                          <a:effectLst/>
                        </a:rPr>
                        <a:t>thức</a:t>
                      </a:r>
                      <a:r>
                        <a:rPr lang="en-US" sz="1800" dirty="0">
                          <a:effectLst/>
                        </a:rPr>
                        <a:t> </a:t>
                      </a:r>
                      <a:r>
                        <a:rPr lang="en-US" sz="1800" dirty="0" err="1">
                          <a:effectLst/>
                        </a:rPr>
                        <a:t>vẽ</a:t>
                      </a:r>
                      <a:r>
                        <a:rPr lang="en-US" sz="1800" dirty="0">
                          <a:effectLst/>
                        </a:rPr>
                        <a:t> </a:t>
                      </a:r>
                      <a:r>
                        <a:rPr lang="en-US" sz="1800" dirty="0" err="1">
                          <a:effectLst/>
                        </a:rPr>
                        <a:t>hoặc</a:t>
                      </a:r>
                      <a:r>
                        <a:rPr lang="en-US" sz="1800" dirty="0">
                          <a:effectLst/>
                        </a:rPr>
                        <a:t> in </a:t>
                      </a:r>
                      <a:r>
                        <a:rPr lang="en-US" sz="1800" dirty="0" err="1">
                          <a:effectLst/>
                        </a:rPr>
                        <a:t>nổi</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về</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trong</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Khai</a:t>
                      </a:r>
                      <a:r>
                        <a:rPr lang="en-US" sz="1800" dirty="0">
                          <a:effectLst/>
                        </a:rPr>
                        <a:t> </a:t>
                      </a:r>
                      <a:r>
                        <a:rPr lang="en-US" sz="1800" dirty="0" err="1">
                          <a:effectLst/>
                        </a:rPr>
                        <a:t>thác</a:t>
                      </a:r>
                      <a:r>
                        <a:rPr lang="en-US" sz="1800" dirty="0">
                          <a:effectLst/>
                        </a:rPr>
                        <a:t> </a:t>
                      </a:r>
                      <a:r>
                        <a:rPr lang="en-US" sz="1800" dirty="0" err="1">
                          <a:effectLst/>
                        </a:rPr>
                        <a:t>hình</a:t>
                      </a:r>
                      <a:r>
                        <a:rPr lang="en-US" sz="1800" dirty="0">
                          <a:effectLst/>
                        </a:rPr>
                        <a:t> </a:t>
                      </a:r>
                      <a:r>
                        <a:rPr lang="en-US" sz="1800" dirty="0" err="1">
                          <a:effectLst/>
                        </a:rPr>
                        <a:t>ảnh</a:t>
                      </a:r>
                      <a:r>
                        <a:rPr lang="en-US" sz="1800" dirty="0">
                          <a:effectLst/>
                        </a:rPr>
                        <a:t> </a:t>
                      </a:r>
                      <a:r>
                        <a:rPr lang="en-US" sz="1800" dirty="0" err="1">
                          <a:effectLst/>
                        </a:rPr>
                        <a:t>dáng</a:t>
                      </a:r>
                      <a:r>
                        <a:rPr lang="en-US" sz="1800" dirty="0">
                          <a:effectLst/>
                        </a:rPr>
                        <a:t>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 </a:t>
                      </a:r>
                      <a:r>
                        <a:rPr lang="en-US" sz="1800" dirty="0" err="1">
                          <a:effectLst/>
                        </a:rPr>
                        <a:t>từ</a:t>
                      </a:r>
                      <a:r>
                        <a:rPr lang="en-US" sz="1800" dirty="0">
                          <a:effectLst/>
                        </a:rPr>
                        <a:t> </a:t>
                      </a:r>
                      <a:r>
                        <a:rPr lang="en-US" sz="1800" dirty="0" err="1">
                          <a:effectLst/>
                        </a:rPr>
                        <a:t>ghi</a:t>
                      </a:r>
                      <a:r>
                        <a:rPr lang="en-US" sz="1800" dirty="0">
                          <a:effectLst/>
                        </a:rPr>
                        <a:t> </a:t>
                      </a:r>
                      <a:r>
                        <a:rPr lang="en-US" sz="1800" dirty="0" err="1">
                          <a:effectLst/>
                        </a:rPr>
                        <a:t>chép</a:t>
                      </a:r>
                      <a:r>
                        <a:rPr lang="en-US" sz="1800" dirty="0">
                          <a:effectLst/>
                        </a:rPr>
                        <a:t>, </a:t>
                      </a:r>
                      <a:r>
                        <a:rPr lang="en-US" sz="1800" dirty="0" err="1">
                          <a:effectLst/>
                        </a:rPr>
                        <a:t>trong</a:t>
                      </a:r>
                      <a:r>
                        <a:rPr lang="en-US" sz="1800" dirty="0">
                          <a:effectLst/>
                        </a:rPr>
                        <a:t> </a:t>
                      </a:r>
                      <a:r>
                        <a:rPr lang="en-US" sz="1800" dirty="0" err="1">
                          <a:effectLst/>
                        </a:rPr>
                        <a:t>sách</a:t>
                      </a:r>
                      <a:r>
                        <a:rPr lang="en-US" sz="1800" dirty="0">
                          <a:effectLst/>
                        </a:rPr>
                        <a:t>, </a:t>
                      </a:r>
                      <a:r>
                        <a:rPr lang="en-US" sz="1800" dirty="0" err="1">
                          <a:effectLst/>
                        </a:rPr>
                        <a:t>báo</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truyền</a:t>
                      </a:r>
                      <a:r>
                        <a:rPr lang="en-US" sz="1800" dirty="0">
                          <a:effectLst/>
                        </a:rPr>
                        <a:t> </a:t>
                      </a:r>
                      <a:r>
                        <a:rPr lang="en-US" sz="1800" dirty="0" err="1">
                          <a:effectLst/>
                        </a:rPr>
                        <a:t>thông</a:t>
                      </a:r>
                      <a:r>
                        <a:rPr lang="en-US" sz="1800" dirty="0">
                          <a:effectLst/>
                        </a:rPr>
                        <a:t> </a:t>
                      </a:r>
                      <a:r>
                        <a:rPr lang="en-US" sz="1800" dirty="0" err="1">
                          <a:effectLst/>
                        </a:rPr>
                        <a:t>để</a:t>
                      </a:r>
                      <a:r>
                        <a:rPr lang="en-US" sz="1800" dirty="0">
                          <a:effectLst/>
                        </a:rPr>
                        <a:t> </a:t>
                      </a:r>
                      <a:r>
                        <a:rPr lang="en-US" sz="1800" dirty="0" err="1">
                          <a:effectLst/>
                        </a:rPr>
                        <a:t>vẽ</a:t>
                      </a:r>
                      <a:r>
                        <a:rPr lang="en-US" sz="1800" dirty="0">
                          <a:effectLst/>
                        </a:rPr>
                        <a:t> </a:t>
                      </a:r>
                      <a:r>
                        <a:rPr lang="en-US" sz="1800" dirty="0" err="1">
                          <a:effectLst/>
                        </a:rPr>
                        <a:t>một</a:t>
                      </a:r>
                      <a:r>
                        <a:rPr lang="en-US" sz="1800" dirty="0">
                          <a:effectLst/>
                        </a:rPr>
                        <a:t> </a:t>
                      </a:r>
                      <a:r>
                        <a:rPr lang="en-US" sz="1800" dirty="0" err="1">
                          <a:effectLst/>
                        </a:rPr>
                        <a:t>bức</a:t>
                      </a:r>
                      <a:r>
                        <a:rPr lang="en-US" sz="1800" dirty="0">
                          <a:effectLst/>
                        </a:rPr>
                        <a:t> </a:t>
                      </a:r>
                      <a:r>
                        <a:rPr lang="en-US" sz="1800" dirty="0" err="1">
                          <a:effectLst/>
                        </a:rPr>
                        <a:t>tranh</a:t>
                      </a:r>
                      <a:r>
                        <a:rPr lang="en-US" sz="1800" dirty="0">
                          <a:effectLst/>
                        </a:rPr>
                        <a:t> </a:t>
                      </a:r>
                      <a:r>
                        <a:rPr lang="en-US" sz="1800" dirty="0" err="1">
                          <a:effectLst/>
                        </a:rPr>
                        <a:t>tôn</a:t>
                      </a:r>
                      <a:r>
                        <a:rPr lang="en-US" sz="1800" dirty="0">
                          <a:effectLst/>
                        </a:rPr>
                        <a:t> </a:t>
                      </a:r>
                      <a:r>
                        <a:rPr lang="en-US" sz="1800" dirty="0" err="1">
                          <a:effectLst/>
                        </a:rPr>
                        <a:t>vinh</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người</a:t>
                      </a:r>
                      <a:r>
                        <a:rPr lang="en-US" sz="1800" dirty="0">
                          <a:effectLst/>
                        </a:rPr>
                        <a:t> </a:t>
                      </a:r>
                      <a:r>
                        <a:rPr lang="en-US" sz="1800" dirty="0" err="1">
                          <a:effectLst/>
                        </a:rPr>
                        <a:t>lao</a:t>
                      </a:r>
                      <a:r>
                        <a:rPr lang="en-US" sz="1800" dirty="0">
                          <a:effectLst/>
                        </a:rPr>
                        <a:t> </a:t>
                      </a:r>
                      <a:r>
                        <a:rPr lang="en-US" sz="1800" dirty="0" err="1">
                          <a:effectLst/>
                        </a:rPr>
                        <a:t>động</a:t>
                      </a:r>
                      <a:r>
                        <a:rPr lang="en-US" sz="1800" dirty="0">
                          <a:effectLst/>
                        </a:rPr>
                        <a:t> </a:t>
                      </a:r>
                      <a:r>
                        <a:rPr lang="en-US" sz="1800" dirty="0" err="1">
                          <a:effectLst/>
                        </a:rPr>
                        <a:t>trong</a:t>
                      </a:r>
                      <a:r>
                        <a:rPr lang="en-US" sz="1800" dirty="0">
                          <a:effectLst/>
                        </a:rPr>
                        <a:t> </a:t>
                      </a:r>
                      <a:r>
                        <a:rPr lang="en-US" sz="1800" dirty="0" err="1">
                          <a:effectLst/>
                        </a:rPr>
                        <a:t>xã</a:t>
                      </a:r>
                      <a:r>
                        <a:rPr lang="en-US" sz="1800" dirty="0">
                          <a:effectLst/>
                        </a:rPr>
                        <a:t> </a:t>
                      </a:r>
                      <a:r>
                        <a:rPr lang="en-US" sz="1800" dirty="0" err="1">
                          <a:effectLst/>
                        </a:rPr>
                        <a:t>hội</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8527110"/>
                  </a:ext>
                </a:extLst>
              </a:tr>
            </a:tbl>
          </a:graphicData>
        </a:graphic>
      </p:graphicFrame>
      <p:pic>
        <p:nvPicPr>
          <p:cNvPr id="7" name="Picture 6">
            <a:extLst>
              <a:ext uri="{FF2B5EF4-FFF2-40B4-BE49-F238E27FC236}">
                <a16:creationId xmlns:a16="http://schemas.microsoft.com/office/drawing/2014/main" id="{06EEE52D-8C99-177D-159A-C6599F384977}"/>
              </a:ext>
            </a:extLst>
          </p:cNvPr>
          <p:cNvPicPr>
            <a:picLocks noChangeAspect="1"/>
          </p:cNvPicPr>
          <p:nvPr/>
        </p:nvPicPr>
        <p:blipFill>
          <a:blip r:embed="rId3"/>
          <a:stretch>
            <a:fillRect/>
          </a:stretch>
        </p:blipFill>
        <p:spPr>
          <a:xfrm>
            <a:off x="7784803" y="1618258"/>
            <a:ext cx="3850605" cy="5239534"/>
          </a:xfrm>
          <a:prstGeom prst="rect">
            <a:avLst/>
          </a:prstGeom>
        </p:spPr>
      </p:pic>
    </p:spTree>
    <p:extLst>
      <p:ext uri="{BB962C8B-B14F-4D97-AF65-F5344CB8AC3E}">
        <p14:creationId xmlns:p14="http://schemas.microsoft.com/office/powerpoint/2010/main" val="3800953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51561" y="1130772"/>
            <a:ext cx="3860352"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TẠO HÌNH</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C8C5E5A-9F3C-4B4E-38DC-290880E3C072}"/>
              </a:ext>
            </a:extLst>
          </p:cNvPr>
          <p:cNvGraphicFramePr>
            <a:graphicFrameLocks noGrp="1"/>
          </p:cNvGraphicFramePr>
          <p:nvPr>
            <p:extLst>
              <p:ext uri="{D42A27DB-BD31-4B8C-83A1-F6EECF244321}">
                <p14:modId xmlns:p14="http://schemas.microsoft.com/office/powerpoint/2010/main" val="3265620616"/>
              </p:ext>
            </p:extLst>
          </p:nvPr>
        </p:nvGraphicFramePr>
        <p:xfrm>
          <a:off x="542165" y="1713896"/>
          <a:ext cx="6587505" cy="4410266"/>
        </p:xfrm>
        <a:graphic>
          <a:graphicData uri="http://schemas.openxmlformats.org/drawingml/2006/table">
            <a:tbl>
              <a:tblPr firstRow="1" firstCol="1" bandRow="1">
                <a:tableStyleId>{5C22544A-7EE6-4342-B048-85BDC9FD1C3A}</a:tableStyleId>
              </a:tblPr>
              <a:tblGrid>
                <a:gridCol w="413691">
                  <a:extLst>
                    <a:ext uri="{9D8B030D-6E8A-4147-A177-3AD203B41FA5}">
                      <a16:colId xmlns:a16="http://schemas.microsoft.com/office/drawing/2014/main" val="3654378537"/>
                    </a:ext>
                  </a:extLst>
                </a:gridCol>
                <a:gridCol w="1367284">
                  <a:extLst>
                    <a:ext uri="{9D8B030D-6E8A-4147-A177-3AD203B41FA5}">
                      <a16:colId xmlns:a16="http://schemas.microsoft.com/office/drawing/2014/main" val="1857392402"/>
                    </a:ext>
                  </a:extLst>
                </a:gridCol>
                <a:gridCol w="4806530">
                  <a:extLst>
                    <a:ext uri="{9D8B030D-6E8A-4147-A177-3AD203B41FA5}">
                      <a16:colId xmlns:a16="http://schemas.microsoft.com/office/drawing/2014/main" val="3338696197"/>
                    </a:ext>
                  </a:extLst>
                </a:gridCol>
              </a:tblGrid>
              <a:tr h="0">
                <a:tc>
                  <a:txBody>
                    <a:bodyPr/>
                    <a:lstStyle/>
                    <a:p>
                      <a:pPr marL="0" marR="0" algn="just">
                        <a:lnSpc>
                          <a:spcPct val="115000"/>
                        </a:lnSpc>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6047867"/>
                  </a:ext>
                </a:extLst>
              </a:tr>
              <a:tr h="0">
                <a:tc>
                  <a:txBody>
                    <a:bodyPr/>
                    <a:lstStyle/>
                    <a:p>
                      <a:pPr marL="0" marR="0" algn="just">
                        <a:lnSpc>
                          <a:spcPct val="115000"/>
                        </a:lnSpc>
                        <a:spcBef>
                          <a:spcPts val="0"/>
                        </a:spcBef>
                        <a:spcAft>
                          <a:spcPts val="600"/>
                        </a:spcAft>
                      </a:pPr>
                      <a:r>
                        <a:rPr lang="en-US" sz="1800">
                          <a:effectLst/>
                        </a:rPr>
                        <a:t>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Bài 13. Một số tác phẩm mĩ thuật Việt Nam thời kì hiện đại</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đặc</a:t>
                      </a:r>
                      <a:r>
                        <a:rPr lang="en-US" sz="1800" dirty="0">
                          <a:effectLst/>
                        </a:rPr>
                        <a:t> </a:t>
                      </a:r>
                      <a:r>
                        <a:rPr lang="en-US" sz="1800" dirty="0" err="1">
                          <a:effectLst/>
                        </a:rPr>
                        <a:t>điểm</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của</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Việt</a:t>
                      </a:r>
                      <a:r>
                        <a:rPr lang="en-US" sz="1800" dirty="0">
                          <a:effectLst/>
                        </a:rPr>
                        <a:t> Nam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về</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tiêu</a:t>
                      </a:r>
                      <a:r>
                        <a:rPr lang="en-US" sz="1800" dirty="0">
                          <a:effectLst/>
                        </a:rPr>
                        <a:t> </a:t>
                      </a:r>
                      <a:r>
                        <a:rPr lang="en-US" sz="1800" dirty="0" err="1">
                          <a:effectLst/>
                        </a:rPr>
                        <a:t>biểu</a:t>
                      </a:r>
                      <a:r>
                        <a:rPr lang="en-US" sz="1800" dirty="0">
                          <a:effectLst/>
                        </a:rPr>
                        <a:t> </a:t>
                      </a:r>
                      <a:r>
                        <a:rPr lang="en-US" sz="1800" dirty="0" err="1">
                          <a:effectLst/>
                        </a:rPr>
                        <a:t>của</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 </a:t>
                      </a:r>
                      <a:r>
                        <a:rPr lang="en-US" sz="1800" dirty="0" err="1">
                          <a:effectLst/>
                        </a:rPr>
                        <a:t>Việt</a:t>
                      </a:r>
                      <a:r>
                        <a:rPr lang="en-US" sz="1800" dirty="0">
                          <a:effectLst/>
                        </a:rPr>
                        <a:t> Nam. Qua </a:t>
                      </a:r>
                      <a:r>
                        <a:rPr lang="en-US" sz="1800" dirty="0" err="1">
                          <a:effectLst/>
                        </a:rPr>
                        <a:t>đó</a:t>
                      </a:r>
                      <a:r>
                        <a:rPr lang="en-US" sz="1800" dirty="0">
                          <a:effectLst/>
                        </a:rPr>
                        <a:t>, HS </a:t>
                      </a:r>
                      <a:r>
                        <a:rPr lang="en-US" sz="1800" dirty="0" err="1">
                          <a:effectLst/>
                        </a:rPr>
                        <a:t>lựa</a:t>
                      </a:r>
                      <a:r>
                        <a:rPr lang="en-US" sz="1800" dirty="0">
                          <a:effectLst/>
                        </a:rPr>
                        <a:t> </a:t>
                      </a:r>
                      <a:r>
                        <a:rPr lang="en-US" sz="1800" dirty="0" err="1">
                          <a:effectLst/>
                        </a:rPr>
                        <a:t>chọn</a:t>
                      </a:r>
                      <a:r>
                        <a:rPr lang="en-US" sz="1800" dirty="0">
                          <a:effectLst/>
                        </a:rPr>
                        <a:t> </a:t>
                      </a:r>
                      <a:r>
                        <a:rPr lang="en-US" sz="1800" dirty="0" err="1">
                          <a:effectLst/>
                        </a:rPr>
                        <a:t>một</a:t>
                      </a:r>
                      <a:r>
                        <a:rPr lang="en-US" sz="1800" dirty="0">
                          <a:effectLst/>
                        </a:rPr>
                        <a:t> </a:t>
                      </a:r>
                      <a:r>
                        <a:rPr lang="en-US" sz="1800" dirty="0" err="1">
                          <a:effectLst/>
                        </a:rPr>
                        <a:t>trong</a:t>
                      </a:r>
                      <a:r>
                        <a:rPr lang="en-US" sz="1800" dirty="0">
                          <a:effectLst/>
                        </a:rPr>
                        <a:t> </a:t>
                      </a:r>
                      <a:r>
                        <a:rPr lang="en-US" sz="1800" dirty="0" err="1">
                          <a:effectLst/>
                        </a:rPr>
                        <a:t>hai</a:t>
                      </a:r>
                      <a:r>
                        <a:rPr lang="en-US" sz="1800" dirty="0">
                          <a:effectLst/>
                        </a:rPr>
                        <a:t> </a:t>
                      </a:r>
                      <a:r>
                        <a:rPr lang="en-US" sz="1800" dirty="0" err="1">
                          <a:effectLst/>
                        </a:rPr>
                        <a:t>cách</a:t>
                      </a:r>
                      <a:r>
                        <a:rPr lang="en-US" sz="1800" dirty="0">
                          <a:effectLst/>
                        </a:rPr>
                        <a:t> </a:t>
                      </a:r>
                      <a:r>
                        <a:rPr lang="en-US" sz="1800" dirty="0" err="1">
                          <a:effectLst/>
                        </a:rPr>
                        <a:t>thực</a:t>
                      </a:r>
                      <a:r>
                        <a:rPr lang="en-US" sz="1800" dirty="0">
                          <a:effectLst/>
                        </a:rPr>
                        <a:t> </a:t>
                      </a:r>
                      <a:r>
                        <a:rPr lang="en-US" sz="1800" dirty="0" err="1">
                          <a:effectLst/>
                        </a:rPr>
                        <a:t>hành</a:t>
                      </a:r>
                      <a:r>
                        <a:rPr lang="en-US" sz="1800" dirty="0">
                          <a:effectLst/>
                        </a:rPr>
                        <a:t>: </a:t>
                      </a:r>
                      <a:endParaRPr lang="en-US" sz="1600" dirty="0">
                        <a:effectLst/>
                      </a:endParaRPr>
                    </a:p>
                    <a:p>
                      <a:pPr marL="0" marR="0">
                        <a:spcBef>
                          <a:spcPts val="0"/>
                        </a:spcBef>
                        <a:spcAft>
                          <a:spcPts val="0"/>
                        </a:spcAft>
                      </a:pPr>
                      <a:r>
                        <a:rPr lang="en-US" sz="1800" dirty="0">
                          <a:effectLst/>
                        </a:rPr>
                        <a:t>– </a:t>
                      </a:r>
                      <a:r>
                        <a:rPr lang="en-US" sz="1800" dirty="0" err="1">
                          <a:effectLst/>
                        </a:rPr>
                        <a:t>Viết</a:t>
                      </a:r>
                      <a:r>
                        <a:rPr lang="en-US" sz="1800" dirty="0">
                          <a:effectLst/>
                        </a:rPr>
                        <a:t> </a:t>
                      </a:r>
                      <a:r>
                        <a:rPr lang="en-US" sz="1800" dirty="0" err="1">
                          <a:effectLst/>
                        </a:rPr>
                        <a:t>bài</a:t>
                      </a:r>
                      <a:r>
                        <a:rPr lang="en-US" sz="1800" dirty="0">
                          <a:effectLst/>
                        </a:rPr>
                        <a:t> </a:t>
                      </a:r>
                      <a:r>
                        <a:rPr lang="en-US" sz="1800" dirty="0" err="1">
                          <a:effectLst/>
                        </a:rPr>
                        <a:t>giới</a:t>
                      </a:r>
                      <a:r>
                        <a:rPr lang="en-US" sz="1800" dirty="0">
                          <a:effectLst/>
                        </a:rPr>
                        <a:t> </a:t>
                      </a:r>
                      <a:r>
                        <a:rPr lang="en-US" sz="1800" dirty="0" err="1">
                          <a:effectLst/>
                        </a:rPr>
                        <a:t>thiệu</a:t>
                      </a:r>
                      <a:r>
                        <a:rPr lang="en-US" sz="1800" dirty="0">
                          <a:effectLst/>
                        </a:rPr>
                        <a:t> </a:t>
                      </a:r>
                      <a:r>
                        <a:rPr lang="en-US" sz="1800" dirty="0" err="1">
                          <a:effectLst/>
                        </a:rPr>
                        <a:t>về</a:t>
                      </a:r>
                      <a:r>
                        <a:rPr lang="en-US" sz="1800" dirty="0">
                          <a:effectLst/>
                        </a:rPr>
                        <a:t> </a:t>
                      </a:r>
                      <a:r>
                        <a:rPr lang="en-US" sz="1800" dirty="0" err="1">
                          <a:effectLst/>
                        </a:rPr>
                        <a:t>một</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Việt</a:t>
                      </a:r>
                      <a:r>
                        <a:rPr lang="en-US" sz="1800" dirty="0">
                          <a:effectLst/>
                        </a:rPr>
                        <a:t> Nam </a:t>
                      </a:r>
                      <a:r>
                        <a:rPr lang="en-US" sz="1800" dirty="0" err="1">
                          <a:effectLst/>
                        </a:rPr>
                        <a:t>hiện</a:t>
                      </a:r>
                      <a:r>
                        <a:rPr lang="en-US" sz="1800" dirty="0">
                          <a:effectLst/>
                        </a:rPr>
                        <a:t> </a:t>
                      </a:r>
                      <a:r>
                        <a:rPr lang="en-US" sz="1800" dirty="0" err="1">
                          <a:effectLst/>
                        </a:rPr>
                        <a:t>đại</a:t>
                      </a:r>
                      <a:r>
                        <a:rPr lang="en-US" sz="1800" dirty="0">
                          <a:effectLst/>
                        </a:rPr>
                        <a:t> </a:t>
                      </a:r>
                      <a:r>
                        <a:rPr lang="en-US" sz="1800" dirty="0" err="1">
                          <a:effectLst/>
                        </a:rPr>
                        <a:t>từ</a:t>
                      </a:r>
                      <a:r>
                        <a:rPr lang="en-US" sz="1800" dirty="0">
                          <a:effectLst/>
                        </a:rPr>
                        <a:t> 10 </a:t>
                      </a:r>
                      <a:r>
                        <a:rPr lang="en-US" sz="1800" dirty="0" err="1">
                          <a:effectLst/>
                        </a:rPr>
                        <a:t>đến</a:t>
                      </a:r>
                      <a:r>
                        <a:rPr lang="en-US" sz="1800" dirty="0">
                          <a:effectLst/>
                        </a:rPr>
                        <a:t> 15 </a:t>
                      </a:r>
                      <a:r>
                        <a:rPr lang="en-US" sz="1800" dirty="0" err="1">
                          <a:effectLst/>
                        </a:rPr>
                        <a:t>câu</a:t>
                      </a:r>
                      <a:r>
                        <a:rPr lang="en-US" sz="1800" dirty="0">
                          <a:effectLst/>
                        </a:rPr>
                        <a:t>. </a:t>
                      </a:r>
                      <a:endParaRPr lang="en-US" sz="1600" dirty="0">
                        <a:effectLst/>
                      </a:endParaRPr>
                    </a:p>
                    <a:p>
                      <a:pPr marL="0" marR="0">
                        <a:spcBef>
                          <a:spcPts val="0"/>
                        </a:spcBef>
                        <a:spcAft>
                          <a:spcPts val="0"/>
                        </a:spcAft>
                      </a:pPr>
                      <a:r>
                        <a:rPr lang="en-US" sz="1800" dirty="0">
                          <a:effectLst/>
                        </a:rPr>
                        <a:t>– </a:t>
                      </a:r>
                      <a:r>
                        <a:rPr lang="en-US" sz="1800" dirty="0" err="1">
                          <a:effectLst/>
                        </a:rPr>
                        <a:t>Khai</a:t>
                      </a:r>
                      <a:r>
                        <a:rPr lang="en-US" sz="1800" dirty="0">
                          <a:effectLst/>
                        </a:rPr>
                        <a:t> </a:t>
                      </a:r>
                      <a:r>
                        <a:rPr lang="en-US" sz="1800" dirty="0" err="1">
                          <a:effectLst/>
                        </a:rPr>
                        <a:t>thác</a:t>
                      </a:r>
                      <a:r>
                        <a:rPr lang="en-US" sz="1800" dirty="0">
                          <a:effectLst/>
                        </a:rPr>
                        <a:t> </a:t>
                      </a:r>
                      <a:r>
                        <a:rPr lang="en-US" sz="1800" dirty="0" err="1">
                          <a:effectLst/>
                        </a:rPr>
                        <a:t>ngôn</a:t>
                      </a:r>
                      <a:r>
                        <a:rPr lang="en-US" sz="1800" dirty="0">
                          <a:effectLst/>
                        </a:rPr>
                        <a:t> </a:t>
                      </a:r>
                      <a:r>
                        <a:rPr lang="en-US" sz="1800" dirty="0" err="1">
                          <a:effectLst/>
                        </a:rPr>
                        <a:t>ngữ</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của</a:t>
                      </a:r>
                      <a:r>
                        <a:rPr lang="en-US" sz="1800" dirty="0">
                          <a:effectLst/>
                        </a:rPr>
                        <a:t> </a:t>
                      </a:r>
                      <a:r>
                        <a:rPr lang="en-US" sz="1800" dirty="0" err="1">
                          <a:effectLst/>
                        </a:rPr>
                        <a:t>một</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trong</a:t>
                      </a:r>
                      <a:r>
                        <a:rPr lang="en-US" sz="1800" dirty="0">
                          <a:effectLst/>
                        </a:rPr>
                        <a:t>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Việt</a:t>
                      </a:r>
                      <a:r>
                        <a:rPr lang="en-US" sz="1800" dirty="0">
                          <a:effectLst/>
                        </a:rPr>
                        <a:t> Nam </a:t>
                      </a:r>
                      <a:r>
                        <a:rPr lang="en-US" sz="1800" dirty="0" err="1">
                          <a:effectLst/>
                        </a:rPr>
                        <a:t>hiện</a:t>
                      </a:r>
                      <a:r>
                        <a:rPr lang="en-US" sz="1800" dirty="0">
                          <a:effectLst/>
                        </a:rPr>
                        <a:t> </a:t>
                      </a:r>
                      <a:r>
                        <a:rPr lang="en-US" sz="1800" dirty="0" err="1">
                          <a:effectLst/>
                        </a:rPr>
                        <a:t>đại</a:t>
                      </a:r>
                      <a:r>
                        <a:rPr lang="en-US" sz="1800" dirty="0">
                          <a:effectLst/>
                        </a:rPr>
                        <a:t> </a:t>
                      </a:r>
                      <a:r>
                        <a:rPr lang="en-US" sz="1800" dirty="0" err="1">
                          <a:effectLst/>
                        </a:rPr>
                        <a:t>vào</a:t>
                      </a:r>
                      <a:r>
                        <a:rPr lang="en-US" sz="1800" dirty="0">
                          <a:effectLst/>
                        </a:rPr>
                        <a:t> </a:t>
                      </a:r>
                      <a:r>
                        <a:rPr lang="en-US" sz="1800" dirty="0" err="1">
                          <a:effectLst/>
                        </a:rPr>
                        <a:t>sáng</a:t>
                      </a:r>
                      <a:r>
                        <a:rPr lang="en-US" sz="1800" dirty="0">
                          <a:effectLst/>
                        </a:rPr>
                        <a:t> </a:t>
                      </a:r>
                      <a:r>
                        <a:rPr lang="en-US" sz="1800" dirty="0" err="1">
                          <a:effectLst/>
                        </a:rPr>
                        <a:t>tạo</a:t>
                      </a:r>
                      <a:r>
                        <a:rPr lang="en-US" sz="1800" dirty="0">
                          <a:effectLst/>
                        </a:rPr>
                        <a:t> </a:t>
                      </a:r>
                      <a:r>
                        <a:rPr lang="en-US" sz="1800" dirty="0" err="1">
                          <a:effectLst/>
                        </a:rPr>
                        <a:t>SPMT</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làm</a:t>
                      </a:r>
                      <a:r>
                        <a:rPr lang="en-US" sz="1800" dirty="0">
                          <a:effectLst/>
                        </a:rPr>
                        <a:t> video clip (</a:t>
                      </a:r>
                      <a:r>
                        <a:rPr lang="en-US" sz="1800" dirty="0" err="1">
                          <a:effectLst/>
                        </a:rPr>
                        <a:t>hoặc</a:t>
                      </a:r>
                      <a:r>
                        <a:rPr lang="en-US" sz="1800" dirty="0">
                          <a:effectLst/>
                        </a:rPr>
                        <a:t> </a:t>
                      </a:r>
                      <a:r>
                        <a:rPr lang="en-US" sz="1800" dirty="0" err="1">
                          <a:effectLst/>
                        </a:rPr>
                        <a:t>vẽ</a:t>
                      </a:r>
                      <a:r>
                        <a:rPr lang="en-US" sz="1800" dirty="0">
                          <a:effectLst/>
                        </a:rPr>
                        <a:t> </a:t>
                      </a:r>
                      <a:r>
                        <a:rPr lang="en-US" sz="1800" dirty="0" err="1">
                          <a:effectLst/>
                        </a:rPr>
                        <a:t>sơ</a:t>
                      </a:r>
                      <a:r>
                        <a:rPr lang="en-US" sz="1800" dirty="0">
                          <a:effectLst/>
                        </a:rPr>
                        <a:t> </a:t>
                      </a:r>
                      <a:r>
                        <a:rPr lang="en-US" sz="1800" dirty="0" err="1">
                          <a:effectLst/>
                        </a:rPr>
                        <a:t>đồ</a:t>
                      </a:r>
                      <a:r>
                        <a:rPr lang="en-US" sz="1800" dirty="0">
                          <a:effectLst/>
                        </a:rPr>
                        <a:t>) </a:t>
                      </a:r>
                      <a:r>
                        <a:rPr lang="en-US" sz="1800" dirty="0" err="1">
                          <a:effectLst/>
                        </a:rPr>
                        <a:t>giới</a:t>
                      </a:r>
                      <a:r>
                        <a:rPr lang="en-US" sz="1800" dirty="0">
                          <a:effectLst/>
                        </a:rPr>
                        <a:t> </a:t>
                      </a:r>
                      <a:r>
                        <a:rPr lang="en-US" sz="1800" dirty="0" err="1">
                          <a:effectLst/>
                        </a:rPr>
                        <a:t>thiệu</a:t>
                      </a:r>
                      <a:r>
                        <a:rPr lang="en-US" sz="1800" dirty="0">
                          <a:effectLst/>
                        </a:rPr>
                        <a:t> </a:t>
                      </a:r>
                      <a:r>
                        <a:rPr lang="en-US" sz="1800" dirty="0" err="1">
                          <a:effectLst/>
                        </a:rPr>
                        <a:t>về</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tiêu</a:t>
                      </a:r>
                      <a:r>
                        <a:rPr lang="en-US" sz="1800" dirty="0">
                          <a:effectLst/>
                        </a:rPr>
                        <a:t> </a:t>
                      </a:r>
                      <a:r>
                        <a:rPr lang="en-US" sz="1800" dirty="0" err="1">
                          <a:effectLst/>
                        </a:rPr>
                        <a:t>biểu</a:t>
                      </a:r>
                      <a:r>
                        <a:rPr lang="en-US" sz="1800" dirty="0">
                          <a:effectLst/>
                        </a:rPr>
                        <a:t> </a:t>
                      </a:r>
                      <a:r>
                        <a:rPr lang="en-US" sz="1800" dirty="0" err="1">
                          <a:effectLst/>
                        </a:rPr>
                        <a:t>của</a:t>
                      </a:r>
                      <a:r>
                        <a:rPr lang="en-US" sz="1800" dirty="0">
                          <a:effectLst/>
                        </a:rPr>
                        <a:t> </a:t>
                      </a:r>
                      <a:r>
                        <a:rPr lang="en-US" sz="1800" dirty="0" err="1">
                          <a:effectLst/>
                        </a:rPr>
                        <a:t>nền</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Việt</a:t>
                      </a:r>
                      <a:r>
                        <a:rPr lang="en-US" sz="1800" dirty="0">
                          <a:effectLst/>
                        </a:rPr>
                        <a:t> Nam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7714625"/>
                  </a:ext>
                </a:extLst>
              </a:tr>
            </a:tbl>
          </a:graphicData>
        </a:graphic>
      </p:graphicFrame>
      <p:pic>
        <p:nvPicPr>
          <p:cNvPr id="7" name="Picture 6">
            <a:extLst>
              <a:ext uri="{FF2B5EF4-FFF2-40B4-BE49-F238E27FC236}">
                <a16:creationId xmlns:a16="http://schemas.microsoft.com/office/drawing/2014/main" id="{27BEAC7C-1922-EED3-61C9-F8335055BECE}"/>
              </a:ext>
            </a:extLst>
          </p:cNvPr>
          <p:cNvPicPr>
            <a:picLocks noChangeAspect="1"/>
          </p:cNvPicPr>
          <p:nvPr/>
        </p:nvPicPr>
        <p:blipFill>
          <a:blip r:embed="rId3"/>
          <a:stretch>
            <a:fillRect/>
          </a:stretch>
        </p:blipFill>
        <p:spPr>
          <a:xfrm>
            <a:off x="7911548" y="1768647"/>
            <a:ext cx="3738287" cy="5089353"/>
          </a:xfrm>
          <a:prstGeom prst="rect">
            <a:avLst/>
          </a:prstGeom>
        </p:spPr>
      </p:pic>
    </p:spTree>
    <p:extLst>
      <p:ext uri="{BB962C8B-B14F-4D97-AF65-F5344CB8AC3E}">
        <p14:creationId xmlns:p14="http://schemas.microsoft.com/office/powerpoint/2010/main" val="4228814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455593" y="1207179"/>
            <a:ext cx="3964547" cy="372731"/>
          </a:xfrm>
          <a:prstGeom prst="rect">
            <a:avLst/>
          </a:prstGeom>
        </p:spPr>
        <p:txBody>
          <a:bodyPr wrap="none">
            <a:spAutoFit/>
          </a:bodyPr>
          <a:lstStyle/>
          <a:p>
            <a:pPr>
              <a:lnSpc>
                <a:spcPct val="107000"/>
              </a:lnSpc>
              <a:spcAft>
                <a:spcPts val="800"/>
              </a:spcAft>
            </a:pPr>
            <a:r>
              <a:rPr lang="en-US" b="1" dirty="0">
                <a:latin typeface="Tahoma" panose="020B0604030504040204" pitchFamily="34" charset="0"/>
                <a:ea typeface="Calibri" panose="020F0502020204030204" pitchFamily="34" charset="0"/>
                <a:cs typeface="Times New Roman" panose="02020603050405020304" pitchFamily="18" charset="0"/>
              </a:rPr>
              <a:t>DẠNG BÀI MĨ THUẬT ỨNG 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70197" y="1715333"/>
            <a:ext cx="4730673" cy="4463081"/>
          </a:xfrm>
          <a:prstGeom prst="rect">
            <a:avLst/>
          </a:prstGeom>
          <a:solidFill>
            <a:schemeClr val="bg1"/>
          </a:solidFill>
          <a:effectLst>
            <a:outerShdw blurRad="57150" dist="38100" dir="5400000" algn="ctr" rotWithShape="0">
              <a:schemeClr val="accent3">
                <a:shade val="9000"/>
                <a:satMod val="105000"/>
                <a:alpha val="48000"/>
              </a:scheme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vi-VN" sz="2000" dirty="0"/>
              <a:t>Ở dạng này, GV lưu ý đến :</a:t>
            </a:r>
          </a:p>
          <a:p>
            <a:r>
              <a:rPr lang="vi-VN" sz="2000" dirty="0"/>
              <a:t>Trong đó hướng dẫn HS vận dụng các yếu tố, nguyên lí tạo hình để thiết kế, tạo dáng những SPMT gắn với cuộc sống ở các thể loại: Thiết kế đồ hoạ; Thiết kế công nghiệp; Thiết kế thời trang</a:t>
            </a:r>
          </a:p>
          <a:p>
            <a:r>
              <a:rPr lang="vi-VN" sz="2000" dirty="0"/>
              <a:t>Hay có thể hiểu rằng, trong mỗi chủ đề, HS có thể khai thác hình ảnh, ý tưởng để tạo nên những sản phẩm mĩ thuật theo mục đích sử dụng như có thể là sản phẩm trong lĩnh vực mĩ thuật tạo hình, nhưng cũng có thể là sản phẩm trong lĩnh vực mĩ thuật ứng dụng.</a:t>
            </a:r>
          </a:p>
          <a:p>
            <a:endParaRPr lang="en-US" sz="2000" dirty="0"/>
          </a:p>
        </p:txBody>
      </p:sp>
      <p:pic>
        <p:nvPicPr>
          <p:cNvPr id="6" name="Picture 5">
            <a:extLst>
              <a:ext uri="{FF2B5EF4-FFF2-40B4-BE49-F238E27FC236}">
                <a16:creationId xmlns:a16="http://schemas.microsoft.com/office/drawing/2014/main" id="{CD070129-F0D7-82B2-2577-A88F28129B8C}"/>
              </a:ext>
            </a:extLst>
          </p:cNvPr>
          <p:cNvPicPr>
            <a:picLocks noChangeAspect="1"/>
          </p:cNvPicPr>
          <p:nvPr/>
        </p:nvPicPr>
        <p:blipFill>
          <a:blip r:embed="rId3"/>
          <a:stretch>
            <a:fillRect/>
          </a:stretch>
        </p:blipFill>
        <p:spPr>
          <a:xfrm>
            <a:off x="5571201" y="2220256"/>
            <a:ext cx="6620799" cy="4458322"/>
          </a:xfrm>
          <a:prstGeom prst="rect">
            <a:avLst/>
          </a:prstGeom>
        </p:spPr>
      </p:pic>
    </p:spTree>
    <p:extLst>
      <p:ext uri="{BB962C8B-B14F-4D97-AF65-F5344CB8AC3E}">
        <p14:creationId xmlns:p14="http://schemas.microsoft.com/office/powerpoint/2010/main" val="3726112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85300" y="1183781"/>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5453BAE-201B-7B39-BF4D-19B72F28E770}"/>
              </a:ext>
            </a:extLst>
          </p:cNvPr>
          <p:cNvGraphicFramePr>
            <a:graphicFrameLocks noGrp="1"/>
          </p:cNvGraphicFramePr>
          <p:nvPr>
            <p:extLst>
              <p:ext uri="{D42A27DB-BD31-4B8C-83A1-F6EECF244321}">
                <p14:modId xmlns:p14="http://schemas.microsoft.com/office/powerpoint/2010/main" val="3327172515"/>
              </p:ext>
            </p:extLst>
          </p:nvPr>
        </p:nvGraphicFramePr>
        <p:xfrm>
          <a:off x="1591868" y="2091007"/>
          <a:ext cx="5965825" cy="4069080"/>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3860227290"/>
                    </a:ext>
                  </a:extLst>
                </a:gridCol>
                <a:gridCol w="1416685">
                  <a:extLst>
                    <a:ext uri="{9D8B030D-6E8A-4147-A177-3AD203B41FA5}">
                      <a16:colId xmlns:a16="http://schemas.microsoft.com/office/drawing/2014/main" val="2371870590"/>
                    </a:ext>
                  </a:extLst>
                </a:gridCol>
                <a:gridCol w="4174490">
                  <a:extLst>
                    <a:ext uri="{9D8B030D-6E8A-4147-A177-3AD203B41FA5}">
                      <a16:colId xmlns:a16="http://schemas.microsoft.com/office/drawing/2014/main" val="1263654260"/>
                    </a:ext>
                  </a:extLst>
                </a:gridCol>
              </a:tblGrid>
              <a:tr h="0">
                <a:tc>
                  <a:txBody>
                    <a:bodyPr/>
                    <a:lstStyle/>
                    <a:p>
                      <a:pPr marL="0" marR="0" algn="ctr">
                        <a:spcBef>
                          <a:spcPts val="0"/>
                        </a:spcBef>
                        <a:spcAft>
                          <a:spcPts val="600"/>
                        </a:spcAft>
                      </a:pPr>
                      <a:r>
                        <a:rPr lang="en-US" sz="1800" dirty="0">
                          <a:effectLst/>
                        </a:rPr>
                        <a:t>TT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4561121"/>
                  </a:ext>
                </a:extLst>
              </a:tr>
              <a:tr h="0">
                <a:tc>
                  <a:txBody>
                    <a:bodyPr/>
                    <a:lstStyle/>
                    <a:p>
                      <a:pPr marL="0" marR="0" algn="just">
                        <a:spcBef>
                          <a:spcPts val="0"/>
                        </a:spcBef>
                        <a:spcAft>
                          <a:spcPts val="600"/>
                        </a:spcAft>
                      </a:pPr>
                      <a:r>
                        <a:rPr lang="en-US" sz="1800">
                          <a:effectLst/>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err="1">
                          <a:effectLst/>
                        </a:rPr>
                        <a:t>Bài</a:t>
                      </a:r>
                      <a:r>
                        <a:rPr lang="en-US" sz="1800" dirty="0">
                          <a:effectLst/>
                        </a:rPr>
                        <a:t> 4.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trang</a:t>
                      </a:r>
                      <a:r>
                        <a:rPr lang="en-US" sz="1800" dirty="0">
                          <a:effectLst/>
                        </a:rPr>
                        <a:t> </a:t>
                      </a:r>
                      <a:r>
                        <a:rPr lang="en-US" sz="1800" dirty="0" err="1">
                          <a:effectLst/>
                        </a:rPr>
                        <a:t>phục</a:t>
                      </a:r>
                      <a:r>
                        <a:rPr lang="en-US" sz="1800" dirty="0">
                          <a:effectLst/>
                        </a:rPr>
                        <a:t> </a:t>
                      </a:r>
                      <a:r>
                        <a:rPr lang="en-US" sz="1800" dirty="0" err="1">
                          <a:effectLst/>
                        </a:rPr>
                        <a:t>với</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dân</a:t>
                      </a:r>
                      <a:r>
                        <a:rPr lang="en-US" sz="1800" dirty="0">
                          <a:effectLst/>
                        </a:rPr>
                        <a:t> </a:t>
                      </a:r>
                      <a:r>
                        <a:rPr lang="en-US" sz="1800" dirty="0" err="1">
                          <a:effectLst/>
                        </a:rPr>
                        <a:t>tộc</a:t>
                      </a:r>
                      <a:r>
                        <a:rPr lang="en-US" sz="1800" dirty="0">
                          <a:effectLst/>
                        </a:rPr>
                        <a:t> </a:t>
                      </a:r>
                      <a:r>
                        <a:rPr lang="en-US" sz="1800" dirty="0" err="1">
                          <a:effectLst/>
                        </a:rPr>
                        <a:t>thiểu</a:t>
                      </a:r>
                      <a:r>
                        <a:rPr lang="en-US" sz="1800" dirty="0">
                          <a:effectLst/>
                        </a:rPr>
                        <a:t> </a:t>
                      </a:r>
                      <a:r>
                        <a:rPr lang="en-US" sz="1800" dirty="0" err="1">
                          <a:effectLst/>
                        </a:rPr>
                        <a:t>số</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trên</a:t>
                      </a:r>
                      <a:r>
                        <a:rPr lang="en-US" sz="1800" dirty="0">
                          <a:effectLst/>
                        </a:rPr>
                        <a:t> </a:t>
                      </a:r>
                      <a:r>
                        <a:rPr lang="en-US" sz="1800" dirty="0" err="1">
                          <a:effectLst/>
                        </a:rPr>
                        <a:t>vải</a:t>
                      </a:r>
                      <a:r>
                        <a:rPr lang="en-US" sz="1800" dirty="0">
                          <a:effectLst/>
                        </a:rPr>
                        <a:t>: </a:t>
                      </a:r>
                      <a:r>
                        <a:rPr lang="en-US" sz="1800" dirty="0" err="1">
                          <a:effectLst/>
                        </a:rPr>
                        <a:t>cách</a:t>
                      </a:r>
                      <a:r>
                        <a:rPr lang="en-US" sz="1800" dirty="0">
                          <a:effectLst/>
                        </a:rPr>
                        <a:t> </a:t>
                      </a:r>
                      <a:r>
                        <a:rPr lang="en-US" sz="1800" dirty="0" err="1">
                          <a:effectLst/>
                        </a:rPr>
                        <a:t>điệu</a:t>
                      </a:r>
                      <a:r>
                        <a:rPr lang="en-US" sz="1800" dirty="0">
                          <a:effectLst/>
                        </a:rPr>
                        <a:t> </a:t>
                      </a:r>
                      <a:r>
                        <a:rPr lang="en-US" sz="1800" dirty="0" err="1">
                          <a:effectLst/>
                        </a:rPr>
                        <a:t>từ</a:t>
                      </a:r>
                      <a:r>
                        <a:rPr lang="en-US" sz="1800" dirty="0">
                          <a:effectLst/>
                        </a:rPr>
                        <a:t> con </a:t>
                      </a:r>
                      <a:r>
                        <a:rPr lang="en-US" sz="1800" dirty="0" err="1">
                          <a:effectLst/>
                        </a:rPr>
                        <a:t>vật</a:t>
                      </a:r>
                      <a:r>
                        <a:rPr lang="en-US" sz="1800" dirty="0">
                          <a:effectLst/>
                        </a:rPr>
                        <a:t> </a:t>
                      </a:r>
                      <a:r>
                        <a:rPr lang="en-US" sz="1800" dirty="0" err="1">
                          <a:effectLst/>
                        </a:rPr>
                        <a:t>mang</a:t>
                      </a:r>
                      <a:r>
                        <a:rPr lang="en-US" sz="1800" dirty="0">
                          <a:effectLst/>
                        </a:rPr>
                        <a:t> </a:t>
                      </a:r>
                      <a:r>
                        <a:rPr lang="en-US" sz="1800" dirty="0" err="1">
                          <a:effectLst/>
                        </a:rPr>
                        <a:t>tính</a:t>
                      </a:r>
                      <a:r>
                        <a:rPr lang="en-US" sz="1800" dirty="0">
                          <a:effectLst/>
                        </a:rPr>
                        <a:t> </a:t>
                      </a:r>
                      <a:r>
                        <a:rPr lang="en-US" sz="1800" dirty="0" err="1">
                          <a:effectLst/>
                        </a:rPr>
                        <a:t>biểu</a:t>
                      </a:r>
                      <a:r>
                        <a:rPr lang="en-US" sz="1800" dirty="0">
                          <a:effectLst/>
                        </a:rPr>
                        <a:t> </a:t>
                      </a:r>
                      <a:r>
                        <a:rPr lang="en-US" sz="1800" dirty="0" err="1">
                          <a:effectLst/>
                        </a:rPr>
                        <a:t>tượng</a:t>
                      </a:r>
                      <a:r>
                        <a:rPr lang="en-US" sz="1800" dirty="0">
                          <a:effectLst/>
                        </a:rPr>
                        <a:t>, </a:t>
                      </a:r>
                      <a:r>
                        <a:rPr lang="en-US" sz="1800" dirty="0" err="1">
                          <a:effectLst/>
                        </a:rPr>
                        <a:t>cách</a:t>
                      </a:r>
                      <a:r>
                        <a:rPr lang="en-US" sz="1800" dirty="0">
                          <a:effectLst/>
                        </a:rPr>
                        <a:t> </a:t>
                      </a:r>
                      <a:r>
                        <a:rPr lang="en-US" sz="1800" dirty="0" err="1">
                          <a:effectLst/>
                        </a:rPr>
                        <a:t>điệu</a:t>
                      </a:r>
                      <a:r>
                        <a:rPr lang="en-US" sz="1800" dirty="0">
                          <a:effectLst/>
                        </a:rPr>
                        <a:t> </a:t>
                      </a:r>
                      <a:r>
                        <a:rPr lang="en-US" sz="1800" dirty="0" err="1">
                          <a:effectLst/>
                        </a:rPr>
                        <a:t>từ</a:t>
                      </a:r>
                      <a:r>
                        <a:rPr lang="en-US" sz="1800" dirty="0">
                          <a:effectLst/>
                        </a:rPr>
                        <a:t> </a:t>
                      </a:r>
                      <a:r>
                        <a:rPr lang="en-US" sz="1800" dirty="0" err="1">
                          <a:effectLst/>
                        </a:rPr>
                        <a:t>hình</a:t>
                      </a:r>
                      <a:r>
                        <a:rPr lang="en-US" sz="1800" dirty="0">
                          <a:effectLst/>
                        </a:rPr>
                        <a:t> </a:t>
                      </a:r>
                      <a:r>
                        <a:rPr lang="en-US" sz="1800" dirty="0" err="1">
                          <a:effectLst/>
                        </a:rPr>
                        <a:t>học</a:t>
                      </a:r>
                      <a:r>
                        <a:rPr lang="en-US" sz="1800" dirty="0">
                          <a:effectLst/>
                        </a:rPr>
                        <a:t> </a:t>
                      </a:r>
                      <a:r>
                        <a:rPr lang="en-US" sz="1800" dirty="0" err="1">
                          <a:effectLst/>
                        </a:rPr>
                        <a:t>mang</a:t>
                      </a:r>
                      <a:r>
                        <a:rPr lang="en-US" sz="1800" dirty="0">
                          <a:effectLst/>
                        </a:rPr>
                        <a:t> </a:t>
                      </a:r>
                      <a:r>
                        <a:rPr lang="en-US" sz="1800" dirty="0" err="1">
                          <a:effectLst/>
                        </a:rPr>
                        <a:t>tính</a:t>
                      </a:r>
                      <a:r>
                        <a:rPr lang="en-US" sz="1800" dirty="0">
                          <a:effectLst/>
                        </a:rPr>
                        <a:t> </a:t>
                      </a:r>
                      <a:r>
                        <a:rPr lang="en-US" sz="1800" dirty="0" err="1">
                          <a:effectLst/>
                        </a:rPr>
                        <a:t>tượng</a:t>
                      </a:r>
                      <a:r>
                        <a:rPr lang="en-US" sz="1800" dirty="0">
                          <a:effectLst/>
                        </a:rPr>
                        <a:t> </a:t>
                      </a:r>
                      <a:r>
                        <a:rPr lang="en-US" sz="1800" dirty="0" err="1">
                          <a:effectLst/>
                        </a:rPr>
                        <a:t>trưng</a:t>
                      </a:r>
                      <a:r>
                        <a:rPr lang="en-US" sz="1800" dirty="0">
                          <a:effectLst/>
                        </a:rPr>
                        <a:t>.</a:t>
                      </a:r>
                      <a:endParaRPr lang="en-US" sz="1600" dirty="0">
                        <a:effectLst/>
                      </a:endParaRPr>
                    </a:p>
                    <a:p>
                      <a:pPr marL="0" marR="0" algn="just">
                        <a:spcBef>
                          <a:spcPts val="0"/>
                        </a:spcBef>
                        <a:spcAft>
                          <a:spcPts val="60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Gợi</a:t>
                      </a:r>
                      <a:r>
                        <a:rPr lang="en-US" sz="1800" dirty="0">
                          <a:effectLst/>
                        </a:rPr>
                        <a:t> ý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trong</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một</a:t>
                      </a:r>
                      <a:r>
                        <a:rPr lang="en-US" sz="1800" dirty="0">
                          <a:effectLst/>
                        </a:rPr>
                        <a:t> </a:t>
                      </a:r>
                      <a:r>
                        <a:rPr lang="en-US" sz="1800" dirty="0" err="1">
                          <a:effectLst/>
                        </a:rPr>
                        <a:t>bộ</a:t>
                      </a:r>
                      <a:r>
                        <a:rPr lang="en-US" sz="1800" dirty="0">
                          <a:effectLst/>
                        </a:rPr>
                        <a:t> </a:t>
                      </a:r>
                      <a:r>
                        <a:rPr lang="en-US" sz="1800" dirty="0" err="1">
                          <a:effectLst/>
                        </a:rPr>
                        <a:t>trang</a:t>
                      </a:r>
                      <a:r>
                        <a:rPr lang="en-US" sz="1800" dirty="0">
                          <a:effectLst/>
                        </a:rPr>
                        <a:t> </a:t>
                      </a:r>
                      <a:r>
                        <a:rPr lang="en-US" sz="1800" dirty="0" err="1">
                          <a:effectLst/>
                        </a:rPr>
                        <a:t>phục</a:t>
                      </a:r>
                      <a:r>
                        <a:rPr lang="en-US" sz="1800" dirty="0">
                          <a:effectLst/>
                        </a:rPr>
                        <a:t> </a:t>
                      </a:r>
                      <a:r>
                        <a:rPr lang="en-US" sz="1800" dirty="0">
                          <a:effectLst/>
                          <a:sym typeface="Wingdings" panose="05000000000000000000" pitchFamily="2" charset="2"/>
                        </a:rPr>
                        <a:t></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một</a:t>
                      </a:r>
                      <a:r>
                        <a:rPr lang="en-US" sz="1800" dirty="0">
                          <a:effectLst/>
                        </a:rPr>
                        <a:t> </a:t>
                      </a:r>
                      <a:r>
                        <a:rPr lang="en-US" sz="1800" dirty="0" err="1">
                          <a:effectLst/>
                        </a:rPr>
                        <a:t>bộ</a:t>
                      </a:r>
                      <a:r>
                        <a:rPr lang="en-US" sz="1800" dirty="0">
                          <a:effectLst/>
                        </a:rPr>
                        <a:t> </a:t>
                      </a:r>
                      <a:r>
                        <a:rPr lang="en-US" sz="1800" dirty="0" err="1">
                          <a:effectLst/>
                        </a:rPr>
                        <a:t>trang</a:t>
                      </a:r>
                      <a:r>
                        <a:rPr lang="en-US" sz="1800" dirty="0">
                          <a:effectLst/>
                        </a:rPr>
                        <a:t> </a:t>
                      </a:r>
                      <a:r>
                        <a:rPr lang="en-US" sz="1800" dirty="0" err="1">
                          <a:effectLst/>
                        </a:rPr>
                        <a:t>phục</a:t>
                      </a:r>
                      <a:r>
                        <a:rPr lang="en-US" sz="1800" dirty="0">
                          <a:effectLst/>
                        </a:rPr>
                        <a:t> </a:t>
                      </a:r>
                      <a:r>
                        <a:rPr lang="en-US" sz="1800" dirty="0" err="1">
                          <a:effectLst/>
                        </a:rPr>
                        <a:t>với</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dân</a:t>
                      </a:r>
                      <a:r>
                        <a:rPr lang="en-US" sz="1800" dirty="0">
                          <a:effectLst/>
                        </a:rPr>
                        <a:t> </a:t>
                      </a:r>
                      <a:r>
                        <a:rPr lang="en-US" sz="1800" dirty="0" err="1">
                          <a:effectLst/>
                        </a:rPr>
                        <a:t>tộc</a:t>
                      </a:r>
                      <a:r>
                        <a:rPr lang="en-US" sz="1800" dirty="0">
                          <a:effectLst/>
                        </a:rPr>
                        <a:t> </a:t>
                      </a:r>
                      <a:r>
                        <a:rPr lang="en-US" sz="1800" dirty="0" err="1">
                          <a:effectLst/>
                        </a:rPr>
                        <a:t>thiểu</a:t>
                      </a:r>
                      <a:r>
                        <a:rPr lang="en-US" sz="1800" dirty="0">
                          <a:effectLst/>
                        </a:rPr>
                        <a:t> </a:t>
                      </a:r>
                      <a:r>
                        <a:rPr lang="en-US" sz="1800" dirty="0" err="1">
                          <a:effectLst/>
                        </a:rPr>
                        <a:t>số</a:t>
                      </a:r>
                      <a:r>
                        <a:rPr lang="en-US" sz="1800" dirty="0">
                          <a:effectLst/>
                        </a:rPr>
                        <a:t>.</a:t>
                      </a:r>
                      <a:endParaRPr lang="en-US" sz="1600" dirty="0">
                        <a:effectLst/>
                      </a:endParaRPr>
                    </a:p>
                    <a:p>
                      <a:pPr marL="0" marR="0" algn="just">
                        <a:spcBef>
                          <a:spcPts val="0"/>
                        </a:spcBef>
                        <a:spcAft>
                          <a:spcPts val="60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và</a:t>
                      </a:r>
                      <a:r>
                        <a:rPr lang="en-US" sz="1800" dirty="0">
                          <a:effectLst/>
                        </a:rPr>
                        <a:t> </a:t>
                      </a: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theo</a:t>
                      </a:r>
                      <a:r>
                        <a:rPr lang="en-US" sz="1800" dirty="0">
                          <a:effectLst/>
                        </a:rPr>
                        <a:t> </a:t>
                      </a:r>
                      <a:r>
                        <a:rPr lang="en-US" sz="1800" dirty="0" err="1">
                          <a:effectLst/>
                        </a:rPr>
                        <a:t>các</a:t>
                      </a:r>
                      <a:r>
                        <a:rPr lang="en-US" sz="1800" dirty="0">
                          <a:effectLst/>
                        </a:rPr>
                        <a:t> </a:t>
                      </a:r>
                      <a:r>
                        <a:rPr lang="en-US" sz="1800" dirty="0" err="1">
                          <a:effectLst/>
                        </a:rPr>
                        <a:t>câu</a:t>
                      </a:r>
                      <a:r>
                        <a:rPr lang="en-US" sz="1800" dirty="0">
                          <a:effectLst/>
                        </a:rPr>
                        <a:t> </a:t>
                      </a:r>
                      <a:r>
                        <a:rPr lang="en-US" sz="1800" dirty="0" err="1">
                          <a:effectLst/>
                        </a:rPr>
                        <a:t>hỏi</a:t>
                      </a:r>
                      <a:r>
                        <a:rPr lang="en-US" sz="1800" dirty="0">
                          <a:effectLst/>
                        </a:rPr>
                        <a:t> </a:t>
                      </a:r>
                      <a:r>
                        <a:rPr lang="en-US" sz="1800" dirty="0" err="1">
                          <a:effectLst/>
                        </a:rPr>
                        <a:t>trong</a:t>
                      </a:r>
                      <a:r>
                        <a:rPr lang="en-US" sz="1800" dirty="0">
                          <a:effectLst/>
                        </a:rPr>
                        <a:t> </a:t>
                      </a:r>
                      <a:r>
                        <a:rPr lang="en-US" sz="1800" dirty="0" err="1">
                          <a:effectLst/>
                        </a:rPr>
                        <a:t>SGK</a:t>
                      </a:r>
                      <a:r>
                        <a:rPr lang="en-US" sz="1800" dirty="0">
                          <a:effectLst/>
                        </a:rPr>
                        <a:t>.</a:t>
                      </a:r>
                      <a:endParaRPr lang="en-US" sz="1600" dirty="0">
                        <a:effectLst/>
                      </a:endParaRPr>
                    </a:p>
                    <a:p>
                      <a:pPr marL="0" marR="0" algn="just">
                        <a:spcBef>
                          <a:spcPts val="0"/>
                        </a:spcBef>
                        <a:spcAft>
                          <a:spcPts val="60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hoa</a:t>
                      </a:r>
                      <a:r>
                        <a:rPr lang="en-US" sz="1800" dirty="0">
                          <a:effectLst/>
                        </a:rPr>
                        <a:t> </a:t>
                      </a:r>
                      <a:r>
                        <a:rPr lang="en-US" sz="1800" dirty="0" err="1">
                          <a:effectLst/>
                        </a:rPr>
                        <a:t>văn</a:t>
                      </a:r>
                      <a:r>
                        <a:rPr lang="en-US" sz="1800" dirty="0">
                          <a:effectLst/>
                        </a:rPr>
                        <a:t> </a:t>
                      </a:r>
                      <a:r>
                        <a:rPr lang="en-US" sz="1800" dirty="0" err="1">
                          <a:effectLst/>
                        </a:rPr>
                        <a:t>truyền</a:t>
                      </a:r>
                      <a:r>
                        <a:rPr lang="en-US" sz="1800" dirty="0">
                          <a:effectLst/>
                        </a:rPr>
                        <a:t> </a:t>
                      </a:r>
                      <a:r>
                        <a:rPr lang="en-US" sz="1800" dirty="0" err="1">
                          <a:effectLst/>
                        </a:rPr>
                        <a:t>thống</a:t>
                      </a:r>
                      <a:r>
                        <a:rPr lang="en-US" sz="1800" dirty="0">
                          <a:effectLst/>
                        </a:rPr>
                        <a:t> </a:t>
                      </a:r>
                      <a:r>
                        <a:rPr lang="en-US" sz="1800" dirty="0" err="1">
                          <a:effectLst/>
                        </a:rPr>
                        <a:t>dân</a:t>
                      </a:r>
                      <a:r>
                        <a:rPr lang="en-US" sz="1800" dirty="0">
                          <a:effectLst/>
                        </a:rPr>
                        <a:t> </a:t>
                      </a:r>
                      <a:r>
                        <a:rPr lang="en-US" sz="1800" dirty="0" err="1">
                          <a:effectLst/>
                        </a:rPr>
                        <a:t>tộc</a:t>
                      </a:r>
                      <a:r>
                        <a:rPr lang="en-US" sz="1800" dirty="0">
                          <a:effectLst/>
                        </a:rPr>
                        <a:t> </a:t>
                      </a:r>
                      <a:r>
                        <a:rPr lang="en-US" sz="1800" dirty="0" err="1">
                          <a:effectLst/>
                        </a:rPr>
                        <a:t>mà</a:t>
                      </a:r>
                      <a:r>
                        <a:rPr lang="en-US" sz="1800" dirty="0">
                          <a:effectLst/>
                        </a:rPr>
                        <a:t> </a:t>
                      </a:r>
                      <a:r>
                        <a:rPr lang="en-US" sz="1800" dirty="0" err="1">
                          <a:effectLst/>
                        </a:rPr>
                        <a:t>em</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 </a:t>
                      </a:r>
                      <a:r>
                        <a:rPr lang="en-US" sz="1800" dirty="0" err="1">
                          <a:effectLst/>
                        </a:rPr>
                        <a:t>để</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phụ</a:t>
                      </a:r>
                      <a:r>
                        <a:rPr lang="en-US" sz="1800" dirty="0">
                          <a:effectLst/>
                        </a:rPr>
                        <a:t> </a:t>
                      </a:r>
                      <a:r>
                        <a:rPr lang="en-US" sz="1800" dirty="0" err="1">
                          <a:effectLst/>
                        </a:rPr>
                        <a:t>kiện</a:t>
                      </a:r>
                      <a:r>
                        <a:rPr lang="en-US" sz="1800" dirty="0">
                          <a:effectLst/>
                        </a:rPr>
                        <a:t> </a:t>
                      </a:r>
                      <a:r>
                        <a:rPr lang="en-US" sz="1800" dirty="0" err="1">
                          <a:effectLst/>
                        </a:rPr>
                        <a:t>thời</a:t>
                      </a:r>
                      <a:r>
                        <a:rPr lang="en-US" sz="1800" dirty="0">
                          <a:effectLst/>
                        </a:rPr>
                        <a:t> </a:t>
                      </a:r>
                      <a:r>
                        <a:rPr lang="en-US" sz="1800" dirty="0" err="1">
                          <a:effectLst/>
                        </a:rPr>
                        <a:t>trang</a:t>
                      </a:r>
                      <a:r>
                        <a:rPr lang="en-US" sz="1800" dirty="0">
                          <a:effectLst/>
                        </a:rPr>
                        <a:t> (</a:t>
                      </a:r>
                      <a:r>
                        <a:rPr lang="en-US" sz="1800" dirty="0" err="1">
                          <a:effectLst/>
                        </a:rPr>
                        <a:t>túi</a:t>
                      </a:r>
                      <a:r>
                        <a:rPr lang="en-US" sz="1800" dirty="0">
                          <a:effectLst/>
                        </a:rPr>
                        <a:t> </a:t>
                      </a:r>
                      <a:r>
                        <a:rPr lang="en-US" sz="1800" dirty="0" err="1">
                          <a:effectLst/>
                        </a:rPr>
                        <a:t>đeo</a:t>
                      </a:r>
                      <a:r>
                        <a:rPr lang="en-US" sz="1800" dirty="0">
                          <a:effectLst/>
                        </a:rPr>
                        <a:t>, </a:t>
                      </a:r>
                      <a:r>
                        <a:rPr lang="en-US" sz="1800" dirty="0" err="1">
                          <a:effectLst/>
                        </a:rPr>
                        <a:t>khăn</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9160983"/>
                  </a:ext>
                </a:extLst>
              </a:tr>
            </a:tbl>
          </a:graphicData>
        </a:graphic>
      </p:graphicFrame>
      <p:pic>
        <p:nvPicPr>
          <p:cNvPr id="7" name="Picture 6">
            <a:extLst>
              <a:ext uri="{FF2B5EF4-FFF2-40B4-BE49-F238E27FC236}">
                <a16:creationId xmlns:a16="http://schemas.microsoft.com/office/drawing/2014/main" id="{57291776-1A12-E6D5-131A-83E1F0480BC7}"/>
              </a:ext>
            </a:extLst>
          </p:cNvPr>
          <p:cNvPicPr>
            <a:picLocks noChangeAspect="1"/>
          </p:cNvPicPr>
          <p:nvPr/>
        </p:nvPicPr>
        <p:blipFill>
          <a:blip r:embed="rId3"/>
          <a:stretch>
            <a:fillRect/>
          </a:stretch>
        </p:blipFill>
        <p:spPr>
          <a:xfrm>
            <a:off x="7845287" y="1599808"/>
            <a:ext cx="3790121" cy="5136044"/>
          </a:xfrm>
          <a:prstGeom prst="rect">
            <a:avLst/>
          </a:prstGeom>
        </p:spPr>
      </p:pic>
    </p:spTree>
    <p:extLst>
      <p:ext uri="{BB962C8B-B14F-4D97-AF65-F5344CB8AC3E}">
        <p14:creationId xmlns:p14="http://schemas.microsoft.com/office/powerpoint/2010/main" val="3807210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11805" y="1117519"/>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FD10288-9142-147A-368B-E146AAB0084C}"/>
              </a:ext>
            </a:extLst>
          </p:cNvPr>
          <p:cNvGraphicFramePr>
            <a:graphicFrameLocks noGrp="1"/>
          </p:cNvGraphicFramePr>
          <p:nvPr>
            <p:extLst>
              <p:ext uri="{D42A27DB-BD31-4B8C-83A1-F6EECF244321}">
                <p14:modId xmlns:p14="http://schemas.microsoft.com/office/powerpoint/2010/main" val="34254908"/>
              </p:ext>
            </p:extLst>
          </p:nvPr>
        </p:nvGraphicFramePr>
        <p:xfrm>
          <a:off x="1393847" y="2061871"/>
          <a:ext cx="5965825" cy="4069080"/>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2443143829"/>
                    </a:ext>
                  </a:extLst>
                </a:gridCol>
                <a:gridCol w="1416685">
                  <a:extLst>
                    <a:ext uri="{9D8B030D-6E8A-4147-A177-3AD203B41FA5}">
                      <a16:colId xmlns:a16="http://schemas.microsoft.com/office/drawing/2014/main" val="3398772450"/>
                    </a:ext>
                  </a:extLst>
                </a:gridCol>
                <a:gridCol w="4174490">
                  <a:extLst>
                    <a:ext uri="{9D8B030D-6E8A-4147-A177-3AD203B41FA5}">
                      <a16:colId xmlns:a16="http://schemas.microsoft.com/office/drawing/2014/main" val="3629483617"/>
                    </a:ext>
                  </a:extLst>
                </a:gridCol>
              </a:tblGrid>
              <a:tr h="0">
                <a:tc>
                  <a:txBody>
                    <a:bodyPr/>
                    <a:lstStyle/>
                    <a:p>
                      <a:pPr marL="0" marR="0" algn="ctr">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17704"/>
                  </a:ext>
                </a:extLst>
              </a:tr>
              <a:tr h="0">
                <a:tc>
                  <a:txBody>
                    <a:bodyPr/>
                    <a:lstStyle/>
                    <a:p>
                      <a:pPr marL="0" marR="0" algn="just">
                        <a:spcBef>
                          <a:spcPts val="0"/>
                        </a:spcBef>
                        <a:spcAft>
                          <a:spcPts val="600"/>
                        </a:spcAft>
                      </a:pPr>
                      <a:r>
                        <a:rPr lang="en-US" sz="1800">
                          <a:effectLst/>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a:effectLst/>
                        </a:rPr>
                        <a:t>Bài 6. Thiết kế quà sinh nhật từ vật liệu sẵn có</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quà</a:t>
                      </a:r>
                      <a:r>
                        <a:rPr lang="en-US" sz="1800" dirty="0">
                          <a:effectLst/>
                        </a:rPr>
                        <a:t> </a:t>
                      </a:r>
                      <a:r>
                        <a:rPr lang="en-US" sz="1800" dirty="0" err="1">
                          <a:effectLst/>
                        </a:rPr>
                        <a:t>sinh</a:t>
                      </a:r>
                      <a:r>
                        <a:rPr lang="en-US" sz="1800" dirty="0">
                          <a:effectLst/>
                        </a:rPr>
                        <a:t> </a:t>
                      </a:r>
                      <a:r>
                        <a:rPr lang="en-US" sz="1800" dirty="0" err="1">
                          <a:effectLst/>
                        </a:rPr>
                        <a:t>nhật</a:t>
                      </a:r>
                      <a:r>
                        <a:rPr lang="en-US" sz="1800" dirty="0">
                          <a:effectLst/>
                        </a:rPr>
                        <a:t> </a:t>
                      </a:r>
                      <a:r>
                        <a:rPr lang="en-US" sz="1800" dirty="0" err="1">
                          <a:effectLst/>
                        </a:rPr>
                        <a:t>từ</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r>
                        <a:rPr lang="en-US" sz="1800" dirty="0">
                          <a:effectLst/>
                        </a:rPr>
                        <a:t>. </a:t>
                      </a:r>
                      <a:endParaRPr lang="en-US" sz="1600" dirty="0">
                        <a:effectLst/>
                      </a:endParaRPr>
                    </a:p>
                    <a:p>
                      <a:pPr marL="0" marR="0" algn="just">
                        <a:spcBef>
                          <a:spcPts val="0"/>
                        </a:spcBef>
                        <a:spcAft>
                          <a:spcPts val="60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tạo</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quà</a:t>
                      </a:r>
                      <a:r>
                        <a:rPr lang="en-US" sz="1800" dirty="0">
                          <a:effectLst/>
                        </a:rPr>
                        <a:t> </a:t>
                      </a:r>
                      <a:r>
                        <a:rPr lang="en-US" sz="1800" dirty="0" err="1">
                          <a:effectLst/>
                        </a:rPr>
                        <a:t>sinh</a:t>
                      </a:r>
                      <a:r>
                        <a:rPr lang="en-US" sz="1800" dirty="0">
                          <a:effectLst/>
                        </a:rPr>
                        <a:t> </a:t>
                      </a:r>
                      <a:r>
                        <a:rPr lang="en-US" sz="1800" dirty="0" err="1">
                          <a:effectLst/>
                        </a:rPr>
                        <a:t>nhật</a:t>
                      </a:r>
                      <a:r>
                        <a:rPr lang="en-US" sz="1800" dirty="0">
                          <a:effectLst/>
                        </a:rPr>
                        <a:t> </a:t>
                      </a:r>
                      <a:r>
                        <a:rPr lang="en-US" sz="1800" dirty="0" err="1">
                          <a:effectLst/>
                        </a:rPr>
                        <a:t>từ</a:t>
                      </a:r>
                      <a:r>
                        <a:rPr lang="en-US" sz="1800" dirty="0">
                          <a:effectLst/>
                        </a:rPr>
                        <a:t> </a:t>
                      </a:r>
                      <a:r>
                        <a:rPr lang="en-US" sz="1800" dirty="0" err="1">
                          <a:effectLst/>
                        </a:rPr>
                        <a:t>vỏ</a:t>
                      </a:r>
                      <a:r>
                        <a:rPr lang="en-US" sz="1800" dirty="0">
                          <a:effectLst/>
                        </a:rPr>
                        <a:t> can </a:t>
                      </a:r>
                      <a:r>
                        <a:rPr lang="en-US" sz="1800" dirty="0" err="1">
                          <a:effectLst/>
                        </a:rPr>
                        <a:t>nhựa</a:t>
                      </a:r>
                      <a:r>
                        <a:rPr lang="en-US" sz="1800" dirty="0">
                          <a:effectLst/>
                        </a:rPr>
                        <a:t>; </a:t>
                      </a:r>
                      <a:r>
                        <a:rPr lang="en-US" sz="1800" dirty="0" err="1">
                          <a:effectLst/>
                        </a:rPr>
                        <a:t>gợi</a:t>
                      </a:r>
                      <a:r>
                        <a:rPr lang="en-US" sz="1800" dirty="0">
                          <a:effectLst/>
                        </a:rPr>
                        <a:t> ý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tạo</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quà</a:t>
                      </a:r>
                      <a:r>
                        <a:rPr lang="en-US" sz="1800" dirty="0">
                          <a:effectLst/>
                        </a:rPr>
                        <a:t> </a:t>
                      </a:r>
                      <a:r>
                        <a:rPr lang="en-US" sz="1800" dirty="0" err="1">
                          <a:effectLst/>
                        </a:rPr>
                        <a:t>sinh</a:t>
                      </a:r>
                      <a:r>
                        <a:rPr lang="en-US" sz="1800" dirty="0">
                          <a:effectLst/>
                        </a:rPr>
                        <a:t> </a:t>
                      </a:r>
                      <a:r>
                        <a:rPr lang="en-US" sz="1800" dirty="0" err="1">
                          <a:effectLst/>
                        </a:rPr>
                        <a:t>nhật</a:t>
                      </a:r>
                      <a:r>
                        <a:rPr lang="en-US" sz="1800" dirty="0">
                          <a:effectLst/>
                        </a:rPr>
                        <a:t> </a:t>
                      </a:r>
                      <a:r>
                        <a:rPr lang="en-US" sz="1800" dirty="0" err="1">
                          <a:effectLst/>
                        </a:rPr>
                        <a:t>từ</a:t>
                      </a:r>
                      <a:r>
                        <a:rPr lang="en-US" sz="1800" dirty="0">
                          <a:effectLst/>
                        </a:rPr>
                        <a:t> </a:t>
                      </a:r>
                      <a:r>
                        <a:rPr lang="en-US" sz="1800" dirty="0" err="1">
                          <a:effectLst/>
                        </a:rPr>
                        <a:t>bìa</a:t>
                      </a:r>
                      <a:r>
                        <a:rPr lang="en-US" sz="1800" dirty="0">
                          <a:effectLst/>
                        </a:rPr>
                        <a:t> </a:t>
                      </a:r>
                      <a:r>
                        <a:rPr lang="en-US" sz="1800" dirty="0">
                          <a:effectLst/>
                          <a:sym typeface="Wingdings" panose="05000000000000000000" pitchFamily="2" charset="2"/>
                        </a:rPr>
                        <a:t></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r>
                        <a:rPr lang="en-US" sz="1800" dirty="0">
                          <a:effectLst/>
                        </a:rPr>
                        <a:t> </a:t>
                      </a:r>
                      <a:r>
                        <a:rPr lang="en-US" sz="1800" dirty="0" err="1">
                          <a:effectLst/>
                        </a:rPr>
                        <a:t>để</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quà</a:t>
                      </a:r>
                      <a:r>
                        <a:rPr lang="en-US" sz="1800" dirty="0">
                          <a:effectLst/>
                        </a:rPr>
                        <a:t> </a:t>
                      </a:r>
                      <a:r>
                        <a:rPr lang="en-US" sz="1800" dirty="0" err="1">
                          <a:effectLst/>
                        </a:rPr>
                        <a:t>sinh</a:t>
                      </a:r>
                      <a:r>
                        <a:rPr lang="en-US" sz="1800" dirty="0">
                          <a:effectLst/>
                        </a:rPr>
                        <a:t> </a:t>
                      </a:r>
                      <a:r>
                        <a:rPr lang="en-US" sz="1800" dirty="0" err="1">
                          <a:effectLst/>
                        </a:rPr>
                        <a:t>nhật</a:t>
                      </a:r>
                      <a:r>
                        <a:rPr lang="en-US" sz="1800" dirty="0">
                          <a:effectLst/>
                        </a:rPr>
                        <a:t> </a:t>
                      </a:r>
                      <a:r>
                        <a:rPr lang="en-US" sz="1800" dirty="0" err="1">
                          <a:effectLst/>
                        </a:rPr>
                        <a:t>cho</a:t>
                      </a:r>
                      <a:r>
                        <a:rPr lang="en-US" sz="1800" dirty="0">
                          <a:effectLst/>
                        </a:rPr>
                        <a:t> </a:t>
                      </a:r>
                      <a:r>
                        <a:rPr lang="en-US" sz="1800" dirty="0" err="1">
                          <a:effectLst/>
                        </a:rPr>
                        <a:t>một</a:t>
                      </a:r>
                      <a:r>
                        <a:rPr lang="en-US" sz="1800" dirty="0">
                          <a:effectLst/>
                        </a:rPr>
                        <a:t> </a:t>
                      </a:r>
                      <a:r>
                        <a:rPr lang="en-US" sz="1800" dirty="0" err="1">
                          <a:effectLst/>
                        </a:rPr>
                        <a:t>người</a:t>
                      </a:r>
                      <a:r>
                        <a:rPr lang="en-US" sz="1800" dirty="0">
                          <a:effectLst/>
                        </a:rPr>
                        <a:t> </a:t>
                      </a:r>
                      <a:r>
                        <a:rPr lang="en-US" sz="1800" dirty="0" err="1">
                          <a:effectLst/>
                        </a:rPr>
                        <a:t>bạn</a:t>
                      </a:r>
                      <a:r>
                        <a:rPr lang="en-US" sz="1800" dirty="0">
                          <a:effectLst/>
                        </a:rPr>
                        <a:t>.</a:t>
                      </a:r>
                      <a:endParaRPr lang="en-US" sz="1600" dirty="0">
                        <a:effectLst/>
                      </a:endParaRPr>
                    </a:p>
                    <a:p>
                      <a:pPr marL="0" marR="0" algn="just">
                        <a:spcBef>
                          <a:spcPts val="0"/>
                        </a:spcBef>
                        <a:spcAft>
                          <a:spcPts val="60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lgn="just">
                        <a:spcBef>
                          <a:spcPts val="0"/>
                        </a:spcBef>
                        <a:spcAft>
                          <a:spcPts val="60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màu</a:t>
                      </a:r>
                      <a:r>
                        <a:rPr lang="en-US" sz="1800" dirty="0">
                          <a:effectLst/>
                        </a:rPr>
                        <a:t> </a:t>
                      </a:r>
                      <a:r>
                        <a:rPr lang="en-US" sz="1800" dirty="0" err="1">
                          <a:effectLst/>
                        </a:rPr>
                        <a:t>sắc</a:t>
                      </a:r>
                      <a:r>
                        <a:rPr lang="en-US" sz="1800" dirty="0">
                          <a:effectLst/>
                        </a:rPr>
                        <a:t> </a:t>
                      </a:r>
                      <a:r>
                        <a:rPr lang="en-US" sz="1800" dirty="0" err="1">
                          <a:effectLst/>
                        </a:rPr>
                        <a:t>tự</a:t>
                      </a:r>
                      <a:r>
                        <a:rPr lang="en-US" sz="1800" dirty="0">
                          <a:effectLst/>
                        </a:rPr>
                        <a:t> </a:t>
                      </a:r>
                      <a:r>
                        <a:rPr lang="en-US" sz="1800" dirty="0" err="1">
                          <a:effectLst/>
                        </a:rPr>
                        <a:t>thân</a:t>
                      </a:r>
                      <a:r>
                        <a:rPr lang="en-US" sz="1800" dirty="0">
                          <a:effectLst/>
                        </a:rPr>
                        <a:t> </a:t>
                      </a:r>
                      <a:r>
                        <a:rPr lang="en-US" sz="1800" dirty="0" err="1">
                          <a:effectLst/>
                        </a:rPr>
                        <a:t>của</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để</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một</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trong</a:t>
                      </a:r>
                      <a:r>
                        <a:rPr lang="en-US" sz="1800" dirty="0">
                          <a:effectLst/>
                        </a:rPr>
                        <a:t> </a:t>
                      </a:r>
                      <a:r>
                        <a:rPr lang="en-US" sz="1800" dirty="0" err="1">
                          <a:effectLst/>
                        </a:rPr>
                        <a:t>ngôi</a:t>
                      </a:r>
                      <a:r>
                        <a:rPr lang="en-US" sz="1800" dirty="0">
                          <a:effectLst/>
                        </a:rPr>
                        <a:t> </a:t>
                      </a:r>
                      <a:r>
                        <a:rPr lang="en-US" sz="1800" dirty="0" err="1">
                          <a:effectLst/>
                        </a:rPr>
                        <a:t>nhà</a:t>
                      </a:r>
                      <a:r>
                        <a:rPr lang="en-US" sz="1800" dirty="0">
                          <a:effectLst/>
                        </a:rPr>
                        <a:t>/ </a:t>
                      </a:r>
                      <a:r>
                        <a:rPr lang="en-US" sz="1800" dirty="0" err="1">
                          <a:effectLst/>
                        </a:rPr>
                        <a:t>căn</a:t>
                      </a:r>
                      <a:r>
                        <a:rPr lang="en-US" sz="1800" dirty="0">
                          <a:effectLst/>
                        </a:rPr>
                        <a:t> </a:t>
                      </a:r>
                      <a:r>
                        <a:rPr lang="en-US" sz="1800" dirty="0" err="1">
                          <a:effectLst/>
                        </a:rPr>
                        <a:t>hộ</a:t>
                      </a:r>
                      <a:r>
                        <a:rPr lang="en-US" sz="1800" dirty="0">
                          <a:effectLst/>
                        </a:rPr>
                        <a:t> </a:t>
                      </a:r>
                      <a:r>
                        <a:rPr lang="en-US" sz="1800" dirty="0" err="1">
                          <a:effectLst/>
                        </a:rPr>
                        <a:t>của</a:t>
                      </a:r>
                      <a:r>
                        <a:rPr lang="en-US" sz="1800" dirty="0">
                          <a:effectLst/>
                        </a:rPr>
                        <a:t> </a:t>
                      </a:r>
                      <a:r>
                        <a:rPr lang="en-US" sz="1800" dirty="0" err="1">
                          <a:effectLst/>
                        </a:rPr>
                        <a:t>em</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0627738"/>
                  </a:ext>
                </a:extLst>
              </a:tr>
            </a:tbl>
          </a:graphicData>
        </a:graphic>
      </p:graphicFrame>
      <p:pic>
        <p:nvPicPr>
          <p:cNvPr id="7" name="Picture 6">
            <a:extLst>
              <a:ext uri="{FF2B5EF4-FFF2-40B4-BE49-F238E27FC236}">
                <a16:creationId xmlns:a16="http://schemas.microsoft.com/office/drawing/2014/main" id="{36203D49-9162-07F4-0115-F40DFD91EFFD}"/>
              </a:ext>
            </a:extLst>
          </p:cNvPr>
          <p:cNvPicPr>
            <a:picLocks noChangeAspect="1"/>
          </p:cNvPicPr>
          <p:nvPr/>
        </p:nvPicPr>
        <p:blipFill>
          <a:blip r:embed="rId3"/>
          <a:stretch>
            <a:fillRect/>
          </a:stretch>
        </p:blipFill>
        <p:spPr>
          <a:xfrm>
            <a:off x="7903012" y="1592060"/>
            <a:ext cx="3745648" cy="5265940"/>
          </a:xfrm>
          <a:prstGeom prst="rect">
            <a:avLst/>
          </a:prstGeom>
        </p:spPr>
      </p:pic>
    </p:spTree>
    <p:extLst>
      <p:ext uri="{BB962C8B-B14F-4D97-AF65-F5344CB8AC3E}">
        <p14:creationId xmlns:p14="http://schemas.microsoft.com/office/powerpoint/2010/main" val="3193565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25056" y="1157276"/>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FDC1C56-176F-45F1-E87A-837AE6568F82}"/>
              </a:ext>
            </a:extLst>
          </p:cNvPr>
          <p:cNvGraphicFramePr>
            <a:graphicFrameLocks noGrp="1"/>
          </p:cNvGraphicFramePr>
          <p:nvPr>
            <p:extLst>
              <p:ext uri="{D42A27DB-BD31-4B8C-83A1-F6EECF244321}">
                <p14:modId xmlns:p14="http://schemas.microsoft.com/office/powerpoint/2010/main" val="4276539729"/>
              </p:ext>
            </p:extLst>
          </p:nvPr>
        </p:nvGraphicFramePr>
        <p:xfrm>
          <a:off x="1337982" y="1909847"/>
          <a:ext cx="5965825" cy="4358640"/>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579038220"/>
                    </a:ext>
                  </a:extLst>
                </a:gridCol>
                <a:gridCol w="1416685">
                  <a:extLst>
                    <a:ext uri="{9D8B030D-6E8A-4147-A177-3AD203B41FA5}">
                      <a16:colId xmlns:a16="http://schemas.microsoft.com/office/drawing/2014/main" val="2123693916"/>
                    </a:ext>
                  </a:extLst>
                </a:gridCol>
                <a:gridCol w="4174490">
                  <a:extLst>
                    <a:ext uri="{9D8B030D-6E8A-4147-A177-3AD203B41FA5}">
                      <a16:colId xmlns:a16="http://schemas.microsoft.com/office/drawing/2014/main" val="3928701594"/>
                    </a:ext>
                  </a:extLst>
                </a:gridCol>
              </a:tblGrid>
              <a:tr h="0">
                <a:tc>
                  <a:txBody>
                    <a:bodyPr/>
                    <a:lstStyle/>
                    <a:p>
                      <a:pPr marL="0" marR="0" algn="ctr">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2144821"/>
                  </a:ext>
                </a:extLst>
              </a:tr>
              <a:tr h="0">
                <a:tc>
                  <a:txBody>
                    <a:bodyPr/>
                    <a:lstStyle/>
                    <a:p>
                      <a:pPr marL="0" marR="0" algn="just">
                        <a:spcBef>
                          <a:spcPts val="0"/>
                        </a:spcBef>
                        <a:spcAft>
                          <a:spcPts val="600"/>
                        </a:spcAft>
                      </a:pPr>
                      <a:r>
                        <a:rPr lang="en-US" sz="1800">
                          <a:effectLst/>
                        </a:rPr>
                        <a:t>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err="1">
                          <a:effectLst/>
                        </a:rPr>
                        <a:t>Bài</a:t>
                      </a:r>
                      <a:r>
                        <a:rPr lang="en-US" sz="1800" dirty="0">
                          <a:effectLst/>
                        </a:rPr>
                        <a:t> 8.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đồ</a:t>
                      </a:r>
                      <a:r>
                        <a:rPr lang="en-US" sz="1800" dirty="0">
                          <a:effectLst/>
                        </a:rPr>
                        <a:t> </a:t>
                      </a:r>
                      <a:r>
                        <a:rPr lang="en-US" sz="1800" dirty="0" err="1">
                          <a:effectLst/>
                        </a:rPr>
                        <a:t>gia</a:t>
                      </a:r>
                      <a:r>
                        <a:rPr lang="en-US" sz="1800" dirty="0">
                          <a:effectLst/>
                        </a:rPr>
                        <a:t> </a:t>
                      </a:r>
                      <a:r>
                        <a:rPr lang="en-US" sz="1800" dirty="0" err="1">
                          <a:effectLst/>
                        </a:rPr>
                        <a:t>dụng</a:t>
                      </a:r>
                      <a:endParaRPr lang="en-US" sz="1600" dirty="0">
                        <a:effectLst/>
                      </a:endParaRPr>
                    </a:p>
                    <a:p>
                      <a:pPr marL="0" marR="0" algn="just">
                        <a:spcBef>
                          <a:spcPts val="0"/>
                        </a:spcBef>
                        <a:spcAft>
                          <a:spcPts val="600"/>
                        </a:spcAft>
                      </a:pPr>
                      <a:r>
                        <a:rPr lang="en-US" sz="18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a:t>
                      </a:r>
                      <a:r>
                        <a:rPr lang="en-US" sz="1600" dirty="0" err="1">
                          <a:effectLst/>
                        </a:rPr>
                        <a:t>ìm</a:t>
                      </a:r>
                      <a:r>
                        <a:rPr lang="en-US" sz="1600" dirty="0">
                          <a:effectLst/>
                        </a:rPr>
                        <a:t> </a:t>
                      </a:r>
                      <a:r>
                        <a:rPr lang="en-US" sz="1600" dirty="0" err="1">
                          <a:effectLst/>
                        </a:rPr>
                        <a:t>hiểu</a:t>
                      </a:r>
                      <a:r>
                        <a:rPr lang="en-US" sz="1600" dirty="0">
                          <a:effectLst/>
                        </a:rPr>
                        <a:t> </a:t>
                      </a:r>
                      <a:r>
                        <a:rPr lang="en-US" sz="1600" dirty="0" err="1">
                          <a:effectLst/>
                        </a:rPr>
                        <a:t>về</a:t>
                      </a:r>
                      <a:r>
                        <a:rPr lang="en-US" sz="1600" dirty="0">
                          <a:effectLst/>
                        </a:rPr>
                        <a:t> </a:t>
                      </a:r>
                      <a:r>
                        <a:rPr lang="en-US" sz="1600" dirty="0" err="1">
                          <a:effectLst/>
                        </a:rPr>
                        <a:t>vẻ</a:t>
                      </a:r>
                      <a:r>
                        <a:rPr lang="en-US" sz="1600" dirty="0">
                          <a:effectLst/>
                        </a:rPr>
                        <a:t> </a:t>
                      </a:r>
                      <a:r>
                        <a:rPr lang="en-US" sz="1600" dirty="0" err="1">
                          <a:effectLst/>
                        </a:rPr>
                        <a:t>đẹp</a:t>
                      </a:r>
                      <a:r>
                        <a:rPr lang="en-US" sz="1600" dirty="0">
                          <a:effectLst/>
                        </a:rPr>
                        <a:t> </a:t>
                      </a:r>
                      <a:r>
                        <a:rPr lang="en-US" sz="1600" dirty="0" err="1">
                          <a:effectLst/>
                        </a:rPr>
                        <a:t>đồ</a:t>
                      </a:r>
                      <a:r>
                        <a:rPr lang="en-US" sz="1600" dirty="0">
                          <a:effectLst/>
                        </a:rPr>
                        <a:t> </a:t>
                      </a:r>
                      <a:r>
                        <a:rPr lang="en-US" sz="1600" dirty="0" err="1">
                          <a:effectLst/>
                        </a:rPr>
                        <a:t>gia</a:t>
                      </a:r>
                      <a:r>
                        <a:rPr lang="en-US" sz="1600" dirty="0">
                          <a:effectLst/>
                        </a:rPr>
                        <a:t> </a:t>
                      </a:r>
                      <a:r>
                        <a:rPr lang="en-US" sz="1600" dirty="0" err="1">
                          <a:effectLst/>
                        </a:rPr>
                        <a:t>dụng</a:t>
                      </a:r>
                      <a:r>
                        <a:rPr lang="en-US" sz="1600" dirty="0">
                          <a:effectLst/>
                        </a:rPr>
                        <a:t> </a:t>
                      </a:r>
                      <a:r>
                        <a:rPr lang="en-US" sz="1600" dirty="0" err="1">
                          <a:effectLst/>
                        </a:rPr>
                        <a:t>thời</a:t>
                      </a:r>
                      <a:r>
                        <a:rPr lang="en-US" sz="1600" dirty="0">
                          <a:effectLst/>
                        </a:rPr>
                        <a:t> </a:t>
                      </a:r>
                      <a:r>
                        <a:rPr lang="en-US" sz="1600" dirty="0" err="1">
                          <a:effectLst/>
                        </a:rPr>
                        <a:t>kì</a:t>
                      </a:r>
                      <a:r>
                        <a:rPr lang="en-US" sz="1600" dirty="0">
                          <a:effectLst/>
                        </a:rPr>
                        <a:t> </a:t>
                      </a:r>
                      <a:r>
                        <a:rPr lang="en-US" sz="1600" dirty="0" err="1">
                          <a:effectLst/>
                        </a:rPr>
                        <a:t>hiện</a:t>
                      </a:r>
                      <a:r>
                        <a:rPr lang="en-US" sz="1600" dirty="0">
                          <a:effectLst/>
                        </a:rPr>
                        <a:t> </a:t>
                      </a:r>
                      <a:r>
                        <a:rPr lang="en-US" sz="1600" dirty="0" err="1">
                          <a:effectLst/>
                        </a:rPr>
                        <a:t>đại</a:t>
                      </a:r>
                      <a:r>
                        <a:rPr lang="en-US" sz="1600" dirty="0">
                          <a:effectLst/>
                        </a:rPr>
                        <a:t>.</a:t>
                      </a: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Quan </a:t>
                      </a:r>
                      <a:r>
                        <a:rPr lang="en-US" sz="1800" dirty="0" err="1">
                          <a:effectLst/>
                        </a:rPr>
                        <a:t>sát</a:t>
                      </a:r>
                      <a:r>
                        <a:rPr lang="en-US" sz="1800" dirty="0">
                          <a:effectLst/>
                        </a:rPr>
                        <a:t> </a:t>
                      </a:r>
                      <a:r>
                        <a:rPr lang="en-US" sz="1800" dirty="0" err="1">
                          <a:effectLst/>
                        </a:rPr>
                        <a:t>tranh</a:t>
                      </a:r>
                      <a:r>
                        <a:rPr lang="en-US" sz="1800" dirty="0">
                          <a:effectLst/>
                        </a:rPr>
                        <a:t> </a:t>
                      </a:r>
                      <a:r>
                        <a:rPr lang="en-US" sz="1800" dirty="0" err="1">
                          <a:effectLst/>
                        </a:rPr>
                        <a:t>của</a:t>
                      </a:r>
                      <a:r>
                        <a:rPr lang="en-US" sz="1800" dirty="0">
                          <a:effectLst/>
                        </a:rPr>
                        <a:t> </a:t>
                      </a:r>
                      <a:r>
                        <a:rPr lang="en-US" sz="1800" dirty="0" err="1">
                          <a:effectLst/>
                        </a:rPr>
                        <a:t>hoạ</a:t>
                      </a:r>
                      <a:r>
                        <a:rPr lang="en-US" sz="1800" dirty="0">
                          <a:effectLst/>
                        </a:rPr>
                        <a:t> </a:t>
                      </a:r>
                      <a:r>
                        <a:rPr lang="en-US" sz="1800" dirty="0" err="1">
                          <a:effectLst/>
                        </a:rPr>
                        <a:t>sĩ</a:t>
                      </a:r>
                      <a:r>
                        <a:rPr lang="en-US" sz="1800" dirty="0">
                          <a:effectLst/>
                        </a:rPr>
                        <a:t> </a:t>
                      </a:r>
                      <a:r>
                        <a:rPr lang="en-US" sz="1800" dirty="0" err="1">
                          <a:effectLst/>
                        </a:rPr>
                        <a:t>Các</a:t>
                      </a:r>
                      <a:r>
                        <a:rPr lang="en-US" sz="1800" dirty="0">
                          <a:effectLst/>
                        </a:rPr>
                        <a:t> </a:t>
                      </a:r>
                      <a:r>
                        <a:rPr lang="en-US" sz="1800" dirty="0" err="1">
                          <a:effectLst/>
                        </a:rPr>
                        <a:t>Smít</a:t>
                      </a:r>
                      <a:r>
                        <a:rPr lang="en-US" sz="1800" dirty="0">
                          <a:effectLst/>
                        </a:rPr>
                        <a:t>–</a:t>
                      </a:r>
                      <a:r>
                        <a:rPr lang="en-US" sz="1800" dirty="0" err="1">
                          <a:effectLst/>
                        </a:rPr>
                        <a:t>Rốt</a:t>
                      </a:r>
                      <a:r>
                        <a:rPr lang="en-US" sz="1800" dirty="0">
                          <a:effectLst/>
                        </a:rPr>
                        <a:t>–</a:t>
                      </a:r>
                      <a:r>
                        <a:rPr lang="en-US" sz="1800" dirty="0" err="1">
                          <a:effectLst/>
                        </a:rPr>
                        <a:t>lúp</a:t>
                      </a:r>
                      <a:r>
                        <a:rPr lang="en-US" sz="1800" dirty="0">
                          <a:effectLst/>
                        </a:rPr>
                        <a:t> </a:t>
                      </a:r>
                      <a:r>
                        <a:rPr lang="en-US" sz="1800" dirty="0" err="1">
                          <a:effectLst/>
                        </a:rPr>
                        <a:t>và</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khai</a:t>
                      </a:r>
                      <a:r>
                        <a:rPr lang="en-US" sz="1800" dirty="0">
                          <a:effectLst/>
                        </a:rPr>
                        <a:t> </a:t>
                      </a:r>
                      <a:r>
                        <a:rPr lang="en-US" sz="1800" dirty="0" err="1">
                          <a:effectLst/>
                        </a:rPr>
                        <a:t>thác</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của</a:t>
                      </a:r>
                      <a:r>
                        <a:rPr lang="en-US" sz="1800" dirty="0">
                          <a:effectLst/>
                        </a:rPr>
                        <a:t> </a:t>
                      </a:r>
                      <a:r>
                        <a:rPr lang="en-US" sz="1800" dirty="0" err="1">
                          <a:effectLst/>
                        </a:rPr>
                        <a:t>trường</a:t>
                      </a:r>
                      <a:r>
                        <a:rPr lang="en-US" sz="1800" dirty="0">
                          <a:effectLst/>
                        </a:rPr>
                        <a:t> </a:t>
                      </a:r>
                      <a:r>
                        <a:rPr lang="en-US" sz="1800" dirty="0" err="1">
                          <a:effectLst/>
                        </a:rPr>
                        <a:t>phái</a:t>
                      </a:r>
                      <a:r>
                        <a:rPr lang="en-US" sz="1800" dirty="0">
                          <a:effectLst/>
                        </a:rPr>
                        <a:t> </a:t>
                      </a:r>
                      <a:r>
                        <a:rPr lang="en-US" sz="1800" dirty="0" err="1">
                          <a:effectLst/>
                        </a:rPr>
                        <a:t>Biểu</a:t>
                      </a:r>
                      <a:r>
                        <a:rPr lang="en-US" sz="1800" dirty="0">
                          <a:effectLst/>
                        </a:rPr>
                        <a:t> </a:t>
                      </a:r>
                      <a:r>
                        <a:rPr lang="en-US" sz="1800" dirty="0" err="1">
                          <a:effectLst/>
                        </a:rPr>
                        <a:t>hiện</a:t>
                      </a:r>
                      <a:r>
                        <a:rPr lang="en-US" sz="1800" dirty="0">
                          <a:effectLst/>
                        </a:rPr>
                        <a:t> </a:t>
                      </a:r>
                      <a:r>
                        <a:rPr lang="en-US" sz="1800" dirty="0" err="1">
                          <a:effectLst/>
                        </a:rPr>
                        <a:t>trong</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một</a:t>
                      </a:r>
                      <a:r>
                        <a:rPr lang="en-US" sz="1800" dirty="0">
                          <a:effectLst/>
                        </a:rPr>
                        <a:t> </a:t>
                      </a:r>
                      <a:r>
                        <a:rPr lang="en-US" sz="1800" dirty="0" err="1">
                          <a:effectLst/>
                        </a:rPr>
                        <a:t>chiếc</a:t>
                      </a:r>
                      <a:r>
                        <a:rPr lang="en-US" sz="1800" dirty="0">
                          <a:effectLst/>
                        </a:rPr>
                        <a:t> </a:t>
                      </a:r>
                      <a:r>
                        <a:rPr lang="en-US" sz="1800" dirty="0" err="1">
                          <a:effectLst/>
                        </a:rPr>
                        <a:t>hộp</a:t>
                      </a:r>
                      <a:r>
                        <a:rPr lang="en-US" sz="1800" dirty="0">
                          <a:effectLst/>
                        </a:rPr>
                        <a:t> </a:t>
                      </a:r>
                      <a:r>
                        <a:rPr lang="en-US" sz="1800" dirty="0" err="1">
                          <a:effectLst/>
                        </a:rPr>
                        <a:t>đựng</a:t>
                      </a:r>
                      <a:r>
                        <a:rPr lang="en-US" sz="1800" dirty="0">
                          <a:effectLst/>
                        </a:rPr>
                        <a:t> </a:t>
                      </a:r>
                      <a:r>
                        <a:rPr lang="en-US" sz="1800" dirty="0" err="1">
                          <a:effectLst/>
                        </a:rPr>
                        <a:t>đồ</a:t>
                      </a:r>
                      <a:r>
                        <a:rPr lang="en-US" sz="1800" dirty="0">
                          <a:effectLst/>
                        </a:rPr>
                        <a:t> </a:t>
                      </a:r>
                      <a:r>
                        <a:rPr lang="en-US" sz="1800" dirty="0" err="1">
                          <a:effectLst/>
                        </a:rPr>
                        <a:t>dùng</a:t>
                      </a:r>
                      <a:r>
                        <a:rPr lang="en-US" sz="1800" dirty="0">
                          <a:effectLst/>
                        </a:rPr>
                        <a:t> </a:t>
                      </a:r>
                      <a:r>
                        <a:rPr lang="en-US" sz="1800" dirty="0" err="1">
                          <a:effectLst/>
                        </a:rPr>
                        <a:t>học</a:t>
                      </a:r>
                      <a:r>
                        <a:rPr lang="en-US" sz="1800" dirty="0">
                          <a:effectLst/>
                        </a:rPr>
                        <a:t> </a:t>
                      </a:r>
                      <a:r>
                        <a:rPr lang="en-US" sz="1800" dirty="0" err="1">
                          <a:effectLst/>
                        </a:rPr>
                        <a:t>tập</a:t>
                      </a:r>
                      <a:r>
                        <a:rPr lang="en-US" sz="1800" dirty="0">
                          <a:effectLst/>
                        </a:rPr>
                        <a:t>. Qua </a:t>
                      </a:r>
                      <a:r>
                        <a:rPr lang="en-US" sz="1800" dirty="0" err="1">
                          <a:effectLst/>
                        </a:rPr>
                        <a:t>đó</a:t>
                      </a:r>
                      <a:r>
                        <a:rPr lang="en-US" sz="1800" dirty="0">
                          <a:effectLst/>
                        </a:rPr>
                        <a:t>, HS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và</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một</a:t>
                      </a:r>
                      <a:r>
                        <a:rPr lang="en-US" sz="1800" dirty="0">
                          <a:effectLst/>
                        </a:rPr>
                        <a:t> </a:t>
                      </a:r>
                      <a:r>
                        <a:rPr lang="en-US" sz="1800" dirty="0" err="1">
                          <a:effectLst/>
                        </a:rPr>
                        <a:t>đồ</a:t>
                      </a:r>
                      <a:r>
                        <a:rPr lang="en-US" sz="1800" dirty="0">
                          <a:effectLst/>
                        </a:rPr>
                        <a:t> </a:t>
                      </a:r>
                      <a:r>
                        <a:rPr lang="en-US" sz="1800" dirty="0" err="1">
                          <a:effectLst/>
                        </a:rPr>
                        <a:t>gia</a:t>
                      </a:r>
                      <a:r>
                        <a:rPr lang="en-US" sz="1800" dirty="0">
                          <a:effectLst/>
                        </a:rPr>
                        <a:t> </a:t>
                      </a:r>
                      <a:r>
                        <a:rPr lang="en-US" sz="1800" dirty="0" err="1">
                          <a:effectLst/>
                        </a:rPr>
                        <a:t>dụng</a:t>
                      </a:r>
                      <a:r>
                        <a:rPr lang="en-US" sz="1800" dirty="0">
                          <a:effectLst/>
                        </a:rPr>
                        <a:t> </a:t>
                      </a:r>
                      <a:r>
                        <a:rPr lang="en-US" sz="1800" dirty="0" err="1">
                          <a:effectLst/>
                        </a:rPr>
                        <a:t>theo</a:t>
                      </a:r>
                      <a:r>
                        <a:rPr lang="en-US" sz="1800" dirty="0">
                          <a:effectLst/>
                        </a:rPr>
                        <a:t> </a:t>
                      </a:r>
                      <a:r>
                        <a:rPr lang="en-US" sz="1800" dirty="0" err="1">
                          <a:effectLst/>
                        </a:rPr>
                        <a:t>trường</a:t>
                      </a:r>
                      <a:r>
                        <a:rPr lang="en-US" sz="1800" dirty="0">
                          <a:effectLst/>
                        </a:rPr>
                        <a:t> </a:t>
                      </a:r>
                      <a:r>
                        <a:rPr lang="en-US" sz="1800" dirty="0" err="1">
                          <a:effectLst/>
                        </a:rPr>
                        <a:t>phái</a:t>
                      </a:r>
                      <a:r>
                        <a:rPr lang="en-US" sz="1800" dirty="0">
                          <a:effectLst/>
                        </a:rPr>
                        <a:t>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 </a:t>
                      </a:r>
                      <a:r>
                        <a:rPr lang="en-US" sz="1800" dirty="0" err="1">
                          <a:effectLst/>
                        </a:rPr>
                        <a:t>yêu</a:t>
                      </a:r>
                      <a:r>
                        <a:rPr lang="en-US" sz="1800" dirty="0">
                          <a:effectLst/>
                        </a:rPr>
                        <a:t> </a:t>
                      </a:r>
                      <a:r>
                        <a:rPr lang="en-US" sz="1800" dirty="0" err="1">
                          <a:effectLst/>
                        </a:rPr>
                        <a:t>thích</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Khai</a:t>
                      </a:r>
                      <a:r>
                        <a:rPr lang="en-US" sz="1800" dirty="0">
                          <a:effectLst/>
                        </a:rPr>
                        <a:t> </a:t>
                      </a:r>
                      <a:r>
                        <a:rPr lang="en-US" sz="1800" dirty="0" err="1">
                          <a:effectLst/>
                        </a:rPr>
                        <a:t>thác</a:t>
                      </a:r>
                      <a:r>
                        <a:rPr lang="en-US" sz="1800" dirty="0">
                          <a:effectLst/>
                        </a:rPr>
                        <a:t> </a:t>
                      </a:r>
                      <a:r>
                        <a:rPr lang="en-US" sz="1800" dirty="0" err="1">
                          <a:effectLst/>
                        </a:rPr>
                        <a:t>cách</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màu</a:t>
                      </a:r>
                      <a:r>
                        <a:rPr lang="en-US" sz="1800" dirty="0">
                          <a:effectLst/>
                        </a:rPr>
                        <a:t> </a:t>
                      </a:r>
                      <a:r>
                        <a:rPr lang="en-US" sz="1800" dirty="0" err="1">
                          <a:effectLst/>
                        </a:rPr>
                        <a:t>và</a:t>
                      </a:r>
                      <a:r>
                        <a:rPr lang="en-US" sz="1800" dirty="0">
                          <a:effectLst/>
                        </a:rPr>
                        <a:t> </a:t>
                      </a:r>
                      <a:r>
                        <a:rPr lang="en-US" sz="1800" dirty="0" err="1">
                          <a:effectLst/>
                        </a:rPr>
                        <a:t>bút</a:t>
                      </a:r>
                      <a:r>
                        <a:rPr lang="en-US" sz="1800" dirty="0">
                          <a:effectLst/>
                        </a:rPr>
                        <a:t> </a:t>
                      </a:r>
                      <a:r>
                        <a:rPr lang="en-US" sz="1800" dirty="0" err="1">
                          <a:effectLst/>
                        </a:rPr>
                        <a:t>pháp</a:t>
                      </a:r>
                      <a:r>
                        <a:rPr lang="en-US" sz="1800" dirty="0">
                          <a:effectLst/>
                        </a:rPr>
                        <a:t> </a:t>
                      </a:r>
                      <a:r>
                        <a:rPr lang="en-US" sz="1800" dirty="0" err="1">
                          <a:effectLst/>
                        </a:rPr>
                        <a:t>trong</a:t>
                      </a:r>
                      <a:r>
                        <a:rPr lang="en-US" sz="1800" dirty="0">
                          <a:effectLst/>
                        </a:rPr>
                        <a:t> </a:t>
                      </a:r>
                      <a:r>
                        <a:rPr lang="en-US" sz="1800" dirty="0" err="1">
                          <a:effectLst/>
                        </a:rPr>
                        <a:t>trường</a:t>
                      </a:r>
                      <a:r>
                        <a:rPr lang="en-US" sz="1800" dirty="0">
                          <a:effectLst/>
                        </a:rPr>
                        <a:t> </a:t>
                      </a:r>
                      <a:r>
                        <a:rPr lang="en-US" sz="1800" dirty="0" err="1">
                          <a:effectLst/>
                        </a:rPr>
                        <a:t>phái</a:t>
                      </a:r>
                      <a:r>
                        <a:rPr lang="en-US" sz="1800" dirty="0">
                          <a:effectLst/>
                        </a:rPr>
                        <a:t> </a:t>
                      </a:r>
                      <a:r>
                        <a:rPr lang="en-US" sz="1800" dirty="0" err="1">
                          <a:effectLst/>
                        </a:rPr>
                        <a:t>Ấn</a:t>
                      </a:r>
                      <a:r>
                        <a:rPr lang="en-US" sz="1800" dirty="0">
                          <a:effectLst/>
                        </a:rPr>
                        <a:t> </a:t>
                      </a:r>
                      <a:r>
                        <a:rPr lang="en-US" sz="1800" dirty="0" err="1">
                          <a:effectLst/>
                        </a:rPr>
                        <a:t>tượng</a:t>
                      </a:r>
                      <a:r>
                        <a:rPr lang="en-US" sz="1800" dirty="0">
                          <a:effectLst/>
                        </a:rPr>
                        <a:t> </a:t>
                      </a:r>
                      <a:r>
                        <a:rPr lang="en-US" sz="1800" dirty="0" err="1">
                          <a:effectLst/>
                        </a:rPr>
                        <a:t>để</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một</a:t>
                      </a:r>
                      <a:r>
                        <a:rPr lang="en-US" sz="1800" dirty="0">
                          <a:effectLst/>
                        </a:rPr>
                        <a:t> </a:t>
                      </a:r>
                      <a:r>
                        <a:rPr lang="en-US" sz="1800" dirty="0" err="1">
                          <a:effectLst/>
                        </a:rPr>
                        <a:t>đồ</a:t>
                      </a:r>
                      <a:r>
                        <a:rPr lang="en-US" sz="1800" dirty="0">
                          <a:effectLst/>
                        </a:rPr>
                        <a:t> </a:t>
                      </a:r>
                      <a:r>
                        <a:rPr lang="en-US" sz="1800" dirty="0" err="1">
                          <a:effectLst/>
                        </a:rPr>
                        <a:t>vật</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4994439"/>
                  </a:ext>
                </a:extLst>
              </a:tr>
            </a:tbl>
          </a:graphicData>
        </a:graphic>
      </p:graphicFrame>
      <p:pic>
        <p:nvPicPr>
          <p:cNvPr id="7" name="Picture 6">
            <a:extLst>
              <a:ext uri="{FF2B5EF4-FFF2-40B4-BE49-F238E27FC236}">
                <a16:creationId xmlns:a16="http://schemas.microsoft.com/office/drawing/2014/main" id="{610079D1-0B1A-60BC-45BC-593952C53866}"/>
              </a:ext>
            </a:extLst>
          </p:cNvPr>
          <p:cNvPicPr>
            <a:picLocks noChangeAspect="1"/>
          </p:cNvPicPr>
          <p:nvPr/>
        </p:nvPicPr>
        <p:blipFill>
          <a:blip r:embed="rId3"/>
          <a:stretch>
            <a:fillRect/>
          </a:stretch>
        </p:blipFill>
        <p:spPr>
          <a:xfrm>
            <a:off x="7871106" y="1530007"/>
            <a:ext cx="3777555" cy="5118320"/>
          </a:xfrm>
          <a:prstGeom prst="rect">
            <a:avLst/>
          </a:prstGeom>
        </p:spPr>
      </p:pic>
    </p:spTree>
    <p:extLst>
      <p:ext uri="{BB962C8B-B14F-4D97-AF65-F5344CB8AC3E}">
        <p14:creationId xmlns:p14="http://schemas.microsoft.com/office/powerpoint/2010/main" val="635722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33765" y="1272989"/>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56B60FCB-4F4C-717A-5DEB-1FB65C1F5FBE}"/>
              </a:ext>
            </a:extLst>
          </p:cNvPr>
          <p:cNvGraphicFramePr>
            <a:graphicFrameLocks noGrp="1"/>
          </p:cNvGraphicFramePr>
          <p:nvPr>
            <p:extLst>
              <p:ext uri="{D42A27DB-BD31-4B8C-83A1-F6EECF244321}">
                <p14:modId xmlns:p14="http://schemas.microsoft.com/office/powerpoint/2010/main" val="644851153"/>
              </p:ext>
            </p:extLst>
          </p:nvPr>
        </p:nvGraphicFramePr>
        <p:xfrm>
          <a:off x="913226" y="1763764"/>
          <a:ext cx="6521243" cy="4876800"/>
        </p:xfrm>
        <a:graphic>
          <a:graphicData uri="http://schemas.openxmlformats.org/drawingml/2006/table">
            <a:tbl>
              <a:tblPr firstRow="1" firstCol="1" bandRow="1">
                <a:tableStyleId>{5C22544A-7EE6-4342-B048-85BDC9FD1C3A}</a:tableStyleId>
              </a:tblPr>
              <a:tblGrid>
                <a:gridCol w="409530">
                  <a:extLst>
                    <a:ext uri="{9D8B030D-6E8A-4147-A177-3AD203B41FA5}">
                      <a16:colId xmlns:a16="http://schemas.microsoft.com/office/drawing/2014/main" val="3284407443"/>
                    </a:ext>
                  </a:extLst>
                </a:gridCol>
                <a:gridCol w="1548578">
                  <a:extLst>
                    <a:ext uri="{9D8B030D-6E8A-4147-A177-3AD203B41FA5}">
                      <a16:colId xmlns:a16="http://schemas.microsoft.com/office/drawing/2014/main" val="3775847119"/>
                    </a:ext>
                  </a:extLst>
                </a:gridCol>
                <a:gridCol w="4563135">
                  <a:extLst>
                    <a:ext uri="{9D8B030D-6E8A-4147-A177-3AD203B41FA5}">
                      <a16:colId xmlns:a16="http://schemas.microsoft.com/office/drawing/2014/main" val="525329111"/>
                    </a:ext>
                  </a:extLst>
                </a:gridCol>
              </a:tblGrid>
              <a:tr h="0">
                <a:tc>
                  <a:txBody>
                    <a:bodyPr/>
                    <a:lstStyle/>
                    <a:p>
                      <a:pPr marL="0" marR="0" algn="ctr">
                        <a:spcBef>
                          <a:spcPts val="0"/>
                        </a:spcBef>
                        <a:spcAft>
                          <a:spcPts val="600"/>
                        </a:spcAft>
                      </a:pPr>
                      <a:r>
                        <a:rPr lang="en-US" sz="2000">
                          <a:effectLst/>
                        </a:rPr>
                        <a:t>TT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a:effectLst/>
                        </a:rPr>
                        <a:t>Bài học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a:effectLst/>
                        </a:rPr>
                        <a:t>Quy trình dạy học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5834974"/>
                  </a:ext>
                </a:extLst>
              </a:tr>
              <a:tr h="0">
                <a:tc>
                  <a:txBody>
                    <a:bodyPr/>
                    <a:lstStyle/>
                    <a:p>
                      <a:pPr marL="0" marR="0" algn="just">
                        <a:spcBef>
                          <a:spcPts val="0"/>
                        </a:spcBef>
                        <a:spcAft>
                          <a:spcPts val="600"/>
                        </a:spcAft>
                      </a:pPr>
                      <a:r>
                        <a:rPr lang="en-US" sz="2000">
                          <a:effectLst/>
                        </a:rPr>
                        <a:t>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2000">
                          <a:effectLst/>
                        </a:rPr>
                        <a:t>Bài 10. Nghệ thuật trổ giấy trong trang trí</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Quan </a:t>
                      </a:r>
                      <a:r>
                        <a:rPr lang="en-US" sz="2000" dirty="0" err="1">
                          <a:effectLst/>
                        </a:rPr>
                        <a:t>sát</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SPMT</a:t>
                      </a:r>
                      <a:r>
                        <a:rPr lang="en-US" sz="2000" dirty="0">
                          <a:effectLst/>
                        </a:rPr>
                        <a:t> </a:t>
                      </a:r>
                      <a:r>
                        <a:rPr lang="en-US" sz="2000" dirty="0" err="1">
                          <a:effectLst/>
                        </a:rPr>
                        <a:t>ứng</a:t>
                      </a:r>
                      <a:r>
                        <a:rPr lang="en-US" sz="2000" dirty="0">
                          <a:effectLst/>
                        </a:rPr>
                        <a:t> </a:t>
                      </a:r>
                      <a:r>
                        <a:rPr lang="en-US" sz="2000" dirty="0" err="1">
                          <a:effectLst/>
                        </a:rPr>
                        <a:t>dụng</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nghệ</a:t>
                      </a:r>
                      <a:r>
                        <a:rPr lang="en-US" sz="2000" dirty="0">
                          <a:effectLst/>
                        </a:rPr>
                        <a:t> </a:t>
                      </a:r>
                      <a:r>
                        <a:rPr lang="en-US" sz="2000" dirty="0" err="1">
                          <a:effectLst/>
                        </a:rPr>
                        <a:t>thuật</a:t>
                      </a:r>
                      <a:r>
                        <a:rPr lang="en-US" sz="2000" dirty="0">
                          <a:effectLst/>
                        </a:rPr>
                        <a:t> </a:t>
                      </a:r>
                      <a:r>
                        <a:rPr lang="en-US" sz="2000" dirty="0" err="1">
                          <a:effectLst/>
                        </a:rPr>
                        <a:t>trổ</a:t>
                      </a:r>
                      <a:r>
                        <a:rPr lang="en-US" sz="2000" dirty="0">
                          <a:effectLst/>
                        </a:rPr>
                        <a:t> </a:t>
                      </a:r>
                      <a:r>
                        <a:rPr lang="en-US" sz="2000" dirty="0" err="1">
                          <a:effectLst/>
                        </a:rPr>
                        <a:t>giấy</a:t>
                      </a:r>
                      <a:r>
                        <a:rPr lang="en-US" sz="2000" dirty="0">
                          <a:effectLst/>
                        </a:rPr>
                        <a:t> </a:t>
                      </a:r>
                      <a:r>
                        <a:rPr lang="en-US" sz="2000" dirty="0" err="1">
                          <a:effectLst/>
                        </a:rPr>
                        <a:t>thủ</a:t>
                      </a:r>
                      <a:r>
                        <a:rPr lang="en-US" sz="2000" dirty="0">
                          <a:effectLst/>
                        </a:rPr>
                        <a:t> </a:t>
                      </a:r>
                      <a:r>
                        <a:rPr lang="en-US" sz="2000" dirty="0" err="1">
                          <a:effectLst/>
                        </a:rPr>
                        <a:t>công</a:t>
                      </a:r>
                      <a:r>
                        <a:rPr lang="en-US" sz="2000" dirty="0">
                          <a:effectLst/>
                        </a:rPr>
                        <a:t>.</a:t>
                      </a:r>
                      <a:endParaRPr lang="en-US" sz="1800" dirty="0">
                        <a:effectLst/>
                      </a:endParaRPr>
                    </a:p>
                    <a:p>
                      <a:pPr marL="0" marR="0">
                        <a:spcBef>
                          <a:spcPts val="0"/>
                        </a:spcBef>
                        <a:spcAft>
                          <a:spcPts val="0"/>
                        </a:spcAft>
                      </a:pPr>
                      <a:r>
                        <a:rPr lang="en-US" sz="2000" dirty="0" err="1">
                          <a:effectLst/>
                        </a:rPr>
                        <a:t>Thể</a:t>
                      </a:r>
                      <a:r>
                        <a:rPr lang="en-US" sz="2000" dirty="0">
                          <a:effectLst/>
                        </a:rPr>
                        <a:t> </a:t>
                      </a:r>
                      <a:r>
                        <a:rPr lang="en-US" sz="2000" dirty="0" err="1">
                          <a:effectLst/>
                        </a:rPr>
                        <a:t>hiện</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các</a:t>
                      </a:r>
                      <a:r>
                        <a:rPr lang="en-US" sz="2000" dirty="0">
                          <a:effectLst/>
                        </a:rPr>
                        <a:t> </a:t>
                      </a:r>
                      <a:r>
                        <a:rPr lang="en-US" sz="2000" dirty="0" err="1">
                          <a:effectLst/>
                        </a:rPr>
                        <a:t>bước</a:t>
                      </a:r>
                      <a:r>
                        <a:rPr lang="en-US" sz="2000" dirty="0">
                          <a:effectLst/>
                        </a:rPr>
                        <a:t> </a:t>
                      </a:r>
                      <a:r>
                        <a:rPr lang="en-US" sz="2000" dirty="0" err="1">
                          <a:effectLst/>
                        </a:rPr>
                        <a:t>gợi</a:t>
                      </a:r>
                      <a:r>
                        <a:rPr lang="en-US" sz="2000" dirty="0">
                          <a:effectLst/>
                        </a:rPr>
                        <a:t> ý </a:t>
                      </a:r>
                      <a:r>
                        <a:rPr lang="en-US" sz="2000" dirty="0" err="1">
                          <a:effectLst/>
                        </a:rPr>
                        <a:t>cách</a:t>
                      </a:r>
                      <a:r>
                        <a:rPr lang="en-US" sz="2000" dirty="0">
                          <a:effectLst/>
                        </a:rPr>
                        <a:t>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đèn</a:t>
                      </a:r>
                      <a:r>
                        <a:rPr lang="en-US" sz="2000" dirty="0">
                          <a:effectLst/>
                        </a:rPr>
                        <a:t> </a:t>
                      </a:r>
                      <a:r>
                        <a:rPr lang="en-US" sz="2000" dirty="0" err="1">
                          <a:effectLst/>
                        </a:rPr>
                        <a:t>trang</a:t>
                      </a:r>
                      <a:r>
                        <a:rPr lang="en-US" sz="2000" dirty="0">
                          <a:effectLst/>
                        </a:rPr>
                        <a:t> </a:t>
                      </a:r>
                      <a:r>
                        <a:rPr lang="en-US" sz="2000" dirty="0" err="1">
                          <a:effectLst/>
                        </a:rPr>
                        <a:t>trí</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nghệ</a:t>
                      </a:r>
                      <a:r>
                        <a:rPr lang="en-US" sz="2000" dirty="0">
                          <a:effectLst/>
                        </a:rPr>
                        <a:t> </a:t>
                      </a:r>
                      <a:r>
                        <a:rPr lang="en-US" sz="2000" dirty="0" err="1">
                          <a:effectLst/>
                        </a:rPr>
                        <a:t>thuật</a:t>
                      </a:r>
                      <a:r>
                        <a:rPr lang="en-US" sz="2000" dirty="0">
                          <a:effectLst/>
                        </a:rPr>
                        <a:t> </a:t>
                      </a:r>
                      <a:r>
                        <a:rPr lang="en-US" sz="2000" dirty="0" err="1">
                          <a:effectLst/>
                        </a:rPr>
                        <a:t>trổ</a:t>
                      </a:r>
                      <a:r>
                        <a:rPr lang="en-US" sz="2000" dirty="0">
                          <a:effectLst/>
                        </a:rPr>
                        <a:t> </a:t>
                      </a:r>
                      <a:r>
                        <a:rPr lang="en-US" sz="2000" dirty="0" err="1">
                          <a:effectLst/>
                        </a:rPr>
                        <a:t>giấy</a:t>
                      </a:r>
                      <a:r>
                        <a:rPr lang="en-US" sz="2000" dirty="0">
                          <a:effectLst/>
                        </a:rPr>
                        <a:t> </a:t>
                      </a:r>
                      <a:r>
                        <a:rPr lang="en-US" sz="2000" dirty="0" err="1">
                          <a:effectLst/>
                        </a:rPr>
                        <a:t>thủ</a:t>
                      </a:r>
                      <a:r>
                        <a:rPr lang="en-US" sz="2000" dirty="0">
                          <a:effectLst/>
                        </a:rPr>
                        <a:t> </a:t>
                      </a:r>
                      <a:r>
                        <a:rPr lang="en-US" sz="2000" dirty="0" err="1">
                          <a:effectLst/>
                        </a:rPr>
                        <a:t>công</a:t>
                      </a:r>
                      <a:r>
                        <a:rPr lang="en-US" sz="2000" dirty="0">
                          <a:effectLst/>
                        </a:rPr>
                        <a:t> </a:t>
                      </a:r>
                      <a:r>
                        <a:rPr lang="en-US" sz="2000" dirty="0">
                          <a:effectLst/>
                          <a:sym typeface="Wingdings" panose="05000000000000000000" pitchFamily="2" charset="2"/>
                        </a:rPr>
                        <a:t></a:t>
                      </a:r>
                      <a:r>
                        <a:rPr lang="en-US" sz="2000" dirty="0">
                          <a:effectLst/>
                        </a:rPr>
                        <a:t> </a:t>
                      </a:r>
                      <a:r>
                        <a:rPr lang="en-US" sz="2000" dirty="0" err="1">
                          <a:effectLst/>
                        </a:rPr>
                        <a:t>Thiết</a:t>
                      </a:r>
                      <a:r>
                        <a:rPr lang="en-US" sz="2000" dirty="0">
                          <a:effectLst/>
                        </a:rPr>
                        <a:t> </a:t>
                      </a:r>
                      <a:r>
                        <a:rPr lang="en-US" sz="2000" dirty="0" err="1">
                          <a:effectLst/>
                        </a:rPr>
                        <a:t>kế</a:t>
                      </a:r>
                      <a:r>
                        <a:rPr lang="en-US" sz="2000" dirty="0">
                          <a:effectLst/>
                        </a:rPr>
                        <a:t> </a:t>
                      </a:r>
                      <a:r>
                        <a:rPr lang="en-US" sz="2000" dirty="0" err="1">
                          <a:effectLst/>
                        </a:rPr>
                        <a:t>một</a:t>
                      </a:r>
                      <a:r>
                        <a:rPr lang="en-US" sz="2000" dirty="0">
                          <a:effectLst/>
                        </a:rPr>
                        <a:t> </a:t>
                      </a:r>
                      <a:r>
                        <a:rPr lang="en-US" sz="2000" dirty="0" err="1">
                          <a:effectLst/>
                        </a:rPr>
                        <a:t>đồ</a:t>
                      </a:r>
                      <a:r>
                        <a:rPr lang="en-US" sz="2000" dirty="0">
                          <a:effectLst/>
                        </a:rPr>
                        <a:t> </a:t>
                      </a:r>
                      <a:r>
                        <a:rPr lang="en-US" sz="2000" dirty="0" err="1">
                          <a:effectLst/>
                        </a:rPr>
                        <a:t>vật</a:t>
                      </a:r>
                      <a:r>
                        <a:rPr lang="en-US" sz="2000" dirty="0">
                          <a:effectLst/>
                        </a:rPr>
                        <a:t> </a:t>
                      </a:r>
                      <a:r>
                        <a:rPr lang="en-US" sz="2000" dirty="0" err="1">
                          <a:effectLst/>
                        </a:rPr>
                        <a:t>trang</a:t>
                      </a:r>
                      <a:r>
                        <a:rPr lang="en-US" sz="2000" dirty="0">
                          <a:effectLst/>
                        </a:rPr>
                        <a:t> </a:t>
                      </a:r>
                      <a:r>
                        <a:rPr lang="en-US" sz="2000" dirty="0" err="1">
                          <a:effectLst/>
                        </a:rPr>
                        <a:t>trí</a:t>
                      </a:r>
                      <a:r>
                        <a:rPr lang="en-US" sz="2000" dirty="0">
                          <a:effectLst/>
                        </a:rPr>
                        <a:t> </a:t>
                      </a:r>
                      <a:r>
                        <a:rPr lang="en-US" sz="2000" dirty="0" err="1">
                          <a:effectLst/>
                        </a:rPr>
                        <a:t>cho</a:t>
                      </a:r>
                      <a:r>
                        <a:rPr lang="en-US" sz="2000" dirty="0">
                          <a:effectLst/>
                        </a:rPr>
                        <a:t> </a:t>
                      </a:r>
                      <a:r>
                        <a:rPr lang="en-US" sz="2000" dirty="0" err="1">
                          <a:effectLst/>
                        </a:rPr>
                        <a:t>góc</a:t>
                      </a:r>
                      <a:r>
                        <a:rPr lang="en-US" sz="2000" dirty="0">
                          <a:effectLst/>
                        </a:rPr>
                        <a:t> </a:t>
                      </a:r>
                      <a:r>
                        <a:rPr lang="en-US" sz="2000" dirty="0" err="1">
                          <a:effectLst/>
                        </a:rPr>
                        <a:t>học</a:t>
                      </a:r>
                      <a:r>
                        <a:rPr lang="en-US" sz="2000" dirty="0">
                          <a:effectLst/>
                        </a:rPr>
                        <a:t> </a:t>
                      </a:r>
                      <a:r>
                        <a:rPr lang="en-US" sz="2000" dirty="0" err="1">
                          <a:effectLst/>
                        </a:rPr>
                        <a:t>tập</a:t>
                      </a:r>
                      <a:r>
                        <a:rPr lang="en-US" sz="2000" dirty="0">
                          <a:effectLst/>
                        </a:rPr>
                        <a:t> </a:t>
                      </a:r>
                      <a:r>
                        <a:rPr lang="en-US" sz="2000" dirty="0" err="1">
                          <a:effectLst/>
                        </a:rPr>
                        <a:t>và</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hình</a:t>
                      </a:r>
                      <a:r>
                        <a:rPr lang="en-US" sz="2000" dirty="0">
                          <a:effectLst/>
                        </a:rPr>
                        <a:t> </a:t>
                      </a:r>
                      <a:r>
                        <a:rPr lang="en-US" sz="2000" dirty="0" err="1">
                          <a:effectLst/>
                        </a:rPr>
                        <a:t>ảnh</a:t>
                      </a:r>
                      <a:r>
                        <a:rPr lang="en-US" sz="2000" dirty="0">
                          <a:effectLst/>
                        </a:rPr>
                        <a:t> </a:t>
                      </a:r>
                      <a:r>
                        <a:rPr lang="en-US" sz="2000" dirty="0" err="1">
                          <a:effectLst/>
                        </a:rPr>
                        <a:t>vẻ</a:t>
                      </a:r>
                      <a:r>
                        <a:rPr lang="en-US" sz="2000" dirty="0">
                          <a:effectLst/>
                        </a:rPr>
                        <a:t> </a:t>
                      </a:r>
                      <a:r>
                        <a:rPr lang="en-US" sz="2000" dirty="0" err="1">
                          <a:effectLst/>
                        </a:rPr>
                        <a:t>đẹp</a:t>
                      </a:r>
                      <a:r>
                        <a:rPr lang="en-US" sz="2000" dirty="0">
                          <a:effectLst/>
                        </a:rPr>
                        <a:t> </a:t>
                      </a:r>
                      <a:r>
                        <a:rPr lang="en-US" sz="2000" dirty="0" err="1">
                          <a:effectLst/>
                        </a:rPr>
                        <a:t>trong</a:t>
                      </a:r>
                      <a:r>
                        <a:rPr lang="en-US" sz="2000" dirty="0">
                          <a:effectLst/>
                        </a:rPr>
                        <a:t> </a:t>
                      </a:r>
                      <a:r>
                        <a:rPr lang="en-US" sz="2000" dirty="0" err="1">
                          <a:effectLst/>
                        </a:rPr>
                        <a:t>cuộc</a:t>
                      </a:r>
                      <a:r>
                        <a:rPr lang="en-US" sz="2000" dirty="0">
                          <a:effectLst/>
                        </a:rPr>
                        <a:t> </a:t>
                      </a:r>
                      <a:r>
                        <a:rPr lang="en-US" sz="2000" dirty="0" err="1">
                          <a:effectLst/>
                        </a:rPr>
                        <a:t>sống</a:t>
                      </a:r>
                      <a:r>
                        <a:rPr lang="en-US" sz="2000" dirty="0">
                          <a:effectLst/>
                        </a:rPr>
                        <a:t> </a:t>
                      </a:r>
                      <a:r>
                        <a:rPr lang="en-US" sz="2000" dirty="0" err="1">
                          <a:effectLst/>
                        </a:rPr>
                        <a:t>để</a:t>
                      </a:r>
                      <a:r>
                        <a:rPr lang="en-US" sz="2000" dirty="0">
                          <a:effectLst/>
                        </a:rPr>
                        <a:t> </a:t>
                      </a:r>
                      <a:r>
                        <a:rPr lang="en-US" sz="2000" dirty="0" err="1">
                          <a:effectLst/>
                        </a:rPr>
                        <a:t>trang</a:t>
                      </a:r>
                      <a:r>
                        <a:rPr lang="en-US" sz="2000" dirty="0">
                          <a:effectLst/>
                        </a:rPr>
                        <a:t> </a:t>
                      </a:r>
                      <a:r>
                        <a:rPr lang="en-US" sz="2000" dirty="0" err="1">
                          <a:effectLst/>
                        </a:rPr>
                        <a:t>trí</a:t>
                      </a:r>
                      <a:r>
                        <a:rPr lang="en-US" sz="2000" dirty="0">
                          <a:effectLst/>
                        </a:rPr>
                        <a:t> </a:t>
                      </a:r>
                      <a:r>
                        <a:rPr lang="en-US" sz="2000" dirty="0" err="1">
                          <a:effectLst/>
                        </a:rPr>
                        <a:t>theo</a:t>
                      </a:r>
                      <a:r>
                        <a:rPr lang="en-US" sz="2000" dirty="0">
                          <a:effectLst/>
                        </a:rPr>
                        <a:t> </a:t>
                      </a:r>
                      <a:r>
                        <a:rPr lang="en-US" sz="2000" dirty="0" err="1">
                          <a:effectLst/>
                        </a:rPr>
                        <a:t>cách</a:t>
                      </a:r>
                      <a:r>
                        <a:rPr lang="en-US" sz="2000" dirty="0">
                          <a:effectLst/>
                        </a:rPr>
                        <a:t> </a:t>
                      </a:r>
                      <a:r>
                        <a:rPr lang="en-US" sz="2000" dirty="0" err="1">
                          <a:effectLst/>
                        </a:rPr>
                        <a:t>em</a:t>
                      </a:r>
                      <a:r>
                        <a:rPr lang="en-US" sz="2000" dirty="0">
                          <a:effectLst/>
                        </a:rPr>
                        <a:t> </a:t>
                      </a:r>
                      <a:r>
                        <a:rPr lang="en-US" sz="2000" dirty="0" err="1">
                          <a:effectLst/>
                        </a:rPr>
                        <a:t>yêu</a:t>
                      </a:r>
                      <a:r>
                        <a:rPr lang="en-US" sz="2000" dirty="0">
                          <a:effectLst/>
                        </a:rPr>
                        <a:t> </a:t>
                      </a:r>
                      <a:r>
                        <a:rPr lang="en-US" sz="2000" dirty="0" err="1">
                          <a:effectLst/>
                        </a:rPr>
                        <a:t>thích</a:t>
                      </a:r>
                      <a:endParaRPr lang="en-US" sz="1800" dirty="0">
                        <a:effectLst/>
                      </a:endParaRPr>
                    </a:p>
                    <a:p>
                      <a:pPr marL="0" marR="0">
                        <a:spcBef>
                          <a:spcPts val="0"/>
                        </a:spcBef>
                        <a:spcAft>
                          <a:spcPts val="0"/>
                        </a:spcAft>
                      </a:pPr>
                      <a:r>
                        <a:rPr lang="en-US" sz="2000" dirty="0" err="1">
                          <a:effectLst/>
                        </a:rPr>
                        <a:t>Thảo</a:t>
                      </a:r>
                      <a:r>
                        <a:rPr lang="en-US" sz="2000" dirty="0">
                          <a:effectLst/>
                        </a:rPr>
                        <a:t> </a:t>
                      </a:r>
                      <a:r>
                        <a:rPr lang="en-US" sz="2000" dirty="0" err="1">
                          <a:effectLst/>
                        </a:rPr>
                        <a:t>luận</a:t>
                      </a:r>
                      <a:r>
                        <a:rPr lang="en-US" sz="2000" dirty="0">
                          <a:effectLst/>
                        </a:rPr>
                        <a:t>: </a:t>
                      </a:r>
                      <a:r>
                        <a:rPr lang="en-US" sz="2000" dirty="0" err="1">
                          <a:effectLst/>
                        </a:rPr>
                        <a:t>Trưng</a:t>
                      </a:r>
                      <a:r>
                        <a:rPr lang="en-US" sz="2000" dirty="0">
                          <a:effectLst/>
                        </a:rPr>
                        <a:t> </a:t>
                      </a:r>
                      <a:r>
                        <a:rPr lang="en-US" sz="2000" dirty="0" err="1">
                          <a:effectLst/>
                        </a:rPr>
                        <a:t>bày</a:t>
                      </a:r>
                      <a:r>
                        <a:rPr lang="en-US" sz="2000" dirty="0">
                          <a:effectLst/>
                        </a:rPr>
                        <a:t> </a:t>
                      </a:r>
                      <a:r>
                        <a:rPr lang="en-US" sz="2000" dirty="0" err="1">
                          <a:effectLst/>
                        </a:rPr>
                        <a:t>sản</a:t>
                      </a:r>
                      <a:r>
                        <a:rPr lang="en-US" sz="2000" dirty="0">
                          <a:effectLst/>
                        </a:rPr>
                        <a:t> </a:t>
                      </a:r>
                      <a:r>
                        <a:rPr lang="en-US" sz="2000" dirty="0" err="1">
                          <a:effectLst/>
                        </a:rPr>
                        <a:t>phẩm</a:t>
                      </a:r>
                      <a:r>
                        <a:rPr lang="en-US" sz="2000" dirty="0">
                          <a:effectLst/>
                        </a:rPr>
                        <a:t> </a:t>
                      </a:r>
                      <a:r>
                        <a:rPr lang="en-US" sz="2000" dirty="0" err="1">
                          <a:effectLst/>
                        </a:rPr>
                        <a:t>mĩ</a:t>
                      </a:r>
                      <a:r>
                        <a:rPr lang="en-US" sz="2000" dirty="0">
                          <a:effectLst/>
                        </a:rPr>
                        <a:t> </a:t>
                      </a:r>
                      <a:r>
                        <a:rPr lang="en-US" sz="2000" dirty="0" err="1">
                          <a:effectLst/>
                        </a:rPr>
                        <a:t>thuật</a:t>
                      </a:r>
                      <a:r>
                        <a:rPr lang="en-US" sz="2000" dirty="0">
                          <a:effectLst/>
                        </a:rPr>
                        <a:t> </a:t>
                      </a:r>
                      <a:r>
                        <a:rPr lang="en-US" sz="2000" dirty="0" err="1">
                          <a:effectLst/>
                        </a:rPr>
                        <a:t>đã</a:t>
                      </a:r>
                      <a:r>
                        <a:rPr lang="en-US" sz="2000" dirty="0">
                          <a:effectLst/>
                        </a:rPr>
                        <a:t> </a:t>
                      </a:r>
                      <a:r>
                        <a:rPr lang="en-US" sz="2000" dirty="0" err="1">
                          <a:effectLst/>
                        </a:rPr>
                        <a:t>hoàn</a:t>
                      </a:r>
                      <a:r>
                        <a:rPr lang="en-US" sz="2000" dirty="0">
                          <a:effectLst/>
                        </a:rPr>
                        <a:t> </a:t>
                      </a:r>
                      <a:r>
                        <a:rPr lang="en-US" sz="2000" dirty="0" err="1">
                          <a:effectLst/>
                        </a:rPr>
                        <a:t>thành</a:t>
                      </a:r>
                      <a:r>
                        <a:rPr lang="en-US" sz="2000" dirty="0">
                          <a:effectLst/>
                        </a:rPr>
                        <a:t> </a:t>
                      </a:r>
                      <a:r>
                        <a:rPr lang="en-US" sz="2000" dirty="0" err="1">
                          <a:effectLst/>
                        </a:rPr>
                        <a:t>và</a:t>
                      </a:r>
                      <a:r>
                        <a:rPr lang="en-US" sz="2000" dirty="0">
                          <a:effectLst/>
                        </a:rPr>
                        <a:t>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các</a:t>
                      </a:r>
                      <a:r>
                        <a:rPr lang="en-US" sz="2000" dirty="0">
                          <a:effectLst/>
                        </a:rPr>
                        <a:t> </a:t>
                      </a:r>
                      <a:r>
                        <a:rPr lang="en-US" sz="2000" dirty="0" err="1">
                          <a:effectLst/>
                        </a:rPr>
                        <a:t>nội</a:t>
                      </a:r>
                      <a:r>
                        <a:rPr lang="en-US" sz="2000" dirty="0">
                          <a:effectLst/>
                        </a:rPr>
                        <a:t> dung </a:t>
                      </a:r>
                      <a:r>
                        <a:rPr lang="en-US" sz="2000" dirty="0" err="1">
                          <a:effectLst/>
                        </a:rPr>
                        <a:t>theo</a:t>
                      </a:r>
                      <a:r>
                        <a:rPr lang="en-US" sz="2000" dirty="0">
                          <a:effectLst/>
                        </a:rPr>
                        <a:t> </a:t>
                      </a:r>
                      <a:r>
                        <a:rPr lang="en-US" sz="2000" dirty="0" err="1">
                          <a:effectLst/>
                        </a:rPr>
                        <a:t>gợi</a:t>
                      </a:r>
                      <a:r>
                        <a:rPr lang="en-US" sz="2000" dirty="0">
                          <a:effectLst/>
                        </a:rPr>
                        <a:t> ý.</a:t>
                      </a:r>
                      <a:endParaRPr lang="en-US" sz="1800" dirty="0">
                        <a:effectLst/>
                      </a:endParaRPr>
                    </a:p>
                    <a:p>
                      <a:pPr marL="0" marR="0">
                        <a:spcBef>
                          <a:spcPts val="0"/>
                        </a:spcBef>
                        <a:spcAft>
                          <a:spcPts val="0"/>
                        </a:spcAft>
                      </a:pPr>
                      <a:r>
                        <a:rPr lang="en-US" sz="2000" dirty="0" err="1">
                          <a:effectLst/>
                        </a:rPr>
                        <a:t>Vận</a:t>
                      </a:r>
                      <a:r>
                        <a:rPr lang="en-US" sz="2000" dirty="0">
                          <a:effectLst/>
                        </a:rPr>
                        <a:t> </a:t>
                      </a:r>
                      <a:r>
                        <a:rPr lang="en-US" sz="2000" dirty="0" err="1">
                          <a:effectLst/>
                        </a:rPr>
                        <a:t>dụng</a:t>
                      </a:r>
                      <a:r>
                        <a:rPr lang="en-US" sz="2000" dirty="0">
                          <a:effectLst/>
                        </a:rPr>
                        <a:t>: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một</a:t>
                      </a:r>
                      <a:r>
                        <a:rPr lang="en-US" sz="2000" dirty="0">
                          <a:effectLst/>
                        </a:rPr>
                        <a:t> </a:t>
                      </a:r>
                      <a:r>
                        <a:rPr lang="en-US" sz="2000" dirty="0" err="1">
                          <a:effectLst/>
                        </a:rPr>
                        <a:t>sản</a:t>
                      </a:r>
                      <a:r>
                        <a:rPr lang="en-US" sz="2000" dirty="0">
                          <a:effectLst/>
                        </a:rPr>
                        <a:t> </a:t>
                      </a:r>
                      <a:r>
                        <a:rPr lang="en-US" sz="2000" dirty="0" err="1">
                          <a:effectLst/>
                        </a:rPr>
                        <a:t>phẩm</a:t>
                      </a:r>
                      <a:r>
                        <a:rPr lang="en-US" sz="2000" dirty="0">
                          <a:effectLst/>
                        </a:rPr>
                        <a:t> </a:t>
                      </a:r>
                      <a:r>
                        <a:rPr lang="en-US" sz="2000" dirty="0" err="1">
                          <a:effectLst/>
                        </a:rPr>
                        <a:t>có</a:t>
                      </a:r>
                      <a:r>
                        <a:rPr lang="en-US" sz="2000" dirty="0">
                          <a:effectLst/>
                        </a:rPr>
                        <a:t> </a:t>
                      </a:r>
                      <a:r>
                        <a:rPr lang="en-US" sz="2000" dirty="0" err="1">
                          <a:effectLst/>
                        </a:rPr>
                        <a:t>tính</a:t>
                      </a:r>
                      <a:r>
                        <a:rPr lang="en-US" sz="2000" dirty="0">
                          <a:effectLst/>
                        </a:rPr>
                        <a:t> </a:t>
                      </a:r>
                      <a:r>
                        <a:rPr lang="en-US" sz="2000" dirty="0" err="1">
                          <a:effectLst/>
                        </a:rPr>
                        <a:t>trang</a:t>
                      </a:r>
                      <a:r>
                        <a:rPr lang="en-US" sz="2000" dirty="0">
                          <a:effectLst/>
                        </a:rPr>
                        <a:t> </a:t>
                      </a:r>
                      <a:r>
                        <a:rPr lang="en-US" sz="2000" dirty="0" err="1">
                          <a:effectLst/>
                        </a:rPr>
                        <a:t>trí</a:t>
                      </a:r>
                      <a:r>
                        <a:rPr lang="en-US" sz="2000" dirty="0">
                          <a:effectLst/>
                        </a:rPr>
                        <a:t> </a:t>
                      </a:r>
                      <a:r>
                        <a:rPr lang="en-US" sz="2000" dirty="0" err="1">
                          <a:effectLst/>
                        </a:rPr>
                        <a:t>ứng</a:t>
                      </a:r>
                      <a:r>
                        <a:rPr lang="en-US" sz="2000" dirty="0">
                          <a:effectLst/>
                        </a:rPr>
                        <a:t> </a:t>
                      </a:r>
                      <a:r>
                        <a:rPr lang="en-US" sz="2000" dirty="0" err="1">
                          <a:effectLst/>
                        </a:rPr>
                        <a:t>dụng</a:t>
                      </a:r>
                      <a:r>
                        <a:rPr lang="en-US" sz="2000" dirty="0">
                          <a:effectLst/>
                        </a:rPr>
                        <a:t> </a:t>
                      </a:r>
                      <a:r>
                        <a:rPr lang="en-US" sz="2000" dirty="0" err="1">
                          <a:effectLst/>
                        </a:rPr>
                        <a:t>trong</a:t>
                      </a:r>
                      <a:r>
                        <a:rPr lang="en-US" sz="2000" dirty="0">
                          <a:effectLst/>
                        </a:rPr>
                        <a:t> </a:t>
                      </a:r>
                      <a:r>
                        <a:rPr lang="en-US" sz="2000" dirty="0" err="1">
                          <a:effectLst/>
                        </a:rPr>
                        <a:t>cuộc</a:t>
                      </a:r>
                      <a:r>
                        <a:rPr lang="en-US" sz="2000" dirty="0">
                          <a:effectLst/>
                        </a:rPr>
                        <a:t> </a:t>
                      </a:r>
                      <a:r>
                        <a:rPr lang="en-US" sz="2000" dirty="0" err="1">
                          <a:effectLst/>
                        </a:rPr>
                        <a:t>sống</a:t>
                      </a:r>
                      <a:r>
                        <a:rPr lang="en-US" sz="2000" dirty="0">
                          <a:effectLst/>
                        </a:rPr>
                        <a:t> </a:t>
                      </a:r>
                      <a:r>
                        <a:rPr lang="en-US" sz="2000" dirty="0" err="1">
                          <a:effectLst/>
                        </a:rPr>
                        <a:t>bằng</a:t>
                      </a:r>
                      <a:r>
                        <a:rPr lang="en-US" sz="2000" dirty="0">
                          <a:effectLst/>
                        </a:rPr>
                        <a:t> </a:t>
                      </a:r>
                      <a:r>
                        <a:rPr lang="en-US" sz="2000" dirty="0" err="1">
                          <a:effectLst/>
                        </a:rPr>
                        <a:t>nghệ</a:t>
                      </a:r>
                      <a:r>
                        <a:rPr lang="en-US" sz="2000" dirty="0">
                          <a:effectLst/>
                        </a:rPr>
                        <a:t> </a:t>
                      </a:r>
                      <a:r>
                        <a:rPr lang="en-US" sz="2000" dirty="0" err="1">
                          <a:effectLst/>
                        </a:rPr>
                        <a:t>thuật</a:t>
                      </a:r>
                      <a:r>
                        <a:rPr lang="en-US" sz="2000" dirty="0">
                          <a:effectLst/>
                        </a:rPr>
                        <a:t> </a:t>
                      </a:r>
                      <a:r>
                        <a:rPr lang="en-US" sz="2000" dirty="0" err="1">
                          <a:effectLst/>
                        </a:rPr>
                        <a:t>trổ</a:t>
                      </a:r>
                      <a:r>
                        <a:rPr lang="en-US" sz="2000" dirty="0">
                          <a:effectLst/>
                        </a:rPr>
                        <a:t> </a:t>
                      </a:r>
                      <a:r>
                        <a:rPr lang="en-US" sz="2000" dirty="0" err="1">
                          <a:effectLst/>
                        </a:rPr>
                        <a:t>giấy</a:t>
                      </a:r>
                      <a:r>
                        <a:rPr lang="en-US" sz="2000" dirty="0">
                          <a:effectLst/>
                        </a:rPr>
                        <a:t> </a:t>
                      </a:r>
                      <a:r>
                        <a:rPr lang="en-US" sz="2000" dirty="0" err="1">
                          <a:effectLst/>
                        </a:rPr>
                        <a:t>thủ</a:t>
                      </a:r>
                      <a:r>
                        <a:rPr lang="en-US" sz="2000" dirty="0">
                          <a:effectLst/>
                        </a:rPr>
                        <a:t> </a:t>
                      </a:r>
                      <a:r>
                        <a:rPr lang="en-US" sz="2000" dirty="0" err="1">
                          <a:effectLst/>
                        </a:rPr>
                        <a:t>công</a:t>
                      </a:r>
                      <a:r>
                        <a:rPr lang="en-US" sz="2000"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trang</a:t>
                      </a:r>
                      <a:r>
                        <a:rPr lang="en-US" sz="2000" dirty="0">
                          <a:effectLst/>
                        </a:rPr>
                        <a:t> </a:t>
                      </a:r>
                      <a:r>
                        <a:rPr lang="en-US" sz="2000" dirty="0" err="1">
                          <a:effectLst/>
                        </a:rPr>
                        <a:t>trí</a:t>
                      </a:r>
                      <a:r>
                        <a:rPr lang="en-US" sz="2000" dirty="0">
                          <a:effectLst/>
                        </a:rPr>
                        <a:t> </a:t>
                      </a:r>
                      <a:r>
                        <a:rPr lang="en-US" sz="2000" dirty="0" err="1">
                          <a:effectLst/>
                        </a:rPr>
                        <a:t>phòng</a:t>
                      </a:r>
                      <a:r>
                        <a:rPr lang="en-US" sz="2000" dirty="0">
                          <a:effectLst/>
                        </a:rPr>
                        <a:t> </a:t>
                      </a:r>
                      <a:r>
                        <a:rPr lang="en-US" sz="2000" dirty="0" err="1">
                          <a:effectLst/>
                        </a:rPr>
                        <a:t>khách</a:t>
                      </a:r>
                      <a:r>
                        <a:rPr lang="en-US" sz="2000" dirty="0">
                          <a:effectLst/>
                        </a:rPr>
                        <a:t>, </a:t>
                      </a:r>
                      <a:r>
                        <a:rPr lang="en-US" sz="2000" dirty="0" err="1">
                          <a:effectLst/>
                        </a:rPr>
                        <a:t>phòng</a:t>
                      </a:r>
                      <a:r>
                        <a:rPr lang="en-US" sz="2000" dirty="0">
                          <a:effectLst/>
                        </a:rPr>
                        <a:t> </a:t>
                      </a:r>
                      <a:r>
                        <a:rPr lang="en-US" sz="2000" dirty="0" err="1">
                          <a:effectLst/>
                        </a:rPr>
                        <a:t>ngủ</a:t>
                      </a:r>
                      <a:r>
                        <a:rPr lang="en-US" sz="2000" dirty="0">
                          <a:effectLst/>
                        </a:rPr>
                        <a:t>, </a:t>
                      </a:r>
                      <a:r>
                        <a:rPr lang="en-US" sz="2000" dirty="0" err="1">
                          <a:effectLst/>
                        </a:rPr>
                        <a:t>phòng</a:t>
                      </a:r>
                      <a:r>
                        <a:rPr lang="en-US" sz="2000" dirty="0">
                          <a:effectLst/>
                        </a:rPr>
                        <a:t> </a:t>
                      </a:r>
                      <a:r>
                        <a:rPr lang="en-US" sz="2000" dirty="0" err="1">
                          <a:effectLst/>
                        </a:rPr>
                        <a:t>ăn</a:t>
                      </a:r>
                      <a:r>
                        <a:rPr lang="en-US" sz="20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3688282"/>
                  </a:ext>
                </a:extLst>
              </a:tr>
            </a:tbl>
          </a:graphicData>
        </a:graphic>
      </p:graphicFrame>
      <p:pic>
        <p:nvPicPr>
          <p:cNvPr id="8" name="Picture 7">
            <a:extLst>
              <a:ext uri="{FF2B5EF4-FFF2-40B4-BE49-F238E27FC236}">
                <a16:creationId xmlns:a16="http://schemas.microsoft.com/office/drawing/2014/main" id="{D0AAAA56-1FAB-4B21-7573-B4DE9F0BF7D9}"/>
              </a:ext>
            </a:extLst>
          </p:cNvPr>
          <p:cNvPicPr>
            <a:picLocks noChangeAspect="1"/>
          </p:cNvPicPr>
          <p:nvPr/>
        </p:nvPicPr>
        <p:blipFill>
          <a:blip r:embed="rId3"/>
          <a:stretch>
            <a:fillRect/>
          </a:stretch>
        </p:blipFill>
        <p:spPr>
          <a:xfrm>
            <a:off x="7837206" y="1645720"/>
            <a:ext cx="3812628" cy="5112889"/>
          </a:xfrm>
          <a:prstGeom prst="rect">
            <a:avLst/>
          </a:prstGeom>
        </p:spPr>
      </p:pic>
    </p:spTree>
    <p:extLst>
      <p:ext uri="{BB962C8B-B14F-4D97-AF65-F5344CB8AC3E}">
        <p14:creationId xmlns:p14="http://schemas.microsoft.com/office/powerpoint/2010/main" val="3557632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11805" y="1197033"/>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454C9B7-3C2E-6940-03CD-B8774E0815CB}"/>
              </a:ext>
            </a:extLst>
          </p:cNvPr>
          <p:cNvGraphicFramePr>
            <a:graphicFrameLocks noGrp="1"/>
          </p:cNvGraphicFramePr>
          <p:nvPr>
            <p:extLst>
              <p:ext uri="{D42A27DB-BD31-4B8C-83A1-F6EECF244321}">
                <p14:modId xmlns:p14="http://schemas.microsoft.com/office/powerpoint/2010/main" val="1216764292"/>
              </p:ext>
            </p:extLst>
          </p:nvPr>
        </p:nvGraphicFramePr>
        <p:xfrm>
          <a:off x="992948" y="1778904"/>
          <a:ext cx="6587504" cy="4389120"/>
        </p:xfrm>
        <a:graphic>
          <a:graphicData uri="http://schemas.openxmlformats.org/drawingml/2006/table">
            <a:tbl>
              <a:tblPr firstRow="1" firstCol="1" bandRow="1">
                <a:tableStyleId>{5C22544A-7EE6-4342-B048-85BDC9FD1C3A}</a:tableStyleId>
              </a:tblPr>
              <a:tblGrid>
                <a:gridCol w="413691">
                  <a:extLst>
                    <a:ext uri="{9D8B030D-6E8A-4147-A177-3AD203B41FA5}">
                      <a16:colId xmlns:a16="http://schemas.microsoft.com/office/drawing/2014/main" val="1492237124"/>
                    </a:ext>
                  </a:extLst>
                </a:gridCol>
                <a:gridCol w="1564313">
                  <a:extLst>
                    <a:ext uri="{9D8B030D-6E8A-4147-A177-3AD203B41FA5}">
                      <a16:colId xmlns:a16="http://schemas.microsoft.com/office/drawing/2014/main" val="1096563203"/>
                    </a:ext>
                  </a:extLst>
                </a:gridCol>
                <a:gridCol w="4609500">
                  <a:extLst>
                    <a:ext uri="{9D8B030D-6E8A-4147-A177-3AD203B41FA5}">
                      <a16:colId xmlns:a16="http://schemas.microsoft.com/office/drawing/2014/main" val="128364017"/>
                    </a:ext>
                  </a:extLst>
                </a:gridCol>
              </a:tblGrid>
              <a:tr h="0">
                <a:tc>
                  <a:txBody>
                    <a:bodyPr/>
                    <a:lstStyle/>
                    <a:p>
                      <a:pPr marL="0" marR="0" algn="ctr">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9743282"/>
                  </a:ext>
                </a:extLst>
              </a:tr>
              <a:tr h="0">
                <a:tc>
                  <a:txBody>
                    <a:bodyPr/>
                    <a:lstStyle/>
                    <a:p>
                      <a:pPr marL="0" marR="0" algn="just">
                        <a:spcBef>
                          <a:spcPts val="0"/>
                        </a:spcBef>
                        <a:spcAft>
                          <a:spcPts val="600"/>
                        </a:spcAft>
                      </a:pPr>
                      <a:r>
                        <a:rPr lang="en-US" sz="1800">
                          <a:effectLst/>
                        </a:rPr>
                        <a:t>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a:effectLst/>
                        </a:rPr>
                        <a:t>Bài 11. Phương tiện giao thông công cộng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về</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 (</a:t>
                      </a:r>
                      <a:r>
                        <a:rPr lang="en-US" sz="1800" dirty="0" err="1">
                          <a:effectLst/>
                        </a:rPr>
                        <a:t>tên</a:t>
                      </a:r>
                      <a:r>
                        <a:rPr lang="en-US" sz="1800" dirty="0">
                          <a:effectLst/>
                        </a:rPr>
                        <a:t> </a:t>
                      </a:r>
                      <a:r>
                        <a:rPr lang="en-US" sz="1800" dirty="0" err="1">
                          <a:effectLst/>
                        </a:rPr>
                        <a:t>gọi</a:t>
                      </a:r>
                      <a:r>
                        <a:rPr lang="en-US" sz="1800" dirty="0">
                          <a:effectLst/>
                        </a:rPr>
                        <a:t>, </a:t>
                      </a:r>
                      <a:r>
                        <a:rPr lang="en-US" sz="1800" dirty="0" err="1">
                          <a:effectLst/>
                        </a:rPr>
                        <a:t>kiểu</a:t>
                      </a:r>
                      <a:r>
                        <a:rPr lang="en-US" sz="1800" dirty="0">
                          <a:effectLst/>
                        </a:rPr>
                        <a:t> </a:t>
                      </a:r>
                      <a:r>
                        <a:rPr lang="en-US" sz="1800" dirty="0" err="1">
                          <a:effectLst/>
                        </a:rPr>
                        <a:t>dáng</a:t>
                      </a:r>
                      <a:r>
                        <a:rPr lang="en-US" sz="1800" dirty="0">
                          <a:effectLst/>
                        </a:rPr>
                        <a:t>, </a:t>
                      </a:r>
                      <a:r>
                        <a:rPr lang="en-US" sz="1800" dirty="0" err="1">
                          <a:effectLst/>
                        </a:rPr>
                        <a:t>chức</a:t>
                      </a:r>
                      <a:r>
                        <a:rPr lang="en-US" sz="1800" dirty="0">
                          <a:effectLst/>
                        </a:rPr>
                        <a:t> </a:t>
                      </a:r>
                      <a:r>
                        <a:rPr lang="en-US" sz="1800" dirty="0" err="1">
                          <a:effectLst/>
                        </a:rPr>
                        <a:t>năng</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từ</a:t>
                      </a:r>
                      <a:r>
                        <a:rPr lang="en-US" sz="1800" dirty="0">
                          <a:effectLst/>
                        </a:rPr>
                        <a:t> </a:t>
                      </a:r>
                      <a:r>
                        <a:rPr lang="en-US" sz="1800" dirty="0" err="1">
                          <a:effectLst/>
                        </a:rPr>
                        <a:t>bản</a:t>
                      </a:r>
                      <a:r>
                        <a:rPr lang="en-US" sz="1800" dirty="0">
                          <a:effectLst/>
                        </a:rPr>
                        <a:t> </a:t>
                      </a:r>
                      <a:r>
                        <a:rPr lang="en-US" sz="1800" dirty="0" err="1">
                          <a:effectLst/>
                        </a:rPr>
                        <a:t>vẽ</a:t>
                      </a:r>
                      <a:r>
                        <a:rPr lang="en-US" sz="1800" dirty="0">
                          <a:effectLst/>
                        </a:rPr>
                        <a:t> </a:t>
                      </a:r>
                      <a:r>
                        <a:rPr lang="en-US" sz="1800" dirty="0" err="1">
                          <a:effectLst/>
                        </a:rPr>
                        <a:t>đến</a:t>
                      </a:r>
                      <a:r>
                        <a:rPr lang="en-US" sz="1800" dirty="0">
                          <a:effectLst/>
                        </a:rPr>
                        <a:t> </a:t>
                      </a:r>
                      <a:r>
                        <a:rPr lang="en-US" sz="1800" dirty="0" err="1">
                          <a:effectLst/>
                        </a:rPr>
                        <a:t>mô</a:t>
                      </a:r>
                      <a:r>
                        <a:rPr lang="en-US" sz="1800" dirty="0">
                          <a:effectLst/>
                        </a:rPr>
                        <a:t> </a:t>
                      </a:r>
                      <a:r>
                        <a:rPr lang="en-US" sz="1800" dirty="0" err="1">
                          <a:effectLst/>
                        </a:rPr>
                        <a:t>hình</a:t>
                      </a:r>
                      <a:r>
                        <a:rPr lang="en-US" sz="1800" dirty="0">
                          <a:effectLst/>
                        </a:rPr>
                        <a:t> </a:t>
                      </a:r>
                      <a:r>
                        <a:rPr lang="en-US" sz="1800" dirty="0" err="1">
                          <a:effectLst/>
                        </a:rPr>
                        <a:t>bằng</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SPMT</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tạo</a:t>
                      </a:r>
                      <a:r>
                        <a:rPr lang="en-US" sz="1800" dirty="0">
                          <a:effectLst/>
                        </a:rPr>
                        <a:t> </a:t>
                      </a:r>
                      <a:r>
                        <a:rPr lang="en-US" sz="1800" dirty="0" err="1">
                          <a:effectLst/>
                        </a:rPr>
                        <a:t>cảm</a:t>
                      </a:r>
                      <a:r>
                        <a:rPr lang="en-US" sz="1800" dirty="0">
                          <a:effectLst/>
                        </a:rPr>
                        <a:t> </a:t>
                      </a:r>
                      <a:r>
                        <a:rPr lang="en-US" sz="1800" dirty="0" err="1">
                          <a:effectLst/>
                        </a:rPr>
                        <a:t>giác</a:t>
                      </a:r>
                      <a:r>
                        <a:rPr lang="en-US" sz="1800" dirty="0">
                          <a:effectLst/>
                        </a:rPr>
                        <a:t> 3D </a:t>
                      </a:r>
                      <a:r>
                        <a:rPr lang="en-US" sz="1800" dirty="0" err="1">
                          <a:effectLst/>
                        </a:rPr>
                        <a:t>trên</a:t>
                      </a:r>
                      <a:r>
                        <a:rPr lang="en-US" sz="1800" dirty="0">
                          <a:effectLst/>
                        </a:rPr>
                        <a:t> </a:t>
                      </a:r>
                      <a:r>
                        <a:rPr lang="en-US" sz="1800" dirty="0" err="1">
                          <a:effectLst/>
                        </a:rPr>
                        <a:t>giấy</a:t>
                      </a:r>
                      <a:r>
                        <a:rPr lang="en-US" sz="1800" dirty="0">
                          <a:effectLst/>
                        </a:rPr>
                        <a:t>. Qua </a:t>
                      </a:r>
                      <a:r>
                        <a:rPr lang="en-US" sz="1800" dirty="0" err="1">
                          <a:effectLst/>
                        </a:rPr>
                        <a:t>đó</a:t>
                      </a:r>
                      <a:r>
                        <a:rPr lang="en-US" sz="1800" dirty="0">
                          <a:effectLst/>
                        </a:rPr>
                        <a:t>, HS </a:t>
                      </a:r>
                      <a:r>
                        <a:rPr lang="en-US" sz="1800" dirty="0" err="1">
                          <a:effectLst/>
                        </a:rPr>
                        <a:t>lựa</a:t>
                      </a:r>
                      <a:r>
                        <a:rPr lang="en-US" sz="1800" dirty="0">
                          <a:effectLst/>
                        </a:rPr>
                        <a:t> </a:t>
                      </a:r>
                      <a:r>
                        <a:rPr lang="en-US" sz="1800" dirty="0" err="1">
                          <a:effectLst/>
                        </a:rPr>
                        <a:t>chọn</a:t>
                      </a:r>
                      <a:r>
                        <a:rPr lang="en-US" sz="1800" dirty="0">
                          <a:effectLst/>
                        </a:rPr>
                        <a:t> </a:t>
                      </a:r>
                      <a:r>
                        <a:rPr lang="en-US" sz="1800" dirty="0" err="1">
                          <a:effectLst/>
                        </a:rPr>
                        <a:t>hình</a:t>
                      </a:r>
                      <a:r>
                        <a:rPr lang="en-US" sz="1800" dirty="0">
                          <a:effectLst/>
                        </a:rPr>
                        <a:t> </a:t>
                      </a:r>
                      <a:r>
                        <a:rPr lang="en-US" sz="1800" dirty="0" err="1">
                          <a:effectLst/>
                        </a:rPr>
                        <a:t>thức</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 </a:t>
                      </a:r>
                      <a:r>
                        <a:rPr lang="en-US" sz="1800" dirty="0" err="1">
                          <a:effectLst/>
                        </a:rPr>
                        <a:t>để</a:t>
                      </a:r>
                      <a:r>
                        <a:rPr lang="en-US" sz="1800" dirty="0">
                          <a:effectLst/>
                        </a:rPr>
                        <a:t> </a:t>
                      </a:r>
                      <a:r>
                        <a:rPr lang="en-US" sz="1800" dirty="0" err="1">
                          <a:effectLst/>
                        </a:rPr>
                        <a:t>tạo</a:t>
                      </a:r>
                      <a:r>
                        <a:rPr lang="en-US" sz="1800" dirty="0">
                          <a:effectLst/>
                        </a:rPr>
                        <a:t> </a:t>
                      </a:r>
                      <a:r>
                        <a:rPr lang="en-US" sz="1800" dirty="0" err="1">
                          <a:effectLst/>
                        </a:rPr>
                        <a:t>một</a:t>
                      </a:r>
                      <a:r>
                        <a:rPr lang="en-US" sz="1800" dirty="0">
                          <a:effectLst/>
                        </a:rPr>
                        <a:t> </a:t>
                      </a:r>
                      <a:r>
                        <a:rPr lang="en-US" sz="1800" dirty="0" err="1">
                          <a:effectLst/>
                        </a:rPr>
                        <a:t>SPMT</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của</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của</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để</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một</a:t>
                      </a:r>
                      <a:r>
                        <a:rPr lang="en-US" sz="1800" dirty="0">
                          <a:effectLst/>
                        </a:rPr>
                        <a:t> </a:t>
                      </a:r>
                      <a:r>
                        <a:rPr lang="en-US" sz="1800" dirty="0" err="1">
                          <a:effectLst/>
                        </a:rPr>
                        <a:t>đồ</a:t>
                      </a:r>
                      <a:r>
                        <a:rPr lang="en-US" sz="1800" dirty="0">
                          <a:effectLst/>
                        </a:rPr>
                        <a:t> </a:t>
                      </a:r>
                      <a:r>
                        <a:rPr lang="en-US" sz="1800" dirty="0" err="1">
                          <a:effectLst/>
                        </a:rPr>
                        <a:t>vật</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608483"/>
                  </a:ext>
                </a:extLst>
              </a:tr>
            </a:tbl>
          </a:graphicData>
        </a:graphic>
      </p:graphicFrame>
      <p:pic>
        <p:nvPicPr>
          <p:cNvPr id="8" name="Picture 7">
            <a:extLst>
              <a:ext uri="{FF2B5EF4-FFF2-40B4-BE49-F238E27FC236}">
                <a16:creationId xmlns:a16="http://schemas.microsoft.com/office/drawing/2014/main" id="{DEBAA1F7-E057-3239-89B6-D2CCA65A6CDF}"/>
              </a:ext>
            </a:extLst>
          </p:cNvPr>
          <p:cNvPicPr>
            <a:picLocks noChangeAspect="1"/>
          </p:cNvPicPr>
          <p:nvPr/>
        </p:nvPicPr>
        <p:blipFill>
          <a:blip r:embed="rId3"/>
          <a:stretch>
            <a:fillRect/>
          </a:stretch>
        </p:blipFill>
        <p:spPr>
          <a:xfrm>
            <a:off x="7905301" y="1569764"/>
            <a:ext cx="3716856" cy="5109396"/>
          </a:xfrm>
          <a:prstGeom prst="rect">
            <a:avLst/>
          </a:prstGeom>
        </p:spPr>
      </p:pic>
    </p:spTree>
    <p:extLst>
      <p:ext uri="{BB962C8B-B14F-4D97-AF65-F5344CB8AC3E}">
        <p14:creationId xmlns:p14="http://schemas.microsoft.com/office/powerpoint/2010/main" val="3261149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38309" y="1236789"/>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8D177EC-3B68-7CCB-7059-0122AD8DB3E0}"/>
              </a:ext>
            </a:extLst>
          </p:cNvPr>
          <p:cNvGraphicFramePr>
            <a:graphicFrameLocks noGrp="1"/>
          </p:cNvGraphicFramePr>
          <p:nvPr>
            <p:extLst>
              <p:ext uri="{D42A27DB-BD31-4B8C-83A1-F6EECF244321}">
                <p14:modId xmlns:p14="http://schemas.microsoft.com/office/powerpoint/2010/main" val="1675894699"/>
              </p:ext>
            </p:extLst>
          </p:nvPr>
        </p:nvGraphicFramePr>
        <p:xfrm>
          <a:off x="701191" y="1724571"/>
          <a:ext cx="6720026" cy="4389120"/>
        </p:xfrm>
        <a:graphic>
          <a:graphicData uri="http://schemas.openxmlformats.org/drawingml/2006/table">
            <a:tbl>
              <a:tblPr firstRow="1" firstCol="1" bandRow="1">
                <a:tableStyleId>{5C22544A-7EE6-4342-B048-85BDC9FD1C3A}</a:tableStyleId>
              </a:tblPr>
              <a:tblGrid>
                <a:gridCol w="422013">
                  <a:extLst>
                    <a:ext uri="{9D8B030D-6E8A-4147-A177-3AD203B41FA5}">
                      <a16:colId xmlns:a16="http://schemas.microsoft.com/office/drawing/2014/main" val="3922370596"/>
                    </a:ext>
                  </a:extLst>
                </a:gridCol>
                <a:gridCol w="1595783">
                  <a:extLst>
                    <a:ext uri="{9D8B030D-6E8A-4147-A177-3AD203B41FA5}">
                      <a16:colId xmlns:a16="http://schemas.microsoft.com/office/drawing/2014/main" val="3903665052"/>
                    </a:ext>
                  </a:extLst>
                </a:gridCol>
                <a:gridCol w="4702230">
                  <a:extLst>
                    <a:ext uri="{9D8B030D-6E8A-4147-A177-3AD203B41FA5}">
                      <a16:colId xmlns:a16="http://schemas.microsoft.com/office/drawing/2014/main" val="2322709519"/>
                    </a:ext>
                  </a:extLst>
                </a:gridCol>
              </a:tblGrid>
              <a:tr h="0">
                <a:tc>
                  <a:txBody>
                    <a:bodyPr/>
                    <a:lstStyle/>
                    <a:p>
                      <a:pPr marL="0" marR="0" algn="ctr">
                        <a:spcBef>
                          <a:spcPts val="0"/>
                        </a:spcBef>
                        <a:spcAft>
                          <a:spcPts val="600"/>
                        </a:spcAft>
                      </a:pPr>
                      <a:r>
                        <a:rPr lang="en-US" sz="1800" dirty="0">
                          <a:effectLst/>
                        </a:rPr>
                        <a:t>TT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dirty="0" err="1">
                          <a:effectLst/>
                        </a:rPr>
                        <a:t>Bài</a:t>
                      </a:r>
                      <a:r>
                        <a:rPr lang="en-US" sz="1800" dirty="0">
                          <a:effectLst/>
                        </a:rPr>
                        <a:t> </a:t>
                      </a:r>
                      <a:r>
                        <a:rPr lang="en-US" sz="1800" dirty="0" err="1">
                          <a:effectLst/>
                        </a:rPr>
                        <a:t>học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802469"/>
                  </a:ext>
                </a:extLst>
              </a:tr>
              <a:tr h="0">
                <a:tc>
                  <a:txBody>
                    <a:bodyPr/>
                    <a:lstStyle/>
                    <a:p>
                      <a:pPr marL="0" marR="0" algn="just">
                        <a:spcBef>
                          <a:spcPts val="0"/>
                        </a:spcBef>
                        <a:spcAft>
                          <a:spcPts val="600"/>
                        </a:spcAft>
                      </a:pPr>
                      <a:r>
                        <a:rPr lang="en-US" sz="1800">
                          <a:effectLst/>
                        </a:rPr>
                        <a:t>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err="1">
                          <a:effectLst/>
                        </a:rPr>
                        <a:t>Bài</a:t>
                      </a:r>
                      <a:r>
                        <a:rPr lang="en-US" sz="1800" dirty="0">
                          <a:effectLst/>
                        </a:rPr>
                        <a:t> 12.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áo</a:t>
                      </a:r>
                      <a:r>
                        <a:rPr lang="en-US" sz="1800" dirty="0">
                          <a:effectLst/>
                        </a:rPr>
                        <a:t> </a:t>
                      </a:r>
                      <a:r>
                        <a:rPr lang="en-US" sz="1800" dirty="0" err="1">
                          <a:effectLst/>
                        </a:rPr>
                        <a:t>phông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áo</a:t>
                      </a:r>
                      <a:r>
                        <a:rPr lang="en-US" sz="1800" dirty="0">
                          <a:effectLst/>
                        </a:rPr>
                        <a:t> </a:t>
                      </a:r>
                      <a:r>
                        <a:rPr lang="en-US" sz="1800" dirty="0" err="1">
                          <a:effectLst/>
                        </a:rPr>
                        <a:t>phông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hình</a:t>
                      </a:r>
                      <a:r>
                        <a:rPr lang="en-US" sz="1800" dirty="0">
                          <a:effectLst/>
                        </a:rPr>
                        <a:t> </a:t>
                      </a:r>
                      <a:r>
                        <a:rPr lang="en-US" sz="1800" dirty="0" err="1">
                          <a:effectLst/>
                        </a:rPr>
                        <a:t>ảnh</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trang</a:t>
                      </a:r>
                      <a:r>
                        <a:rPr lang="en-US" sz="1800" dirty="0">
                          <a:effectLst/>
                        </a:rPr>
                        <a:t> </a:t>
                      </a:r>
                      <a:r>
                        <a:rPr lang="en-US" sz="1800" dirty="0" err="1">
                          <a:effectLst/>
                        </a:rPr>
                        <a:t>trí</a:t>
                      </a:r>
                      <a:r>
                        <a:rPr lang="en-US" sz="1800" dirty="0">
                          <a:effectLst/>
                        </a:rPr>
                        <a:t> </a:t>
                      </a:r>
                      <a:r>
                        <a:rPr lang="en-US" sz="1800" dirty="0" err="1">
                          <a:effectLst/>
                        </a:rPr>
                        <a:t>áo</a:t>
                      </a:r>
                      <a:r>
                        <a:rPr lang="en-US" sz="1800" dirty="0">
                          <a:effectLst/>
                        </a:rPr>
                        <a:t> </a:t>
                      </a:r>
                      <a:r>
                        <a:rPr lang="en-US" sz="1800" dirty="0" err="1">
                          <a:effectLst/>
                        </a:rPr>
                        <a:t>phông</a:t>
                      </a:r>
                      <a:r>
                        <a:rPr lang="en-US" sz="1800" dirty="0">
                          <a:effectLst/>
                        </a:rPr>
                        <a:t> </a:t>
                      </a:r>
                      <a:r>
                        <a:rPr lang="en-US" sz="1800" dirty="0" err="1">
                          <a:effectLst/>
                        </a:rPr>
                        <a:t>tuyên</a:t>
                      </a:r>
                      <a:r>
                        <a:rPr lang="en-US" sz="1800" dirty="0">
                          <a:effectLst/>
                        </a:rPr>
                        <a:t> </a:t>
                      </a:r>
                      <a:r>
                        <a:rPr lang="en-US" sz="1800" dirty="0" err="1">
                          <a:effectLst/>
                        </a:rPr>
                        <a:t>truyền</a:t>
                      </a:r>
                      <a:r>
                        <a:rPr lang="en-US" sz="1800" dirty="0">
                          <a:effectLst/>
                        </a:rPr>
                        <a:t> </a:t>
                      </a:r>
                      <a:r>
                        <a:rPr lang="en-US" sz="1800" dirty="0" err="1">
                          <a:effectLst/>
                        </a:rPr>
                        <a:t>tham</a:t>
                      </a:r>
                      <a:r>
                        <a:rPr lang="en-US" sz="1800" dirty="0">
                          <a:effectLst/>
                        </a:rPr>
                        <a:t> </a:t>
                      </a:r>
                      <a:r>
                        <a:rPr lang="en-US" sz="1800" dirty="0" err="1">
                          <a:effectLst/>
                        </a:rPr>
                        <a:t>gia</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 </a:t>
                      </a:r>
                      <a:r>
                        <a:rPr lang="en-US" sz="1800" dirty="0" err="1">
                          <a:effectLst/>
                        </a:rPr>
                        <a:t>và</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mẫu</a:t>
                      </a:r>
                      <a:r>
                        <a:rPr lang="en-US" sz="1800" dirty="0">
                          <a:effectLst/>
                        </a:rPr>
                        <a:t> </a:t>
                      </a:r>
                      <a:r>
                        <a:rPr lang="en-US" sz="1800" dirty="0" err="1">
                          <a:effectLst/>
                        </a:rPr>
                        <a:t>áo</a:t>
                      </a:r>
                      <a:r>
                        <a:rPr lang="en-US" sz="1800" dirty="0">
                          <a:effectLst/>
                        </a:rPr>
                        <a:t> </a:t>
                      </a:r>
                      <a:r>
                        <a:rPr lang="en-US" sz="1800" dirty="0" err="1">
                          <a:effectLst/>
                        </a:rPr>
                        <a:t>phông</a:t>
                      </a:r>
                      <a:r>
                        <a:rPr lang="en-US" sz="1800" dirty="0">
                          <a:effectLst/>
                        </a:rPr>
                        <a:t> </a:t>
                      </a:r>
                      <a:r>
                        <a:rPr lang="en-US" sz="1800" dirty="0" err="1">
                          <a:effectLst/>
                        </a:rPr>
                        <a:t>tuyên</a:t>
                      </a:r>
                      <a:r>
                        <a:rPr lang="en-US" sz="1800" dirty="0">
                          <a:effectLst/>
                        </a:rPr>
                        <a:t> </a:t>
                      </a:r>
                      <a:r>
                        <a:rPr lang="en-US" sz="1800" dirty="0" err="1">
                          <a:effectLst/>
                        </a:rPr>
                        <a:t>truyền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 </a:t>
                      </a:r>
                      <a:r>
                        <a:rPr lang="en-US" sz="1800" dirty="0" err="1">
                          <a:effectLst/>
                        </a:rPr>
                        <a:t>bằng</a:t>
                      </a:r>
                      <a:r>
                        <a:rPr lang="en-US" sz="1800" dirty="0">
                          <a:effectLst/>
                        </a:rPr>
                        <a:t> </a:t>
                      </a:r>
                      <a:r>
                        <a:rPr lang="en-US" sz="1800" dirty="0" err="1">
                          <a:effectLst/>
                        </a:rPr>
                        <a:t>hình</a:t>
                      </a:r>
                      <a:r>
                        <a:rPr lang="en-US" sz="1800" dirty="0">
                          <a:effectLst/>
                        </a:rPr>
                        <a:t> </a:t>
                      </a:r>
                      <a:r>
                        <a:rPr lang="en-US" sz="1800" dirty="0" err="1">
                          <a:effectLst/>
                        </a:rPr>
                        <a:t>thức</a:t>
                      </a:r>
                      <a:r>
                        <a:rPr lang="en-US" sz="1800" dirty="0">
                          <a:effectLst/>
                        </a:rPr>
                        <a:t> </a:t>
                      </a:r>
                      <a:r>
                        <a:rPr lang="en-US" sz="1800" dirty="0" err="1">
                          <a:effectLst/>
                        </a:rPr>
                        <a:t>cắt</a:t>
                      </a:r>
                      <a:r>
                        <a:rPr lang="en-US" sz="1800" dirty="0">
                          <a:effectLst/>
                        </a:rPr>
                        <a:t>, </a:t>
                      </a:r>
                      <a:r>
                        <a:rPr lang="en-US" sz="1800" dirty="0" err="1">
                          <a:effectLst/>
                        </a:rPr>
                        <a:t>dán</a:t>
                      </a:r>
                      <a:r>
                        <a:rPr lang="en-US" sz="1800" dirty="0">
                          <a:effectLst/>
                        </a:rPr>
                        <a:t> </a:t>
                      </a:r>
                      <a:r>
                        <a:rPr lang="en-US" sz="1800" dirty="0" err="1">
                          <a:effectLst/>
                        </a:rPr>
                        <a:t>vải</a:t>
                      </a:r>
                      <a:r>
                        <a:rPr lang="en-US" sz="1800" dirty="0">
                          <a:effectLst/>
                        </a:rPr>
                        <a:t>. Qua </a:t>
                      </a:r>
                      <a:r>
                        <a:rPr lang="en-US" sz="1800" dirty="0" err="1">
                          <a:effectLst/>
                        </a:rPr>
                        <a:t>đó</a:t>
                      </a:r>
                      <a:r>
                        <a:rPr lang="en-US" sz="1800" dirty="0">
                          <a:effectLst/>
                        </a:rPr>
                        <a:t>, </a:t>
                      </a:r>
                      <a:r>
                        <a:rPr lang="en-US" sz="1800" dirty="0" err="1">
                          <a:effectLst/>
                        </a:rPr>
                        <a:t>khai</a:t>
                      </a:r>
                      <a:r>
                        <a:rPr lang="en-US" sz="1800" dirty="0">
                          <a:effectLst/>
                        </a:rPr>
                        <a:t> </a:t>
                      </a:r>
                      <a:r>
                        <a:rPr lang="en-US" sz="1800" dirty="0" err="1">
                          <a:effectLst/>
                        </a:rPr>
                        <a:t>thác</a:t>
                      </a:r>
                      <a:r>
                        <a:rPr lang="en-US" sz="1800" dirty="0">
                          <a:effectLst/>
                        </a:rPr>
                        <a:t> ý </a:t>
                      </a:r>
                      <a:r>
                        <a:rPr lang="en-US" sz="1800" dirty="0" err="1">
                          <a:effectLst/>
                        </a:rPr>
                        <a:t>nghĩa</a:t>
                      </a:r>
                      <a:r>
                        <a:rPr lang="en-US" sz="1800" dirty="0">
                          <a:effectLst/>
                        </a:rPr>
                        <a:t> </a:t>
                      </a:r>
                      <a:r>
                        <a:rPr lang="en-US" sz="1800" dirty="0" err="1">
                          <a:effectLst/>
                        </a:rPr>
                        <a:t>và</a:t>
                      </a:r>
                      <a:r>
                        <a:rPr lang="en-US" sz="1800" dirty="0">
                          <a:effectLst/>
                        </a:rPr>
                        <a:t> </a:t>
                      </a:r>
                      <a:r>
                        <a:rPr lang="en-US" sz="1800" dirty="0" err="1">
                          <a:effectLst/>
                        </a:rPr>
                        <a:t>vẻ</a:t>
                      </a:r>
                      <a:r>
                        <a:rPr lang="en-US" sz="1800" dirty="0">
                          <a:effectLst/>
                        </a:rPr>
                        <a:t> </a:t>
                      </a:r>
                      <a:r>
                        <a:rPr lang="en-US" sz="1800" dirty="0" err="1">
                          <a:effectLst/>
                        </a:rPr>
                        <a:t>đẹp</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của</a:t>
                      </a:r>
                      <a:r>
                        <a:rPr lang="en-US" sz="1800" dirty="0">
                          <a:effectLst/>
                        </a:rPr>
                        <a:t> </a:t>
                      </a:r>
                      <a:r>
                        <a:rPr lang="en-US" sz="1800" dirty="0" err="1">
                          <a:effectLst/>
                        </a:rPr>
                        <a:t>phương</a:t>
                      </a:r>
                      <a:r>
                        <a:rPr lang="en-US" sz="1800" dirty="0">
                          <a:effectLst/>
                        </a:rPr>
                        <a:t> </a:t>
                      </a:r>
                      <a:r>
                        <a:rPr lang="en-US" sz="1800" dirty="0" err="1">
                          <a:effectLst/>
                        </a:rPr>
                        <a:t>tiện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 </a:t>
                      </a:r>
                      <a:r>
                        <a:rPr lang="en-US" sz="1800" dirty="0" err="1">
                          <a:effectLst/>
                        </a:rPr>
                        <a:t>để</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áo</a:t>
                      </a:r>
                      <a:r>
                        <a:rPr lang="en-US" sz="1800" dirty="0">
                          <a:effectLst/>
                        </a:rPr>
                        <a:t> </a:t>
                      </a:r>
                      <a:r>
                        <a:rPr lang="en-US" sz="1800" dirty="0" err="1">
                          <a:effectLst/>
                        </a:rPr>
                        <a:t>phông</a:t>
                      </a:r>
                      <a:r>
                        <a:rPr lang="en-US" sz="1800" dirty="0">
                          <a:effectLst/>
                        </a:rPr>
                        <a:t> </a:t>
                      </a:r>
                      <a:r>
                        <a:rPr lang="en-US" sz="1800" dirty="0" err="1">
                          <a:effectLst/>
                        </a:rPr>
                        <a:t>truyền</a:t>
                      </a:r>
                      <a:r>
                        <a:rPr lang="en-US" sz="1800" dirty="0">
                          <a:effectLst/>
                        </a:rPr>
                        <a:t> </a:t>
                      </a:r>
                      <a:r>
                        <a:rPr lang="en-US" sz="1800" dirty="0" err="1">
                          <a:effectLst/>
                        </a:rPr>
                        <a:t>thông</a:t>
                      </a:r>
                      <a:r>
                        <a:rPr lang="en-US" sz="1800" dirty="0">
                          <a:effectLst/>
                        </a:rPr>
                        <a:t> </a:t>
                      </a:r>
                      <a:r>
                        <a:rPr lang="en-US" sz="1800" dirty="0" err="1">
                          <a:effectLst/>
                        </a:rPr>
                        <a:t>về</a:t>
                      </a:r>
                      <a:r>
                        <a:rPr lang="en-US" sz="1800" dirty="0">
                          <a:effectLst/>
                        </a:rPr>
                        <a:t> </a:t>
                      </a:r>
                      <a:r>
                        <a:rPr lang="en-US" sz="1800" dirty="0" err="1">
                          <a:effectLst/>
                        </a:rPr>
                        <a:t>lợi</a:t>
                      </a:r>
                      <a:r>
                        <a:rPr lang="en-US" sz="1800" dirty="0">
                          <a:effectLst/>
                        </a:rPr>
                        <a:t> </a:t>
                      </a:r>
                      <a:r>
                        <a:rPr lang="en-US" sz="1800" dirty="0" err="1">
                          <a:effectLst/>
                        </a:rPr>
                        <a:t>ích</a:t>
                      </a:r>
                      <a:r>
                        <a:rPr lang="en-US" sz="1800" dirty="0">
                          <a:effectLst/>
                        </a:rPr>
                        <a:t> </a:t>
                      </a:r>
                      <a:r>
                        <a:rPr lang="en-US" sz="1800" dirty="0" err="1">
                          <a:effectLst/>
                        </a:rPr>
                        <a:t>của</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 </a:t>
                      </a:r>
                      <a:r>
                        <a:rPr lang="en-US" sz="1800" dirty="0" err="1">
                          <a:effectLst/>
                        </a:rPr>
                        <a:t>công</a:t>
                      </a:r>
                      <a:r>
                        <a:rPr lang="en-US" sz="1800" dirty="0">
                          <a:effectLst/>
                        </a:rPr>
                        <a:t> </a:t>
                      </a:r>
                      <a:r>
                        <a:rPr lang="en-US" sz="1800" dirty="0" err="1">
                          <a:effectLst/>
                        </a:rPr>
                        <a:t>cộng</a:t>
                      </a:r>
                      <a:r>
                        <a:rPr lang="en-US" sz="1800" dirty="0">
                          <a:effectLst/>
                        </a:rPr>
                        <a:t> </a:t>
                      </a:r>
                      <a:r>
                        <a:rPr lang="en-US" sz="1800" dirty="0" err="1">
                          <a:effectLst/>
                        </a:rPr>
                        <a:t>trong</a:t>
                      </a:r>
                      <a:r>
                        <a:rPr lang="en-US" sz="1800" dirty="0">
                          <a:effectLst/>
                        </a:rPr>
                        <a:t> </a:t>
                      </a:r>
                      <a:r>
                        <a:rPr lang="en-US" sz="1800" dirty="0" err="1">
                          <a:effectLst/>
                        </a:rPr>
                        <a:t>đời</a:t>
                      </a:r>
                      <a:r>
                        <a:rPr lang="en-US" sz="1800" dirty="0">
                          <a:effectLst/>
                        </a:rPr>
                        <a:t> </a:t>
                      </a:r>
                      <a:r>
                        <a:rPr lang="en-US" sz="1800" dirty="0" err="1">
                          <a:effectLst/>
                        </a:rPr>
                        <a:t>sống</a:t>
                      </a:r>
                      <a:r>
                        <a:rPr lang="en-US" sz="1800" dirty="0">
                          <a:effectLst/>
                        </a:rPr>
                        <a:t> </a:t>
                      </a:r>
                      <a:r>
                        <a:rPr lang="en-US" sz="1800" dirty="0" err="1">
                          <a:effectLst/>
                        </a:rPr>
                        <a:t>xã</a:t>
                      </a:r>
                      <a:r>
                        <a:rPr lang="en-US" sz="1800" dirty="0">
                          <a:effectLst/>
                        </a:rPr>
                        <a:t> </a:t>
                      </a:r>
                      <a:r>
                        <a:rPr lang="en-US" sz="1800" dirty="0" err="1">
                          <a:effectLst/>
                        </a:rPr>
                        <a:t>hội</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kiến</a:t>
                      </a:r>
                      <a:r>
                        <a:rPr lang="en-US" sz="1800" dirty="0">
                          <a:effectLst/>
                        </a:rPr>
                        <a:t> </a:t>
                      </a:r>
                      <a:r>
                        <a:rPr lang="en-US" sz="1800" dirty="0" err="1">
                          <a:effectLst/>
                        </a:rPr>
                        <a:t>thức</a:t>
                      </a:r>
                      <a:r>
                        <a:rPr lang="en-US" sz="1800" dirty="0">
                          <a:effectLst/>
                        </a:rPr>
                        <a:t> </a:t>
                      </a:r>
                      <a:r>
                        <a:rPr lang="en-US" sz="1800" dirty="0" err="1">
                          <a:effectLst/>
                        </a:rPr>
                        <a:t>bài</a:t>
                      </a:r>
                      <a:r>
                        <a:rPr lang="en-US" sz="1800" dirty="0">
                          <a:effectLst/>
                        </a:rPr>
                        <a:t> </a:t>
                      </a:r>
                      <a:r>
                        <a:rPr lang="en-US" sz="1800" dirty="0" err="1">
                          <a:effectLst/>
                        </a:rPr>
                        <a:t>học</a:t>
                      </a:r>
                      <a:r>
                        <a:rPr lang="en-US" sz="1800" dirty="0">
                          <a:effectLst/>
                        </a:rPr>
                        <a:t> </a:t>
                      </a:r>
                      <a:r>
                        <a:rPr lang="en-US" sz="1800" dirty="0" err="1">
                          <a:effectLst/>
                        </a:rPr>
                        <a:t>để</a:t>
                      </a:r>
                      <a:r>
                        <a:rPr lang="en-US" sz="1800" dirty="0">
                          <a:effectLst/>
                        </a:rPr>
                        <a:t> </a:t>
                      </a:r>
                      <a:r>
                        <a:rPr lang="en-US" sz="1800" dirty="0" err="1">
                          <a:effectLst/>
                        </a:rPr>
                        <a:t>sáng</a:t>
                      </a:r>
                      <a:r>
                        <a:rPr lang="en-US" sz="1800" dirty="0">
                          <a:effectLst/>
                        </a:rPr>
                        <a:t> </a:t>
                      </a:r>
                      <a:r>
                        <a:rPr lang="en-US" sz="1800" dirty="0" err="1">
                          <a:effectLst/>
                        </a:rPr>
                        <a:t>tạo</a:t>
                      </a:r>
                      <a:r>
                        <a:rPr lang="en-US" sz="1800" dirty="0">
                          <a:effectLst/>
                        </a:rPr>
                        <a:t> </a:t>
                      </a:r>
                      <a:r>
                        <a:rPr lang="en-US" sz="1800" dirty="0" err="1">
                          <a:effectLst/>
                        </a:rPr>
                        <a:t>tranh</a:t>
                      </a:r>
                      <a:r>
                        <a:rPr lang="en-US" sz="1800" dirty="0">
                          <a:effectLst/>
                        </a:rPr>
                        <a:t> </a:t>
                      </a:r>
                      <a:r>
                        <a:rPr lang="en-US" sz="1800" dirty="0" err="1">
                          <a:effectLst/>
                        </a:rPr>
                        <a:t>áp</a:t>
                      </a:r>
                      <a:r>
                        <a:rPr lang="en-US" sz="1800" dirty="0">
                          <a:effectLst/>
                        </a:rPr>
                        <a:t> </a:t>
                      </a:r>
                      <a:r>
                        <a:rPr lang="en-US" sz="1800" dirty="0" err="1">
                          <a:effectLst/>
                        </a:rPr>
                        <a:t>phích</a:t>
                      </a:r>
                      <a:r>
                        <a:rPr lang="en-US" sz="1800" dirty="0">
                          <a:effectLst/>
                        </a:rPr>
                        <a:t> </a:t>
                      </a:r>
                      <a:r>
                        <a:rPr lang="en-US" sz="1800" dirty="0" err="1">
                          <a:effectLst/>
                        </a:rPr>
                        <a:t>về</a:t>
                      </a:r>
                      <a:r>
                        <a:rPr lang="en-US" sz="1800" dirty="0">
                          <a:effectLst/>
                        </a:rPr>
                        <a:t> </a:t>
                      </a:r>
                      <a:r>
                        <a:rPr lang="en-US" sz="1800" dirty="0" err="1">
                          <a:effectLst/>
                        </a:rPr>
                        <a:t>chủ</a:t>
                      </a:r>
                      <a:r>
                        <a:rPr lang="en-US" sz="1800" dirty="0">
                          <a:effectLst/>
                        </a:rPr>
                        <a:t> </a:t>
                      </a:r>
                      <a:r>
                        <a:rPr lang="en-US" sz="1800" dirty="0" err="1">
                          <a:effectLst/>
                        </a:rPr>
                        <a:t>đề</a:t>
                      </a:r>
                      <a:r>
                        <a:rPr lang="en-US" sz="1800" dirty="0">
                          <a:effectLst/>
                        </a:rPr>
                        <a:t> An </a:t>
                      </a:r>
                      <a:r>
                        <a:rPr lang="en-US" sz="1800" dirty="0" err="1">
                          <a:effectLst/>
                        </a:rPr>
                        <a:t>toàn</a:t>
                      </a:r>
                      <a:r>
                        <a:rPr lang="en-US" sz="1800" dirty="0">
                          <a:effectLst/>
                        </a:rPr>
                        <a:t> </a:t>
                      </a:r>
                      <a:r>
                        <a:rPr lang="en-US" sz="1800" dirty="0" err="1">
                          <a:effectLst/>
                        </a:rPr>
                        <a:t>giao</a:t>
                      </a:r>
                      <a:r>
                        <a:rPr lang="en-US" sz="1800" dirty="0">
                          <a:effectLst/>
                        </a:rPr>
                        <a:t> </a:t>
                      </a:r>
                      <a:r>
                        <a:rPr lang="en-US" sz="1800" dirty="0" err="1">
                          <a:effectLst/>
                        </a:rPr>
                        <a:t>thông</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2768905"/>
                  </a:ext>
                </a:extLst>
              </a:tr>
            </a:tbl>
          </a:graphicData>
        </a:graphic>
      </p:graphicFrame>
      <p:pic>
        <p:nvPicPr>
          <p:cNvPr id="7" name="Picture 6">
            <a:extLst>
              <a:ext uri="{FF2B5EF4-FFF2-40B4-BE49-F238E27FC236}">
                <a16:creationId xmlns:a16="http://schemas.microsoft.com/office/drawing/2014/main" id="{8BDB1D42-8163-226F-F969-6B9B1CEFF654}"/>
              </a:ext>
            </a:extLst>
          </p:cNvPr>
          <p:cNvPicPr>
            <a:picLocks noChangeAspect="1"/>
          </p:cNvPicPr>
          <p:nvPr/>
        </p:nvPicPr>
        <p:blipFill>
          <a:blip r:embed="rId3"/>
          <a:stretch>
            <a:fillRect/>
          </a:stretch>
        </p:blipFill>
        <p:spPr>
          <a:xfrm>
            <a:off x="7886059" y="1724571"/>
            <a:ext cx="3709594" cy="5087133"/>
          </a:xfrm>
          <a:prstGeom prst="rect">
            <a:avLst/>
          </a:prstGeom>
        </p:spPr>
      </p:pic>
    </p:spTree>
    <p:extLst>
      <p:ext uri="{BB962C8B-B14F-4D97-AF65-F5344CB8AC3E}">
        <p14:creationId xmlns:p14="http://schemas.microsoft.com/office/powerpoint/2010/main" val="337257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ight Arrow 3"/>
          <p:cNvSpPr/>
          <p:nvPr/>
        </p:nvSpPr>
        <p:spPr>
          <a:xfrm>
            <a:off x="1993773" y="2299479"/>
            <a:ext cx="4343400" cy="3047006"/>
          </a:xfrm>
          <a:prstGeom prst="rightArrow">
            <a:avLst>
              <a:gd name="adj1" fmla="val 67350"/>
              <a:gd name="adj2" fmla="val 40275"/>
            </a:avLst>
          </a:prstGeom>
          <a:ln/>
        </p:spPr>
        <p:style>
          <a:lnRef idx="1">
            <a:schemeClr val="accent4"/>
          </a:lnRef>
          <a:fillRef idx="3">
            <a:schemeClr val="accent4"/>
          </a:fillRef>
          <a:effectRef idx="2">
            <a:schemeClr val="accent4"/>
          </a:effectRef>
          <a:fontRef idx="minor">
            <a:schemeClr val="lt1"/>
          </a:fontRef>
        </p:style>
        <p:txBody>
          <a:bodyPr rtlCol="0" anchor="ctr"/>
          <a:lstStyle/>
          <a:p>
            <a:pPr marL="228600" algn="just"/>
            <a:r>
              <a:rPr lang="en-US" sz="2000" dirty="0" err="1">
                <a:solidFill>
                  <a:srgbClr val="8443FF"/>
                </a:solidFill>
                <a:cs typeface="Arial" pitchFamily="34" charset="0"/>
              </a:rPr>
              <a:t>Sách</a:t>
            </a:r>
            <a:r>
              <a:rPr lang="en-US" sz="2000" dirty="0">
                <a:solidFill>
                  <a:srgbClr val="8443FF"/>
                </a:solidFill>
                <a:cs typeface="Arial" pitchFamily="34" charset="0"/>
              </a:rPr>
              <a:t> </a:t>
            </a:r>
            <a:r>
              <a:rPr lang="en-US" sz="2000" dirty="0" err="1">
                <a:solidFill>
                  <a:srgbClr val="8443FF"/>
                </a:solidFill>
                <a:cs typeface="Arial" pitchFamily="34" charset="0"/>
              </a:rPr>
              <a:t>chọn</a:t>
            </a:r>
            <a:r>
              <a:rPr lang="en-US" sz="2000" dirty="0">
                <a:solidFill>
                  <a:srgbClr val="8443FF"/>
                </a:solidFill>
                <a:cs typeface="Arial" pitchFamily="34" charset="0"/>
              </a:rPr>
              <a:t> </a:t>
            </a:r>
            <a:r>
              <a:rPr lang="en-US" sz="2000" dirty="0" err="1">
                <a:solidFill>
                  <a:srgbClr val="8443FF"/>
                </a:solidFill>
                <a:cs typeface="Arial" pitchFamily="34" charset="0"/>
              </a:rPr>
              <a:t>lọc</a:t>
            </a:r>
            <a:r>
              <a:rPr lang="en-US" sz="2000" dirty="0">
                <a:solidFill>
                  <a:srgbClr val="8443FF"/>
                </a:solidFill>
                <a:cs typeface="Arial" pitchFamily="34" charset="0"/>
              </a:rPr>
              <a:t> </a:t>
            </a:r>
            <a:r>
              <a:rPr lang="en-US" sz="2000" dirty="0" err="1">
                <a:solidFill>
                  <a:srgbClr val="8443FF"/>
                </a:solidFill>
                <a:cs typeface="Arial" pitchFamily="34" charset="0"/>
              </a:rPr>
              <a:t>theo</a:t>
            </a:r>
            <a:r>
              <a:rPr lang="en-US" sz="2000" dirty="0">
                <a:solidFill>
                  <a:srgbClr val="8443FF"/>
                </a:solidFill>
                <a:cs typeface="Arial" pitchFamily="34" charset="0"/>
              </a:rPr>
              <a:t> </a:t>
            </a:r>
            <a:r>
              <a:rPr lang="en-US" sz="2000" dirty="0" err="1">
                <a:solidFill>
                  <a:srgbClr val="8443FF"/>
                </a:solidFill>
                <a:cs typeface="Arial" pitchFamily="34" charset="0"/>
              </a:rPr>
              <a:t>hướng</a:t>
            </a:r>
            <a:r>
              <a:rPr lang="en-US" sz="2000" dirty="0">
                <a:solidFill>
                  <a:srgbClr val="8443FF"/>
                </a:solidFill>
                <a:cs typeface="Arial" pitchFamily="34" charset="0"/>
              </a:rPr>
              <a:t> </a:t>
            </a:r>
            <a:r>
              <a:rPr lang="en-US" sz="2000" dirty="0" err="1">
                <a:solidFill>
                  <a:srgbClr val="8443FF"/>
                </a:solidFill>
                <a:cs typeface="Arial" pitchFamily="34" charset="0"/>
              </a:rPr>
              <a:t>tinh</a:t>
            </a:r>
            <a:r>
              <a:rPr lang="en-US" sz="2000" dirty="0">
                <a:solidFill>
                  <a:srgbClr val="8443FF"/>
                </a:solidFill>
                <a:cs typeface="Arial" pitchFamily="34" charset="0"/>
              </a:rPr>
              <a:t> </a:t>
            </a:r>
            <a:r>
              <a:rPr lang="en-US" sz="2000" dirty="0" err="1">
                <a:solidFill>
                  <a:srgbClr val="8443FF"/>
                </a:solidFill>
                <a:cs typeface="Arial" pitchFamily="34" charset="0"/>
              </a:rPr>
              <a:t>giản</a:t>
            </a:r>
            <a:r>
              <a:rPr lang="en-US" sz="2000" dirty="0">
                <a:solidFill>
                  <a:srgbClr val="8443FF"/>
                </a:solidFill>
                <a:cs typeface="Arial" pitchFamily="34" charset="0"/>
              </a:rPr>
              <a:t> ở </a:t>
            </a:r>
            <a:r>
              <a:rPr lang="en-US" sz="2000" dirty="0" err="1">
                <a:solidFill>
                  <a:srgbClr val="8443FF"/>
                </a:solidFill>
                <a:cs typeface="Arial" pitchFamily="34" charset="0"/>
              </a:rPr>
              <a:t>mức</a:t>
            </a:r>
            <a:r>
              <a:rPr lang="en-US" sz="2000" dirty="0">
                <a:solidFill>
                  <a:srgbClr val="8443FF"/>
                </a:solidFill>
                <a:cs typeface="Arial" pitchFamily="34" charset="0"/>
              </a:rPr>
              <a:t> </a:t>
            </a:r>
            <a:r>
              <a:rPr lang="en-US" sz="2000" dirty="0" err="1">
                <a:solidFill>
                  <a:srgbClr val="8443FF"/>
                </a:solidFill>
                <a:cs typeface="Arial" pitchFamily="34" charset="0"/>
              </a:rPr>
              <a:t>hợp</a:t>
            </a:r>
            <a:r>
              <a:rPr lang="en-US" sz="2000" dirty="0">
                <a:solidFill>
                  <a:srgbClr val="8443FF"/>
                </a:solidFill>
                <a:cs typeface="Arial" pitchFamily="34" charset="0"/>
              </a:rPr>
              <a:t> </a:t>
            </a:r>
            <a:r>
              <a:rPr lang="en-US" sz="2000" dirty="0" err="1">
                <a:solidFill>
                  <a:srgbClr val="8443FF"/>
                </a:solidFill>
                <a:cs typeface="Arial" pitchFamily="34" charset="0"/>
              </a:rPr>
              <a:t>lí</a:t>
            </a:r>
            <a:r>
              <a:rPr lang="en-US" sz="2000" dirty="0">
                <a:solidFill>
                  <a:srgbClr val="8443FF"/>
                </a:solidFill>
                <a:cs typeface="Arial" pitchFamily="34" charset="0"/>
              </a:rPr>
              <a:t>, </a:t>
            </a:r>
            <a:r>
              <a:rPr lang="en-US" sz="2000" dirty="0" err="1">
                <a:solidFill>
                  <a:srgbClr val="8443FF"/>
                </a:solidFill>
                <a:cs typeface="Arial" pitchFamily="34" charset="0"/>
              </a:rPr>
              <a:t>đồng</a:t>
            </a:r>
            <a:r>
              <a:rPr lang="en-US" sz="2000" dirty="0">
                <a:solidFill>
                  <a:srgbClr val="8443FF"/>
                </a:solidFill>
                <a:cs typeface="Arial" pitchFamily="34" charset="0"/>
              </a:rPr>
              <a:t> </a:t>
            </a:r>
            <a:r>
              <a:rPr lang="en-US" sz="2000" dirty="0" err="1">
                <a:solidFill>
                  <a:srgbClr val="8443FF"/>
                </a:solidFill>
                <a:cs typeface="Arial" pitchFamily="34" charset="0"/>
              </a:rPr>
              <a:t>thời</a:t>
            </a:r>
            <a:r>
              <a:rPr lang="en-US" sz="2000" dirty="0">
                <a:solidFill>
                  <a:srgbClr val="8443FF"/>
                </a:solidFill>
                <a:cs typeface="Arial" pitchFamily="34" charset="0"/>
              </a:rPr>
              <a:t>  </a:t>
            </a:r>
            <a:r>
              <a:rPr lang="en-US" sz="2000" dirty="0" err="1">
                <a:solidFill>
                  <a:srgbClr val="8443FF"/>
                </a:solidFill>
                <a:cs typeface="Arial" pitchFamily="34" charset="0"/>
              </a:rPr>
              <a:t>phân</a:t>
            </a:r>
            <a:r>
              <a:rPr lang="en-US" sz="2000" dirty="0">
                <a:solidFill>
                  <a:srgbClr val="8443FF"/>
                </a:solidFill>
                <a:cs typeface="Arial" pitchFamily="34" charset="0"/>
              </a:rPr>
              <a:t> </a:t>
            </a:r>
            <a:r>
              <a:rPr lang="en-US" sz="2000" dirty="0" err="1">
                <a:solidFill>
                  <a:srgbClr val="8443FF"/>
                </a:solidFill>
                <a:cs typeface="Arial" pitchFamily="34" charset="0"/>
              </a:rPr>
              <a:t>hoá</a:t>
            </a:r>
            <a:r>
              <a:rPr lang="en-US" sz="2000" dirty="0">
                <a:solidFill>
                  <a:srgbClr val="8443FF"/>
                </a:solidFill>
                <a:cs typeface="Arial" pitchFamily="34" charset="0"/>
              </a:rPr>
              <a:t> </a:t>
            </a:r>
            <a:r>
              <a:rPr lang="en-US" sz="2000" dirty="0" err="1">
                <a:solidFill>
                  <a:srgbClr val="8443FF"/>
                </a:solidFill>
                <a:cs typeface="Arial" pitchFamily="34" charset="0"/>
              </a:rPr>
              <a:t>học</a:t>
            </a:r>
            <a:r>
              <a:rPr lang="en-US" sz="2000" dirty="0">
                <a:solidFill>
                  <a:srgbClr val="8443FF"/>
                </a:solidFill>
                <a:cs typeface="Arial" pitchFamily="34" charset="0"/>
              </a:rPr>
              <a:t> </a:t>
            </a:r>
            <a:r>
              <a:rPr lang="en-US" sz="2000" dirty="0" err="1">
                <a:solidFill>
                  <a:srgbClr val="8443FF"/>
                </a:solidFill>
                <a:cs typeface="Arial" pitchFamily="34" charset="0"/>
              </a:rPr>
              <a:t>sinh</a:t>
            </a:r>
            <a:r>
              <a:rPr lang="en-US" sz="2000" dirty="0">
                <a:solidFill>
                  <a:srgbClr val="8443FF"/>
                </a:solidFill>
                <a:cs typeface="Arial" pitchFamily="34" charset="0"/>
              </a:rPr>
              <a:t> </a:t>
            </a:r>
            <a:r>
              <a:rPr lang="en-US" sz="2000" dirty="0" err="1">
                <a:solidFill>
                  <a:srgbClr val="8443FF"/>
                </a:solidFill>
                <a:cs typeface="Arial" pitchFamily="34" charset="0"/>
              </a:rPr>
              <a:t>theo</a:t>
            </a:r>
            <a:r>
              <a:rPr lang="en-US" sz="2000" dirty="0">
                <a:solidFill>
                  <a:srgbClr val="8443FF"/>
                </a:solidFill>
                <a:cs typeface="Arial" pitchFamily="34" charset="0"/>
              </a:rPr>
              <a:t> 3 </a:t>
            </a:r>
            <a:r>
              <a:rPr lang="en-US" sz="2000" dirty="0" err="1">
                <a:solidFill>
                  <a:srgbClr val="8443FF"/>
                </a:solidFill>
                <a:cs typeface="Arial" pitchFamily="34" charset="0"/>
              </a:rPr>
              <a:t>mức</a:t>
            </a:r>
            <a:r>
              <a:rPr lang="en-US" sz="2000" dirty="0">
                <a:solidFill>
                  <a:srgbClr val="8443FF"/>
                </a:solidFill>
                <a:cs typeface="Arial" pitchFamily="34" charset="0"/>
              </a:rPr>
              <a:t> </a:t>
            </a:r>
            <a:r>
              <a:rPr lang="en-US" sz="2000" dirty="0" err="1">
                <a:solidFill>
                  <a:srgbClr val="8443FF"/>
                </a:solidFill>
                <a:cs typeface="Arial" pitchFamily="34" charset="0"/>
              </a:rPr>
              <a:t>độ</a:t>
            </a:r>
            <a:r>
              <a:rPr lang="en-US" sz="2000" dirty="0">
                <a:solidFill>
                  <a:srgbClr val="7030A0"/>
                </a:solidFill>
                <a:cs typeface="Arial" pitchFamily="34" charset="0"/>
              </a:rPr>
              <a:t>:</a:t>
            </a:r>
          </a:p>
        </p:txBody>
      </p:sp>
      <p:sp>
        <p:nvSpPr>
          <p:cNvPr id="6" name="Rectangle 5"/>
          <p:cNvSpPr/>
          <p:nvPr/>
        </p:nvSpPr>
        <p:spPr>
          <a:xfrm>
            <a:off x="6000433" y="1762139"/>
            <a:ext cx="3856992" cy="1015663"/>
          </a:xfrm>
          <a:prstGeom prst="rect">
            <a:avLst/>
          </a:prstGeom>
        </p:spPr>
        <p:txBody>
          <a:bodyPr wrap="square">
            <a:spAutoFit/>
          </a:bodyPr>
          <a:lstStyle/>
          <a:p>
            <a:pPr marL="628650" lvl="1" indent="-171450"/>
            <a:r>
              <a:rPr lang="vi-VN" sz="2000" dirty="0">
                <a:latin typeface="Arial" pitchFamily="34" charset="0"/>
                <a:cs typeface="Arial" pitchFamily="34" charset="0"/>
              </a:rPr>
              <a:t>- </a:t>
            </a:r>
            <a:r>
              <a:rPr lang="en-US" sz="2000" b="1" dirty="0" err="1">
                <a:latin typeface="Arial" pitchFamily="34" charset="0"/>
                <a:cs typeface="Arial" pitchFamily="34" charset="0"/>
              </a:rPr>
              <a:t>Đại</a:t>
            </a:r>
            <a:r>
              <a:rPr lang="en-US" sz="2000" b="1" dirty="0">
                <a:latin typeface="Arial" pitchFamily="34" charset="0"/>
                <a:cs typeface="Arial" pitchFamily="34" charset="0"/>
              </a:rPr>
              <a:t> </a:t>
            </a:r>
            <a:r>
              <a:rPr lang="en-US" sz="2000" b="1" dirty="0" err="1">
                <a:latin typeface="Arial" pitchFamily="34" charset="0"/>
                <a:cs typeface="Arial" pitchFamily="34" charset="0"/>
              </a:rPr>
              <a:t>trà</a:t>
            </a:r>
            <a:r>
              <a:rPr lang="en-US" sz="2000" b="1" dirty="0">
                <a:latin typeface="Arial" pitchFamily="34" charset="0"/>
                <a:cs typeface="Arial" pitchFamily="34" charset="0"/>
              </a:rPr>
              <a:t>: </a:t>
            </a:r>
            <a:r>
              <a:rPr lang="en-US" sz="2000" dirty="0">
                <a:latin typeface="Arial" pitchFamily="34" charset="0"/>
                <a:cs typeface="Arial" pitchFamily="34" charset="0"/>
              </a:rPr>
              <a:t>100 % </a:t>
            </a:r>
            <a:r>
              <a:rPr lang="en-US" sz="2000" dirty="0" err="1">
                <a:latin typeface="Arial" pitchFamily="34" charset="0"/>
                <a:cs typeface="Arial" pitchFamily="34" charset="0"/>
              </a:rPr>
              <a:t>học</a:t>
            </a:r>
            <a:r>
              <a:rPr lang="en-US" sz="2000" dirty="0">
                <a:latin typeface="Arial" pitchFamily="34" charset="0"/>
                <a:cs typeface="Arial" pitchFamily="34" charset="0"/>
              </a:rPr>
              <a:t> </a:t>
            </a:r>
            <a:r>
              <a:rPr lang="en-US" sz="2000" dirty="0" err="1">
                <a:latin typeface="Arial" pitchFamily="34" charset="0"/>
                <a:cs typeface="Arial" pitchFamily="34" charset="0"/>
              </a:rPr>
              <a:t>sinh</a:t>
            </a:r>
            <a:r>
              <a:rPr lang="en-US" sz="2000" dirty="0">
                <a:latin typeface="Arial" pitchFamily="34" charset="0"/>
                <a:cs typeface="Arial" pitchFamily="34" charset="0"/>
              </a:rPr>
              <a:t> </a:t>
            </a:r>
            <a:r>
              <a:rPr lang="en-US" sz="2000" dirty="0" err="1">
                <a:latin typeface="Arial" pitchFamily="34" charset="0"/>
                <a:cs typeface="Arial" pitchFamily="34" charset="0"/>
              </a:rPr>
              <a:t>thực</a:t>
            </a:r>
            <a:r>
              <a:rPr lang="en-US" sz="2000" dirty="0">
                <a:latin typeface="Arial" pitchFamily="34" charset="0"/>
                <a:cs typeface="Arial" pitchFamily="34" charset="0"/>
              </a:rPr>
              <a:t> </a:t>
            </a:r>
            <a:r>
              <a:rPr lang="en-US" sz="2000" dirty="0" err="1">
                <a:latin typeface="Arial" pitchFamily="34" charset="0"/>
                <a:cs typeface="Arial" pitchFamily="34" charset="0"/>
              </a:rPr>
              <a:t>hiện</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mục</a:t>
            </a:r>
            <a:r>
              <a:rPr lang="en-US" sz="2000" dirty="0">
                <a:latin typeface="Arial" pitchFamily="34" charset="0"/>
                <a:cs typeface="Arial" pitchFamily="34" charset="0"/>
              </a:rPr>
              <a:t> </a:t>
            </a:r>
            <a:r>
              <a:rPr lang="en-US" sz="2000" dirty="0" err="1">
                <a:latin typeface="Arial" pitchFamily="34" charset="0"/>
                <a:cs typeface="Arial" pitchFamily="34" charset="0"/>
              </a:rPr>
              <a:t>tiêu</a:t>
            </a:r>
            <a:r>
              <a:rPr lang="en-US" sz="2000" dirty="0">
                <a:latin typeface="Arial" pitchFamily="34" charset="0"/>
                <a:cs typeface="Arial" pitchFamily="34" charset="0"/>
              </a:rPr>
              <a:t> </a:t>
            </a:r>
            <a:r>
              <a:rPr lang="en-US" sz="2000" dirty="0" err="1">
                <a:latin typeface="Arial" pitchFamily="34" charset="0"/>
                <a:cs typeface="Arial" pitchFamily="34" charset="0"/>
              </a:rPr>
              <a:t>đặt</a:t>
            </a:r>
            <a:r>
              <a:rPr lang="en-US" sz="2000" dirty="0">
                <a:latin typeface="Arial" pitchFamily="34" charset="0"/>
                <a:cs typeface="Arial" pitchFamily="34" charset="0"/>
              </a:rPr>
              <a:t> </a:t>
            </a:r>
            <a:r>
              <a:rPr lang="en-US" sz="2000" dirty="0" err="1">
                <a:latin typeface="Arial" pitchFamily="34" charset="0"/>
                <a:cs typeface="Arial" pitchFamily="34" charset="0"/>
              </a:rPr>
              <a:t>ra</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bài</a:t>
            </a:r>
            <a:r>
              <a:rPr lang="en-US" sz="2000" dirty="0">
                <a:latin typeface="Arial" pitchFamily="34" charset="0"/>
                <a:cs typeface="Arial" pitchFamily="34" charset="0"/>
              </a:rPr>
              <a:t> </a:t>
            </a:r>
            <a:r>
              <a:rPr lang="en-US" sz="2000" dirty="0" err="1">
                <a:latin typeface="Arial" pitchFamily="34" charset="0"/>
                <a:cs typeface="Arial" pitchFamily="34" charset="0"/>
              </a:rPr>
              <a:t>học</a:t>
            </a:r>
            <a:r>
              <a:rPr lang="en-US" sz="2000" dirty="0">
                <a:latin typeface="Arial" pitchFamily="34" charset="0"/>
                <a:cs typeface="Arial" pitchFamily="34" charset="0"/>
              </a:rPr>
              <a:t>/ </a:t>
            </a:r>
            <a:r>
              <a:rPr lang="en-US" sz="2000" dirty="0" err="1">
                <a:latin typeface="Arial" pitchFamily="34" charset="0"/>
                <a:cs typeface="Arial" pitchFamily="34" charset="0"/>
              </a:rPr>
              <a:t>chủ</a:t>
            </a:r>
            <a:r>
              <a:rPr lang="en-US" sz="2000" dirty="0">
                <a:latin typeface="Arial" pitchFamily="34" charset="0"/>
                <a:cs typeface="Arial" pitchFamily="34" charset="0"/>
              </a:rPr>
              <a:t> </a:t>
            </a:r>
            <a:r>
              <a:rPr lang="en-US" sz="2000" dirty="0" err="1">
                <a:latin typeface="Arial" pitchFamily="34" charset="0"/>
                <a:cs typeface="Arial" pitchFamily="34" charset="0"/>
              </a:rPr>
              <a:t>đề</a:t>
            </a:r>
            <a:r>
              <a:rPr lang="en-US" sz="2000" dirty="0">
                <a:latin typeface="Arial" pitchFamily="34" charset="0"/>
                <a:cs typeface="Arial" pitchFamily="34" charset="0"/>
              </a:rPr>
              <a:t>.</a:t>
            </a:r>
          </a:p>
        </p:txBody>
      </p:sp>
      <p:sp>
        <p:nvSpPr>
          <p:cNvPr id="7" name="Rectangle 6"/>
          <p:cNvSpPr/>
          <p:nvPr/>
        </p:nvSpPr>
        <p:spPr>
          <a:xfrm>
            <a:off x="5948182" y="3051007"/>
            <a:ext cx="4034018" cy="1323439"/>
          </a:xfrm>
          <a:prstGeom prst="rect">
            <a:avLst/>
          </a:prstGeom>
        </p:spPr>
        <p:txBody>
          <a:bodyPr wrap="square">
            <a:spAutoFit/>
          </a:bodyPr>
          <a:lstStyle/>
          <a:p>
            <a:pPr marL="628650" lvl="1" indent="-171450"/>
            <a:r>
              <a:rPr lang="vi-VN" sz="2000" dirty="0">
                <a:latin typeface="Arial" pitchFamily="34" charset="0"/>
                <a:cs typeface="Arial" pitchFamily="34" charset="0"/>
              </a:rPr>
              <a:t>- </a:t>
            </a:r>
            <a:r>
              <a:rPr lang="en-US" sz="2000" b="1" dirty="0" err="1">
                <a:latin typeface="Arial" pitchFamily="34" charset="0"/>
                <a:cs typeface="Arial" pitchFamily="34" charset="0"/>
              </a:rPr>
              <a:t>Phân</a:t>
            </a:r>
            <a:r>
              <a:rPr lang="en-US" sz="2000" b="1" dirty="0">
                <a:latin typeface="Arial" pitchFamily="34" charset="0"/>
                <a:cs typeface="Arial" pitchFamily="34" charset="0"/>
              </a:rPr>
              <a:t> </a:t>
            </a:r>
            <a:r>
              <a:rPr lang="en-US" sz="2000" b="1" dirty="0" err="1">
                <a:latin typeface="Arial" pitchFamily="34" charset="0"/>
                <a:cs typeface="Arial" pitchFamily="34" charset="0"/>
              </a:rPr>
              <a:t>hóa</a:t>
            </a:r>
            <a:r>
              <a:rPr lang="en-US" sz="2000" b="1" dirty="0">
                <a:latin typeface="Arial" pitchFamily="34" charset="0"/>
                <a:cs typeface="Arial" pitchFamily="34" charset="0"/>
              </a:rPr>
              <a:t>: </a:t>
            </a:r>
            <a:r>
              <a:rPr lang="en-US" sz="2000" dirty="0" err="1">
                <a:latin typeface="Arial" pitchFamily="34" charset="0"/>
                <a:cs typeface="Arial" pitchFamily="34" charset="0"/>
              </a:rPr>
              <a:t>học</a:t>
            </a:r>
            <a:r>
              <a:rPr lang="en-US" sz="2000" dirty="0">
                <a:latin typeface="Arial" pitchFamily="34" charset="0"/>
                <a:cs typeface="Arial" pitchFamily="34" charset="0"/>
              </a:rPr>
              <a:t> </a:t>
            </a:r>
            <a:r>
              <a:rPr lang="en-US" sz="2000" dirty="0" err="1">
                <a:latin typeface="Arial" pitchFamily="34" charset="0"/>
                <a:cs typeface="Arial" pitchFamily="34" charset="0"/>
              </a:rPr>
              <a:t>sinh</a:t>
            </a:r>
            <a:r>
              <a:rPr lang="en-US" sz="2000" dirty="0">
                <a:latin typeface="Arial" pitchFamily="34" charset="0"/>
                <a:cs typeface="Arial" pitchFamily="34" charset="0"/>
              </a:rPr>
              <a:t> </a:t>
            </a:r>
            <a:r>
              <a:rPr lang="en-US" sz="2000" dirty="0" err="1">
                <a:latin typeface="Arial" pitchFamily="34" charset="0"/>
                <a:cs typeface="Arial" pitchFamily="34" charset="0"/>
              </a:rPr>
              <a:t>thực</a:t>
            </a:r>
            <a:r>
              <a:rPr lang="en-US" sz="2000" dirty="0">
                <a:latin typeface="Arial" pitchFamily="34" charset="0"/>
                <a:cs typeface="Arial" pitchFamily="34" charset="0"/>
              </a:rPr>
              <a:t> </a:t>
            </a:r>
            <a:r>
              <a:rPr lang="en-US" sz="2000" dirty="0" err="1">
                <a:latin typeface="Arial" pitchFamily="34" charset="0"/>
                <a:cs typeface="Arial" pitchFamily="34" charset="0"/>
              </a:rPr>
              <a:t>hiện</a:t>
            </a:r>
            <a:r>
              <a:rPr lang="en-US" sz="2000" dirty="0">
                <a:latin typeface="Arial" pitchFamily="34" charset="0"/>
                <a:cs typeface="Arial" pitchFamily="34" charset="0"/>
              </a:rPr>
              <a:t> </a:t>
            </a:r>
            <a:r>
              <a:rPr lang="en-US" sz="2000" dirty="0" err="1">
                <a:latin typeface="Arial" pitchFamily="34" charset="0"/>
                <a:cs typeface="Arial" pitchFamily="34" charset="0"/>
              </a:rPr>
              <a:t>sau</a:t>
            </a:r>
            <a:r>
              <a:rPr lang="en-US" sz="2000" dirty="0">
                <a:latin typeface="Arial" pitchFamily="34" charset="0"/>
                <a:cs typeface="Arial" pitchFamily="34" charset="0"/>
              </a:rPr>
              <a:t> </a:t>
            </a:r>
            <a:r>
              <a:rPr lang="en-US" sz="2000" dirty="0" err="1">
                <a:latin typeface="Arial" pitchFamily="34" charset="0"/>
                <a:cs typeface="Arial" pitchFamily="34" charset="0"/>
              </a:rPr>
              <a:t>khi</a:t>
            </a:r>
            <a:r>
              <a:rPr lang="en-US" sz="2000" dirty="0">
                <a:latin typeface="Arial" pitchFamily="34" charset="0"/>
                <a:cs typeface="Arial" pitchFamily="34" charset="0"/>
              </a:rPr>
              <a:t> </a:t>
            </a:r>
            <a:r>
              <a:rPr lang="en-US" sz="2000" dirty="0" err="1">
                <a:latin typeface="Arial" pitchFamily="34" charset="0"/>
                <a:cs typeface="Arial" pitchFamily="34" charset="0"/>
              </a:rPr>
              <a:t>đã</a:t>
            </a:r>
            <a:r>
              <a:rPr lang="en-US" sz="2000" dirty="0">
                <a:latin typeface="Arial" pitchFamily="34" charset="0"/>
                <a:cs typeface="Arial" pitchFamily="34" charset="0"/>
              </a:rPr>
              <a:t> </a:t>
            </a:r>
            <a:r>
              <a:rPr lang="en-US" sz="2000" dirty="0" err="1">
                <a:latin typeface="Arial" pitchFamily="34" charset="0"/>
                <a:cs typeface="Arial" pitchFamily="34" charset="0"/>
              </a:rPr>
              <a:t>đạt</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mức</a:t>
            </a:r>
            <a:r>
              <a:rPr lang="en-US" sz="2000" dirty="0">
                <a:latin typeface="Arial" pitchFamily="34" charset="0"/>
                <a:cs typeface="Arial" pitchFamily="34" charset="0"/>
              </a:rPr>
              <a:t> </a:t>
            </a:r>
            <a:r>
              <a:rPr lang="en-US" sz="2000" dirty="0" err="1">
                <a:latin typeface="Arial" pitchFamily="34" charset="0"/>
                <a:cs typeface="Arial" pitchFamily="34" charset="0"/>
              </a:rPr>
              <a:t>độ</a:t>
            </a:r>
            <a:r>
              <a:rPr lang="en-US" sz="2000" dirty="0">
                <a:latin typeface="Arial" pitchFamily="34" charset="0"/>
                <a:cs typeface="Arial" pitchFamily="34" charset="0"/>
              </a:rPr>
              <a:t> an </a:t>
            </a:r>
            <a:r>
              <a:rPr lang="en-US" sz="2000" dirty="0" err="1">
                <a:latin typeface="Arial" pitchFamily="34" charset="0"/>
                <a:cs typeface="Arial" pitchFamily="34" charset="0"/>
              </a:rPr>
              <a:t>toàn</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bài</a:t>
            </a:r>
            <a:r>
              <a:rPr lang="en-US" sz="2000" dirty="0">
                <a:latin typeface="Arial" pitchFamily="34" charset="0"/>
                <a:cs typeface="Arial" pitchFamily="34" charset="0"/>
              </a:rPr>
              <a:t> </a:t>
            </a:r>
            <a:r>
              <a:rPr lang="en-US" sz="2000" dirty="0" err="1">
                <a:latin typeface="Arial" pitchFamily="34" charset="0"/>
                <a:cs typeface="Arial" pitchFamily="34" charset="0"/>
              </a:rPr>
              <a:t>học</a:t>
            </a:r>
            <a:r>
              <a:rPr lang="en-US" sz="2000" dirty="0">
                <a:latin typeface="Arial" pitchFamily="34" charset="0"/>
                <a:cs typeface="Arial" pitchFamily="34" charset="0"/>
              </a:rPr>
              <a:t>/ </a:t>
            </a:r>
            <a:r>
              <a:rPr lang="en-US" sz="2000" dirty="0" err="1">
                <a:latin typeface="Arial" pitchFamily="34" charset="0"/>
                <a:cs typeface="Arial" pitchFamily="34" charset="0"/>
              </a:rPr>
              <a:t>chủ</a:t>
            </a:r>
            <a:r>
              <a:rPr lang="en-US" sz="2000" dirty="0">
                <a:latin typeface="Arial" pitchFamily="34" charset="0"/>
                <a:cs typeface="Arial" pitchFamily="34" charset="0"/>
              </a:rPr>
              <a:t> </a:t>
            </a:r>
            <a:r>
              <a:rPr lang="en-US" sz="2000" dirty="0" err="1">
                <a:latin typeface="Arial" pitchFamily="34" charset="0"/>
                <a:cs typeface="Arial" pitchFamily="34" charset="0"/>
              </a:rPr>
              <a:t>đề</a:t>
            </a:r>
            <a:r>
              <a:rPr lang="en-US" sz="2000" dirty="0">
                <a:latin typeface="Arial" pitchFamily="34" charset="0"/>
                <a:cs typeface="Arial" pitchFamily="34" charset="0"/>
              </a:rPr>
              <a:t>.</a:t>
            </a:r>
          </a:p>
        </p:txBody>
      </p:sp>
      <p:sp>
        <p:nvSpPr>
          <p:cNvPr id="8" name="Rectangle 7"/>
          <p:cNvSpPr/>
          <p:nvPr/>
        </p:nvSpPr>
        <p:spPr>
          <a:xfrm>
            <a:off x="5948182" y="4735145"/>
            <a:ext cx="4034018" cy="1323439"/>
          </a:xfrm>
          <a:prstGeom prst="rect">
            <a:avLst/>
          </a:prstGeom>
        </p:spPr>
        <p:txBody>
          <a:bodyPr wrap="square">
            <a:spAutoFit/>
          </a:bodyPr>
          <a:lstStyle/>
          <a:p>
            <a:pPr marL="628650" lvl="1" indent="-171450"/>
            <a:r>
              <a:rPr lang="vi-VN" sz="2000" dirty="0">
                <a:latin typeface="Arial" pitchFamily="34" charset="0"/>
                <a:cs typeface="Arial" pitchFamily="34" charset="0"/>
              </a:rPr>
              <a:t>- </a:t>
            </a:r>
            <a:r>
              <a:rPr lang="en-US" sz="2000" b="1" dirty="0" err="1">
                <a:latin typeface="Arial" pitchFamily="34" charset="0"/>
                <a:cs typeface="Arial" pitchFamily="34" charset="0"/>
              </a:rPr>
              <a:t>Năng</a:t>
            </a:r>
            <a:r>
              <a:rPr lang="en-US" sz="2000" b="1" dirty="0">
                <a:latin typeface="Arial" pitchFamily="34" charset="0"/>
                <a:cs typeface="Arial" pitchFamily="34" charset="0"/>
              </a:rPr>
              <a:t> </a:t>
            </a:r>
            <a:r>
              <a:rPr lang="en-US" sz="2000" b="1" dirty="0" err="1">
                <a:latin typeface="Arial" pitchFamily="34" charset="0"/>
                <a:cs typeface="Arial" pitchFamily="34" charset="0"/>
              </a:rPr>
              <a:t>khiếu</a:t>
            </a:r>
            <a:r>
              <a:rPr lang="en-US" sz="2000" b="1" dirty="0">
                <a:latin typeface="Arial" pitchFamily="34" charset="0"/>
                <a:cs typeface="Arial" pitchFamily="34" charset="0"/>
              </a:rPr>
              <a:t>:</a:t>
            </a:r>
            <a:r>
              <a:rPr lang="en-US" sz="2000" dirty="0">
                <a:latin typeface="Arial" pitchFamily="34" charset="0"/>
                <a:cs typeface="Arial" pitchFamily="34" charset="0"/>
              </a:rPr>
              <a:t> </a:t>
            </a:r>
            <a:r>
              <a:rPr lang="en-US" sz="2000" dirty="0" err="1">
                <a:latin typeface="Arial" pitchFamily="34" charset="0"/>
                <a:cs typeface="Arial" pitchFamily="34" charset="0"/>
              </a:rPr>
              <a:t>phát</a:t>
            </a:r>
            <a:r>
              <a:rPr lang="en-US" sz="2000" dirty="0">
                <a:latin typeface="Arial" pitchFamily="34" charset="0"/>
                <a:cs typeface="Arial" pitchFamily="34" charset="0"/>
              </a:rPr>
              <a:t> </a:t>
            </a:r>
            <a:r>
              <a:rPr lang="en-US" sz="2000" dirty="0" err="1">
                <a:latin typeface="Arial" pitchFamily="34" charset="0"/>
                <a:cs typeface="Arial" pitchFamily="34" charset="0"/>
              </a:rPr>
              <a:t>triển</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năng</a:t>
            </a:r>
            <a:r>
              <a:rPr lang="en-US" sz="2000" dirty="0">
                <a:latin typeface="Arial" pitchFamily="34" charset="0"/>
                <a:cs typeface="Arial" pitchFamily="34" charset="0"/>
              </a:rPr>
              <a:t> </a:t>
            </a:r>
            <a:r>
              <a:rPr lang="en-US" sz="2000" dirty="0" err="1">
                <a:latin typeface="Arial" pitchFamily="34" charset="0"/>
                <a:cs typeface="Arial" pitchFamily="34" charset="0"/>
              </a:rPr>
              <a:t>lực</a:t>
            </a:r>
            <a:r>
              <a:rPr lang="en-US" sz="2000" dirty="0">
                <a:latin typeface="Arial" pitchFamily="34" charset="0"/>
                <a:cs typeface="Arial" pitchFamily="34" charset="0"/>
              </a:rPr>
              <a:t> </a:t>
            </a:r>
            <a:r>
              <a:rPr lang="en-US" sz="2000" dirty="0" err="1">
                <a:latin typeface="Arial" pitchFamily="34" charset="0"/>
                <a:cs typeface="Arial" pitchFamily="34" charset="0"/>
              </a:rPr>
              <a:t>riêng</a:t>
            </a:r>
            <a:r>
              <a:rPr lang="en-US" sz="2000" dirty="0">
                <a:latin typeface="Arial" pitchFamily="34" charset="0"/>
                <a:cs typeface="Arial" pitchFamily="34" charset="0"/>
              </a:rPr>
              <a:t> hay </a:t>
            </a:r>
            <a:r>
              <a:rPr lang="en-US" sz="2000" dirty="0" err="1">
                <a:latin typeface="Arial" pitchFamily="34" charset="0"/>
                <a:cs typeface="Arial" pitchFamily="34" charset="0"/>
              </a:rPr>
              <a:t>năng</a:t>
            </a:r>
            <a:r>
              <a:rPr lang="en-US" sz="2000" dirty="0">
                <a:latin typeface="Arial" pitchFamily="34" charset="0"/>
                <a:cs typeface="Arial" pitchFamily="34" charset="0"/>
              </a:rPr>
              <a:t> </a:t>
            </a:r>
            <a:r>
              <a:rPr lang="en-US" sz="2000" dirty="0" err="1">
                <a:latin typeface="Arial" pitchFamily="34" charset="0"/>
                <a:cs typeface="Arial" pitchFamily="34" charset="0"/>
              </a:rPr>
              <a:t>khiếu</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mỗi</a:t>
            </a:r>
            <a:r>
              <a:rPr lang="en-US" sz="2000" dirty="0">
                <a:latin typeface="Arial" pitchFamily="34" charset="0"/>
                <a:cs typeface="Arial" pitchFamily="34" charset="0"/>
              </a:rPr>
              <a:t> </a:t>
            </a:r>
            <a:r>
              <a:rPr lang="en-US" sz="2000" dirty="0" err="1">
                <a:latin typeface="Arial" pitchFamily="34" charset="0"/>
                <a:cs typeface="Arial" pitchFamily="34" charset="0"/>
              </a:rPr>
              <a:t>cá</a:t>
            </a:r>
            <a:r>
              <a:rPr lang="en-US" sz="2000" dirty="0">
                <a:latin typeface="Arial" pitchFamily="34" charset="0"/>
                <a:cs typeface="Arial" pitchFamily="34" charset="0"/>
              </a:rPr>
              <a:t> </a:t>
            </a:r>
            <a:r>
              <a:rPr lang="en-US" sz="2000" dirty="0" err="1">
                <a:latin typeface="Arial" pitchFamily="34" charset="0"/>
                <a:cs typeface="Arial" pitchFamily="34" charset="0"/>
              </a:rPr>
              <a:t>nhân</a:t>
            </a:r>
            <a:r>
              <a:rPr lang="en-US" sz="2000" dirty="0">
                <a:latin typeface="Arial" pitchFamily="34" charset="0"/>
                <a:cs typeface="Arial" pitchFamily="34" charset="0"/>
              </a:rPr>
              <a:t>.</a:t>
            </a:r>
          </a:p>
        </p:txBody>
      </p:sp>
    </p:spTree>
    <p:extLst>
      <p:ext uri="{BB962C8B-B14F-4D97-AF65-F5344CB8AC3E}">
        <p14:creationId xmlns:p14="http://schemas.microsoft.com/office/powerpoint/2010/main" val="830790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45543" y="1197032"/>
            <a:ext cx="3964547"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MĨ</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THUẬT</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ỨNG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DỤNG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D87AF46-49CC-BC0F-78BB-03B3FDD6797C}"/>
              </a:ext>
            </a:extLst>
          </p:cNvPr>
          <p:cNvGraphicFramePr>
            <a:graphicFrameLocks noGrp="1"/>
          </p:cNvGraphicFramePr>
          <p:nvPr>
            <p:extLst>
              <p:ext uri="{D42A27DB-BD31-4B8C-83A1-F6EECF244321}">
                <p14:modId xmlns:p14="http://schemas.microsoft.com/office/powerpoint/2010/main" val="3059377387"/>
              </p:ext>
            </p:extLst>
          </p:nvPr>
        </p:nvGraphicFramePr>
        <p:xfrm>
          <a:off x="1337296" y="1712643"/>
          <a:ext cx="5965825" cy="4663440"/>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3120708525"/>
                    </a:ext>
                  </a:extLst>
                </a:gridCol>
                <a:gridCol w="1416685">
                  <a:extLst>
                    <a:ext uri="{9D8B030D-6E8A-4147-A177-3AD203B41FA5}">
                      <a16:colId xmlns:a16="http://schemas.microsoft.com/office/drawing/2014/main" val="104154871"/>
                    </a:ext>
                  </a:extLst>
                </a:gridCol>
                <a:gridCol w="4174490">
                  <a:extLst>
                    <a:ext uri="{9D8B030D-6E8A-4147-A177-3AD203B41FA5}">
                      <a16:colId xmlns:a16="http://schemas.microsoft.com/office/drawing/2014/main" val="1325504862"/>
                    </a:ext>
                  </a:extLst>
                </a:gridCol>
              </a:tblGrid>
              <a:tr h="0">
                <a:tc>
                  <a:txBody>
                    <a:bodyPr/>
                    <a:lstStyle/>
                    <a:p>
                      <a:pPr marL="0" marR="0" algn="ctr">
                        <a:spcBef>
                          <a:spcPts val="0"/>
                        </a:spcBef>
                        <a:spcAft>
                          <a:spcPts val="600"/>
                        </a:spcAft>
                      </a:pPr>
                      <a:r>
                        <a:rPr lang="en-US" sz="1800" dirty="0">
                          <a:effectLst/>
                        </a:rPr>
                        <a:t>TT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4832675"/>
                  </a:ext>
                </a:extLst>
              </a:tr>
              <a:tr h="0">
                <a:tc>
                  <a:txBody>
                    <a:bodyPr/>
                    <a:lstStyle/>
                    <a:p>
                      <a:pPr marL="0" marR="0" algn="just">
                        <a:spcBef>
                          <a:spcPts val="0"/>
                        </a:spcBef>
                        <a:spcAft>
                          <a:spcPts val="600"/>
                        </a:spcAft>
                      </a:pPr>
                      <a:r>
                        <a:rPr lang="en-US" sz="1800">
                          <a:effectLst/>
                        </a:rPr>
                        <a:t>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err="1">
                          <a:effectLst/>
                        </a:rPr>
                        <a:t>Bài</a:t>
                      </a:r>
                      <a:r>
                        <a:rPr lang="en-US" sz="1800" dirty="0">
                          <a:effectLst/>
                        </a:rPr>
                        <a:t> 14.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Việt</a:t>
                      </a:r>
                      <a:r>
                        <a:rPr lang="en-US" sz="1800" dirty="0">
                          <a:effectLst/>
                        </a:rPr>
                        <a:t> Nam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của</a:t>
                      </a:r>
                      <a:r>
                        <a:rPr lang="en-US" sz="1800" dirty="0">
                          <a:effectLst/>
                        </a:rPr>
                        <a:t> </a:t>
                      </a:r>
                      <a:r>
                        <a:rPr lang="en-US" sz="1800" dirty="0" err="1">
                          <a:effectLst/>
                        </a:rPr>
                        <a:t>nghệ</a:t>
                      </a:r>
                      <a:r>
                        <a:rPr lang="en-US" sz="1800" dirty="0">
                          <a:effectLst/>
                        </a:rPr>
                        <a:t> </a:t>
                      </a:r>
                      <a:r>
                        <a:rPr lang="en-US" sz="1800" dirty="0" err="1">
                          <a:effectLst/>
                        </a:rPr>
                        <a:t>thuật</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Việt</a:t>
                      </a:r>
                      <a:r>
                        <a:rPr lang="en-US" sz="1800" dirty="0">
                          <a:effectLst/>
                        </a:rPr>
                        <a:t> Nam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đồ</a:t>
                      </a:r>
                      <a:r>
                        <a:rPr lang="en-US" sz="1800" dirty="0">
                          <a:effectLst/>
                        </a:rPr>
                        <a:t> </a:t>
                      </a:r>
                      <a:r>
                        <a:rPr lang="en-US" sz="1800" dirty="0" err="1">
                          <a:effectLst/>
                        </a:rPr>
                        <a:t>chơi</a:t>
                      </a:r>
                      <a:r>
                        <a:rPr lang="en-US" sz="1800" dirty="0">
                          <a:effectLst/>
                        </a:rPr>
                        <a:t> </a:t>
                      </a:r>
                      <a:r>
                        <a:rPr lang="en-US" sz="1800" dirty="0" err="1">
                          <a:effectLst/>
                        </a:rPr>
                        <a:t>từ</a:t>
                      </a:r>
                      <a:r>
                        <a:rPr lang="en-US" sz="1800" dirty="0">
                          <a:effectLst/>
                        </a:rPr>
                        <a:t> </a:t>
                      </a:r>
                      <a:r>
                        <a:rPr lang="en-US" sz="1800" dirty="0" err="1">
                          <a:effectLst/>
                        </a:rPr>
                        <a:t>bản</a:t>
                      </a:r>
                      <a:r>
                        <a:rPr lang="en-US" sz="1800" dirty="0">
                          <a:effectLst/>
                        </a:rPr>
                        <a:t> </a:t>
                      </a:r>
                      <a:r>
                        <a:rPr lang="en-US" sz="1800" dirty="0" err="1">
                          <a:effectLst/>
                        </a:rPr>
                        <a:t>vẽ</a:t>
                      </a:r>
                      <a:r>
                        <a:rPr lang="en-US" sz="1800" dirty="0">
                          <a:effectLst/>
                        </a:rPr>
                        <a:t> </a:t>
                      </a:r>
                      <a:r>
                        <a:rPr lang="en-US" sz="1800" dirty="0" err="1">
                          <a:effectLst/>
                        </a:rPr>
                        <a:t>đến</a:t>
                      </a:r>
                      <a:r>
                        <a:rPr lang="en-US" sz="1800" dirty="0">
                          <a:effectLst/>
                        </a:rPr>
                        <a:t> </a:t>
                      </a:r>
                      <a:r>
                        <a:rPr lang="en-US" sz="1800" dirty="0" err="1">
                          <a:effectLst/>
                        </a:rPr>
                        <a:t>mô</a:t>
                      </a:r>
                      <a:r>
                        <a:rPr lang="en-US" sz="1800" dirty="0">
                          <a:effectLst/>
                        </a:rPr>
                        <a:t> </a:t>
                      </a:r>
                      <a:r>
                        <a:rPr lang="en-US" sz="1800" dirty="0" err="1">
                          <a:effectLst/>
                        </a:rPr>
                        <a:t>hình</a:t>
                      </a:r>
                      <a:r>
                        <a:rPr lang="en-US" sz="1800" dirty="0">
                          <a:effectLst/>
                        </a:rPr>
                        <a:t> </a:t>
                      </a:r>
                      <a:r>
                        <a:rPr lang="en-US" sz="1800" dirty="0" err="1">
                          <a:effectLst/>
                        </a:rPr>
                        <a:t>bằng</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r>
                        <a:rPr lang="en-US" sz="1800" dirty="0">
                          <a:effectLst/>
                        </a:rPr>
                        <a:t> </a:t>
                      </a:r>
                      <a:r>
                        <a:rPr lang="en-US" sz="1800" dirty="0" err="1">
                          <a:effectLst/>
                        </a:rPr>
                        <a:t>để</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một</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thuộc</a:t>
                      </a:r>
                      <a:r>
                        <a:rPr lang="en-US" sz="1800" dirty="0">
                          <a:effectLst/>
                        </a:rPr>
                        <a:t> </a:t>
                      </a:r>
                      <a:r>
                        <a:rPr lang="en-US" sz="1800" dirty="0" err="1">
                          <a:effectLst/>
                        </a:rPr>
                        <a:t>lĩnh</a:t>
                      </a:r>
                      <a:r>
                        <a:rPr lang="en-US" sz="1800" dirty="0">
                          <a:effectLst/>
                        </a:rPr>
                        <a:t> </a:t>
                      </a:r>
                      <a:r>
                        <a:rPr lang="en-US" sz="1800" dirty="0" err="1">
                          <a:effectLst/>
                        </a:rPr>
                        <a:t>vực</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công</a:t>
                      </a:r>
                      <a:r>
                        <a:rPr lang="en-US" sz="1800" dirty="0">
                          <a:effectLst/>
                        </a:rPr>
                        <a:t> </a:t>
                      </a:r>
                      <a:r>
                        <a:rPr lang="en-US" sz="1800" dirty="0" err="1">
                          <a:effectLst/>
                        </a:rPr>
                        <a:t>nghiệp</a:t>
                      </a:r>
                      <a:r>
                        <a:rPr lang="en-US" sz="1800" dirty="0">
                          <a:effectLst/>
                        </a:rPr>
                        <a:t> </a:t>
                      </a:r>
                      <a:r>
                        <a:rPr lang="en-US" sz="1800" dirty="0" err="1">
                          <a:effectLst/>
                        </a:rPr>
                        <a:t>bằng</a:t>
                      </a:r>
                      <a:r>
                        <a:rPr lang="en-US" sz="1800" dirty="0">
                          <a:effectLst/>
                        </a:rPr>
                        <a:t> </a:t>
                      </a:r>
                      <a:r>
                        <a:rPr lang="en-US" sz="1800" dirty="0" err="1">
                          <a:effectLst/>
                        </a:rPr>
                        <a:t>vật</a:t>
                      </a:r>
                      <a:r>
                        <a:rPr lang="en-US" sz="1800" dirty="0">
                          <a:effectLst/>
                        </a:rPr>
                        <a:t> </a:t>
                      </a:r>
                      <a:r>
                        <a:rPr lang="en-US" sz="1800" dirty="0" err="1">
                          <a:effectLst/>
                        </a:rPr>
                        <a:t>liệu</a:t>
                      </a:r>
                      <a:r>
                        <a:rPr lang="en-US" sz="1800" dirty="0">
                          <a:effectLst/>
                        </a:rPr>
                        <a:t> </a:t>
                      </a:r>
                      <a:r>
                        <a:rPr lang="en-US" sz="1800" dirty="0" err="1">
                          <a:effectLst/>
                        </a:rPr>
                        <a:t>sẵn</a:t>
                      </a:r>
                      <a:r>
                        <a:rPr lang="en-US" sz="1800" dirty="0">
                          <a:effectLst/>
                        </a:rPr>
                        <a:t> </a:t>
                      </a:r>
                      <a:r>
                        <a:rPr lang="en-US" sz="1800" dirty="0" err="1">
                          <a:effectLst/>
                        </a:rPr>
                        <a:t>có</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Lên</a:t>
                      </a:r>
                      <a:r>
                        <a:rPr lang="en-US" sz="1800" dirty="0">
                          <a:effectLst/>
                        </a:rPr>
                        <a:t> ý </a:t>
                      </a:r>
                      <a:r>
                        <a:rPr lang="en-US" sz="1800" dirty="0" err="1">
                          <a:effectLst/>
                        </a:rPr>
                        <a:t>tưởng</a:t>
                      </a:r>
                      <a:r>
                        <a:rPr lang="en-US" sz="1800" dirty="0">
                          <a:effectLst/>
                        </a:rPr>
                        <a:t> </a:t>
                      </a:r>
                      <a:r>
                        <a:rPr lang="en-US" sz="1800" dirty="0" err="1">
                          <a:effectLst/>
                        </a:rPr>
                        <a:t>và</a:t>
                      </a:r>
                      <a:r>
                        <a:rPr lang="en-US" sz="1800" dirty="0">
                          <a:effectLst/>
                        </a:rPr>
                        <a:t> </a:t>
                      </a:r>
                      <a:r>
                        <a:rPr lang="en-US" sz="1800" dirty="0" err="1">
                          <a:effectLst/>
                        </a:rPr>
                        <a:t>vẽ</a:t>
                      </a:r>
                      <a:r>
                        <a:rPr lang="en-US" sz="1800" dirty="0">
                          <a:effectLst/>
                        </a:rPr>
                        <a:t> </a:t>
                      </a:r>
                      <a:r>
                        <a:rPr lang="en-US" sz="1800" dirty="0" err="1">
                          <a:effectLst/>
                        </a:rPr>
                        <a:t>phác</a:t>
                      </a:r>
                      <a:r>
                        <a:rPr lang="en-US" sz="1800" dirty="0">
                          <a:effectLst/>
                        </a:rPr>
                        <a:t> </a:t>
                      </a:r>
                      <a:r>
                        <a:rPr lang="en-US" sz="1800" dirty="0" err="1">
                          <a:effectLst/>
                        </a:rPr>
                        <a:t>thảo</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một</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đồ</a:t>
                      </a:r>
                      <a:r>
                        <a:rPr lang="en-US" sz="1800" dirty="0">
                          <a:effectLst/>
                        </a:rPr>
                        <a:t> </a:t>
                      </a:r>
                      <a:r>
                        <a:rPr lang="en-US" sz="1800" dirty="0" err="1">
                          <a:effectLst/>
                        </a:rPr>
                        <a:t>gia</a:t>
                      </a:r>
                      <a:r>
                        <a:rPr lang="en-US" sz="1800" dirty="0">
                          <a:effectLst/>
                        </a:rPr>
                        <a:t> </a:t>
                      </a:r>
                      <a:r>
                        <a:rPr lang="en-US" sz="1800" dirty="0" err="1">
                          <a:effectLst/>
                        </a:rPr>
                        <a:t>dụng</a:t>
                      </a:r>
                      <a:r>
                        <a:rPr lang="en-US" sz="1800" dirty="0">
                          <a:effectLst/>
                        </a:rPr>
                        <a:t> </a:t>
                      </a:r>
                      <a:r>
                        <a:rPr lang="en-US" sz="1800" dirty="0" err="1">
                          <a:effectLst/>
                        </a:rPr>
                        <a:t>em</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 </a:t>
                      </a:r>
                      <a:r>
                        <a:rPr lang="en-US" sz="1800" dirty="0" err="1">
                          <a:effectLst/>
                        </a:rPr>
                        <a:t>trong</a:t>
                      </a:r>
                      <a:r>
                        <a:rPr lang="en-US" sz="1800" dirty="0">
                          <a:effectLst/>
                        </a:rPr>
                        <a:t> </a:t>
                      </a:r>
                      <a:r>
                        <a:rPr lang="en-US" sz="1800" dirty="0" err="1">
                          <a:effectLst/>
                        </a:rPr>
                        <a:t>đó</a:t>
                      </a:r>
                      <a:br>
                        <a:rPr lang="en-US" sz="1800" dirty="0">
                          <a:effectLst/>
                        </a:rPr>
                      </a:b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được</a:t>
                      </a:r>
                      <a:r>
                        <a:rPr lang="en-US" sz="1800" dirty="0">
                          <a:effectLst/>
                        </a:rPr>
                        <a:t> </a:t>
                      </a:r>
                      <a:r>
                        <a:rPr lang="en-US" sz="1800" dirty="0" err="1">
                          <a:effectLst/>
                        </a:rPr>
                        <a:t>những</a:t>
                      </a:r>
                      <a:r>
                        <a:rPr lang="en-US" sz="1800" dirty="0">
                          <a:effectLst/>
                        </a:rPr>
                        <a:t> </a:t>
                      </a:r>
                      <a:r>
                        <a:rPr lang="en-US" sz="1800" dirty="0" err="1">
                          <a:effectLst/>
                        </a:rPr>
                        <a:t>đặc</a:t>
                      </a:r>
                      <a:r>
                        <a:rPr lang="en-US" sz="1800" dirty="0">
                          <a:effectLst/>
                        </a:rPr>
                        <a:t> </a:t>
                      </a:r>
                      <a:r>
                        <a:rPr lang="en-US" sz="1800" dirty="0" err="1">
                          <a:effectLst/>
                        </a:rPr>
                        <a:t>điểm</a:t>
                      </a:r>
                      <a:r>
                        <a:rPr lang="en-US" sz="1800" dirty="0">
                          <a:effectLst/>
                        </a:rPr>
                        <a:t> </a:t>
                      </a:r>
                      <a:r>
                        <a:rPr lang="en-US" sz="1800" dirty="0" err="1">
                          <a:effectLst/>
                        </a:rPr>
                        <a:t>mà</a:t>
                      </a:r>
                      <a:r>
                        <a:rPr lang="en-US" sz="1800" dirty="0">
                          <a:effectLst/>
                        </a:rPr>
                        <a:t> </a:t>
                      </a:r>
                      <a:r>
                        <a:rPr lang="en-US" sz="1800" dirty="0" err="1">
                          <a:effectLst/>
                        </a:rPr>
                        <a:t>một</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thiết</a:t>
                      </a:r>
                      <a:r>
                        <a:rPr lang="en-US" sz="1800" dirty="0">
                          <a:effectLst/>
                        </a:rPr>
                        <a:t> </a:t>
                      </a:r>
                      <a:r>
                        <a:rPr lang="en-US" sz="1800" dirty="0" err="1">
                          <a:effectLst/>
                        </a:rPr>
                        <a:t>kế</a:t>
                      </a:r>
                      <a:r>
                        <a:rPr lang="en-US" sz="1800" dirty="0">
                          <a:effectLst/>
                        </a:rPr>
                        <a:t> </a:t>
                      </a:r>
                      <a:r>
                        <a:rPr lang="en-US" sz="1800" dirty="0" err="1">
                          <a:effectLst/>
                        </a:rPr>
                        <a:t>hiện</a:t>
                      </a:r>
                      <a:r>
                        <a:rPr lang="en-US" sz="1800" dirty="0">
                          <a:effectLst/>
                        </a:rPr>
                        <a:t> </a:t>
                      </a:r>
                      <a:r>
                        <a:rPr lang="en-US" sz="1800" dirty="0" err="1">
                          <a:effectLst/>
                        </a:rPr>
                        <a:t>đại</a:t>
                      </a:r>
                      <a:r>
                        <a:rPr lang="en-US" sz="1800" dirty="0">
                          <a:effectLst/>
                        </a:rPr>
                        <a:t> </a:t>
                      </a:r>
                      <a:r>
                        <a:rPr lang="en-US" sz="1800" dirty="0" err="1">
                          <a:effectLst/>
                        </a:rPr>
                        <a:t>cần</a:t>
                      </a:r>
                      <a:r>
                        <a:rPr lang="en-US" sz="1800" dirty="0">
                          <a:effectLst/>
                        </a:rPr>
                        <a:t> </a:t>
                      </a:r>
                      <a:r>
                        <a:rPr lang="en-US" sz="1800" dirty="0" err="1">
                          <a:effectLst/>
                        </a:rPr>
                        <a:t>có</a:t>
                      </a:r>
                      <a:r>
                        <a:rPr lang="en-US" sz="18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6289002"/>
                  </a:ext>
                </a:extLst>
              </a:tr>
            </a:tbl>
          </a:graphicData>
        </a:graphic>
      </p:graphicFrame>
      <p:pic>
        <p:nvPicPr>
          <p:cNvPr id="7" name="Picture 6">
            <a:extLst>
              <a:ext uri="{FF2B5EF4-FFF2-40B4-BE49-F238E27FC236}">
                <a16:creationId xmlns:a16="http://schemas.microsoft.com/office/drawing/2014/main" id="{B331CC32-CF4C-6FE7-FF79-1CDF4FF8D026}"/>
              </a:ext>
            </a:extLst>
          </p:cNvPr>
          <p:cNvPicPr>
            <a:picLocks noChangeAspect="1"/>
          </p:cNvPicPr>
          <p:nvPr/>
        </p:nvPicPr>
        <p:blipFill>
          <a:blip r:embed="rId3"/>
          <a:stretch>
            <a:fillRect/>
          </a:stretch>
        </p:blipFill>
        <p:spPr>
          <a:xfrm>
            <a:off x="7872366" y="1569763"/>
            <a:ext cx="3750388" cy="5120094"/>
          </a:xfrm>
          <a:prstGeom prst="rect">
            <a:avLst/>
          </a:prstGeom>
        </p:spPr>
      </p:pic>
    </p:spTree>
    <p:extLst>
      <p:ext uri="{BB962C8B-B14F-4D97-AF65-F5344CB8AC3E}">
        <p14:creationId xmlns:p14="http://schemas.microsoft.com/office/powerpoint/2010/main" val="684373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45543" y="1197032"/>
            <a:ext cx="3332964"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HƯỚNG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NGHIỆP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B5AB611-C753-7BF1-03E8-00E13BF76A18}"/>
              </a:ext>
            </a:extLst>
          </p:cNvPr>
          <p:cNvGraphicFramePr>
            <a:graphicFrameLocks noGrp="1"/>
          </p:cNvGraphicFramePr>
          <p:nvPr>
            <p:extLst>
              <p:ext uri="{D42A27DB-BD31-4B8C-83A1-F6EECF244321}">
                <p14:modId xmlns:p14="http://schemas.microsoft.com/office/powerpoint/2010/main" val="4049165576"/>
              </p:ext>
            </p:extLst>
          </p:nvPr>
        </p:nvGraphicFramePr>
        <p:xfrm>
          <a:off x="1004957" y="1792819"/>
          <a:ext cx="6018695" cy="4263424"/>
        </p:xfrm>
        <a:graphic>
          <a:graphicData uri="http://schemas.openxmlformats.org/drawingml/2006/table">
            <a:tbl>
              <a:tblPr firstRow="1" firstCol="1" bandRow="1">
                <a:tableStyleId>{5C22544A-7EE6-4342-B048-85BDC9FD1C3A}</a:tableStyleId>
              </a:tblPr>
              <a:tblGrid>
                <a:gridCol w="376168">
                  <a:extLst>
                    <a:ext uri="{9D8B030D-6E8A-4147-A177-3AD203B41FA5}">
                      <a16:colId xmlns:a16="http://schemas.microsoft.com/office/drawing/2014/main" val="2503755654"/>
                    </a:ext>
                  </a:extLst>
                </a:gridCol>
                <a:gridCol w="1428165">
                  <a:extLst>
                    <a:ext uri="{9D8B030D-6E8A-4147-A177-3AD203B41FA5}">
                      <a16:colId xmlns:a16="http://schemas.microsoft.com/office/drawing/2014/main" val="1090026640"/>
                    </a:ext>
                  </a:extLst>
                </a:gridCol>
                <a:gridCol w="4214362">
                  <a:extLst>
                    <a:ext uri="{9D8B030D-6E8A-4147-A177-3AD203B41FA5}">
                      <a16:colId xmlns:a16="http://schemas.microsoft.com/office/drawing/2014/main" val="965767504"/>
                    </a:ext>
                  </a:extLst>
                </a:gridCol>
              </a:tblGrid>
              <a:tr h="355285">
                <a:tc>
                  <a:txBody>
                    <a:bodyPr/>
                    <a:lstStyle/>
                    <a:p>
                      <a:pPr marL="0" marR="0" algn="ctr">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5648462"/>
                  </a:ext>
                </a:extLst>
              </a:tr>
              <a:tr h="3908139">
                <a:tc>
                  <a:txBody>
                    <a:bodyPr/>
                    <a:lstStyle/>
                    <a:p>
                      <a:pPr marL="0" marR="0" algn="just">
                        <a:spcBef>
                          <a:spcPts val="0"/>
                        </a:spcBef>
                        <a:spcAft>
                          <a:spcPts val="600"/>
                        </a:spcAft>
                      </a:pPr>
                      <a:r>
                        <a:rPr lang="en-US" sz="1800">
                          <a:effectLst/>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800" dirty="0" err="1">
                          <a:effectLst/>
                        </a:rPr>
                        <a:t>Bài</a:t>
                      </a:r>
                      <a:r>
                        <a:rPr lang="en-US" sz="1800" dirty="0">
                          <a:effectLst/>
                        </a:rPr>
                        <a:t> 15.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liên</a:t>
                      </a:r>
                      <a:r>
                        <a:rPr lang="en-US" sz="1800" dirty="0">
                          <a:effectLst/>
                        </a:rPr>
                        <a:t> </a:t>
                      </a:r>
                      <a:r>
                        <a:rPr lang="en-US" sz="1800" dirty="0" err="1">
                          <a:effectLst/>
                        </a:rPr>
                        <a:t>quan</a:t>
                      </a:r>
                      <a:r>
                        <a:rPr lang="en-US" sz="1800" dirty="0">
                          <a:effectLst/>
                        </a:rPr>
                        <a:t> </a:t>
                      </a:r>
                      <a:r>
                        <a:rPr lang="en-US" sz="1800" dirty="0" err="1">
                          <a:effectLst/>
                        </a:rPr>
                        <a:t>đến</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endParaRPr lang="en-US" sz="1600" dirty="0">
                        <a:effectLst/>
                      </a:endParaRPr>
                    </a:p>
                    <a:p>
                      <a:pPr marL="0" marR="0" algn="just">
                        <a:spcBef>
                          <a:spcPts val="0"/>
                        </a:spcBef>
                        <a:spcAft>
                          <a:spcPts val="600"/>
                        </a:spcAft>
                      </a:pPr>
                      <a:r>
                        <a:rPr lang="en-US" sz="18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hình</a:t>
                      </a:r>
                      <a:r>
                        <a:rPr lang="en-US" sz="1800" dirty="0">
                          <a:effectLst/>
                        </a:rPr>
                        <a:t> </a:t>
                      </a:r>
                      <a:r>
                        <a:rPr lang="en-US" sz="1800" dirty="0" err="1">
                          <a:effectLst/>
                        </a:rPr>
                        <a:t>ảnh</a:t>
                      </a:r>
                      <a:r>
                        <a:rPr lang="en-US" sz="1800" dirty="0">
                          <a:effectLst/>
                        </a:rPr>
                        <a:t> </a:t>
                      </a:r>
                      <a:r>
                        <a:rPr lang="en-US" sz="1800" dirty="0" err="1">
                          <a:effectLst/>
                        </a:rPr>
                        <a:t>công</a:t>
                      </a:r>
                      <a:r>
                        <a:rPr lang="en-US" sz="1800" dirty="0">
                          <a:effectLst/>
                        </a:rPr>
                        <a:t> </a:t>
                      </a:r>
                      <a:r>
                        <a:rPr lang="en-US" sz="1800" dirty="0" err="1">
                          <a:effectLst/>
                        </a:rPr>
                        <a:t>việc</a:t>
                      </a:r>
                      <a:r>
                        <a:rPr lang="en-US" sz="1800" dirty="0">
                          <a:effectLst/>
                        </a:rPr>
                        <a:t> </a:t>
                      </a:r>
                      <a:r>
                        <a:rPr lang="en-US" sz="1800" dirty="0" err="1">
                          <a:effectLst/>
                        </a:rPr>
                        <a:t>liên</a:t>
                      </a:r>
                      <a:r>
                        <a:rPr lang="en-US" sz="1800" dirty="0">
                          <a:effectLst/>
                        </a:rPr>
                        <a:t> </a:t>
                      </a:r>
                      <a:r>
                        <a:rPr lang="en-US" sz="1800" dirty="0" err="1">
                          <a:effectLst/>
                        </a:rPr>
                        <a:t>quan</a:t>
                      </a:r>
                      <a:r>
                        <a:rPr lang="en-US" sz="1800" dirty="0">
                          <a:effectLst/>
                        </a:rPr>
                        <a:t> </a:t>
                      </a:r>
                      <a:r>
                        <a:rPr lang="en-US" sz="1800" dirty="0" err="1">
                          <a:effectLst/>
                        </a:rPr>
                        <a:t>đến</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hội</a:t>
                      </a:r>
                      <a:r>
                        <a:rPr lang="en-US" sz="1800" dirty="0">
                          <a:effectLst/>
                        </a:rPr>
                        <a:t> </a:t>
                      </a:r>
                      <a:r>
                        <a:rPr lang="en-US" sz="1800" dirty="0" err="1">
                          <a:effectLst/>
                        </a:rPr>
                        <a:t>hoạ</a:t>
                      </a:r>
                      <a:r>
                        <a:rPr lang="en-US" sz="1800" dirty="0">
                          <a:effectLst/>
                        </a:rPr>
                        <a:t>, </a:t>
                      </a:r>
                      <a:r>
                        <a:rPr lang="en-US" sz="1800" dirty="0" err="1">
                          <a:effectLst/>
                        </a:rPr>
                        <a:t>điêu</a:t>
                      </a:r>
                      <a:r>
                        <a:rPr lang="en-US" sz="1800" dirty="0">
                          <a:effectLst/>
                        </a:rPr>
                        <a:t> </a:t>
                      </a:r>
                      <a:r>
                        <a:rPr lang="en-US" sz="1800" dirty="0" err="1">
                          <a:effectLst/>
                        </a:rPr>
                        <a:t>khắc</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gợi</a:t>
                      </a:r>
                      <a:r>
                        <a:rPr lang="en-US" sz="1800" dirty="0">
                          <a:effectLst/>
                        </a:rPr>
                        <a:t> ý </a:t>
                      </a:r>
                      <a:r>
                        <a:rPr lang="en-US" sz="1800" dirty="0" err="1">
                          <a:effectLst/>
                        </a:rPr>
                        <a:t>cách</a:t>
                      </a:r>
                      <a:r>
                        <a:rPr lang="en-US" sz="1800" dirty="0">
                          <a:effectLst/>
                        </a:rPr>
                        <a:t> </a:t>
                      </a:r>
                      <a:r>
                        <a:rPr lang="en-US" sz="1800" dirty="0" err="1">
                          <a:effectLst/>
                        </a:rPr>
                        <a:t>giới</a:t>
                      </a:r>
                      <a:r>
                        <a:rPr lang="en-US" sz="1800" dirty="0">
                          <a:effectLst/>
                        </a:rPr>
                        <a:t> </a:t>
                      </a:r>
                      <a:r>
                        <a:rPr lang="en-US" sz="1800" dirty="0" err="1">
                          <a:effectLst/>
                        </a:rPr>
                        <a:t>thiệu</a:t>
                      </a:r>
                      <a:r>
                        <a:rPr lang="en-US" sz="1800" dirty="0">
                          <a:effectLst/>
                        </a:rPr>
                        <a:t> </a:t>
                      </a:r>
                      <a:r>
                        <a:rPr lang="en-US" sz="1800" dirty="0" err="1">
                          <a:effectLst/>
                        </a:rPr>
                        <a:t>về</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a:effectLst/>
                          <a:sym typeface="Wingdings" panose="05000000000000000000" pitchFamily="2" charset="2"/>
                        </a:rPr>
                        <a:t></a:t>
                      </a:r>
                      <a:r>
                        <a:rPr lang="en-US" sz="1800" dirty="0">
                          <a:effectLst/>
                        </a:rPr>
                        <a:t> </a:t>
                      </a:r>
                      <a:r>
                        <a:rPr lang="en-US" sz="1800" dirty="0" err="1">
                          <a:effectLst/>
                        </a:rPr>
                        <a:t>Lựa</a:t>
                      </a:r>
                      <a:r>
                        <a:rPr lang="en-US" sz="1800" dirty="0">
                          <a:effectLst/>
                        </a:rPr>
                        <a:t> </a:t>
                      </a:r>
                      <a:r>
                        <a:rPr lang="en-US" sz="1800" dirty="0" err="1">
                          <a:effectLst/>
                        </a:rPr>
                        <a:t>chọn</a:t>
                      </a:r>
                      <a:r>
                        <a:rPr lang="en-US" sz="1800" dirty="0">
                          <a:effectLst/>
                        </a:rPr>
                        <a:t> </a:t>
                      </a:r>
                      <a:r>
                        <a:rPr lang="en-US" sz="1800" dirty="0" err="1">
                          <a:effectLst/>
                        </a:rPr>
                        <a:t>một</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yêu</a:t>
                      </a:r>
                      <a:r>
                        <a:rPr lang="en-US" sz="1800" dirty="0">
                          <a:effectLst/>
                        </a:rPr>
                        <a:t> </a:t>
                      </a:r>
                      <a:r>
                        <a:rPr lang="en-US" sz="1800" dirty="0" err="1">
                          <a:effectLst/>
                        </a:rPr>
                        <a:t>thích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thuyết</a:t>
                      </a:r>
                      <a:r>
                        <a:rPr lang="en-US" sz="1800" dirty="0">
                          <a:effectLst/>
                        </a:rPr>
                        <a:t> </a:t>
                      </a:r>
                      <a:r>
                        <a:rPr lang="en-US" sz="1800" dirty="0" err="1">
                          <a:effectLst/>
                        </a:rPr>
                        <a:t>trình</a:t>
                      </a:r>
                      <a:r>
                        <a:rPr lang="en-US" sz="1800" dirty="0">
                          <a:effectLst/>
                        </a:rPr>
                        <a:t> </a:t>
                      </a:r>
                      <a:r>
                        <a:rPr lang="en-US" sz="1800" dirty="0" err="1">
                          <a:effectLst/>
                        </a:rPr>
                        <a:t>theo</a:t>
                      </a:r>
                      <a:r>
                        <a:rPr lang="en-US" sz="1800" dirty="0">
                          <a:effectLst/>
                        </a:rPr>
                        <a:t> </a:t>
                      </a:r>
                      <a:r>
                        <a:rPr lang="en-US" sz="1800" dirty="0" err="1">
                          <a:effectLst/>
                        </a:rPr>
                        <a:t>nhóm</a:t>
                      </a:r>
                      <a:r>
                        <a:rPr lang="en-US" sz="1800" dirty="0">
                          <a:effectLst/>
                        </a:rPr>
                        <a:t> (PowerPoint, </a:t>
                      </a:r>
                      <a:r>
                        <a:rPr lang="en-US" sz="1800" dirty="0" err="1">
                          <a:effectLst/>
                        </a:rPr>
                        <a:t>sơ</a:t>
                      </a:r>
                      <a:r>
                        <a:rPr lang="en-US" sz="1800" dirty="0">
                          <a:effectLst/>
                        </a:rPr>
                        <a:t> </a:t>
                      </a:r>
                      <a:r>
                        <a:rPr lang="en-US" sz="1800" dirty="0" err="1">
                          <a:effectLst/>
                        </a:rPr>
                        <a:t>đồ</a:t>
                      </a:r>
                      <a:r>
                        <a:rPr lang="en-US" sz="1800" dirty="0">
                          <a:effectLst/>
                        </a:rPr>
                        <a:t> </a:t>
                      </a:r>
                      <a:r>
                        <a:rPr lang="en-US" sz="1800" dirty="0" err="1">
                          <a:effectLst/>
                        </a:rPr>
                        <a:t>tư</a:t>
                      </a:r>
                      <a:r>
                        <a:rPr lang="en-US" sz="1800" dirty="0">
                          <a:effectLst/>
                        </a:rPr>
                        <a:t> </a:t>
                      </a:r>
                      <a:r>
                        <a:rPr lang="en-US" sz="1800" dirty="0" err="1">
                          <a:effectLst/>
                        </a:rPr>
                        <a:t>duy</a:t>
                      </a:r>
                      <a:r>
                        <a:rPr lang="en-US" sz="1800" dirty="0">
                          <a:effectLst/>
                        </a:rPr>
                        <a:t>, video clip) </a:t>
                      </a:r>
                      <a:r>
                        <a:rPr lang="en-US" sz="1800" dirty="0" err="1">
                          <a:effectLst/>
                        </a:rPr>
                        <a:t>để</a:t>
                      </a:r>
                      <a:r>
                        <a:rPr lang="en-US" sz="1800" dirty="0">
                          <a:effectLst/>
                        </a:rPr>
                        <a:t> </a:t>
                      </a:r>
                      <a:r>
                        <a:rPr lang="en-US" sz="1800" dirty="0" err="1">
                          <a:effectLst/>
                        </a:rPr>
                        <a:t>giới</a:t>
                      </a:r>
                      <a:r>
                        <a:rPr lang="en-US" sz="1800" dirty="0">
                          <a:effectLst/>
                        </a:rPr>
                        <a:t> </a:t>
                      </a:r>
                      <a:r>
                        <a:rPr lang="en-US" sz="1800" dirty="0" err="1">
                          <a:effectLst/>
                        </a:rPr>
                        <a:t>thiệu</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SPMT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Viết</a:t>
                      </a:r>
                      <a:r>
                        <a:rPr lang="en-US" sz="1800" dirty="0">
                          <a:effectLst/>
                        </a:rPr>
                        <a:t> </a:t>
                      </a:r>
                      <a:r>
                        <a:rPr lang="en-US" sz="1800" dirty="0" err="1">
                          <a:effectLst/>
                        </a:rPr>
                        <a:t>bài</a:t>
                      </a:r>
                      <a:r>
                        <a:rPr lang="en-US" sz="1800" dirty="0">
                          <a:effectLst/>
                        </a:rPr>
                        <a:t> </a:t>
                      </a:r>
                      <a:r>
                        <a:rPr lang="en-US" sz="1800" dirty="0" err="1">
                          <a:effectLst/>
                        </a:rPr>
                        <a:t>luận</a:t>
                      </a:r>
                      <a:r>
                        <a:rPr lang="en-US" sz="1800" dirty="0">
                          <a:effectLst/>
                        </a:rPr>
                        <a:t> </a:t>
                      </a:r>
                      <a:r>
                        <a:rPr lang="en-US" sz="1800" dirty="0" err="1">
                          <a:effectLst/>
                        </a:rPr>
                        <a:t>ngắn</a:t>
                      </a:r>
                      <a:r>
                        <a:rPr lang="en-US" sz="1800" dirty="0">
                          <a:effectLst/>
                        </a:rPr>
                        <a:t> </a:t>
                      </a:r>
                      <a:r>
                        <a:rPr lang="en-US" sz="1800" dirty="0" err="1">
                          <a:effectLst/>
                        </a:rPr>
                        <a:t>giới</a:t>
                      </a:r>
                      <a:r>
                        <a:rPr lang="en-US" sz="1800" dirty="0">
                          <a:effectLst/>
                        </a:rPr>
                        <a:t> </a:t>
                      </a:r>
                      <a:r>
                        <a:rPr lang="en-US" sz="1800" dirty="0" err="1">
                          <a:effectLst/>
                        </a:rPr>
                        <a:t>thiệu</a:t>
                      </a:r>
                      <a:r>
                        <a:rPr lang="en-US" sz="1800" dirty="0">
                          <a:effectLst/>
                        </a:rPr>
                        <a:t> </a:t>
                      </a:r>
                      <a:r>
                        <a:rPr lang="en-US" sz="1800" dirty="0" err="1">
                          <a:effectLst/>
                        </a:rPr>
                        <a:t>sự</a:t>
                      </a:r>
                      <a:r>
                        <a:rPr lang="en-US" sz="1800" dirty="0">
                          <a:effectLst/>
                        </a:rPr>
                        <a:t> </a:t>
                      </a:r>
                      <a:r>
                        <a:rPr lang="en-US" sz="1800" dirty="0" err="1">
                          <a:effectLst/>
                        </a:rPr>
                        <a:t>đa</a:t>
                      </a:r>
                      <a:r>
                        <a:rPr lang="en-US" sz="1800" dirty="0">
                          <a:effectLst/>
                        </a:rPr>
                        <a:t> </a:t>
                      </a:r>
                      <a:r>
                        <a:rPr lang="en-US" sz="1800" dirty="0" err="1">
                          <a:effectLst/>
                        </a:rPr>
                        <a:t>dạng</a:t>
                      </a:r>
                      <a:r>
                        <a:rPr lang="en-US" sz="1800" dirty="0">
                          <a:effectLst/>
                        </a:rPr>
                        <a:t> </a:t>
                      </a:r>
                      <a:r>
                        <a:rPr lang="en-US" sz="1800" dirty="0" err="1">
                          <a:effectLst/>
                        </a:rPr>
                        <a:t>và</a:t>
                      </a:r>
                      <a:r>
                        <a:rPr lang="en-US" sz="1800" dirty="0">
                          <a:effectLst/>
                        </a:rPr>
                        <a:t> ý </a:t>
                      </a:r>
                      <a:r>
                        <a:rPr lang="en-US" sz="1800" dirty="0" err="1">
                          <a:effectLst/>
                        </a:rPr>
                        <a:t>nghĩa</a:t>
                      </a:r>
                      <a:r>
                        <a:rPr lang="en-US" sz="1800" dirty="0">
                          <a:effectLst/>
                        </a:rPr>
                        <a:t> </a:t>
                      </a:r>
                      <a:r>
                        <a:rPr lang="en-US" sz="1800" dirty="0" err="1">
                          <a:effectLst/>
                        </a:rPr>
                        <a:t>của</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thuộc</a:t>
                      </a:r>
                      <a:r>
                        <a:rPr lang="en-US" sz="1800" dirty="0">
                          <a:effectLst/>
                        </a:rPr>
                        <a:t> </a:t>
                      </a:r>
                      <a:r>
                        <a:rPr lang="en-US" sz="1800" dirty="0" err="1">
                          <a:effectLst/>
                        </a:rPr>
                        <a:t>lĩnh</a:t>
                      </a:r>
                      <a:r>
                        <a:rPr lang="en-US" sz="1800" dirty="0">
                          <a:effectLst/>
                        </a:rPr>
                        <a:t> </a:t>
                      </a:r>
                      <a:r>
                        <a:rPr lang="en-US" sz="1800" dirty="0" err="1">
                          <a:effectLst/>
                        </a:rPr>
                        <a:t>vực</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2724002"/>
                  </a:ext>
                </a:extLst>
              </a:tr>
            </a:tbl>
          </a:graphicData>
        </a:graphic>
      </p:graphicFrame>
      <p:pic>
        <p:nvPicPr>
          <p:cNvPr id="8" name="Picture 7">
            <a:extLst>
              <a:ext uri="{FF2B5EF4-FFF2-40B4-BE49-F238E27FC236}">
                <a16:creationId xmlns:a16="http://schemas.microsoft.com/office/drawing/2014/main" id="{3551CEA0-85B7-72BB-9417-906AEF1492E3}"/>
              </a:ext>
            </a:extLst>
          </p:cNvPr>
          <p:cNvPicPr>
            <a:picLocks noChangeAspect="1"/>
          </p:cNvPicPr>
          <p:nvPr/>
        </p:nvPicPr>
        <p:blipFill>
          <a:blip r:embed="rId3"/>
          <a:stretch>
            <a:fillRect/>
          </a:stretch>
        </p:blipFill>
        <p:spPr>
          <a:xfrm>
            <a:off x="7814188" y="1615415"/>
            <a:ext cx="3887482" cy="5176324"/>
          </a:xfrm>
          <a:prstGeom prst="rect">
            <a:avLst/>
          </a:prstGeom>
        </p:spPr>
      </p:pic>
    </p:spTree>
    <p:extLst>
      <p:ext uri="{BB962C8B-B14F-4D97-AF65-F5344CB8AC3E}">
        <p14:creationId xmlns:p14="http://schemas.microsoft.com/office/powerpoint/2010/main" val="3214573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804744D-373C-A0B2-12F5-17D6CF4CAA11}"/>
              </a:ext>
            </a:extLst>
          </p:cNvPr>
          <p:cNvSpPr/>
          <p:nvPr/>
        </p:nvSpPr>
        <p:spPr>
          <a:xfrm>
            <a:off x="1745543" y="1197032"/>
            <a:ext cx="3332964" cy="372731"/>
          </a:xfrm>
          <a:prstGeom prst="rect">
            <a:avLst/>
          </a:prstGeom>
        </p:spPr>
        <p:txBody>
          <a:bodyPr wrap="none">
            <a:spAutoFit/>
          </a:bodyPr>
          <a:lstStyle/>
          <a:p>
            <a:pPr>
              <a:lnSpc>
                <a:spcPct val="107000"/>
              </a:lnSpc>
              <a:spcAft>
                <a:spcPts val="800"/>
              </a:spcAft>
            </a:pPr>
            <a:r>
              <a:rPr lang="en-US" b="1" dirty="0" err="1">
                <a:latin typeface="Tahoma" panose="020B0604030504040204" pitchFamily="34" charset="0"/>
                <a:ea typeface="Calibri" panose="020F0502020204030204" pitchFamily="34" charset="0"/>
                <a:cs typeface="Times New Roman" panose="02020603050405020304" pitchFamily="18" charset="0"/>
              </a:rPr>
              <a:t>DẠNG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BÀI</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HƯỚNG</a:t>
            </a:r>
            <a:r>
              <a:rPr lang="en-US" b="1" dirty="0">
                <a:latin typeface="Tahoma" panose="020B0604030504040204" pitchFamily="34" charset="0"/>
                <a:ea typeface="Calibri" panose="020F0502020204030204" pitchFamily="34" charset="0"/>
                <a:cs typeface="Times New Roman" panose="02020603050405020304" pitchFamily="18" charset="0"/>
              </a:rPr>
              <a:t> </a:t>
            </a:r>
            <a:r>
              <a:rPr lang="en-US" b="1" dirty="0" err="1">
                <a:latin typeface="Tahoma" panose="020B0604030504040204" pitchFamily="34" charset="0"/>
                <a:ea typeface="Calibri" panose="020F0502020204030204" pitchFamily="34" charset="0"/>
                <a:cs typeface="Times New Roman" panose="02020603050405020304" pitchFamily="18" charset="0"/>
              </a:rPr>
              <a:t>NGHIỆP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AC9AC9D-F3AD-F118-2C81-F41423472A54}"/>
              </a:ext>
            </a:extLst>
          </p:cNvPr>
          <p:cNvGraphicFramePr>
            <a:graphicFrameLocks noGrp="1"/>
          </p:cNvGraphicFramePr>
          <p:nvPr>
            <p:extLst>
              <p:ext uri="{D42A27DB-BD31-4B8C-83A1-F6EECF244321}">
                <p14:modId xmlns:p14="http://schemas.microsoft.com/office/powerpoint/2010/main" val="2494878642"/>
              </p:ext>
            </p:extLst>
          </p:nvPr>
        </p:nvGraphicFramePr>
        <p:xfrm>
          <a:off x="1097721" y="1698729"/>
          <a:ext cx="5994400" cy="4663440"/>
        </p:xfrm>
        <a:graphic>
          <a:graphicData uri="http://schemas.openxmlformats.org/drawingml/2006/table">
            <a:tbl>
              <a:tblPr firstRow="1" firstCol="1" bandRow="1">
                <a:tableStyleId>{5C22544A-7EE6-4342-B048-85BDC9FD1C3A}</a:tableStyleId>
              </a:tblPr>
              <a:tblGrid>
                <a:gridCol w="374650">
                  <a:extLst>
                    <a:ext uri="{9D8B030D-6E8A-4147-A177-3AD203B41FA5}">
                      <a16:colId xmlns:a16="http://schemas.microsoft.com/office/drawing/2014/main" val="3020805456"/>
                    </a:ext>
                  </a:extLst>
                </a:gridCol>
                <a:gridCol w="1422400">
                  <a:extLst>
                    <a:ext uri="{9D8B030D-6E8A-4147-A177-3AD203B41FA5}">
                      <a16:colId xmlns:a16="http://schemas.microsoft.com/office/drawing/2014/main" val="3878443888"/>
                    </a:ext>
                  </a:extLst>
                </a:gridCol>
                <a:gridCol w="4197350">
                  <a:extLst>
                    <a:ext uri="{9D8B030D-6E8A-4147-A177-3AD203B41FA5}">
                      <a16:colId xmlns:a16="http://schemas.microsoft.com/office/drawing/2014/main" val="1943845996"/>
                    </a:ext>
                  </a:extLst>
                </a:gridCol>
              </a:tblGrid>
              <a:tr h="0">
                <a:tc>
                  <a:txBody>
                    <a:bodyPr/>
                    <a:lstStyle/>
                    <a:p>
                      <a:pPr marL="0" marR="0" algn="ctr">
                        <a:spcBef>
                          <a:spcPts val="0"/>
                        </a:spcBef>
                        <a:spcAft>
                          <a:spcPts val="600"/>
                        </a:spcAft>
                      </a:pPr>
                      <a:r>
                        <a:rPr lang="en-US" sz="1800">
                          <a:effectLst/>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Bài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800">
                          <a:effectLst/>
                        </a:rPr>
                        <a:t>Quy trình dạy học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70226764"/>
                  </a:ext>
                </a:extLst>
              </a:tr>
              <a:tr h="0">
                <a:tc>
                  <a:txBody>
                    <a:bodyPr/>
                    <a:lstStyle/>
                    <a:p>
                      <a:pPr marL="0" marR="0" algn="just">
                        <a:spcBef>
                          <a:spcPts val="0"/>
                        </a:spcBef>
                        <a:spcAft>
                          <a:spcPts val="600"/>
                        </a:spcAft>
                      </a:pPr>
                      <a:r>
                        <a:rPr lang="en-US" sz="1800">
                          <a:effectLst/>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1800">
                          <a:effectLst/>
                        </a:rPr>
                        <a:t>Bài 16. Đặc trưng của ngành, nghề liên quan đến mĩ thuật tạo hình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Quan </a:t>
                      </a:r>
                      <a:r>
                        <a:rPr lang="en-US" sz="1800" dirty="0" err="1">
                          <a:effectLst/>
                        </a:rPr>
                        <a:t>sát</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về</a:t>
                      </a:r>
                      <a:r>
                        <a:rPr lang="en-US" sz="1800" dirty="0">
                          <a:effectLst/>
                        </a:rPr>
                        <a:t> </a:t>
                      </a:r>
                      <a:r>
                        <a:rPr lang="en-US" sz="1800" dirty="0" err="1">
                          <a:effectLst/>
                        </a:rPr>
                        <a:t>thị</a:t>
                      </a:r>
                      <a:r>
                        <a:rPr lang="en-US" sz="1800" dirty="0">
                          <a:effectLst/>
                        </a:rPr>
                        <a:t> </a:t>
                      </a:r>
                      <a:r>
                        <a:rPr lang="en-US" sz="1800" dirty="0" err="1">
                          <a:effectLst/>
                        </a:rPr>
                        <a:t>trường</a:t>
                      </a:r>
                      <a:r>
                        <a:rPr lang="en-US" sz="1800" dirty="0">
                          <a:effectLst/>
                        </a:rPr>
                        <a:t> </a:t>
                      </a:r>
                      <a:r>
                        <a:rPr lang="en-US" sz="1800" dirty="0" err="1">
                          <a:effectLst/>
                        </a:rPr>
                        <a:t>của</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a:t>
                      </a:r>
                      <a:endParaRPr lang="en-US" sz="1600" dirty="0">
                        <a:effectLst/>
                      </a:endParaRPr>
                    </a:p>
                    <a:p>
                      <a:pPr marL="0" marR="0">
                        <a:spcBef>
                          <a:spcPts val="0"/>
                        </a:spcBef>
                        <a:spcAft>
                          <a:spcPts val="0"/>
                        </a:spcAft>
                      </a:pP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yếu</a:t>
                      </a:r>
                      <a:r>
                        <a:rPr lang="en-US" sz="1800" dirty="0">
                          <a:effectLst/>
                        </a:rPr>
                        <a:t> </a:t>
                      </a:r>
                      <a:r>
                        <a:rPr lang="en-US" sz="1800" dirty="0" err="1">
                          <a:effectLst/>
                        </a:rPr>
                        <a:t>tố</a:t>
                      </a:r>
                      <a:r>
                        <a:rPr lang="en-US" sz="1800" dirty="0">
                          <a:effectLst/>
                        </a:rPr>
                        <a:t> </a:t>
                      </a:r>
                      <a:r>
                        <a:rPr lang="en-US" sz="1800" dirty="0" err="1">
                          <a:effectLst/>
                        </a:rPr>
                        <a:t>đặc</a:t>
                      </a:r>
                      <a:r>
                        <a:rPr lang="en-US" sz="1800" dirty="0">
                          <a:effectLst/>
                        </a:rPr>
                        <a:t> </a:t>
                      </a:r>
                      <a:r>
                        <a:rPr lang="en-US" sz="1800" dirty="0" err="1">
                          <a:effectLst/>
                        </a:rPr>
                        <a:t>trưng</a:t>
                      </a:r>
                      <a:r>
                        <a:rPr lang="en-US" sz="1800" dirty="0">
                          <a:effectLst/>
                        </a:rPr>
                        <a:t> </a:t>
                      </a:r>
                      <a:r>
                        <a:rPr lang="en-US" sz="1800" dirty="0" err="1">
                          <a:effectLst/>
                        </a:rPr>
                        <a:t>của</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liên</a:t>
                      </a:r>
                      <a:r>
                        <a:rPr lang="en-US" sz="1800" dirty="0">
                          <a:effectLst/>
                        </a:rPr>
                        <a:t> </a:t>
                      </a:r>
                      <a:r>
                        <a:rPr lang="en-US" sz="1800" dirty="0" err="1">
                          <a:effectLst/>
                        </a:rPr>
                        <a:t>quan</a:t>
                      </a:r>
                      <a:r>
                        <a:rPr lang="en-US" sz="1800" dirty="0">
                          <a:effectLst/>
                        </a:rPr>
                        <a:t> </a:t>
                      </a:r>
                      <a:r>
                        <a:rPr lang="en-US" sz="1800" dirty="0" err="1">
                          <a:effectLst/>
                        </a:rPr>
                        <a:t>đến</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ngôn</a:t>
                      </a:r>
                      <a:r>
                        <a:rPr lang="en-US" sz="1800" dirty="0">
                          <a:effectLst/>
                        </a:rPr>
                        <a:t> ng</a:t>
                      </a:r>
                      <a:r>
                        <a:rPr lang="vi-VN" sz="1800" dirty="0">
                          <a:effectLst/>
                        </a:rPr>
                        <a:t>ữ</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giá</a:t>
                      </a:r>
                      <a:r>
                        <a:rPr lang="en-US" sz="1800" dirty="0">
                          <a:effectLst/>
                        </a:rPr>
                        <a:t> </a:t>
                      </a:r>
                      <a:r>
                        <a:rPr lang="en-US" sz="1800" dirty="0" err="1">
                          <a:effectLst/>
                        </a:rPr>
                        <a:t>trị</a:t>
                      </a:r>
                      <a:r>
                        <a:rPr lang="en-US" sz="1800" dirty="0">
                          <a:effectLst/>
                        </a:rPr>
                        <a:t> </a:t>
                      </a:r>
                      <a:r>
                        <a:rPr lang="en-US" sz="1800" dirty="0" err="1">
                          <a:effectLst/>
                        </a:rPr>
                        <a:t>kinh</a:t>
                      </a:r>
                      <a:r>
                        <a:rPr lang="en-US" sz="1800" dirty="0">
                          <a:effectLst/>
                        </a:rPr>
                        <a:t> </a:t>
                      </a:r>
                      <a:r>
                        <a:rPr lang="en-US" sz="1800" dirty="0" err="1">
                          <a:effectLst/>
                        </a:rPr>
                        <a:t>tế</a:t>
                      </a:r>
                      <a:r>
                        <a:rPr lang="en-US" sz="1800" dirty="0">
                          <a:effectLst/>
                        </a:rPr>
                        <a:t>).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các</a:t>
                      </a:r>
                      <a:r>
                        <a:rPr lang="en-US" sz="1800" dirty="0">
                          <a:effectLst/>
                        </a:rPr>
                        <a:t> </a:t>
                      </a:r>
                      <a:r>
                        <a:rPr lang="en-US" sz="1800" dirty="0" err="1">
                          <a:effectLst/>
                        </a:rPr>
                        <a:t>bước</a:t>
                      </a:r>
                      <a:r>
                        <a:rPr lang="en-US" sz="1800" dirty="0">
                          <a:effectLst/>
                        </a:rPr>
                        <a:t> </a:t>
                      </a:r>
                      <a:r>
                        <a:rPr lang="en-US" sz="1800" dirty="0" err="1">
                          <a:effectLst/>
                        </a:rPr>
                        <a:t>vẽ</a:t>
                      </a:r>
                      <a:r>
                        <a:rPr lang="en-US" sz="1800" dirty="0">
                          <a:effectLst/>
                        </a:rPr>
                        <a:t> </a:t>
                      </a:r>
                      <a:r>
                        <a:rPr lang="en-US" sz="1800" dirty="0" err="1">
                          <a:effectLst/>
                        </a:rPr>
                        <a:t>tranh</a:t>
                      </a:r>
                      <a:r>
                        <a:rPr lang="en-US" sz="1800" dirty="0">
                          <a:effectLst/>
                        </a:rPr>
                        <a:t> </a:t>
                      </a:r>
                      <a:r>
                        <a:rPr lang="en-US" sz="1800" dirty="0" err="1">
                          <a:effectLst/>
                        </a:rPr>
                        <a:t>chì</a:t>
                      </a:r>
                      <a:r>
                        <a:rPr lang="en-US" sz="1800" dirty="0">
                          <a:effectLst/>
                        </a:rPr>
                        <a:t> </a:t>
                      </a:r>
                      <a:r>
                        <a:rPr lang="en-US" sz="1800" dirty="0" err="1">
                          <a:effectLst/>
                        </a:rPr>
                        <a:t>của</a:t>
                      </a:r>
                      <a:r>
                        <a:rPr lang="en-US" sz="1800" dirty="0">
                          <a:effectLst/>
                        </a:rPr>
                        <a:t> </a:t>
                      </a:r>
                      <a:r>
                        <a:rPr lang="en-US" sz="1800" dirty="0" err="1">
                          <a:effectLst/>
                        </a:rPr>
                        <a:t>hoạ</a:t>
                      </a:r>
                      <a:r>
                        <a:rPr lang="en-US" sz="1800" dirty="0">
                          <a:effectLst/>
                        </a:rPr>
                        <a:t> </a:t>
                      </a:r>
                      <a:r>
                        <a:rPr lang="en-US" sz="1800" dirty="0" err="1">
                          <a:effectLst/>
                        </a:rPr>
                        <a:t>sĩ</a:t>
                      </a:r>
                      <a:r>
                        <a:rPr lang="en-US" sz="1800" dirty="0">
                          <a:effectLst/>
                        </a:rPr>
                        <a:t>. Qua </a:t>
                      </a:r>
                      <a:r>
                        <a:rPr lang="en-US" sz="1800" dirty="0" err="1">
                          <a:effectLst/>
                        </a:rPr>
                        <a:t>đó</a:t>
                      </a:r>
                      <a:r>
                        <a:rPr lang="en-US" sz="1800" dirty="0">
                          <a:effectLst/>
                        </a:rPr>
                        <a:t>, HS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một</a:t>
                      </a:r>
                      <a:r>
                        <a:rPr lang="en-US" sz="1800" dirty="0">
                          <a:effectLst/>
                        </a:rPr>
                        <a:t> </a:t>
                      </a:r>
                      <a:r>
                        <a:rPr lang="en-US" sz="1800" dirty="0" err="1">
                          <a:effectLst/>
                        </a:rPr>
                        <a:t>SPMT</a:t>
                      </a:r>
                      <a:r>
                        <a:rPr lang="en-US" sz="1800" dirty="0">
                          <a:effectLst/>
                        </a:rPr>
                        <a:t> </a:t>
                      </a:r>
                      <a:r>
                        <a:rPr lang="en-US" sz="1800" dirty="0" err="1">
                          <a:effectLst/>
                        </a:rPr>
                        <a:t>về</a:t>
                      </a:r>
                      <a:r>
                        <a:rPr lang="en-US" sz="1800" dirty="0">
                          <a:effectLst/>
                        </a:rPr>
                        <a:t> </a:t>
                      </a:r>
                      <a:r>
                        <a:rPr lang="en-US" sz="1800" dirty="0" err="1">
                          <a:effectLst/>
                        </a:rPr>
                        <a:t>một</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liên</a:t>
                      </a:r>
                      <a:r>
                        <a:rPr lang="en-US" sz="1800" dirty="0">
                          <a:effectLst/>
                        </a:rPr>
                        <a:t> </a:t>
                      </a:r>
                      <a:r>
                        <a:rPr lang="en-US" sz="1800" dirty="0" err="1">
                          <a:effectLst/>
                        </a:rPr>
                        <a:t>quan</a:t>
                      </a:r>
                      <a:r>
                        <a:rPr lang="en-US" sz="1800" dirty="0">
                          <a:effectLst/>
                        </a:rPr>
                        <a:t> </a:t>
                      </a:r>
                      <a:r>
                        <a:rPr lang="en-US" sz="1800" dirty="0" err="1">
                          <a:effectLst/>
                        </a:rPr>
                        <a:t>đến</a:t>
                      </a:r>
                      <a:r>
                        <a:rPr lang="en-US" sz="1800" dirty="0">
                          <a:effectLst/>
                        </a:rPr>
                        <a:t> </a:t>
                      </a:r>
                      <a:r>
                        <a:rPr lang="en-US" sz="1800" dirty="0" err="1">
                          <a:effectLst/>
                        </a:rPr>
                        <a:t>lĩnh</a:t>
                      </a:r>
                      <a:r>
                        <a:rPr lang="en-US" sz="1800" dirty="0">
                          <a:effectLst/>
                        </a:rPr>
                        <a:t> </a:t>
                      </a:r>
                      <a:r>
                        <a:rPr lang="en-US" sz="1800" dirty="0" err="1">
                          <a:effectLst/>
                        </a:rPr>
                        <a:t>vực</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a:t>
                      </a:r>
                      <a:endParaRPr lang="en-US" sz="1600" dirty="0">
                        <a:effectLst/>
                      </a:endParaRPr>
                    </a:p>
                    <a:p>
                      <a:pPr marL="0" marR="0">
                        <a:spcBef>
                          <a:spcPts val="0"/>
                        </a:spcBef>
                        <a:spcAft>
                          <a:spcPts val="0"/>
                        </a:spcAft>
                      </a:pPr>
                      <a:r>
                        <a:rPr lang="en-US" sz="1800" dirty="0" err="1">
                          <a:effectLst/>
                        </a:rPr>
                        <a:t>Thảo</a:t>
                      </a:r>
                      <a:r>
                        <a:rPr lang="en-US" sz="1800" dirty="0">
                          <a:effectLst/>
                        </a:rPr>
                        <a:t> </a:t>
                      </a:r>
                      <a:r>
                        <a:rPr lang="en-US" sz="1800" dirty="0" err="1">
                          <a:effectLst/>
                        </a:rPr>
                        <a:t>luận</a:t>
                      </a:r>
                      <a:r>
                        <a:rPr lang="en-US" sz="1800" dirty="0">
                          <a:effectLst/>
                        </a:rPr>
                        <a:t>: </a:t>
                      </a:r>
                      <a:r>
                        <a:rPr lang="en-US" sz="1800" dirty="0" err="1">
                          <a:effectLst/>
                        </a:rPr>
                        <a:t>Trưng</a:t>
                      </a:r>
                      <a:r>
                        <a:rPr lang="en-US" sz="1800" dirty="0">
                          <a:effectLst/>
                        </a:rPr>
                        <a:t> </a:t>
                      </a:r>
                      <a:r>
                        <a:rPr lang="en-US" sz="1800" dirty="0" err="1">
                          <a:effectLst/>
                        </a:rPr>
                        <a:t>bày</a:t>
                      </a:r>
                      <a:r>
                        <a:rPr lang="en-US" sz="1800" dirty="0">
                          <a:effectLst/>
                        </a:rPr>
                        <a:t> </a:t>
                      </a:r>
                      <a:r>
                        <a:rPr lang="en-US" sz="1800" dirty="0" err="1">
                          <a:effectLst/>
                        </a:rPr>
                        <a:t>SPMT</a:t>
                      </a:r>
                      <a:r>
                        <a:rPr lang="en-US" sz="1800" dirty="0">
                          <a:effectLst/>
                        </a:rPr>
                        <a:t> </a:t>
                      </a:r>
                      <a:r>
                        <a:rPr lang="en-US" sz="1800" dirty="0" err="1">
                          <a:effectLst/>
                        </a:rPr>
                        <a:t>đã</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nội</a:t>
                      </a:r>
                      <a:r>
                        <a:rPr lang="en-US" sz="1800" dirty="0">
                          <a:effectLst/>
                        </a:rPr>
                        <a:t> dung </a:t>
                      </a:r>
                      <a:r>
                        <a:rPr lang="en-US" sz="1800" dirty="0" err="1">
                          <a:effectLst/>
                        </a:rPr>
                        <a:t>theo</a:t>
                      </a:r>
                      <a:r>
                        <a:rPr lang="en-US" sz="1800" dirty="0">
                          <a:effectLst/>
                        </a:rPr>
                        <a:t> </a:t>
                      </a:r>
                      <a:r>
                        <a:rPr lang="en-US" sz="1800" dirty="0" err="1">
                          <a:effectLst/>
                        </a:rPr>
                        <a:t>gợi</a:t>
                      </a:r>
                      <a:r>
                        <a:rPr lang="en-US" sz="1800" dirty="0">
                          <a:effectLst/>
                        </a:rPr>
                        <a:t> ý.</a:t>
                      </a:r>
                      <a:endParaRPr lang="en-US" sz="1600" dirty="0">
                        <a:effectLst/>
                      </a:endParaRPr>
                    </a:p>
                    <a:p>
                      <a:pPr marL="0" marR="0">
                        <a:spcBef>
                          <a:spcPts val="0"/>
                        </a:spcBef>
                        <a:spcAft>
                          <a:spcPts val="0"/>
                        </a:spcAft>
                      </a:pPr>
                      <a:r>
                        <a:rPr lang="en-US" sz="1800" dirty="0" err="1">
                          <a:effectLst/>
                        </a:rPr>
                        <a:t>Vận</a:t>
                      </a:r>
                      <a:r>
                        <a:rPr lang="en-US" sz="1800" dirty="0">
                          <a:effectLst/>
                        </a:rPr>
                        <a:t> </a:t>
                      </a:r>
                      <a:r>
                        <a:rPr lang="en-US" sz="1800" dirty="0" err="1">
                          <a:effectLst/>
                        </a:rPr>
                        <a:t>dụng</a:t>
                      </a:r>
                      <a:r>
                        <a:rPr lang="en-US" sz="1800" dirty="0">
                          <a:effectLst/>
                        </a:rPr>
                        <a:t>: </a:t>
                      </a:r>
                      <a:r>
                        <a:rPr lang="en-US" sz="1800" dirty="0" err="1">
                          <a:effectLst/>
                        </a:rPr>
                        <a:t>Viết</a:t>
                      </a:r>
                      <a:r>
                        <a:rPr lang="en-US" sz="1800" dirty="0">
                          <a:effectLst/>
                        </a:rPr>
                        <a:t> </a:t>
                      </a:r>
                      <a:r>
                        <a:rPr lang="en-US" sz="1800" dirty="0" err="1">
                          <a:effectLst/>
                        </a:rPr>
                        <a:t>một</a:t>
                      </a:r>
                      <a:r>
                        <a:rPr lang="en-US" sz="1800" dirty="0">
                          <a:effectLst/>
                        </a:rPr>
                        <a:t> </a:t>
                      </a:r>
                      <a:r>
                        <a:rPr lang="en-US" sz="1800" dirty="0" err="1">
                          <a:effectLst/>
                        </a:rPr>
                        <a:t>bài</a:t>
                      </a:r>
                      <a:r>
                        <a:rPr lang="en-US" sz="1800" dirty="0">
                          <a:effectLst/>
                        </a:rPr>
                        <a:t> </a:t>
                      </a:r>
                      <a:r>
                        <a:rPr lang="en-US" sz="1800" dirty="0" err="1">
                          <a:effectLst/>
                        </a:rPr>
                        <a:t>luận</a:t>
                      </a:r>
                      <a:r>
                        <a:rPr lang="en-US" sz="1800" dirty="0">
                          <a:effectLst/>
                        </a:rPr>
                        <a:t> </a:t>
                      </a:r>
                      <a:r>
                        <a:rPr lang="en-US" sz="1800" dirty="0" err="1">
                          <a:effectLst/>
                        </a:rPr>
                        <a:t>hoặc</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video clip </a:t>
                      </a:r>
                      <a:r>
                        <a:rPr lang="en-US" sz="1800" dirty="0" err="1">
                          <a:effectLst/>
                        </a:rPr>
                        <a:t>về</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ngành</a:t>
                      </a:r>
                      <a:r>
                        <a:rPr lang="en-US" sz="1800" dirty="0">
                          <a:effectLst/>
                        </a:rPr>
                        <a:t> </a:t>
                      </a:r>
                      <a:r>
                        <a:rPr lang="en-US" sz="1800" dirty="0" err="1">
                          <a:effectLst/>
                        </a:rPr>
                        <a:t>nghề</a:t>
                      </a:r>
                      <a:r>
                        <a:rPr lang="en-US" sz="1800" dirty="0">
                          <a:effectLst/>
                        </a:rPr>
                        <a:t> </a:t>
                      </a:r>
                      <a:r>
                        <a:rPr lang="en-US" sz="1800" dirty="0" err="1">
                          <a:effectLst/>
                        </a:rPr>
                        <a:t>liên</a:t>
                      </a:r>
                      <a:r>
                        <a:rPr lang="en-US" sz="1800" dirty="0">
                          <a:effectLst/>
                        </a:rPr>
                        <a:t> </a:t>
                      </a:r>
                      <a:r>
                        <a:rPr lang="en-US" sz="1800" dirty="0" err="1">
                          <a:effectLst/>
                        </a:rPr>
                        <a:t>quan</a:t>
                      </a:r>
                      <a:r>
                        <a:rPr lang="en-US" sz="1800" dirty="0">
                          <a:effectLst/>
                        </a:rPr>
                        <a:t> </a:t>
                      </a:r>
                      <a:r>
                        <a:rPr lang="en-US" sz="1800" dirty="0" err="1">
                          <a:effectLst/>
                        </a:rPr>
                        <a:t>đến</a:t>
                      </a:r>
                      <a:r>
                        <a:rPr lang="en-US" sz="1800" dirty="0">
                          <a:effectLst/>
                        </a:rPr>
                        <a:t> </a:t>
                      </a:r>
                      <a:r>
                        <a:rPr lang="en-US" sz="1800" dirty="0" err="1">
                          <a:effectLst/>
                        </a:rPr>
                        <a:t>mĩ</a:t>
                      </a:r>
                      <a:r>
                        <a:rPr lang="en-US" sz="1800" dirty="0">
                          <a:effectLst/>
                        </a:rPr>
                        <a:t> </a:t>
                      </a:r>
                      <a:r>
                        <a:rPr lang="en-US" sz="1800" dirty="0" err="1">
                          <a:effectLst/>
                        </a:rPr>
                        <a:t>thuật</a:t>
                      </a:r>
                      <a:r>
                        <a:rPr lang="en-US" sz="1800" dirty="0">
                          <a:effectLst/>
                        </a:rPr>
                        <a:t> </a:t>
                      </a:r>
                      <a:r>
                        <a:rPr lang="en-US" sz="1800" dirty="0" err="1">
                          <a:effectLst/>
                        </a:rPr>
                        <a:t>tạo</a:t>
                      </a:r>
                      <a:r>
                        <a:rPr lang="en-US" sz="1800" dirty="0">
                          <a:effectLst/>
                        </a:rPr>
                        <a:t> </a:t>
                      </a:r>
                      <a:r>
                        <a:rPr lang="en-US" sz="1800" dirty="0" err="1">
                          <a:effectLst/>
                        </a:rPr>
                        <a:t>hình</a:t>
                      </a:r>
                      <a:r>
                        <a:rPr lang="en-US" sz="1800" dirty="0">
                          <a:effectLst/>
                        </a:rPr>
                        <a:t> (</a:t>
                      </a:r>
                      <a:r>
                        <a:rPr lang="en-US" sz="1800" dirty="0" err="1">
                          <a:effectLst/>
                        </a:rPr>
                        <a:t>Công</a:t>
                      </a:r>
                      <a:r>
                        <a:rPr lang="en-US" sz="1800" dirty="0">
                          <a:effectLst/>
                        </a:rPr>
                        <a:t> </a:t>
                      </a:r>
                      <a:r>
                        <a:rPr lang="en-US" sz="1800" dirty="0" err="1">
                          <a:effectLst/>
                        </a:rPr>
                        <a:t>đoạn</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Chất</a:t>
                      </a:r>
                      <a:r>
                        <a:rPr lang="en-US" sz="1800" dirty="0">
                          <a:effectLst/>
                        </a:rPr>
                        <a:t> </a:t>
                      </a:r>
                      <a:r>
                        <a:rPr lang="en-US" sz="1800" dirty="0" err="1">
                          <a:effectLst/>
                        </a:rPr>
                        <a:t>liệu</a:t>
                      </a:r>
                      <a:r>
                        <a:rPr lang="en-US" sz="1800" dirty="0">
                          <a:effectLst/>
                        </a:rPr>
                        <a:t>, </a:t>
                      </a:r>
                      <a:r>
                        <a:rPr lang="en-US" sz="1800" dirty="0" err="1">
                          <a:effectLst/>
                        </a:rPr>
                        <a:t>màu</a:t>
                      </a:r>
                      <a:r>
                        <a:rPr lang="en-US" sz="1800" dirty="0">
                          <a:effectLst/>
                        </a:rPr>
                        <a:t> </a:t>
                      </a:r>
                      <a:r>
                        <a:rPr lang="en-US" sz="1800" dirty="0" err="1">
                          <a:effectLst/>
                        </a:rPr>
                        <a:t>sắ</a:t>
                      </a:r>
                      <a:r>
                        <a:rPr lang="vi-VN" sz="1800" dirty="0">
                          <a:effectLst/>
                        </a:rPr>
                        <a:t>c</a:t>
                      </a:r>
                      <a:r>
                        <a:rPr lang="en-US" sz="1800" dirty="0">
                          <a:effectLst/>
                        </a:rPr>
                        <a:t>, </a:t>
                      </a:r>
                      <a:r>
                        <a:rPr lang="vi-VN" sz="1800" dirty="0">
                          <a:effectLst/>
                        </a:rPr>
                        <a:t>t</a:t>
                      </a:r>
                      <a:r>
                        <a:rPr lang="en-US" sz="1800" dirty="0" err="1">
                          <a:effectLst/>
                        </a:rPr>
                        <a:t>ác</a:t>
                      </a:r>
                      <a:r>
                        <a:rPr lang="en-US" sz="1800" dirty="0">
                          <a:effectLst/>
                        </a:rPr>
                        <a:t> </a:t>
                      </a:r>
                      <a:r>
                        <a:rPr lang="en-US" sz="1800" dirty="0" err="1">
                          <a:effectLst/>
                        </a:rPr>
                        <a:t>giả</a:t>
                      </a:r>
                      <a:r>
                        <a:rPr lang="en-US" sz="1800" dirty="0">
                          <a:effectLst/>
                        </a:rPr>
                        <a:t>, </a:t>
                      </a:r>
                      <a:r>
                        <a:rPr lang="en-US" sz="1800" dirty="0" err="1">
                          <a:effectLst/>
                        </a:rPr>
                        <a:t>tác</a:t>
                      </a:r>
                      <a:r>
                        <a:rPr lang="en-US" sz="1800" dirty="0">
                          <a:effectLst/>
                        </a:rPr>
                        <a:t> </a:t>
                      </a:r>
                      <a:r>
                        <a:rPr lang="en-US" sz="1800" dirty="0" err="1">
                          <a:effectLst/>
                        </a:rPr>
                        <a:t>phẩm</a:t>
                      </a:r>
                      <a:r>
                        <a:rPr lang="en-US" sz="1800" dirty="0">
                          <a:effectLst/>
                        </a:rPr>
                        <a:t> </a:t>
                      </a:r>
                      <a:r>
                        <a:rPr lang="en-US" sz="1800" dirty="0" err="1">
                          <a:effectLst/>
                        </a:rPr>
                        <a:t>nổi</a:t>
                      </a:r>
                      <a:r>
                        <a:rPr lang="en-US" sz="1800" dirty="0">
                          <a:effectLst/>
                        </a:rPr>
                        <a:t> </a:t>
                      </a:r>
                      <a:r>
                        <a:rPr lang="en-US" sz="1800" dirty="0" err="1">
                          <a:effectLst/>
                        </a:rPr>
                        <a:t>tiếng</a:t>
                      </a:r>
                      <a:r>
                        <a:rPr lang="en-US" sz="18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47728294"/>
                  </a:ext>
                </a:extLst>
              </a:tr>
            </a:tbl>
          </a:graphicData>
        </a:graphic>
      </p:graphicFrame>
      <p:pic>
        <p:nvPicPr>
          <p:cNvPr id="10" name="Picture 9">
            <a:extLst>
              <a:ext uri="{FF2B5EF4-FFF2-40B4-BE49-F238E27FC236}">
                <a16:creationId xmlns:a16="http://schemas.microsoft.com/office/drawing/2014/main" id="{DF6C0968-DF9B-F1BB-8D9B-4FCE90FE649D}"/>
              </a:ext>
            </a:extLst>
          </p:cNvPr>
          <p:cNvPicPr>
            <a:picLocks noChangeAspect="1"/>
          </p:cNvPicPr>
          <p:nvPr/>
        </p:nvPicPr>
        <p:blipFill>
          <a:blip r:embed="rId3"/>
          <a:stretch>
            <a:fillRect/>
          </a:stretch>
        </p:blipFill>
        <p:spPr>
          <a:xfrm>
            <a:off x="7870231" y="1644555"/>
            <a:ext cx="3765178" cy="5188065"/>
          </a:xfrm>
          <a:prstGeom prst="rect">
            <a:avLst/>
          </a:prstGeom>
        </p:spPr>
      </p:pic>
    </p:spTree>
    <p:extLst>
      <p:ext uri="{BB962C8B-B14F-4D97-AF65-F5344CB8AC3E}">
        <p14:creationId xmlns:p14="http://schemas.microsoft.com/office/powerpoint/2010/main" val="2203207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49357" y="1603606"/>
            <a:ext cx="10707756" cy="503573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i="1" dirty="0"/>
          </a:p>
          <a:p>
            <a:pPr algn="just"/>
            <a:endParaRPr lang="en-US" b="1" dirty="0"/>
          </a:p>
          <a:p>
            <a:pPr algn="just"/>
            <a:r>
              <a:rPr lang="en-US" sz="2400" b="1" dirty="0"/>
              <a:t>4. </a:t>
            </a:r>
            <a:r>
              <a:rPr lang="en-US" sz="2400" b="1" dirty="0" err="1"/>
              <a:t>Kiểm</a:t>
            </a:r>
            <a:r>
              <a:rPr lang="en-US" sz="2400" b="1" dirty="0"/>
              <a:t> </a:t>
            </a:r>
            <a:r>
              <a:rPr lang="en-US" sz="2400" b="1" dirty="0" err="1"/>
              <a:t>tra</a:t>
            </a:r>
            <a:r>
              <a:rPr lang="en-US" sz="2400" b="1" dirty="0"/>
              <a:t>, </a:t>
            </a:r>
            <a:r>
              <a:rPr lang="en-US" sz="2400" b="1" dirty="0" err="1"/>
              <a:t>đánh</a:t>
            </a:r>
            <a:r>
              <a:rPr lang="en-US" sz="2400" b="1" dirty="0"/>
              <a:t> </a:t>
            </a:r>
            <a:r>
              <a:rPr lang="en-US" sz="2400" b="1" dirty="0" err="1"/>
              <a:t>giá</a:t>
            </a:r>
            <a:r>
              <a:rPr lang="en-US" sz="2400" b="1" dirty="0"/>
              <a:t> </a:t>
            </a:r>
            <a:r>
              <a:rPr lang="en-US" sz="2400" b="1" dirty="0" err="1"/>
              <a:t>kết</a:t>
            </a:r>
            <a:r>
              <a:rPr lang="en-US" sz="2400" b="1" dirty="0"/>
              <a:t> </a:t>
            </a:r>
            <a:r>
              <a:rPr lang="en-US" sz="2400" b="1" dirty="0" err="1"/>
              <a:t>quả</a:t>
            </a:r>
            <a:r>
              <a:rPr lang="en-US" sz="2400" b="1" dirty="0"/>
              <a:t> </a:t>
            </a:r>
            <a:r>
              <a:rPr lang="en-US" sz="2400" b="1" dirty="0" err="1"/>
              <a:t>học</a:t>
            </a:r>
            <a:r>
              <a:rPr lang="en-US" sz="2400" b="1" dirty="0"/>
              <a:t> </a:t>
            </a:r>
            <a:r>
              <a:rPr lang="en-US" sz="2400" b="1" dirty="0" err="1"/>
              <a:t>tập</a:t>
            </a:r>
            <a:r>
              <a:rPr lang="en-US" sz="2400" b="1" dirty="0"/>
              <a:t> </a:t>
            </a:r>
            <a:r>
              <a:rPr lang="en-US" sz="2400" b="1" dirty="0" err="1"/>
              <a:t>môn</a:t>
            </a:r>
            <a:r>
              <a:rPr lang="en-US" sz="2400" b="1" dirty="0"/>
              <a:t> </a:t>
            </a:r>
            <a:r>
              <a:rPr lang="en-US" sz="2400" b="1" dirty="0" err="1"/>
              <a:t>Mĩ</a:t>
            </a:r>
            <a:r>
              <a:rPr lang="en-US" sz="2400" b="1" dirty="0"/>
              <a:t> </a:t>
            </a:r>
            <a:r>
              <a:rPr lang="en-US" sz="2400" b="1" dirty="0" err="1"/>
              <a:t>thuật</a:t>
            </a:r>
            <a:endParaRPr lang="en-US" sz="2400" dirty="0"/>
          </a:p>
          <a:p>
            <a:pPr algn="just"/>
            <a:r>
              <a:rPr lang="vi-VN" sz="2800" dirty="0"/>
              <a:t>Ngày 20 tháng 7 năm 2021, Bộ trưởng Bộ Giáo dục và Đào tạo ban hành Thông tư 22 quy định về đánh giá học sinh trung học cơ sở và học sinh trung học phổ thông. </a:t>
            </a:r>
            <a:endParaRPr lang="en-US" sz="2800" dirty="0"/>
          </a:p>
          <a:p>
            <a:pPr marL="342900" indent="-342900" algn="just">
              <a:buFontTx/>
              <a:buChar char="-"/>
            </a:pPr>
            <a:r>
              <a:rPr lang="vi-VN" sz="2800" dirty="0"/>
              <a:t>Trong một học kì, kết quả học tập môn Mĩ thuật của học sinh được đánh giá theo 01 (một) trong 02 (hai) mức: Đạt, Chưa đạt. </a:t>
            </a:r>
            <a:endParaRPr lang="en-US" sz="2800" dirty="0"/>
          </a:p>
          <a:p>
            <a:pPr algn="just"/>
            <a:r>
              <a:rPr lang="vi-VN" sz="2800" dirty="0"/>
              <a:t>Trong đó, Mức Đạt: Có đủ số lần kiểm tra, đánh giá theo quy định tại Thông tư này và tất cả các lần được đánh giá mức Đạt. Mức Chưa đạt: Các trường hợp còn lại.</a:t>
            </a:r>
            <a:endParaRPr lang="en-US" sz="2800" dirty="0"/>
          </a:p>
          <a:p>
            <a:pPr algn="ctr"/>
            <a:endParaRPr lang="en-US" dirty="0"/>
          </a:p>
        </p:txBody>
      </p:sp>
    </p:spTree>
    <p:extLst>
      <p:ext uri="{BB962C8B-B14F-4D97-AF65-F5344CB8AC3E}">
        <p14:creationId xmlns:p14="http://schemas.microsoft.com/office/powerpoint/2010/main" val="3236186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15008" y="1789043"/>
            <a:ext cx="10561983" cy="406841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i="1" dirty="0"/>
          </a:p>
          <a:p>
            <a:pPr marL="457200" indent="-457200" algn="just">
              <a:buFontTx/>
              <a:buChar char="-"/>
            </a:pPr>
            <a:r>
              <a:rPr lang="vi-VN" sz="2800" dirty="0"/>
              <a:t>Cả năm học, kết quả học tập mỗi môn học của học sinh được đánh giá theo 01 (một) trong 02 (hai) mức: Đạt, Chưa đạt. Mức Đạt: Kết quả học tập học kì II được đánh giá mức Đạt. Mức Chưa đạt: Kết quả học tập học kì II được đánh giá mức Chưa đạt. </a:t>
            </a:r>
            <a:endParaRPr lang="en-US" sz="2800" dirty="0"/>
          </a:p>
          <a:p>
            <a:pPr algn="just"/>
            <a:r>
              <a:rPr lang="en-US" sz="2800" dirty="0" err="1"/>
              <a:t>Đánh</a:t>
            </a:r>
            <a:r>
              <a:rPr lang="en-US" sz="2800" dirty="0"/>
              <a:t> </a:t>
            </a:r>
            <a:r>
              <a:rPr lang="en-US" sz="2800" dirty="0" err="1"/>
              <a:t>giá</a:t>
            </a:r>
            <a:r>
              <a:rPr lang="en-US" sz="2800" dirty="0"/>
              <a:t> ở </a:t>
            </a:r>
            <a:r>
              <a:rPr lang="en-US" sz="2800" dirty="0" err="1"/>
              <a:t>môn</a:t>
            </a:r>
            <a:r>
              <a:rPr lang="en-US" sz="2800" dirty="0"/>
              <a:t> </a:t>
            </a:r>
            <a:r>
              <a:rPr lang="en-US" sz="2800" dirty="0" err="1"/>
              <a:t>Mĩ</a:t>
            </a:r>
            <a:r>
              <a:rPr lang="en-US" sz="2800" dirty="0"/>
              <a:t> </a:t>
            </a:r>
            <a:r>
              <a:rPr lang="en-US" sz="2800" dirty="0" err="1"/>
              <a:t>thuật</a:t>
            </a:r>
            <a:r>
              <a:rPr lang="en-US" sz="2800" dirty="0"/>
              <a:t> </a:t>
            </a:r>
            <a:r>
              <a:rPr lang="en-US" sz="2800" dirty="0" err="1"/>
              <a:t>thông</a:t>
            </a:r>
            <a:r>
              <a:rPr lang="en-US" sz="2800" dirty="0"/>
              <a:t> qua </a:t>
            </a:r>
            <a:r>
              <a:rPr lang="vi-VN" sz="2800" dirty="0"/>
              <a:t>nhận xét, đánh giá kết quả rèn luyện, sự tiến bộ, ưu điểm nổi bật, hạn chế chủ yếu của học sinh trong quá trình rèn luyện và học tập môn học.</a:t>
            </a:r>
            <a:endParaRPr lang="en-US" sz="2800" dirty="0"/>
          </a:p>
        </p:txBody>
      </p:sp>
    </p:spTree>
    <p:extLst>
      <p:ext uri="{BB962C8B-B14F-4D97-AF65-F5344CB8AC3E}">
        <p14:creationId xmlns:p14="http://schemas.microsoft.com/office/powerpoint/2010/main" val="493879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24522" cy="6858000"/>
          </a:xfrm>
          <a:prstGeom prst="rect">
            <a:avLst/>
          </a:prstGeom>
        </p:spPr>
      </p:pic>
      <p:sp>
        <p:nvSpPr>
          <p:cNvPr id="3" name="Rectangle 2"/>
          <p:cNvSpPr/>
          <p:nvPr/>
        </p:nvSpPr>
        <p:spPr>
          <a:xfrm>
            <a:off x="1683919" y="1669868"/>
            <a:ext cx="8534400" cy="424060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indent="457200" algn="just">
              <a:lnSpc>
                <a:spcPct val="120000"/>
              </a:lnSpc>
              <a:spcBef>
                <a:spcPts val="300"/>
              </a:spcBef>
              <a:spcAft>
                <a:spcPts val="300"/>
              </a:spcAft>
            </a:pPr>
            <a:r>
              <a:rPr lang="en-US" sz="2800" dirty="0">
                <a:solidFill>
                  <a:srgbClr val="000000"/>
                </a:solidFill>
                <a:effectLst/>
                <a:latin typeface="Times New Roman" panose="02020603050405020304" pitchFamily="18" charset="0"/>
                <a:ea typeface="Arial" panose="020B0604020202020204" pitchFamily="34" charset="0"/>
              </a:rPr>
              <a:t>Theo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dẫn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công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văn</a:t>
            </a:r>
            <a:r>
              <a:rPr lang="en-US" sz="2800" dirty="0">
                <a:solidFill>
                  <a:srgbClr val="000000"/>
                </a:solidFill>
                <a:effectLst/>
                <a:latin typeface="Times New Roman" panose="02020603050405020304" pitchFamily="18" charset="0"/>
                <a:ea typeface="Arial" panose="020B0604020202020204" pitchFamily="34" charset="0"/>
              </a:rPr>
              <a:t> 1496/</a:t>
            </a:r>
            <a:r>
              <a:rPr lang="en-US" sz="2800" dirty="0" err="1">
                <a:solidFill>
                  <a:srgbClr val="000000"/>
                </a:solidFill>
                <a:effectLst/>
                <a:latin typeface="Times New Roman" panose="02020603050405020304" pitchFamily="18" charset="0"/>
                <a:ea typeface="Arial" panose="020B0604020202020204" pitchFamily="34" charset="0"/>
              </a:rPr>
              <a:t>BGDĐT-GDTrH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của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Bộ</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Đào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tạo</a:t>
            </a:r>
            <a:endParaRPr lang="en-US" sz="2800" dirty="0">
              <a:solidFill>
                <a:srgbClr val="000000"/>
              </a:solidFill>
              <a:effectLst/>
              <a:latin typeface="Times New Roman" panose="02020603050405020304" pitchFamily="18" charset="0"/>
              <a:ea typeface="Arial" panose="020B0604020202020204" pitchFamily="34" charset="0"/>
            </a:endParaRPr>
          </a:p>
          <a:p>
            <a:pPr marL="0" marR="0" indent="457200" algn="just">
              <a:lnSpc>
                <a:spcPct val="120000"/>
              </a:lnSpc>
              <a:spcBef>
                <a:spcPts val="300"/>
              </a:spcBef>
              <a:spcAft>
                <a:spcPts val="300"/>
              </a:spcAft>
            </a:pPr>
            <a:r>
              <a:rPr lang="en-US" sz="2800" dirty="0">
                <a:solidFill>
                  <a:srgbClr val="000000"/>
                </a:solidFill>
                <a:effectLst/>
                <a:latin typeface="Times New Roman" panose="02020603050405020304" pitchFamily="18" charset="0"/>
                <a:ea typeface="Arial" panose="020B0604020202020204" pitchFamily="34" charset="0"/>
              </a:rPr>
              <a:t>-</a:t>
            </a:r>
            <a:r>
              <a:rPr lang="vi-VN" sz="2800" dirty="0">
                <a:solidFill>
                  <a:srgbClr val="000000"/>
                </a:solidFill>
                <a:effectLst/>
                <a:latin typeface="Times New Roman" panose="02020603050405020304" pitchFamily="18" charset="0"/>
                <a:ea typeface="Arial" panose="020B0604020202020204" pitchFamily="34" charset="0"/>
              </a:rPr>
              <a:t> Kiểm tra thường xuyên: mỗi nội dung Âm nhạc, Mĩ thuật chọn 01 kết quả kiểm tra, đánh giá thường xuyên trong từng học kì (ở nội dung này sẽ có 2 lần đánh giá thường xuyên nhưng chỉ chọn 1 kết quả để ghi vào sổ điểm) </a:t>
            </a:r>
            <a:r>
              <a:rPr lang="en-US" sz="2400" dirty="0">
                <a:solidFill>
                  <a:srgbClr val="000000"/>
                </a:solidFill>
                <a:effectLst/>
                <a:latin typeface="Times New Roman" panose="02020603050405020304" pitchFamily="18" charset="0"/>
                <a:ea typeface="Arial" panose="020B0604020202020204" pitchFamily="34" charset="0"/>
              </a:rPr>
              <a:t>👈</a:t>
            </a:r>
          </a:p>
        </p:txBody>
      </p:sp>
    </p:spTree>
    <p:extLst>
      <p:ext uri="{BB962C8B-B14F-4D97-AF65-F5344CB8AC3E}">
        <p14:creationId xmlns:p14="http://schemas.microsoft.com/office/powerpoint/2010/main" val="3377839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24522" cy="6858000"/>
          </a:xfrm>
          <a:prstGeom prst="rect">
            <a:avLst/>
          </a:prstGeom>
        </p:spPr>
      </p:pic>
      <p:sp>
        <p:nvSpPr>
          <p:cNvPr id="3" name="Rectangle 2"/>
          <p:cNvSpPr/>
          <p:nvPr/>
        </p:nvSpPr>
        <p:spPr>
          <a:xfrm>
            <a:off x="1683919" y="1192695"/>
            <a:ext cx="8534400" cy="49695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indent="457200" algn="just">
              <a:lnSpc>
                <a:spcPct val="120000"/>
              </a:lnSpc>
              <a:spcBef>
                <a:spcPts val="300"/>
              </a:spcBef>
              <a:spcAft>
                <a:spcPts val="300"/>
              </a:spcAft>
            </a:pPr>
            <a:r>
              <a:rPr lang="en-US" sz="2800" dirty="0">
                <a:solidFill>
                  <a:srgbClr val="000000"/>
                </a:solidFill>
                <a:effectLst/>
                <a:latin typeface="Times New Roman" panose="02020603050405020304" pitchFamily="18" charset="0"/>
                <a:ea typeface="Arial" panose="020B0604020202020204" pitchFamily="34" charset="0"/>
              </a:rPr>
              <a:t>+ </a:t>
            </a:r>
            <a:r>
              <a:rPr lang="vi-VN" sz="2800" dirty="0">
                <a:solidFill>
                  <a:srgbClr val="000000"/>
                </a:solidFill>
                <a:effectLst/>
                <a:latin typeface="Times New Roman" panose="02020603050405020304" pitchFamily="18" charset="0"/>
                <a:ea typeface="Arial" panose="020B0604020202020204" pitchFamily="34" charset="0"/>
              </a:rPr>
              <a:t>Kiểm tra định kì:</a:t>
            </a:r>
          </a:p>
          <a:p>
            <a:pPr marL="0" marR="0" indent="457200" algn="just">
              <a:lnSpc>
                <a:spcPct val="120000"/>
              </a:lnSpc>
              <a:spcBef>
                <a:spcPts val="300"/>
              </a:spcBef>
              <a:spcAft>
                <a:spcPts val="300"/>
              </a:spcAft>
            </a:pPr>
            <a:r>
              <a:rPr lang="vi-VN" sz="2800" dirty="0">
                <a:solidFill>
                  <a:srgbClr val="000000"/>
                </a:solidFill>
                <a:effectLst/>
                <a:latin typeface="Times New Roman" panose="02020603050405020304" pitchFamily="18" charset="0"/>
                <a:ea typeface="Arial" panose="020B0604020202020204" pitchFamily="34" charset="0"/>
              </a:rPr>
              <a:t>· Bài kiểm tra, đánh giá định kì bao gồm hai nội dung Âm nhạc, Mĩ thuật được thực hiện riêng theo từng nội dung tương tự như môn học đánh giá bằng nhận xét </a:t>
            </a:r>
            <a:r>
              <a:rPr lang="en-US" sz="2800" dirty="0">
                <a:solidFill>
                  <a:srgbClr val="000000"/>
                </a:solidFill>
                <a:effectLst/>
                <a:latin typeface="Times New Roman" panose="02020603050405020304" pitchFamily="18" charset="0"/>
                <a:ea typeface="Arial" panose="020B0604020202020204" pitchFamily="34" charset="0"/>
              </a:rPr>
              <a:t>👈</a:t>
            </a:r>
          </a:p>
          <a:p>
            <a:pPr marL="0" marR="0" indent="457200" algn="just">
              <a:lnSpc>
                <a:spcPct val="120000"/>
              </a:lnSpc>
              <a:spcBef>
                <a:spcPts val="300"/>
              </a:spcBef>
              <a:spcAft>
                <a:spcPts val="300"/>
              </a:spcAft>
            </a:pPr>
            <a:r>
              <a:rPr lang="en-US" sz="2800" dirty="0">
                <a:solidFill>
                  <a:srgbClr val="000000"/>
                </a:solidFill>
                <a:effectLst/>
                <a:latin typeface="Times New Roman" panose="02020603050405020304" pitchFamily="18" charset="0"/>
                <a:ea typeface="Arial" panose="020B0604020202020204" pitchFamily="34" charset="0"/>
              </a:rPr>
              <a:t>· </a:t>
            </a:r>
            <a:r>
              <a:rPr lang="vi-VN" sz="2800" dirty="0">
                <a:solidFill>
                  <a:srgbClr val="000000"/>
                </a:solidFill>
                <a:effectLst/>
                <a:latin typeface="Times New Roman" panose="02020603050405020304" pitchFamily="18" charset="0"/>
                <a:ea typeface="Arial" panose="020B0604020202020204" pitchFamily="34" charset="0"/>
              </a:rPr>
              <a:t>Khuyến khích thực hiện kiểm tra, đánh giá định kì thông qua bài thực hành, sản phẩm học tập hoặc dự án học tập (đối với dạng bài thực hành thì không xây dựng ma trận đề và giới hạn thời gian, có thể giao thực hiện sản phẩm mĩ thuật ở nhà) </a:t>
            </a:r>
            <a:r>
              <a:rPr lang="en-US" sz="2400" dirty="0">
                <a:solidFill>
                  <a:srgbClr val="000000"/>
                </a:solidFill>
                <a:effectLst/>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3790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24522" cy="6858000"/>
          </a:xfrm>
          <a:prstGeom prst="rect">
            <a:avLst/>
          </a:prstGeom>
        </p:spPr>
      </p:pic>
      <p:sp>
        <p:nvSpPr>
          <p:cNvPr id="3" name="Rectangle 2"/>
          <p:cNvSpPr/>
          <p:nvPr/>
        </p:nvSpPr>
        <p:spPr>
          <a:xfrm>
            <a:off x="782770" y="1205947"/>
            <a:ext cx="9580429" cy="49695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indent="457200" algn="just">
              <a:lnSpc>
                <a:spcPct val="120000"/>
              </a:lnSpc>
              <a:spcBef>
                <a:spcPts val="300"/>
              </a:spcBef>
              <a:spcAft>
                <a:spcPts val="300"/>
              </a:spcAft>
            </a:pP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Xử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lý</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tình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huống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kiểm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đánh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giá</a:t>
            </a:r>
            <a:endParaRPr lang="en-US" sz="2800" dirty="0">
              <a:solidFill>
                <a:srgbClr val="000000"/>
              </a:solidFill>
              <a:effectLst/>
              <a:latin typeface="Times New Roman" panose="02020603050405020304" pitchFamily="18" charset="0"/>
              <a:ea typeface="Arial" panose="020B0604020202020204" pitchFamily="34" charset="0"/>
            </a:endParaRPr>
          </a:p>
          <a:p>
            <a:pPr marL="0" marR="0" indent="457200" algn="just">
              <a:lnSpc>
                <a:spcPct val="120000"/>
              </a:lnSpc>
              <a:spcBef>
                <a:spcPts val="300"/>
              </a:spcBef>
              <a:spcAft>
                <a:spcPts val="300"/>
              </a:spcAft>
            </a:pPr>
            <a:r>
              <a:rPr lang="vi-VN" sz="2800" dirty="0">
                <a:effectLst/>
                <a:latin typeface="Times New Roman" panose="02020603050405020304" pitchFamily="18" charset="0"/>
                <a:ea typeface="Times New Roman" panose="02020603050405020304" pitchFamily="18" charset="0"/>
              </a:rPr>
              <a:t>Kết quả bài kiểm tra, đánh giá định kì được đánh giá mức Đạt khi cả hai nội dung Âm nhạc, Mĩ thuật được đánh giá mức Đạt</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Việc ghi kết quả vào sổ điểm theo sự thống nhất của 2 giáo viên Âm nhạc và Mĩ thuật. Trong trường hợp chưa có sự thống nhất, sẽ họp tổ chuyên môn và có sự tham dự của Ban giám hiệu nhà trường để có sự đánh giá phù hợp, trên cơ sở đánh giá vì sự tiến bộ của học sinh; coi trọng việc động viên, khuyến khích sự cố gắng trong rèn luyện và học tập của học sinh</a:t>
            </a:r>
            <a:r>
              <a:rPr lang="en-US"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625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7" name="TextBox 6">
            <a:extLst>
              <a:ext uri="{FF2B5EF4-FFF2-40B4-BE49-F238E27FC236}">
                <a16:creationId xmlns:a16="http://schemas.microsoft.com/office/drawing/2014/main" id="{26DBF8DF-46DB-4DD6-B56A-4C72994A9D15}"/>
              </a:ext>
            </a:extLst>
          </p:cNvPr>
          <p:cNvSpPr txBox="1"/>
          <p:nvPr/>
        </p:nvSpPr>
        <p:spPr>
          <a:xfrm>
            <a:off x="354496" y="1392342"/>
            <a:ext cx="5542722" cy="4278094"/>
          </a:xfrm>
          <a:prstGeom prst="rect">
            <a:avLst/>
          </a:prstGeom>
          <a:noFill/>
        </p:spPr>
        <p:txBody>
          <a:bodyPr wrap="square">
            <a:spAutoFit/>
          </a:bodyPr>
          <a:lstStyle/>
          <a:p>
            <a:r>
              <a:rPr lang="en-US" sz="2400" b="1" dirty="0">
                <a:solidFill>
                  <a:srgbClr val="3EB8EB"/>
                </a:solidFill>
                <a:latin typeface="Times New Roman" panose="02020603050405020304" pitchFamily="18" charset="0"/>
                <a:cs typeface="Times New Roman" panose="02020603050405020304" pitchFamily="18" charset="0"/>
              </a:rPr>
              <a:t>5. </a:t>
            </a:r>
            <a:r>
              <a:rPr lang="en-US" sz="2400" b="1" dirty="0" err="1">
                <a:solidFill>
                  <a:srgbClr val="3EB8EB"/>
                </a:solidFill>
                <a:latin typeface="Times New Roman" panose="02020603050405020304" pitchFamily="18" charset="0"/>
                <a:cs typeface="Times New Roman" panose="02020603050405020304" pitchFamily="18" charset="0"/>
              </a:rPr>
              <a:t>Giới</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thiệu</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tài</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liệu</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bổ</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trợ</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nguồn</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tài</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nguyên</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học</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liệu</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điện</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tử</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thiết</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bị</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giáo</a:t>
            </a:r>
            <a:r>
              <a:rPr lang="en-US" sz="2400" b="1" dirty="0">
                <a:solidFill>
                  <a:srgbClr val="3EB8EB"/>
                </a:solidFill>
                <a:latin typeface="Times New Roman" panose="02020603050405020304" pitchFamily="18" charset="0"/>
                <a:cs typeface="Times New Roman" panose="02020603050405020304" pitchFamily="18" charset="0"/>
              </a:rPr>
              <a:t> </a:t>
            </a:r>
            <a:r>
              <a:rPr lang="en-US" sz="2400" b="1" dirty="0" err="1">
                <a:solidFill>
                  <a:srgbClr val="3EB8EB"/>
                </a:solidFill>
                <a:latin typeface="Times New Roman" panose="02020603050405020304" pitchFamily="18" charset="0"/>
                <a:cs typeface="Times New Roman" panose="02020603050405020304" pitchFamily="18" charset="0"/>
              </a:rPr>
              <a:t>dục</a:t>
            </a:r>
            <a:r>
              <a:rPr lang="en-US" sz="2400" b="1" dirty="0">
                <a:solidFill>
                  <a:srgbClr val="3EB8EB"/>
                </a:solidFill>
                <a:latin typeface="Times New Roman" panose="02020603050405020304" pitchFamily="18" charset="0"/>
                <a:cs typeface="Times New Roman" panose="02020603050405020304" pitchFamily="18" charset="0"/>
              </a:rPr>
              <a:t> </a:t>
            </a:r>
          </a:p>
          <a:p>
            <a:r>
              <a:rPr lang="en-US" sz="2800" b="1"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Sách giáo viên</a:t>
            </a:r>
            <a:endParaRPr lang="en-US" sz="2800" b="1" dirty="0">
              <a:latin typeface="Calibri" panose="020F0502020204030204" pitchFamily="34" charset="0"/>
              <a:cs typeface="Calibri" panose="020F0502020204030204" pitchFamily="34" charset="0"/>
            </a:endParaRPr>
          </a:p>
          <a:p>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hoạt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dạy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cuốn</a:t>
            </a:r>
            <a:r>
              <a:rPr lang="en-US" sz="2800"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Sách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giáo</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viên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Mĩ</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thuật</a:t>
            </a:r>
            <a:r>
              <a:rPr lang="en-US" sz="2800" i="1" dirty="0">
                <a:latin typeface="Calibri" panose="020F0502020204030204" pitchFamily="34" charset="0"/>
                <a:cs typeface="Calibri" panose="020F0502020204030204" pitchFamily="34" charset="0"/>
              </a:rPr>
              <a:t> 8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hướng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dẫn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khảo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hữu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triển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khai</a:t>
            </a:r>
            <a:r>
              <a:rPr lang="en-US" sz="2800" dirty="0">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D0DECC7D-BDBE-BFC0-14C5-7F892E397FC9}"/>
              </a:ext>
            </a:extLst>
          </p:cNvPr>
          <p:cNvPicPr>
            <a:picLocks noChangeAspect="1"/>
          </p:cNvPicPr>
          <p:nvPr/>
        </p:nvPicPr>
        <p:blipFill>
          <a:blip r:embed="rId3"/>
          <a:stretch>
            <a:fillRect/>
          </a:stretch>
        </p:blipFill>
        <p:spPr>
          <a:xfrm>
            <a:off x="6874130" y="1074769"/>
            <a:ext cx="3267531" cy="4496427"/>
          </a:xfrm>
          <a:prstGeom prst="rect">
            <a:avLst/>
          </a:prstGeom>
        </p:spPr>
      </p:pic>
    </p:spTree>
    <p:extLst>
      <p:ext uri="{BB962C8B-B14F-4D97-AF65-F5344CB8AC3E}">
        <p14:creationId xmlns:p14="http://schemas.microsoft.com/office/powerpoint/2010/main" val="2935112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7" name="TextBox 6">
            <a:extLst>
              <a:ext uri="{FF2B5EF4-FFF2-40B4-BE49-F238E27FC236}">
                <a16:creationId xmlns:a16="http://schemas.microsoft.com/office/drawing/2014/main" id="{26DBF8DF-46DB-4DD6-B56A-4C72994A9D15}"/>
              </a:ext>
            </a:extLst>
          </p:cNvPr>
          <p:cNvSpPr txBox="1"/>
          <p:nvPr/>
        </p:nvSpPr>
        <p:spPr>
          <a:xfrm>
            <a:off x="354496" y="1392342"/>
            <a:ext cx="5542722" cy="4832092"/>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Sách</a:t>
            </a:r>
            <a:r>
              <a:rPr lang="en-US" sz="2800" b="1"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bài tập</a:t>
            </a:r>
            <a:r>
              <a:rPr lang="en-US" sz="2800" b="1"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Mĩ thuật</a:t>
            </a:r>
            <a:r>
              <a:rPr lang="en-US" sz="2800" b="1" dirty="0">
                <a:latin typeface="Calibri" panose="020F0502020204030204" pitchFamily="34" charset="0"/>
                <a:cs typeface="Calibri" panose="020F0502020204030204" pitchFamily="34" charset="0"/>
              </a:rPr>
              <a:t> 8</a:t>
            </a:r>
          </a:p>
          <a:p>
            <a:r>
              <a:rPr lang="en-US" sz="2800" dirty="0" err="1">
                <a:latin typeface="Calibri" panose="020F0502020204030204" pitchFamily="34" charset="0"/>
                <a:cs typeface="Calibri" panose="020F0502020204030204" pitchFamily="34" charset="0"/>
              </a:rPr>
              <a:t>Cuốn</a:t>
            </a:r>
            <a:r>
              <a:rPr lang="en-US" sz="2800"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Sách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bài</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tập</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Mĩ</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thuật</a:t>
            </a:r>
            <a:r>
              <a:rPr lang="en-US" sz="2800" i="1" dirty="0">
                <a:latin typeface="Calibri" panose="020F0502020204030204" pitchFamily="34" charset="0"/>
                <a:cs typeface="Calibri" panose="020F0502020204030204" pitchFamily="34" charset="0"/>
              </a:rPr>
              <a:t> 8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lệnh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Cuốn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cung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cấp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kiến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thức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nhằm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lựa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chọn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Sách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bài</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tập</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Mĩ</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thuật</a:t>
            </a:r>
            <a:r>
              <a:rPr lang="en-US" sz="2800" i="1" dirty="0">
                <a:latin typeface="Calibri" panose="020F0502020204030204" pitchFamily="34" charset="0"/>
                <a:cs typeface="Calibri" panose="020F0502020204030204" pitchFamily="34" charset="0"/>
              </a:rPr>
              <a:t> 8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95CA5CB-AFEB-7F46-F2FB-06CE53621A56}"/>
              </a:ext>
            </a:extLst>
          </p:cNvPr>
          <p:cNvPicPr>
            <a:picLocks noChangeAspect="1"/>
          </p:cNvPicPr>
          <p:nvPr/>
        </p:nvPicPr>
        <p:blipFill>
          <a:blip r:embed="rId3"/>
          <a:stretch>
            <a:fillRect/>
          </a:stretch>
        </p:blipFill>
        <p:spPr>
          <a:xfrm>
            <a:off x="5957126" y="2345270"/>
            <a:ext cx="6181866" cy="4237093"/>
          </a:xfrm>
          <a:prstGeom prst="rect">
            <a:avLst/>
          </a:prstGeom>
        </p:spPr>
      </p:pic>
    </p:spTree>
    <p:extLst>
      <p:ext uri="{BB962C8B-B14F-4D97-AF65-F5344CB8AC3E}">
        <p14:creationId xmlns:p14="http://schemas.microsoft.com/office/powerpoint/2010/main" val="74618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6</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2" name="Content Placeholder 11">
            <a:extLst>
              <a:ext uri="{FF2B5EF4-FFF2-40B4-BE49-F238E27FC236}">
                <a16:creationId xmlns:a16="http://schemas.microsoft.com/office/drawing/2014/main" id="{D4B3C722-2639-1E52-FC9E-DABA1112C0F4}"/>
              </a:ext>
            </a:extLst>
          </p:cNvPr>
          <p:cNvSpPr txBox="1">
            <a:spLocks/>
          </p:cNvSpPr>
          <p:nvPr/>
        </p:nvSpPr>
        <p:spPr>
          <a:xfrm>
            <a:off x="5783194" y="1684214"/>
            <a:ext cx="5627487" cy="4536705"/>
          </a:xfrm>
          <a:prstGeom prst="rect">
            <a:avLst/>
          </a:prstGeom>
        </p:spPr>
        <p:txBody>
          <a:bodyPr vert="horz" lIns="91440" tIns="45720" rIns="91440" bIns="45720" rtlCol="0">
            <a:normAutofit fontScale="92500"/>
          </a:bodyPr>
          <a:lstStyle>
            <a:lvl1pPr marL="342900" indent="-3429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400" b="1" dirty="0">
                <a:latin typeface="Times New Roman" panose="02020603050405020304" pitchFamily="18" charset="0"/>
                <a:cs typeface="Times New Roman" panose="02020603050405020304" pitchFamily="18" charset="0"/>
              </a:rPr>
              <a:t>Cấu trúc sách</a:t>
            </a:r>
          </a:p>
          <a:p>
            <a:pPr marL="0" indent="0">
              <a:buNone/>
            </a:pPr>
            <a:r>
              <a:rPr lang="vi-VN" sz="2400" dirty="0">
                <a:latin typeface="Times New Roman" panose="02020603050405020304" pitchFamily="18" charset="0"/>
                <a:cs typeface="Times New Roman" panose="02020603050405020304" pitchFamily="18" charset="0"/>
              </a:rPr>
              <a:t>Gồm các phần: Hướng dẫn sử dụng sách; Lời nói đầu; Mục lục; sách gồm 8 chủ đề, mỗi chủ đề có 2 bài học, mỗi bài học gồm 2 tiết; Một số thuật ngữ dùng trong sách và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ảng phiên âm tên riêng nước ngoài.</a:t>
            </a:r>
          </a:p>
          <a:p>
            <a:pPr marL="0" indent="0">
              <a:buNone/>
            </a:pPr>
            <a:r>
              <a:rPr lang="vi-VN" sz="2400" b="1" dirty="0">
                <a:latin typeface="Times New Roman" panose="02020603050405020304" pitchFamily="18" charset="0"/>
                <a:cs typeface="Times New Roman" panose="02020603050405020304" pitchFamily="18" charset="0"/>
              </a:rPr>
              <a:t>Cấu trúc bài học</a:t>
            </a:r>
          </a:p>
          <a:p>
            <a:pPr marL="0" indent="0">
              <a:buNone/>
            </a:pPr>
            <a:r>
              <a:rPr lang="vi-VN" sz="2400" dirty="0">
                <a:latin typeface="Times New Roman" panose="02020603050405020304" pitchFamily="18" charset="0"/>
                <a:cs typeface="Times New Roman" panose="02020603050405020304" pitchFamily="18" charset="0"/>
              </a:rPr>
              <a:t>Mỗi bài học được thiết kế theo 4 hoạt động học đã quen thuộc từ lớp 6, 7</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bao gồm: </a:t>
            </a:r>
          </a:p>
          <a:p>
            <a:pPr marL="0" indent="0">
              <a:buNone/>
            </a:pP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0" indent="0">
              <a:buNone/>
            </a:pPr>
            <a:endParaRPr lang="x-none" dirty="0"/>
          </a:p>
        </p:txBody>
      </p:sp>
      <p:sp>
        <p:nvSpPr>
          <p:cNvPr id="3" name="Title 6">
            <a:extLst>
              <a:ext uri="{FF2B5EF4-FFF2-40B4-BE49-F238E27FC236}">
                <a16:creationId xmlns:a16="http://schemas.microsoft.com/office/drawing/2014/main" id="{88E8EF29-3C2B-42F9-6B39-687A948D3971}"/>
              </a:ext>
            </a:extLst>
          </p:cNvPr>
          <p:cNvSpPr txBox="1">
            <a:spLocks/>
          </p:cNvSpPr>
          <p:nvPr/>
        </p:nvSpPr>
        <p:spPr>
          <a:xfrm>
            <a:off x="5783195" y="1119057"/>
            <a:ext cx="4272537" cy="933870"/>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b="1" dirty="0" err="1">
                <a:latin typeface="Times New Roman" panose="02020603050405020304" pitchFamily="18" charset="0"/>
                <a:cs typeface="Times New Roman" panose="02020603050405020304" pitchFamily="18" charset="0"/>
              </a:rPr>
              <a:t>CẤU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TRÚC</a:t>
            </a:r>
            <a:endParaRPr lang="en-US" b="1" dirty="0">
              <a:latin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558B69DD-E7F9-E11F-8A0A-C083A8EA614B}"/>
              </a:ext>
            </a:extLst>
          </p:cNvPr>
          <p:cNvPicPr>
            <a:picLocks noChangeAspect="1"/>
          </p:cNvPicPr>
          <p:nvPr/>
        </p:nvPicPr>
        <p:blipFill>
          <a:blip r:embed="rId4"/>
          <a:stretch>
            <a:fillRect/>
          </a:stretch>
        </p:blipFill>
        <p:spPr>
          <a:xfrm>
            <a:off x="-8181" y="1451834"/>
            <a:ext cx="5263922" cy="4802543"/>
          </a:xfrm>
          <a:prstGeom prst="rect">
            <a:avLst/>
          </a:prstGeom>
        </p:spPr>
      </p:pic>
    </p:spTree>
    <p:extLst>
      <p:ext uri="{BB962C8B-B14F-4D97-AF65-F5344CB8AC3E}">
        <p14:creationId xmlns:p14="http://schemas.microsoft.com/office/powerpoint/2010/main" val="3543388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7" name="TextBox 6">
            <a:extLst>
              <a:ext uri="{FF2B5EF4-FFF2-40B4-BE49-F238E27FC236}">
                <a16:creationId xmlns:a16="http://schemas.microsoft.com/office/drawing/2014/main" id="{26DBF8DF-46DB-4DD6-B56A-4C72994A9D15}"/>
              </a:ext>
            </a:extLst>
          </p:cNvPr>
          <p:cNvSpPr txBox="1"/>
          <p:nvPr/>
        </p:nvSpPr>
        <p:spPr>
          <a:xfrm>
            <a:off x="354495" y="1392342"/>
            <a:ext cx="11241157" cy="1384995"/>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Nguồn học liệu điện tử</a:t>
            </a:r>
            <a:endParaRPr lang="en-US" sz="2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a:t>
            </a:r>
            <a:r>
              <a:rPr lang="vi-VN" sz="2000" dirty="0">
                <a:latin typeface="Calibri" panose="020F0502020204030204" pitchFamily="34" charset="0"/>
                <a:cs typeface="Calibri" panose="020F0502020204030204" pitchFamily="34" charset="0"/>
              </a:rPr>
              <a:t>ài liệu dạy học, tập huấn GV, video clip tiết dạy minh hoạ, SGV, SHS được đăng tải trên </a:t>
            </a:r>
            <a:r>
              <a:rPr lang="en-US" sz="2000" dirty="0" err="1">
                <a:latin typeface="Calibri" panose="020F0502020204030204" pitchFamily="34" charset="0"/>
                <a:cs typeface="Calibri" panose="020F0502020204030204" pitchFamily="34" charset="0"/>
              </a:rPr>
              <a:t>nền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tảng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điện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xuất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Việt</a:t>
            </a:r>
            <a:r>
              <a:rPr lang="en-US" sz="2000" dirty="0">
                <a:latin typeface="Calibri" panose="020F0502020204030204" pitchFamily="34" charset="0"/>
                <a:cs typeface="Calibri" panose="020F0502020204030204" pitchFamily="34" charset="0"/>
              </a:rPr>
              <a:t> Nam, </a:t>
            </a:r>
            <a:r>
              <a:rPr lang="en-US" sz="2000" dirty="0" err="1">
                <a:latin typeface="Calibri" panose="020F0502020204030204" pitchFamily="34" charset="0"/>
                <a:cs typeface="Calibri" panose="020F0502020204030204" pitchFamily="34" charset="0"/>
              </a:rPr>
              <a:t>với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mệnh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mở</a:t>
            </a:r>
            <a:r>
              <a:rPr lang="en-US" sz="2000" dirty="0">
                <a:latin typeface="Calibri" panose="020F0502020204030204" pitchFamily="34" charset="0"/>
                <a:cs typeface="Calibri" panose="020F0502020204030204" pitchFamily="34" charset="0"/>
              </a:rPr>
              <a:t> ra </a:t>
            </a:r>
            <a:r>
              <a:rPr lang="en-US" sz="2000" dirty="0" err="1">
                <a:latin typeface="Calibri" panose="020F0502020204030204" pitchFamily="34" charset="0"/>
                <a:cs typeface="Calibri" panose="020F0502020204030204" pitchFamily="34" charset="0"/>
              </a:rPr>
              <a:t>kho</a:t>
            </a:r>
            <a:r>
              <a:rPr lang="en-US" sz="2000" dirty="0">
                <a:latin typeface="Calibri" panose="020F0502020204030204" pitchFamily="34" charset="0"/>
                <a:cs typeface="Calibri" panose="020F0502020204030204" pitchFamily="34" charset="0"/>
              </a:rPr>
              <a:t> tri </a:t>
            </a:r>
            <a:r>
              <a:rPr lang="en-US" sz="2000" dirty="0" err="1">
                <a:latin typeface="Calibri" panose="020F0502020204030204" pitchFamily="34" charset="0"/>
                <a:cs typeface="Calibri" panose="020F0502020204030204" pitchFamily="34" charset="0"/>
              </a:rPr>
              <a:t>thức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rộng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lớn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hỗ</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học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trực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tuyến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thầy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cô</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trang</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taphuan.nxbgd.vn</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nguồn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này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miễn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phí</a:t>
            </a:r>
            <a:r>
              <a:rPr lang="en-US" sz="2000" dirty="0">
                <a:latin typeface="Calibri" panose="020F0502020204030204" pitchFamily="34" charset="0"/>
                <a:cs typeface="Calibri" panose="020F0502020204030204" pitchFamily="34" charset="0"/>
              </a:rPr>
              <a:t>.</a:t>
            </a:r>
            <a:endParaRPr lang="en-VN"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2BA2746-C662-EA68-8746-5E5C2463E9B4}"/>
              </a:ext>
            </a:extLst>
          </p:cNvPr>
          <p:cNvPicPr>
            <a:picLocks noChangeAspect="1"/>
          </p:cNvPicPr>
          <p:nvPr/>
        </p:nvPicPr>
        <p:blipFill>
          <a:blip r:embed="rId3"/>
          <a:stretch>
            <a:fillRect/>
          </a:stretch>
        </p:blipFill>
        <p:spPr>
          <a:xfrm>
            <a:off x="2438398" y="2900211"/>
            <a:ext cx="5554245" cy="3834914"/>
          </a:xfrm>
          <a:prstGeom prst="rect">
            <a:avLst/>
          </a:prstGeom>
        </p:spPr>
      </p:pic>
    </p:spTree>
    <p:extLst>
      <p:ext uri="{BB962C8B-B14F-4D97-AF65-F5344CB8AC3E}">
        <p14:creationId xmlns:p14="http://schemas.microsoft.com/office/powerpoint/2010/main" val="4026946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7" name="TextBox 6">
            <a:extLst>
              <a:ext uri="{FF2B5EF4-FFF2-40B4-BE49-F238E27FC236}">
                <a16:creationId xmlns:a16="http://schemas.microsoft.com/office/drawing/2014/main" id="{26DBF8DF-46DB-4DD6-B56A-4C72994A9D15}"/>
              </a:ext>
            </a:extLst>
          </p:cNvPr>
          <p:cNvSpPr txBox="1"/>
          <p:nvPr/>
        </p:nvSpPr>
        <p:spPr>
          <a:xfrm>
            <a:off x="354495" y="1659285"/>
            <a:ext cx="4575314" cy="44627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D</a:t>
            </a:r>
            <a:r>
              <a:rPr lang="en-US" sz="2400" b="1" dirty="0" err="1">
                <a:latin typeface="Calibri" panose="020F0502020204030204" pitchFamily="34" charset="0"/>
                <a:cs typeface="Calibri" panose="020F0502020204030204" pitchFamily="34" charset="0"/>
              </a:rPr>
              <a:t>iễn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đàn</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Là</a:t>
            </a:r>
            <a:r>
              <a:rPr lang="vi-VN" sz="2400" dirty="0">
                <a:latin typeface="Calibri" panose="020F0502020204030204" pitchFamily="34" charset="0"/>
                <a:cs typeface="Calibri" panose="020F0502020204030204" pitchFamily="34" charset="0"/>
              </a:rPr>
              <a:t> nơi luôn thực hiện tốt chức năng: </a:t>
            </a:r>
            <a:r>
              <a:rPr lang="en-US" sz="2400" dirty="0">
                <a:latin typeface="Calibri" panose="020F0502020204030204" pitchFamily="34" charset="0"/>
                <a:cs typeface="Calibri" panose="020F0502020204030204" pitchFamily="34" charset="0"/>
              </a:rPr>
              <a:t>chia </a:t>
            </a:r>
            <a:r>
              <a:rPr lang="en-US" sz="2400" dirty="0" err="1">
                <a:latin typeface="Calibri" panose="020F0502020204030204" pitchFamily="34" charset="0"/>
                <a:cs typeface="Calibri" panose="020F0502020204030204" pitchFamily="34" charset="0"/>
              </a:rPr>
              <a:t>sẻ</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hỗ</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tuyến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đồng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vi-VN" sz="2400" dirty="0">
                <a:latin typeface="Calibri" panose="020F0502020204030204" pitchFamily="34" charset="0"/>
                <a:cs typeface="Calibri" panose="020F0502020204030204" pitchFamily="34" charset="0"/>
              </a:rPr>
              <a:t> suốt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diễn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hỏi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chia </a:t>
            </a:r>
            <a:r>
              <a:rPr lang="en-US" sz="2400" dirty="0" err="1">
                <a:latin typeface="Calibri" panose="020F0502020204030204" pitchFamily="34" charset="0"/>
                <a:cs typeface="Calibri" panose="020F0502020204030204" pitchFamily="34" charset="0"/>
              </a:rPr>
              <a:t>sẻ</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thầy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khảo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tiễn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ở </a:t>
            </a:r>
            <a:r>
              <a:rPr lang="en-US" sz="2400" dirty="0" err="1">
                <a:latin typeface="Calibri" panose="020F0502020204030204" pitchFamily="34" charset="0"/>
                <a:cs typeface="Calibri" panose="020F0502020204030204" pitchFamily="34" charset="0"/>
              </a:rPr>
              <a:t>địa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a:t>
            </a:r>
            <a:endParaRPr lang="en-VN" sz="2400" dirty="0">
              <a:latin typeface="Calibri" panose="020F0502020204030204" pitchFamily="34" charset="0"/>
              <a:cs typeface="Calibri" panose="020F0502020204030204" pitchFamily="34" charset="0"/>
            </a:endParaRPr>
          </a:p>
          <a:p>
            <a:endParaRPr lang="en-VN"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37E6FAC-13EA-5D12-65C8-E9186AD88D85}"/>
              </a:ext>
            </a:extLst>
          </p:cNvPr>
          <p:cNvPicPr>
            <a:picLocks noChangeAspect="1"/>
          </p:cNvPicPr>
          <p:nvPr/>
        </p:nvPicPr>
        <p:blipFill>
          <a:blip r:embed="rId3"/>
          <a:stretch>
            <a:fillRect/>
          </a:stretch>
        </p:blipFill>
        <p:spPr>
          <a:xfrm>
            <a:off x="5052062" y="1936582"/>
            <a:ext cx="7017685" cy="3310762"/>
          </a:xfrm>
          <a:prstGeom prst="rect">
            <a:avLst/>
          </a:prstGeom>
        </p:spPr>
      </p:pic>
    </p:spTree>
    <p:extLst>
      <p:ext uri="{BB962C8B-B14F-4D97-AF65-F5344CB8AC3E}">
        <p14:creationId xmlns:p14="http://schemas.microsoft.com/office/powerpoint/2010/main" val="1316806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9186" cy="6858000"/>
          </a:xfrm>
          <a:prstGeom prst="rect">
            <a:avLst/>
          </a:prstGeom>
        </p:spPr>
      </p:pic>
    </p:spTree>
    <p:extLst>
      <p:ext uri="{BB962C8B-B14F-4D97-AF65-F5344CB8AC3E}">
        <p14:creationId xmlns:p14="http://schemas.microsoft.com/office/powerpoint/2010/main" val="260831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7</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3" name="Subtitle 10">
            <a:extLst>
              <a:ext uri="{FF2B5EF4-FFF2-40B4-BE49-F238E27FC236}">
                <a16:creationId xmlns:a16="http://schemas.microsoft.com/office/drawing/2014/main" id="{5F816D74-5FFF-9601-3063-3A9AF8AC6A31}"/>
              </a:ext>
            </a:extLst>
          </p:cNvPr>
          <p:cNvSpPr txBox="1">
            <a:spLocks/>
          </p:cNvSpPr>
          <p:nvPr/>
        </p:nvSpPr>
        <p:spPr>
          <a:xfrm>
            <a:off x="599423" y="1660895"/>
            <a:ext cx="5078988" cy="5010364"/>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Times New Roman" panose="02020603050405020304" pitchFamily="18" charset="0"/>
                <a:cs typeface="Times New Roman" panose="02020603050405020304" pitchFamily="18" charset="0"/>
              </a:rPr>
              <a:t>Về nội dung:</a:t>
            </a:r>
          </a:p>
          <a:p>
            <a:pPr marL="0" indent="0">
              <a:lnSpc>
                <a:spcPct val="160000"/>
              </a:lnSpc>
              <a:buNone/>
            </a:pPr>
            <a:r>
              <a:rPr lang="vi-VN" dirty="0">
                <a:latin typeface="Times New Roman" panose="02020603050405020304" pitchFamily="18" charset="0"/>
                <a:cs typeface="Times New Roman" panose="02020603050405020304" pitchFamily="18" charset="0"/>
              </a:rPr>
              <a:t>Thông qua các hoạt động trải nghiệm, học sinh được tiếp tục hình thành, phát triển năng lực mĩ thuật dựa trên nền tảng kiến thức, kĩ năng đã được học. Do vậy, các k</a:t>
            </a:r>
            <a:r>
              <a:rPr lang="en-US" dirty="0">
                <a:latin typeface="Times New Roman" panose="02020603050405020304" pitchFamily="18" charset="0"/>
                <a:cs typeface="Times New Roman" panose="02020603050405020304" pitchFamily="18" charset="0"/>
              </a:rPr>
              <a:t>ĩ </a:t>
            </a:r>
            <a:r>
              <a:rPr lang="vi-VN" dirty="0">
                <a:latin typeface="Times New Roman" panose="02020603050405020304" pitchFamily="18" charset="0"/>
                <a:cs typeface="Times New Roman" panose="02020603050405020304" pitchFamily="18" charset="0"/>
              </a:rPr>
              <a:t>năng: vẽ, xây dựng mô hình 3D, đắp nổi đất nặn, in tranh, thiết kế đồ hoạ, thiết kế thời trang, thiết kế công nghiệp luôn là những gợi mở giúp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vi-VN" dirty="0">
                <a:latin typeface="Times New Roman" panose="02020603050405020304" pitchFamily="18" charset="0"/>
                <a:cs typeface="Times New Roman" panose="02020603050405020304" pitchFamily="18" charset="0"/>
              </a:rPr>
              <a:t> thực hành, sáng tạo sản phẩm mĩ thuật. </a:t>
            </a:r>
          </a:p>
          <a:p>
            <a:pPr marL="0" indent="0">
              <a:buNone/>
            </a:pPr>
            <a:endParaRPr lang="en-US" b="1" dirty="0"/>
          </a:p>
        </p:txBody>
      </p:sp>
      <p:sp>
        <p:nvSpPr>
          <p:cNvPr id="7" name="Rectangle 2">
            <a:extLst>
              <a:ext uri="{FF2B5EF4-FFF2-40B4-BE49-F238E27FC236}">
                <a16:creationId xmlns:a16="http://schemas.microsoft.com/office/drawing/2014/main" id="{DBB3CA5D-D6DF-9732-16CF-096BB062AEE3}"/>
              </a:ext>
            </a:extLst>
          </p:cNvPr>
          <p:cNvSpPr txBox="1">
            <a:spLocks noChangeArrowheads="1"/>
          </p:cNvSpPr>
          <p:nvPr/>
        </p:nvSpPr>
        <p:spPr>
          <a:xfrm>
            <a:off x="378282" y="1233876"/>
            <a:ext cx="6950294" cy="49696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II. </a:t>
            </a:r>
            <a:r>
              <a:rPr lang="en-US" sz="2000" b="1" dirty="0" err="1">
                <a:solidFill>
                  <a:srgbClr val="FF0000"/>
                </a:solidFill>
                <a:latin typeface="Arial" pitchFamily="34" charset="0"/>
                <a:cs typeface="Arial" pitchFamily="34" charset="0"/>
              </a:rPr>
              <a:t>NHỮNG</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ĐIỂM</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NỔI</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BẬT</a:t>
            </a:r>
            <a:endParaRPr lang="en-US" sz="2000" b="1" dirty="0">
              <a:solidFill>
                <a:srgbClr val="FF0000"/>
              </a:solidFill>
              <a:latin typeface="Arial" pitchFamily="34" charset="0"/>
              <a:cs typeface="Arial" pitchFamily="34" charset="0"/>
            </a:endParaRPr>
          </a:p>
          <a:p>
            <a:endParaRPr lang="en-US" sz="2000" b="1" i="1" dirty="0">
              <a:solidFill>
                <a:srgbClr val="FF0000"/>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023455A6-422C-31DC-7854-671F344D398E}"/>
              </a:ext>
            </a:extLst>
          </p:cNvPr>
          <p:cNvPicPr>
            <a:picLocks noChangeAspect="1"/>
          </p:cNvPicPr>
          <p:nvPr/>
        </p:nvPicPr>
        <p:blipFill>
          <a:blip r:embed="rId4"/>
          <a:stretch>
            <a:fillRect/>
          </a:stretch>
        </p:blipFill>
        <p:spPr>
          <a:xfrm>
            <a:off x="6129866" y="1460377"/>
            <a:ext cx="5436748" cy="5298232"/>
          </a:xfrm>
          <a:prstGeom prst="rect">
            <a:avLst/>
          </a:prstGeom>
        </p:spPr>
      </p:pic>
    </p:spTree>
    <p:extLst>
      <p:ext uri="{BB962C8B-B14F-4D97-AF65-F5344CB8AC3E}">
        <p14:creationId xmlns:p14="http://schemas.microsoft.com/office/powerpoint/2010/main" val="392452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8</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4" name="TextBox 3">
            <a:extLst>
              <a:ext uri="{FF2B5EF4-FFF2-40B4-BE49-F238E27FC236}">
                <a16:creationId xmlns:a16="http://schemas.microsoft.com/office/drawing/2014/main" id="{CFF9CA85-5B80-50B2-1DFA-F099D50BF8C0}"/>
              </a:ext>
            </a:extLst>
          </p:cNvPr>
          <p:cNvSpPr txBox="1"/>
          <p:nvPr/>
        </p:nvSpPr>
        <p:spPr>
          <a:xfrm>
            <a:off x="414238" y="1825624"/>
            <a:ext cx="5403466" cy="4524315"/>
          </a:xfrm>
          <a:prstGeom prst="rect">
            <a:avLst/>
          </a:prstGeom>
          <a:noFill/>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(SGK) </a:t>
            </a:r>
            <a:r>
              <a:rPr lang="en-US" sz="2400" i="1" dirty="0" err="1">
                <a:latin typeface="Times New Roman" panose="02020603050405020304" pitchFamily="18" charset="0"/>
                <a:cs typeface="Times New Roman" panose="02020603050405020304" pitchFamily="18" charset="0"/>
              </a:rPr>
              <a:t>Mĩ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ê-</a:t>
            </a:r>
            <a:r>
              <a:rPr lang="en-US" sz="2400" dirty="0" err="1">
                <a:latin typeface="Times New Roman" panose="02020603050405020304" pitchFamily="18" charset="0"/>
                <a:cs typeface="Times New Roman" panose="02020603050405020304" pitchFamily="18" charset="0"/>
              </a:rPr>
              <a:t>líp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27BEE11D-FCE9-2D5E-9056-D724DC477F5D}"/>
              </a:ext>
            </a:extLst>
          </p:cNvPr>
          <p:cNvPicPr>
            <a:picLocks noChangeAspect="1"/>
          </p:cNvPicPr>
          <p:nvPr/>
        </p:nvPicPr>
        <p:blipFill rotWithShape="1">
          <a:blip r:embed="rId4"/>
          <a:srcRect t="1" b="46831"/>
          <a:stretch/>
        </p:blipFill>
        <p:spPr>
          <a:xfrm>
            <a:off x="6498706" y="1590738"/>
            <a:ext cx="5279056" cy="3762927"/>
          </a:xfrm>
          <a:prstGeom prst="rect">
            <a:avLst/>
          </a:prstGeom>
        </p:spPr>
      </p:pic>
    </p:spTree>
    <p:extLst>
      <p:ext uri="{BB962C8B-B14F-4D97-AF65-F5344CB8AC3E}">
        <p14:creationId xmlns:p14="http://schemas.microsoft.com/office/powerpoint/2010/main" val="3268070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US" dirty="0"/>
              <a:t>ĐỘI NGŨ TÁC GIẢ</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7" y="1504335"/>
            <a:ext cx="6056559" cy="4896465"/>
          </a:xfrm>
        </p:spPr>
        <p:txBody>
          <a:bodyPr>
            <a:normAutofit/>
          </a:bodyPr>
          <a:lstStyle/>
          <a:p>
            <a:pPr marL="0" lvl="0" indent="0">
              <a:buNone/>
            </a:pPr>
            <a:r>
              <a:rPr lang="en-US" b="1" dirty="0"/>
              <a:t>TỔNG CHỦ BIÊN </a:t>
            </a:r>
          </a:p>
          <a:p>
            <a:pPr lvl="0"/>
            <a:r>
              <a:rPr lang="en-US" b="1" dirty="0"/>
              <a:t>PGS.TS </a:t>
            </a:r>
            <a:r>
              <a:rPr lang="en-US" b="1" dirty="0" err="1"/>
              <a:t>Đinh</a:t>
            </a:r>
            <a:r>
              <a:rPr lang="en-US" b="1" dirty="0"/>
              <a:t> Gia Lê</a:t>
            </a:r>
            <a:r>
              <a:rPr lang="en-US" dirty="0"/>
              <a:t>: </a:t>
            </a:r>
            <a:r>
              <a:rPr lang="en-US" dirty="0" err="1"/>
              <a:t>Nguyên</a:t>
            </a:r>
            <a:r>
              <a:rPr lang="en-US" dirty="0"/>
              <a:t> </a:t>
            </a:r>
            <a:r>
              <a:rPr lang="en-US" dirty="0" err="1"/>
              <a:t>giảng</a:t>
            </a:r>
            <a:r>
              <a:rPr lang="en-US" dirty="0"/>
              <a:t> </a:t>
            </a:r>
            <a:r>
              <a:rPr lang="en-US" dirty="0" err="1"/>
              <a:t>viên</a:t>
            </a:r>
            <a:r>
              <a:rPr lang="en-US" dirty="0"/>
              <a:t> </a:t>
            </a:r>
            <a:r>
              <a:rPr lang="en-US" dirty="0" err="1"/>
              <a:t>cao</a:t>
            </a:r>
            <a:r>
              <a:rPr lang="en-US" dirty="0"/>
              <a:t> </a:t>
            </a:r>
            <a:r>
              <a:rPr lang="en-US" dirty="0" err="1"/>
              <a:t>cấp</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Nghệ</a:t>
            </a:r>
            <a:r>
              <a:rPr lang="en-US" dirty="0"/>
              <a:t> </a:t>
            </a:r>
            <a:r>
              <a:rPr lang="en-US" dirty="0" err="1"/>
              <a:t>thuật</a:t>
            </a:r>
            <a:r>
              <a:rPr lang="en-US" dirty="0"/>
              <a:t> </a:t>
            </a:r>
            <a:r>
              <a:rPr lang="en-US" dirty="0" err="1"/>
              <a:t>Trung</a:t>
            </a:r>
            <a:r>
              <a:rPr lang="en-US" dirty="0"/>
              <a:t> </a:t>
            </a:r>
            <a:r>
              <a:rPr lang="en-US" dirty="0" err="1"/>
              <a:t>ương</a:t>
            </a:r>
            <a:r>
              <a:rPr lang="en-US" dirty="0"/>
              <a:t>; </a:t>
            </a:r>
            <a:r>
              <a:rPr lang="en-US" dirty="0" err="1"/>
              <a:t>Phó</a:t>
            </a:r>
            <a:r>
              <a:rPr lang="en-US" dirty="0"/>
              <a:t> </a:t>
            </a:r>
            <a:r>
              <a:rPr lang="en-US" dirty="0" err="1"/>
              <a:t>Tổng</a:t>
            </a:r>
            <a:r>
              <a:rPr lang="en-US" dirty="0"/>
              <a:t> </a:t>
            </a:r>
            <a:r>
              <a:rPr lang="en-US" dirty="0" err="1"/>
              <a:t>biên</a:t>
            </a:r>
            <a:r>
              <a:rPr lang="en-US" dirty="0"/>
              <a:t> </a:t>
            </a:r>
            <a:r>
              <a:rPr lang="en-US" dirty="0" err="1"/>
              <a:t>tập</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Giáo</a:t>
            </a:r>
            <a:r>
              <a:rPr lang="en-US" dirty="0"/>
              <a:t> </a:t>
            </a:r>
            <a:r>
              <a:rPr lang="en-US" dirty="0" err="1"/>
              <a:t>dục</a:t>
            </a:r>
            <a:r>
              <a:rPr lang="en-US" dirty="0"/>
              <a:t> </a:t>
            </a:r>
            <a:r>
              <a:rPr lang="en-US" dirty="0" err="1"/>
              <a:t>Việt</a:t>
            </a:r>
            <a:r>
              <a:rPr lang="en-US" dirty="0"/>
              <a:t> Nam;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Mĩ</a:t>
            </a:r>
            <a:r>
              <a:rPr lang="en-US" dirty="0"/>
              <a:t> </a:t>
            </a:r>
            <a:r>
              <a:rPr lang="en-US" dirty="0" err="1"/>
              <a:t>thuật</a:t>
            </a:r>
            <a:r>
              <a:rPr lang="en-US" dirty="0"/>
              <a:t>, </a:t>
            </a:r>
            <a:r>
              <a:rPr lang="en-US" dirty="0" err="1"/>
              <a:t>Văn</a:t>
            </a:r>
            <a:r>
              <a:rPr lang="en-US" dirty="0"/>
              <a:t> </a:t>
            </a:r>
            <a:r>
              <a:rPr lang="en-US" dirty="0" err="1"/>
              <a:t>hóa</a:t>
            </a:r>
            <a:r>
              <a:rPr lang="en-US" dirty="0"/>
              <a:t>.</a:t>
            </a:r>
            <a:r>
              <a:rPr lang="x-none"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2, 6, 4, 8, 11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p>
          <a:p>
            <a:pPr marL="0" lvl="0" indent="0">
              <a:buNone/>
            </a:pPr>
            <a:r>
              <a:rPr lang="en-US" b="1" dirty="0"/>
              <a:t>CHỦ BIÊN</a:t>
            </a:r>
          </a:p>
          <a:p>
            <a:pPr lvl="0"/>
            <a:r>
              <a:rPr lang="en-US" b="1" dirty="0"/>
              <a:t>PGS.TS </a:t>
            </a:r>
            <a:r>
              <a:rPr lang="en-US" b="1" dirty="0" err="1"/>
              <a:t>Đoàn</a:t>
            </a:r>
            <a:r>
              <a:rPr lang="en-US" b="1" dirty="0"/>
              <a:t> </a:t>
            </a:r>
            <a:r>
              <a:rPr lang="en-US" b="1" dirty="0" err="1"/>
              <a:t>Thị</a:t>
            </a:r>
            <a:r>
              <a:rPr lang="en-US" b="1" dirty="0"/>
              <a:t> </a:t>
            </a:r>
            <a:r>
              <a:rPr lang="en-US" b="1" dirty="0" err="1"/>
              <a:t>Mỹ</a:t>
            </a:r>
            <a:r>
              <a:rPr lang="en-US" b="1" dirty="0"/>
              <a:t> </a:t>
            </a:r>
            <a:r>
              <a:rPr lang="en-US" b="1" dirty="0" err="1"/>
              <a:t>Hương</a:t>
            </a:r>
            <a:r>
              <a:rPr lang="en-US" b="1" dirty="0"/>
              <a:t>: </a:t>
            </a:r>
            <a:r>
              <a:rPr lang="en-US" dirty="0" err="1"/>
              <a:t>Nguyên</a:t>
            </a:r>
            <a:r>
              <a:rPr lang="en-US" dirty="0"/>
              <a:t> </a:t>
            </a:r>
            <a:r>
              <a:rPr lang="en-US" dirty="0" err="1"/>
              <a:t>trưởng</a:t>
            </a:r>
            <a:r>
              <a:rPr lang="en-US" dirty="0"/>
              <a:t> ban </a:t>
            </a:r>
            <a:r>
              <a:rPr lang="en-US" dirty="0" err="1"/>
              <a:t>nghiên</a:t>
            </a:r>
            <a:r>
              <a:rPr lang="en-US" dirty="0"/>
              <a:t> </a:t>
            </a:r>
            <a:r>
              <a:rPr lang="en-US" dirty="0" err="1"/>
              <a:t>cứu</a:t>
            </a:r>
            <a:r>
              <a:rPr lang="en-US" dirty="0"/>
              <a:t> </a:t>
            </a:r>
            <a:r>
              <a:rPr lang="en-US" dirty="0" err="1"/>
              <a:t>Nghệ</a:t>
            </a:r>
            <a:r>
              <a:rPr lang="en-US" dirty="0"/>
              <a:t> </a:t>
            </a:r>
            <a:r>
              <a:rPr lang="en-US" dirty="0" err="1"/>
              <a:t>thuật</a:t>
            </a:r>
            <a:r>
              <a:rPr lang="en-US" dirty="0"/>
              <a:t>, </a:t>
            </a:r>
            <a:r>
              <a:rPr lang="en-US" dirty="0" err="1"/>
              <a:t>Viện</a:t>
            </a:r>
            <a:r>
              <a:rPr lang="en-US" dirty="0"/>
              <a:t> </a:t>
            </a:r>
            <a:r>
              <a:rPr lang="en-US" dirty="0" err="1"/>
              <a:t>Văn</a:t>
            </a:r>
            <a:r>
              <a:rPr lang="en-US" dirty="0"/>
              <a:t> </a:t>
            </a:r>
            <a:r>
              <a:rPr lang="en-US" dirty="0" err="1"/>
              <a:t>hoá</a:t>
            </a:r>
            <a:r>
              <a:rPr lang="en-US" dirty="0"/>
              <a:t> </a:t>
            </a:r>
            <a:r>
              <a:rPr lang="en-US" dirty="0" err="1"/>
              <a:t>Nghệ</a:t>
            </a:r>
            <a:r>
              <a:rPr lang="en-US" dirty="0"/>
              <a:t> </a:t>
            </a:r>
            <a:r>
              <a:rPr lang="en-US" dirty="0" err="1"/>
              <a:t>thuật</a:t>
            </a:r>
            <a:r>
              <a:rPr lang="en-US" dirty="0"/>
              <a:t> </a:t>
            </a:r>
            <a:r>
              <a:rPr lang="en-US" dirty="0" err="1"/>
              <a:t>Quốc</a:t>
            </a:r>
            <a:r>
              <a:rPr lang="en-US" dirty="0"/>
              <a:t> </a:t>
            </a:r>
            <a:r>
              <a:rPr lang="en-US" dirty="0" err="1"/>
              <a:t>gia</a:t>
            </a:r>
            <a:r>
              <a:rPr lang="en-US" dirty="0"/>
              <a:t>; </a:t>
            </a:r>
            <a:r>
              <a:rPr lang="en-US" dirty="0" err="1"/>
              <a:t>Chuyên</a:t>
            </a:r>
            <a:r>
              <a:rPr lang="en-US" dirty="0"/>
              <a:t> </a:t>
            </a:r>
            <a:r>
              <a:rPr lang="en-US" dirty="0" err="1"/>
              <a:t>ngành</a:t>
            </a:r>
            <a:r>
              <a:rPr lang="en-US" dirty="0"/>
              <a:t> </a:t>
            </a:r>
            <a:r>
              <a:rPr lang="en-US" dirty="0" err="1"/>
              <a:t>nghiên</a:t>
            </a:r>
            <a:r>
              <a:rPr lang="en-US" dirty="0"/>
              <a:t> </a:t>
            </a:r>
            <a:r>
              <a:rPr lang="en-US" dirty="0" err="1"/>
              <a:t>cứu</a:t>
            </a:r>
            <a:r>
              <a:rPr lang="en-US" dirty="0"/>
              <a:t>: </a:t>
            </a:r>
            <a:r>
              <a:rPr lang="en-US" dirty="0" err="1"/>
              <a:t>Hội</a:t>
            </a:r>
            <a:r>
              <a:rPr lang="en-US" dirty="0"/>
              <a:t> </a:t>
            </a:r>
            <a:r>
              <a:rPr lang="en-US" dirty="0" err="1"/>
              <a:t>hoạ</a:t>
            </a:r>
            <a:r>
              <a:rPr lang="en-US" dirty="0"/>
              <a:t>, </a:t>
            </a:r>
            <a:r>
              <a:rPr lang="en-US" dirty="0" err="1"/>
              <a:t>Lí</a:t>
            </a:r>
            <a:r>
              <a:rPr lang="en-US" dirty="0"/>
              <a:t> </a:t>
            </a:r>
            <a:r>
              <a:rPr lang="en-US" dirty="0" err="1"/>
              <a:t>luận</a:t>
            </a:r>
            <a:r>
              <a:rPr lang="en-US" dirty="0"/>
              <a:t> </a:t>
            </a:r>
            <a:r>
              <a:rPr lang="en-US" dirty="0" err="1"/>
              <a:t>và</a:t>
            </a:r>
            <a:r>
              <a:rPr lang="en-US" dirty="0"/>
              <a:t> </a:t>
            </a:r>
            <a:r>
              <a:rPr lang="en-US" dirty="0" err="1"/>
              <a:t>Lịch</a:t>
            </a:r>
            <a:r>
              <a:rPr lang="en-US" dirty="0"/>
              <a:t> </a:t>
            </a:r>
            <a:r>
              <a:rPr lang="en-US" dirty="0" err="1"/>
              <a:t>sử</a:t>
            </a:r>
            <a:r>
              <a:rPr lang="en-US" dirty="0"/>
              <a:t> </a:t>
            </a:r>
            <a:r>
              <a:rPr lang="en-US" dirty="0" err="1"/>
              <a:t>mĩ</a:t>
            </a:r>
            <a:r>
              <a:rPr lang="en-US" dirty="0"/>
              <a:t> </a:t>
            </a:r>
            <a:r>
              <a:rPr lang="en-US" dirty="0" err="1"/>
              <a:t>thuật</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1, </a:t>
            </a:r>
            <a:r>
              <a:rPr lang="en-US" dirty="0" err="1"/>
              <a:t>đồng</a:t>
            </a:r>
            <a:r>
              <a:rPr lang="en-US" dirty="0"/>
              <a:t> </a:t>
            </a:r>
            <a:r>
              <a:rPr lang="en-US" dirty="0" err="1"/>
              <a:t>Tổng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2, 6. </a:t>
            </a:r>
            <a:r>
              <a:rPr lang="en-US" dirty="0" err="1"/>
              <a:t>Đồng</a:t>
            </a:r>
            <a:r>
              <a:rPr lang="en-US" dirty="0"/>
              <a:t>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3, 4. </a:t>
            </a:r>
            <a:r>
              <a:rPr lang="en-US" dirty="0" err="1"/>
              <a:t>Chủ</a:t>
            </a:r>
            <a:r>
              <a:rPr lang="en-US" dirty="0"/>
              <a:t> </a:t>
            </a:r>
            <a:r>
              <a:rPr lang="en-US" dirty="0" err="1"/>
              <a:t>biên</a:t>
            </a:r>
            <a:r>
              <a:rPr lang="en-US" dirty="0"/>
              <a:t> SGK </a:t>
            </a:r>
            <a:r>
              <a:rPr lang="en-US" dirty="0" err="1"/>
              <a:t>Mĩ</a:t>
            </a:r>
            <a:r>
              <a:rPr lang="en-US" dirty="0"/>
              <a:t> </a:t>
            </a:r>
            <a:r>
              <a:rPr lang="en-US" dirty="0" err="1"/>
              <a:t>thuật</a:t>
            </a:r>
            <a:r>
              <a:rPr lang="en-US" dirty="0"/>
              <a:t> 7, 8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2018), NXBGDVN</a:t>
            </a:r>
            <a:r>
              <a:rPr lang="x-none" dirty="0"/>
              <a:t> </a:t>
            </a:r>
            <a:endParaRPr lang="en-US" b="1" dirty="0"/>
          </a:p>
        </p:txBody>
      </p:sp>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US" noProof="0" dirty="0"/>
              <a:t>PRESENTATION TITLE</a:t>
            </a:r>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9</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20XX</a:t>
            </a:r>
          </a:p>
        </p:txBody>
      </p:sp>
      <p:pic>
        <p:nvPicPr>
          <p:cNvPr id="6" name="Picture 5">
            <a:extLst>
              <a:ext uri="{FF2B5EF4-FFF2-40B4-BE49-F238E27FC236}">
                <a16:creationId xmlns:a16="http://schemas.microsoft.com/office/drawing/2014/main" id="{A61FB8AD-16FC-29C2-19DA-6925FA767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2594"/>
            <a:ext cx="12200180" cy="6858000"/>
          </a:xfrm>
          <a:prstGeom prst="rect">
            <a:avLst/>
          </a:prstGeom>
        </p:spPr>
      </p:pic>
      <p:sp>
        <p:nvSpPr>
          <p:cNvPr id="4" name="TextBox 3">
            <a:extLst>
              <a:ext uri="{FF2B5EF4-FFF2-40B4-BE49-F238E27FC236}">
                <a16:creationId xmlns:a16="http://schemas.microsoft.com/office/drawing/2014/main" id="{CFF9CA85-5B80-50B2-1DFA-F099D50BF8C0}"/>
              </a:ext>
            </a:extLst>
          </p:cNvPr>
          <p:cNvSpPr txBox="1"/>
          <p:nvPr/>
        </p:nvSpPr>
        <p:spPr>
          <a:xfrm>
            <a:off x="599423" y="1733046"/>
            <a:ext cx="5377307" cy="5078313"/>
          </a:xfrm>
          <a:prstGeom prst="rect">
            <a:avLst/>
          </a:prstGeom>
          <a:noFill/>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SGK </a:t>
            </a:r>
            <a:r>
              <a:rPr lang="en-US" sz="2400" i="1" dirty="0" err="1">
                <a:latin typeface="Times New Roman" panose="02020603050405020304" pitchFamily="18" charset="0"/>
                <a:cs typeface="Times New Roman" panose="02020603050405020304" pitchFamily="18" charset="0"/>
              </a:rPr>
              <a:t>Mĩ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2D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3D;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t>
            </a:r>
            <a:r>
              <a:rPr lang="vi-VN" sz="2400" dirty="0">
                <a:latin typeface="Times New Roman" panose="02020603050405020304" pitchFamily="18" charset="0"/>
                <a:cs typeface="Times New Roman" panose="02020603050405020304" pitchFamily="18" charset="0"/>
              </a:rPr>
              <a:t>ấ</a:t>
            </a:r>
            <a:r>
              <a:rPr lang="en-US" sz="2400" dirty="0">
                <a:latin typeface="Times New Roman" panose="02020603050405020304" pitchFamily="18" charset="0"/>
                <a:cs typeface="Times New Roman" panose="02020603050405020304" pitchFamily="18" charset="0"/>
              </a:rPr>
              <a:t>y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3D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426E4BF-B030-35DF-628D-3F5DF166539C}"/>
              </a:ext>
            </a:extLst>
          </p:cNvPr>
          <p:cNvPicPr>
            <a:picLocks noChangeAspect="1"/>
          </p:cNvPicPr>
          <p:nvPr/>
        </p:nvPicPr>
        <p:blipFill>
          <a:blip r:embed="rId4"/>
          <a:stretch>
            <a:fillRect/>
          </a:stretch>
        </p:blipFill>
        <p:spPr>
          <a:xfrm>
            <a:off x="6215272" y="2067427"/>
            <a:ext cx="5534797" cy="3515216"/>
          </a:xfrm>
          <a:prstGeom prst="rect">
            <a:avLst/>
          </a:prstGeom>
        </p:spPr>
      </p:pic>
    </p:spTree>
    <p:extLst>
      <p:ext uri="{BB962C8B-B14F-4D97-AF65-F5344CB8AC3E}">
        <p14:creationId xmlns:p14="http://schemas.microsoft.com/office/powerpoint/2010/main" val="333606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9256</Words>
  <Application>Microsoft Office PowerPoint</Application>
  <PresentationFormat>Widescreen</PresentationFormat>
  <Paragraphs>505</Paragraphs>
  <Slides>62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ArialMT</vt:lpstr>
      <vt:lpstr>Bembo</vt:lpstr>
      <vt:lpstr>Calibri</vt:lpstr>
      <vt:lpstr>Calibri Light</vt:lpstr>
      <vt:lpstr>Myriad Pro</vt:lpstr>
      <vt:lpstr>Open Sans Extrabold</vt:lpstr>
      <vt:lpstr>Tahoma</vt:lpstr>
      <vt:lpstr>Times New Roman</vt:lpstr>
      <vt:lpstr>Wingdings</vt:lpstr>
      <vt:lpstr>Office Theme</vt:lpstr>
      <vt:lpstr>PowerPoint Presentation</vt:lpstr>
      <vt:lpstr>ĐỘI NGŨ TÁC GIẢ</vt:lpstr>
      <vt:lpstr>ĐỘI NGŨ TÁC GIẢ</vt:lpstr>
      <vt:lpstr>ĐỘI NGŨ TÁC GIẢ</vt:lpstr>
      <vt:lpstr>PowerPoint Presentation</vt:lpstr>
      <vt:lpstr>ĐỘI NGŨ TÁC GIẢ</vt:lpstr>
      <vt:lpstr>ĐỘI NGŨ TÁC GIẢ</vt:lpstr>
      <vt:lpstr>ĐỘI NGŨ TÁC GIẢ</vt:lpstr>
      <vt:lpstr>ĐỘI NGŨ TÁC GIẢ</vt:lpstr>
      <vt:lpstr>ĐỘI NGŨ TÁC GIẢ</vt:lpstr>
      <vt:lpstr>ĐỘI NGŨ TÁC GIẢ</vt:lpstr>
      <vt:lpstr>ĐỘI NGŨ TÁC GIẢ</vt:lpstr>
      <vt:lpstr>ĐỘI NGŨ TÁC GIẢ</vt:lpstr>
      <vt:lpstr>ĐỘI NGŨ TÁC GIẢ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144</cp:revision>
  <dcterms:created xsi:type="dcterms:W3CDTF">2021-01-29T05:16:25Z</dcterms:created>
  <dcterms:modified xsi:type="dcterms:W3CDTF">2023-05-24T01:20:21Z</dcterms:modified>
</cp:coreProperties>
</file>