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60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D5D8-1344-4042-AEFF-F0FB2CBA5F4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A5E8-8B0F-418B-868C-9B6AD6E1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407" y="2375664"/>
            <a:ext cx="102653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CÁC EM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 VỚI TIẾT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32306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4326" y="2922965"/>
            <a:ext cx="974754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THIÊN NHIÊN VÀ HỒN NGƯỜI LÚC SANG THU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4645" y="4740209"/>
            <a:ext cx="2079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5932" y="1845066"/>
            <a:ext cx="2502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302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33" y="1009816"/>
            <a:ext cx="1122724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46403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68224"/>
              </p:ext>
            </p:extLst>
          </p:nvPr>
        </p:nvGraphicFramePr>
        <p:xfrm>
          <a:off x="809134" y="2111603"/>
          <a:ext cx="10040331" cy="443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845">
                  <a:extLst>
                    <a:ext uri="{9D8B030D-6E8A-4147-A177-3AD203B41FA5}">
                      <a16:colId xmlns:a16="http://schemas.microsoft.com/office/drawing/2014/main" val="2615401608"/>
                    </a:ext>
                  </a:extLst>
                </a:gridCol>
                <a:gridCol w="3619893">
                  <a:extLst>
                    <a:ext uri="{9D8B030D-6E8A-4147-A177-3AD203B41FA5}">
                      <a16:colId xmlns:a16="http://schemas.microsoft.com/office/drawing/2014/main" val="2638257276"/>
                    </a:ext>
                  </a:extLst>
                </a:gridCol>
                <a:gridCol w="4071593">
                  <a:extLst>
                    <a:ext uri="{9D8B030D-6E8A-4147-A177-3AD203B41FA5}">
                      <a16:colId xmlns:a16="http://schemas.microsoft.com/office/drawing/2014/main" val="4072465612"/>
                    </a:ext>
                  </a:extLst>
                </a:gridCol>
              </a:tblGrid>
              <a:tr h="59389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6294"/>
                  </a:ext>
                </a:extLst>
              </a:tr>
              <a:tr h="933855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sương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sương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36991"/>
                  </a:ext>
                </a:extLst>
              </a:tr>
              <a:tr h="933855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dềnh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vã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738619"/>
                  </a:ext>
                </a:extLst>
              </a:tr>
              <a:tr h="933855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chiêm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14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0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5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9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(7-9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44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432</Words>
  <PresentationFormat>Màn hình rộng</PresentationFormat>
  <Paragraphs>34</Paragraphs>
  <Slides>7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8" baseType="lpstr">
      <vt:lpstr>Office Theme</vt:lpstr>
      <vt:lpstr>Bản trình bày PowerPoint</vt:lpstr>
      <vt:lpstr>Bản trình bày PowerPoint</vt:lpstr>
      <vt:lpstr>Bản trình bày PowerPoint</vt:lpstr>
      <vt:lpstr>Trải nghiệm cùng văn bản</vt:lpstr>
      <vt:lpstr>2. Luận đề của văn bản </vt:lpstr>
      <vt:lpstr>3. Mối liên hệ giữa luận đề, luận điểm, lí lẽ và bằng chứng của văn bản</vt:lpstr>
      <vt:lpstr>Luyện tập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2022-07-02T16:15:55Z</dcterms:created>
  <dcterms:modified xsi:type="dcterms:W3CDTF">2023-08-04T14:40:19Z</dcterms:modified>
</cp:coreProperties>
</file>