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95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1" d="100"/>
          <a:sy n="41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D498D-92DB-44CB-BEE2-3CCA1D49C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0B2F34-5E1F-4E4B-A63F-C224B945D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4A9FD-8BF7-4C2E-9884-05AE13E1C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151-A6D4-4ED1-92A1-B941BAA1FB7C}" type="datetimeFigureOut">
              <a:rPr lang="vi-VN" smtClean="0"/>
              <a:t>27/06/2023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65716-D4D2-4708-B3B3-5E6F87D9C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386BB-09FE-4152-A115-14E9ADE7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FD6E-79CA-4012-ABEC-6FEE834C72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705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F215F-CEEB-4B9F-8CE6-CC570F7E3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2A109B-D5B5-4234-BD72-E30BF3ECE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B1EA8-C6A5-46C2-98CF-A65EE2185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151-A6D4-4ED1-92A1-B941BAA1FB7C}" type="datetimeFigureOut">
              <a:rPr lang="vi-VN" smtClean="0"/>
              <a:t>27/06/2023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F0EC3-76A3-469C-855B-B5F6974F4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8C8BC-95B5-4FE0-9A6C-719CE97FC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FD6E-79CA-4012-ABEC-6FEE834C72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185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5ED0CB-70C6-455F-8A01-30F6D45177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39A9AF-DD29-4EED-95CF-70CA45131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BB617-25DA-43A5-AD4B-59558B29C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151-A6D4-4ED1-92A1-B941BAA1FB7C}" type="datetimeFigureOut">
              <a:rPr lang="vi-VN" smtClean="0"/>
              <a:t>27/06/2023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130CF-4DF3-402A-8F65-9384FBDB6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B8319-4718-4CD6-89F2-EB54B866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FD6E-79CA-4012-ABEC-6FEE834C72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115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4DFD3-448B-4AD1-A83E-92C88B248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F51C1-5F31-4B08-A587-1FE7D483C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D9053-2718-4785-829C-C9ACD574F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151-A6D4-4ED1-92A1-B941BAA1FB7C}" type="datetimeFigureOut">
              <a:rPr lang="vi-VN" smtClean="0"/>
              <a:t>27/06/2023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7D597-3923-41AF-A2CA-6EE53D3B0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30749-661A-4479-9D49-D8B6537A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FD6E-79CA-4012-ABEC-6FEE834C72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840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BEC01-1295-4F97-9A98-2EE7BD6C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B1948-1532-4695-BC04-82AD37208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42916-FE0F-4C09-8AD8-57548CCA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151-A6D4-4ED1-92A1-B941BAA1FB7C}" type="datetimeFigureOut">
              <a:rPr lang="vi-VN" smtClean="0"/>
              <a:t>27/06/2023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7FF89-30BA-44AC-974B-F5EC02892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899A3-E56D-47C6-BA0C-2DB6AEC5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FD6E-79CA-4012-ABEC-6FEE834C72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940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3F3C-F26F-42D1-B610-2A98AC6B9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78C1D-EE07-4A5C-8C10-DAFEF8F13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1DECD-ABFE-4D52-9015-660128726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5C24F-70B6-4533-AD86-E8641A50D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151-A6D4-4ED1-92A1-B941BAA1FB7C}" type="datetimeFigureOut">
              <a:rPr lang="vi-VN" smtClean="0"/>
              <a:t>27/06/2023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55291-B354-4752-9C99-E711B256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0FABD-9BF5-4445-A732-0B17004C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FD6E-79CA-4012-ABEC-6FEE834C72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674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673C1-E3E3-4FF6-A206-E32D67D2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EF883-9F25-4110-8C82-2AD83CA9F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92442-22C2-4610-A785-E94D23428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61AECD-18CE-49C3-AC63-8EE6B2CC8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593142-FD35-4EC5-8BC5-1BCD8BF0B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7D19B-8C52-45E9-B159-ADBDFC2E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151-A6D4-4ED1-92A1-B941BAA1FB7C}" type="datetimeFigureOut">
              <a:rPr lang="vi-VN" smtClean="0"/>
              <a:t>27/06/2023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1A531F-38F1-4A40-8358-50B64A6D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864BF5-0149-440E-9004-A94756F6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FD6E-79CA-4012-ABEC-6FEE834C72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008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068DB-B98B-40BD-A75A-85F101DA8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AA328-ABA7-48CA-9D37-3929C8566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151-A6D4-4ED1-92A1-B941BAA1FB7C}" type="datetimeFigureOut">
              <a:rPr lang="vi-VN" smtClean="0"/>
              <a:t>27/06/2023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BA8AF-A450-4228-BCBF-C889EC1D9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FE5BC2-8A5E-463E-B449-60592917E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FD6E-79CA-4012-ABEC-6FEE834C72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79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662DC8-503B-46B0-9554-59863477D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151-A6D4-4ED1-92A1-B941BAA1FB7C}" type="datetimeFigureOut">
              <a:rPr lang="vi-VN" smtClean="0"/>
              <a:t>27/06/2023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463EA-A8A6-4DD1-9E58-C4A298A5E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583EE-82D0-4994-9E8E-83AD343D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FD6E-79CA-4012-ABEC-6FEE834C72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4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CAEF6-21CB-44F5-A9BE-BEA78B3A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AF619-5B80-4B05-B9AF-14EBA819E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8D7FD-5B08-422B-AA58-933EB4717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06F2D-CA8C-4273-9DCD-7EE7AD9F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151-A6D4-4ED1-92A1-B941BAA1FB7C}" type="datetimeFigureOut">
              <a:rPr lang="vi-VN" smtClean="0"/>
              <a:t>27/06/2023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38877-76B9-4F54-AC6F-64DDED03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30A26-9B87-4031-9A59-3AAA5FAFC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FD6E-79CA-4012-ABEC-6FEE834C72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402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81139-CA2A-4DCB-B059-8D3CEDA27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9EAEA-74C7-48DF-8237-6B54147CB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13230-C52A-465D-8E8B-A31C2F4A2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F92DD-5675-4FF7-83FA-15B35FF1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151-A6D4-4ED1-92A1-B941BAA1FB7C}" type="datetimeFigureOut">
              <a:rPr lang="vi-VN" smtClean="0"/>
              <a:t>27/06/2023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8AC82-2B14-443C-AA8F-87D53E633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2CFBD-44AB-4D79-AEB3-2D1FF37D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FD6E-79CA-4012-ABEC-6FEE834C72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30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B76FC1-3A31-4C43-BE3F-14AE65A6A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88E14-D4A6-455F-88B7-EDA3FC864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520C-3BE1-47C2-B112-6CD273D958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F9151-A6D4-4ED1-92A1-B941BAA1FB7C}" type="datetimeFigureOut">
              <a:rPr lang="vi-VN" smtClean="0"/>
              <a:t>27/06/2023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AF490-337E-4473-93DA-4359B464F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962E0-47D7-450D-B71B-45E338610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EFD6E-79CA-4012-ABEC-6FEE834C72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523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4F1B90-A52D-4473-83BE-B5660592886F}"/>
              </a:ext>
            </a:extLst>
          </p:cNvPr>
          <p:cNvSpPr/>
          <p:nvPr/>
        </p:nvSpPr>
        <p:spPr>
          <a:xfrm>
            <a:off x="2510722" y="571883"/>
            <a:ext cx="7170553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90B50F-CFFD-46DB-AE49-D5C4699978DC}"/>
              </a:ext>
            </a:extLst>
          </p:cNvPr>
          <p:cNvSpPr/>
          <p:nvPr/>
        </p:nvSpPr>
        <p:spPr>
          <a:xfrm>
            <a:off x="0" y="1845264"/>
            <a:ext cx="12191999" cy="4985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22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26BD4-D0DC-4305-9B32-C93461485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Quan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8E05F6-D05C-47AA-9AF9-977E700352F9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122998-3CD5-4EBA-B6EB-F8F671929188}"/>
              </a:ext>
            </a:extLst>
          </p:cNvPr>
          <p:cNvSpPr txBox="1">
            <a:spLocks/>
          </p:cNvSpPr>
          <p:nvPr/>
        </p:nvSpPr>
        <p:spPr>
          <a:xfrm>
            <a:off x="393356" y="1086844"/>
            <a:ext cx="3783227" cy="65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143E48-C5C0-4FB2-955C-CA36DE451106}"/>
              </a:ext>
            </a:extLst>
          </p:cNvPr>
          <p:cNvSpPr/>
          <p:nvPr/>
        </p:nvSpPr>
        <p:spPr>
          <a:xfrm>
            <a:off x="838200" y="5035893"/>
            <a:ext cx="528647" cy="3798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8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A0E46-ADEB-46D7-8910-DBFE1648E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189976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Quan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5F5C88-B88A-4C9A-8642-227175573EFC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51FAEC-517D-4F8E-9372-A1933C3C67F5}"/>
              </a:ext>
            </a:extLst>
          </p:cNvPr>
          <p:cNvSpPr txBox="1">
            <a:spLocks/>
          </p:cNvSpPr>
          <p:nvPr/>
        </p:nvSpPr>
        <p:spPr>
          <a:xfrm>
            <a:off x="591065" y="1193206"/>
            <a:ext cx="3783227" cy="65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BFD874-79A9-42CA-9A3D-9AEAA55180B6}"/>
              </a:ext>
            </a:extLst>
          </p:cNvPr>
          <p:cNvSpPr/>
          <p:nvPr/>
        </p:nvSpPr>
        <p:spPr>
          <a:xfrm>
            <a:off x="556688" y="5158699"/>
            <a:ext cx="528647" cy="3798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2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6139E5-01B4-4BF4-8EC0-7D303D227851}"/>
              </a:ext>
            </a:extLst>
          </p:cNvPr>
          <p:cNvSpPr/>
          <p:nvPr/>
        </p:nvSpPr>
        <p:spPr>
          <a:xfrm>
            <a:off x="591065" y="1845310"/>
            <a:ext cx="10801865" cy="2312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Kon Tum Gia Lai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Đắk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Lắk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Đắk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D81A78-9C5B-440D-86DF-F2364396F1FA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91FED2-EC2D-4B89-9776-6538BE36FE76}"/>
              </a:ext>
            </a:extLst>
          </p:cNvPr>
          <p:cNvSpPr txBox="1">
            <a:spLocks/>
          </p:cNvSpPr>
          <p:nvPr/>
        </p:nvSpPr>
        <p:spPr>
          <a:xfrm>
            <a:off x="591065" y="1193206"/>
            <a:ext cx="3783227" cy="65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83ED57-F38F-4D1D-98F7-405368F54024}"/>
              </a:ext>
            </a:extLst>
          </p:cNvPr>
          <p:cNvSpPr txBox="1"/>
          <p:nvPr/>
        </p:nvSpPr>
        <p:spPr>
          <a:xfrm>
            <a:off x="582827" y="4270976"/>
            <a:ext cx="105416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thích hợp trong trường hợp này là sử dụng mạng 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hoặc trí tuệ nhân tạo</a:t>
            </a:r>
          </a:p>
        </p:txBody>
      </p:sp>
    </p:spTree>
    <p:extLst>
      <p:ext uri="{BB962C8B-B14F-4D97-AF65-F5344CB8AC3E}">
        <p14:creationId xmlns:p14="http://schemas.microsoft.com/office/powerpoint/2010/main" val="18993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B9B59A-3376-44E6-AFFD-E0080E36DE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816994"/>
              </p:ext>
            </p:extLst>
          </p:nvPr>
        </p:nvGraphicFramePr>
        <p:xfrm>
          <a:off x="0" y="1845311"/>
          <a:ext cx="12192000" cy="5012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045337006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460533688"/>
                    </a:ext>
                  </a:extLst>
                </a:gridCol>
              </a:tblGrid>
              <a:tr h="1476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Tỉnh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 số năm 2020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(triệu người)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8524472"/>
                  </a:ext>
                </a:extLst>
              </a:tr>
              <a:tr h="707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Đăk lăk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7298881"/>
                  </a:ext>
                </a:extLst>
              </a:tr>
              <a:tr h="707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 Lai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9005625"/>
                  </a:ext>
                </a:extLst>
              </a:tr>
              <a:tr h="707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 Tum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0,53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722123"/>
                  </a:ext>
                </a:extLst>
              </a:tr>
              <a:tr h="707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Đăk Nông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0,41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7032712"/>
                  </a:ext>
                </a:extLst>
              </a:tr>
              <a:tr h="707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Lâm Đồng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1,15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5315293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6101EA6B-8832-46AF-9C09-69DC7327FC92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4D84E7-35E8-4724-B696-B1D726D612F9}"/>
              </a:ext>
            </a:extLst>
          </p:cNvPr>
          <p:cNvSpPr txBox="1">
            <a:spLocks/>
          </p:cNvSpPr>
          <p:nvPr/>
        </p:nvSpPr>
        <p:spPr>
          <a:xfrm>
            <a:off x="591065" y="1193206"/>
            <a:ext cx="3783227" cy="65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17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C0FCC7-5876-47E1-805C-965C3E028232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B282C4-F425-4142-9592-4A9B95BB7867}"/>
              </a:ext>
            </a:extLst>
          </p:cNvPr>
          <p:cNvSpPr txBox="1">
            <a:spLocks/>
          </p:cNvSpPr>
          <p:nvPr/>
        </p:nvSpPr>
        <p:spPr>
          <a:xfrm>
            <a:off x="591065" y="1193206"/>
            <a:ext cx="3783227" cy="65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CD9B69-8D01-4635-9355-F3033F0E4820}"/>
              </a:ext>
            </a:extLst>
          </p:cNvPr>
          <p:cNvSpPr/>
          <p:nvPr/>
        </p:nvSpPr>
        <p:spPr>
          <a:xfrm>
            <a:off x="591064" y="1747969"/>
            <a:ext cx="11259065" cy="2312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DE3866-DDF1-4589-8C73-5083E0242DE5}"/>
              </a:ext>
            </a:extLst>
          </p:cNvPr>
          <p:cNvSpPr/>
          <p:nvPr/>
        </p:nvSpPr>
        <p:spPr>
          <a:xfrm>
            <a:off x="591063" y="4277151"/>
            <a:ext cx="11049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TL: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6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3AC070-FC3D-40FF-AA5E-73DD5AA7FA89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DADCB2B-A738-48D8-9B2D-33B4BBBA8519}"/>
              </a:ext>
            </a:extLst>
          </p:cNvPr>
          <p:cNvSpPr txBox="1">
            <a:spLocks/>
          </p:cNvSpPr>
          <p:nvPr/>
        </p:nvSpPr>
        <p:spPr>
          <a:xfrm>
            <a:off x="591065" y="1193206"/>
            <a:ext cx="3783227" cy="65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7F3A1F-AE64-413F-A76A-409C08D6552F}"/>
              </a:ext>
            </a:extLst>
          </p:cNvPr>
          <p:cNvSpPr/>
          <p:nvPr/>
        </p:nvSpPr>
        <p:spPr>
          <a:xfrm>
            <a:off x="591065" y="2217695"/>
            <a:ext cx="116009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Sau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76196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4F16D0-B977-4A40-8E63-DEACB2CA34FC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BF81F3-6C48-437A-89D4-6F376CE49651}"/>
              </a:ext>
            </a:extLst>
          </p:cNvPr>
          <p:cNvSpPr txBox="1">
            <a:spLocks/>
          </p:cNvSpPr>
          <p:nvPr/>
        </p:nvSpPr>
        <p:spPr>
          <a:xfrm>
            <a:off x="591065" y="1193206"/>
            <a:ext cx="3783227" cy="65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C979CA-C58A-4D37-ADEB-6E84FEB2070C}"/>
              </a:ext>
            </a:extLst>
          </p:cNvPr>
          <p:cNvSpPr/>
          <p:nvPr/>
        </p:nvSpPr>
        <p:spPr>
          <a:xfrm>
            <a:off x="333632" y="2628012"/>
            <a:ext cx="11528854" cy="277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Thu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57881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2EC270-9185-49CC-BB84-F0B1D3137BBA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21552C-C491-46CD-B876-90710774A560}"/>
              </a:ext>
            </a:extLst>
          </p:cNvPr>
          <p:cNvSpPr/>
          <p:nvPr/>
        </p:nvSpPr>
        <p:spPr>
          <a:xfrm>
            <a:off x="400015" y="1081902"/>
            <a:ext cx="6492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endParaRPr lang="vi-VN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437140-676D-4506-BEB6-B34F69E3EA1D}"/>
              </a:ext>
            </a:extLst>
          </p:cNvPr>
          <p:cNvSpPr/>
          <p:nvPr/>
        </p:nvSpPr>
        <p:spPr>
          <a:xfrm>
            <a:off x="5284572" y="2280593"/>
            <a:ext cx="6907428" cy="4577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CD4AD7-F8EB-4A85-9EC8-D2AC975E6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3420"/>
            <a:ext cx="5229225" cy="38596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58C690-0E2F-4F8C-A016-4B3F2147BB7D}"/>
              </a:ext>
            </a:extLst>
          </p:cNvPr>
          <p:cNvSpPr/>
          <p:nvPr/>
        </p:nvSpPr>
        <p:spPr>
          <a:xfrm>
            <a:off x="400015" y="1720175"/>
            <a:ext cx="1810880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HĐKP 2: </a:t>
            </a:r>
          </a:p>
        </p:txBody>
      </p:sp>
    </p:spTree>
    <p:extLst>
      <p:ext uri="{BB962C8B-B14F-4D97-AF65-F5344CB8AC3E}">
        <p14:creationId xmlns:p14="http://schemas.microsoft.com/office/powerpoint/2010/main" val="336744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8DA33-8BF7-468A-901D-865DDE61B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9170" y="2116813"/>
            <a:ext cx="4784122" cy="347214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FA9664-CB60-4582-92E6-1C0A51C57CB4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D9750C-7471-401B-ABD3-C506FEEB105A}"/>
              </a:ext>
            </a:extLst>
          </p:cNvPr>
          <p:cNvSpPr txBox="1">
            <a:spLocks/>
          </p:cNvSpPr>
          <p:nvPr/>
        </p:nvSpPr>
        <p:spPr>
          <a:xfrm>
            <a:off x="591065" y="1193206"/>
            <a:ext cx="3783227" cy="65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D5C2D46-0E74-4020-838E-279A330B1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788" y="2217694"/>
            <a:ext cx="13322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9319ECC-36EC-47A7-A6A7-998DEAFAFA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950107"/>
              </p:ext>
            </p:extLst>
          </p:nvPr>
        </p:nvGraphicFramePr>
        <p:xfrm>
          <a:off x="0" y="1845311"/>
          <a:ext cx="6363730" cy="3743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Bitmap Image" r:id="rId3" imgW="5229955" imgH="1933333" progId="Paint.Picture">
                  <p:embed/>
                </p:oleObj>
              </mc:Choice>
              <mc:Fallback>
                <p:oleObj name="Bitmap Image" r:id="rId3" imgW="5229955" imgH="193333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45311"/>
                        <a:ext cx="6363730" cy="37436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431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4792FE-6E0D-41B1-8A4B-5962832C0148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C243C8E-54F2-4CAD-9108-EE8E23D6F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65" y="2000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11925C-9F53-4083-9E3A-ECEFA44C1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986" y="1845310"/>
            <a:ext cx="1133475" cy="409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0C6BC4-EC42-4BEC-AD26-6D321D0FA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773" y="2254885"/>
            <a:ext cx="2247900" cy="657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A622D8-2209-4EB5-B8C0-DA76F9266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135" y="2913048"/>
            <a:ext cx="1819275" cy="409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98F58B-5F6B-41C3-B1C9-64C72B2E1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298" y="2917810"/>
            <a:ext cx="1428750" cy="4000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9DCE1D-B71C-45B4-9B57-F3F102B68C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5296" y="3317860"/>
            <a:ext cx="1657350" cy="638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0C5F4C-3DF1-4DB2-B068-0F47EC4179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9547" y="3327385"/>
            <a:ext cx="1647825" cy="6286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CDC957-7BE6-412E-A59B-797A3508B6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9573" y="3937500"/>
            <a:ext cx="3105150" cy="419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FB7182-1F50-4BAF-9E73-F89E3625F6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9535" y="3965560"/>
            <a:ext cx="2867025" cy="400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16E3B5-948A-4E51-82B8-6717DF05EE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3948" y="4385174"/>
            <a:ext cx="1676400" cy="3714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13BFF2-3D16-43E8-ADBA-6814077BC5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9573" y="4756649"/>
            <a:ext cx="2933700" cy="8667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900C15-3E1E-4230-8D97-ED734D6E1E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60559" y="4347074"/>
            <a:ext cx="1704975" cy="4095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EB279D-50A8-47A4-AE0A-ECED0DF19A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60989" y="4756649"/>
            <a:ext cx="3114675" cy="809625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0A26294-392C-45CB-9D1A-29C85C255CF2}"/>
              </a:ext>
            </a:extLst>
          </p:cNvPr>
          <p:cNvSpPr txBox="1">
            <a:spLocks/>
          </p:cNvSpPr>
          <p:nvPr/>
        </p:nvSpPr>
        <p:spPr>
          <a:xfrm>
            <a:off x="591065" y="1193206"/>
            <a:ext cx="3783227" cy="65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2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8366-F1B4-4148-AC9B-889C08981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1733"/>
            <a:ext cx="12438742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Theo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100" dirty="0"/>
          </a:p>
        </p:txBody>
      </p:sp>
    </p:spTree>
    <p:extLst>
      <p:ext uri="{BB962C8B-B14F-4D97-AF65-F5344CB8AC3E}">
        <p14:creationId xmlns:p14="http://schemas.microsoft.com/office/powerpoint/2010/main" val="30967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8A38A3-5A13-4974-9150-73389A3E5645}"/>
              </a:ext>
            </a:extLst>
          </p:cNvPr>
          <p:cNvSpPr/>
          <p:nvPr/>
        </p:nvSpPr>
        <p:spPr>
          <a:xfrm>
            <a:off x="185351" y="437268"/>
            <a:ext cx="12006649" cy="6420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8C: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cm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8C 152,7 148,5; 160,2.</a:t>
            </a:r>
            <a:endParaRPr lang="vi-VN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8c: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8c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10; 8; 4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1; 2; 3; 4; 5 </a:t>
            </a:r>
            <a:endParaRPr lang="vi-VN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AutoNum type="alphaLcParenR"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6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44519-2E9B-4827-B6EF-52284140C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TL:</a:t>
            </a:r>
          </a:p>
          <a:p>
            <a:pPr marL="0" lv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3528531-468E-48BF-954F-ABD6FC43F74F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70B1BB-E6AB-4431-8BB0-4B1CE951B3B9}"/>
              </a:ext>
            </a:extLst>
          </p:cNvPr>
          <p:cNvSpPr txBox="1">
            <a:spLocks/>
          </p:cNvSpPr>
          <p:nvPr/>
        </p:nvSpPr>
        <p:spPr>
          <a:xfrm>
            <a:off x="591065" y="1193206"/>
            <a:ext cx="3783227" cy="65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18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5555DE-EF7E-4CC0-B74F-8828B0920EA0}"/>
              </a:ext>
            </a:extLst>
          </p:cNvPr>
          <p:cNvSpPr/>
          <p:nvPr/>
        </p:nvSpPr>
        <p:spPr>
          <a:xfrm>
            <a:off x="47625" y="17948"/>
            <a:ext cx="11950786" cy="1745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8C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C139AFC-F781-445B-A01C-4481851DF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EAEFAF7-D31B-4B0A-A3EC-440B246503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598024"/>
              </p:ext>
            </p:extLst>
          </p:nvPr>
        </p:nvGraphicFramePr>
        <p:xfrm>
          <a:off x="5615833" y="2286742"/>
          <a:ext cx="6382578" cy="297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Bitmap Image" r:id="rId3" imgW="4753639" imgH="1409897" progId="Paint.Picture">
                  <p:embed/>
                </p:oleObj>
              </mc:Choice>
              <mc:Fallback>
                <p:oleObj name="Bitmap Image" r:id="rId3" imgW="4753639" imgH="140989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5833" y="2286742"/>
                        <a:ext cx="6382578" cy="2975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97A71F7-8018-477E-82EA-C5ECD5A1AD9E}"/>
              </a:ext>
            </a:extLst>
          </p:cNvPr>
          <p:cNvSpPr/>
          <p:nvPr/>
        </p:nvSpPr>
        <p:spPr>
          <a:xfrm>
            <a:off x="47625" y="1817215"/>
            <a:ext cx="5268097" cy="3444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5000"/>
              </a:lnSpc>
              <a:buFont typeface="+mj-lt"/>
              <a:buAutoNum type="alphaLcParenR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buFont typeface="+mj-lt"/>
              <a:buAutoNum type="alphaLcParenR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021D9D-258F-4987-AD1B-228313D8620C}"/>
              </a:ext>
            </a:extLst>
          </p:cNvPr>
          <p:cNvSpPr/>
          <p:nvPr/>
        </p:nvSpPr>
        <p:spPr>
          <a:xfrm>
            <a:off x="47624" y="5315408"/>
            <a:ext cx="11345305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9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3A6726-4054-4B2F-8EE4-08A631518F1A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FB79F7-552F-4930-9E2C-B7812883FD1D}"/>
              </a:ext>
            </a:extLst>
          </p:cNvPr>
          <p:cNvSpPr/>
          <p:nvPr/>
        </p:nvSpPr>
        <p:spPr>
          <a:xfrm>
            <a:off x="591065" y="1845310"/>
            <a:ext cx="11197281" cy="4011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F9F0A9-8D08-4322-A151-31AE459F1C0F}"/>
              </a:ext>
            </a:extLst>
          </p:cNvPr>
          <p:cNvSpPr txBox="1">
            <a:spLocks/>
          </p:cNvSpPr>
          <p:nvPr/>
        </p:nvSpPr>
        <p:spPr>
          <a:xfrm>
            <a:off x="591065" y="1193206"/>
            <a:ext cx="3783227" cy="65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97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D0FD-25C1-4F9F-BFE2-75011DCE1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34F88-7AC5-4056-A1DD-73C2D83FE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8501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8B5F8B-CBED-4428-93A5-71B53DE2E73C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51A61C-928C-4013-8A37-F97A8DF2951F}"/>
              </a:ext>
            </a:extLst>
          </p:cNvPr>
          <p:cNvSpPr/>
          <p:nvPr/>
        </p:nvSpPr>
        <p:spPr>
          <a:xfrm>
            <a:off x="490151" y="11932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2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EE9304E-57D5-42F2-B3D2-78717734B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51" y="18404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D5112E5-E350-41B4-812B-77E8CE051C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613846"/>
              </p:ext>
            </p:extLst>
          </p:nvPr>
        </p:nvGraphicFramePr>
        <p:xfrm>
          <a:off x="0" y="1777981"/>
          <a:ext cx="12192000" cy="5460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Bitmap Image" r:id="rId3" imgW="5133333" imgH="2295238" progId="Paint.Picture">
                  <p:embed/>
                </p:oleObj>
              </mc:Choice>
              <mc:Fallback>
                <p:oleObj name="Bitmap Image" r:id="rId3" imgW="5133333" imgH="22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77981"/>
                        <a:ext cx="12192000" cy="54608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115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5146D-5B6E-4DD4-9DB8-76FA11ABB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63" y="207276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388DAC-EEB6-4A88-825D-A29E89B1439F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41CFAA-DDA3-4BB7-965A-678E5788E07C}"/>
              </a:ext>
            </a:extLst>
          </p:cNvPr>
          <p:cNvSpPr/>
          <p:nvPr/>
        </p:nvSpPr>
        <p:spPr>
          <a:xfrm>
            <a:off x="490151" y="11932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10073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8FDB2CA-50E5-442B-8F8F-71C106B6A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70" y="1937676"/>
            <a:ext cx="1138791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D63FCD5-3327-4ECB-8E95-69CF172221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119416"/>
              </p:ext>
            </p:extLst>
          </p:nvPr>
        </p:nvGraphicFramePr>
        <p:xfrm>
          <a:off x="103870" y="3174590"/>
          <a:ext cx="11981037" cy="3683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Bitmap Image" r:id="rId3" imgW="4753639" imgH="1409897" progId="Paint.Picture">
                  <p:embed/>
                </p:oleObj>
              </mc:Choice>
              <mc:Fallback>
                <p:oleObj name="Bitmap Image" r:id="rId3" imgW="4753639" imgH="140989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70" y="3174590"/>
                        <a:ext cx="11981037" cy="36834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A6C0620-6718-4EB5-805A-0A2391C66DE4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9643EA-61A0-4367-BB06-6E23E1568B53}"/>
              </a:ext>
            </a:extLst>
          </p:cNvPr>
          <p:cNvSpPr/>
          <p:nvPr/>
        </p:nvSpPr>
        <p:spPr>
          <a:xfrm>
            <a:off x="103870" y="11932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208152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E4A1F-9FDE-4885-AED5-4F57FFB79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41" y="1887409"/>
            <a:ext cx="10515600" cy="23880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A3AE0A-8A07-49AC-B0C7-28983CDDC7B2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31A4A3-817C-442F-AE57-3D98AD7FA21B}"/>
              </a:ext>
            </a:extLst>
          </p:cNvPr>
          <p:cNvSpPr/>
          <p:nvPr/>
        </p:nvSpPr>
        <p:spPr>
          <a:xfrm>
            <a:off x="103870" y="11932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36391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FE509F-6D6C-4E85-8629-EDC9116E93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805632"/>
              </p:ext>
            </p:extLst>
          </p:nvPr>
        </p:nvGraphicFramePr>
        <p:xfrm>
          <a:off x="168981" y="3429000"/>
          <a:ext cx="11792360" cy="3260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96180">
                  <a:extLst>
                    <a:ext uri="{9D8B030D-6E8A-4147-A177-3AD203B41FA5}">
                      <a16:colId xmlns:a16="http://schemas.microsoft.com/office/drawing/2014/main" val="4244266556"/>
                    </a:ext>
                  </a:extLst>
                </a:gridCol>
                <a:gridCol w="5896180">
                  <a:extLst>
                    <a:ext uri="{9D8B030D-6E8A-4147-A177-3AD203B41FA5}">
                      <a16:colId xmlns:a16="http://schemas.microsoft.com/office/drawing/2014/main" val="3070264884"/>
                    </a:ext>
                  </a:extLst>
                </a:gridCol>
              </a:tblGrid>
              <a:tr h="65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Nhãn hiệu tập vở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 số phần trăm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3507608"/>
                  </a:ext>
                </a:extLst>
              </a:tr>
              <a:tr h="65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4101678"/>
                  </a:ext>
                </a:extLst>
              </a:tr>
              <a:tr h="65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7258476"/>
                  </a:ext>
                </a:extLst>
              </a:tr>
              <a:tr h="65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6102454"/>
                  </a:ext>
                </a:extLst>
              </a:tr>
              <a:tr h="65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069065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9E06305-03B3-4ADE-9AF3-6F4F3CA72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82" y="2194668"/>
            <a:ext cx="1168114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44E6DC-2579-40A2-9AF4-E9B67611DC6B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0D531A-9C37-420F-B86D-432BD6F13ACF}"/>
              </a:ext>
            </a:extLst>
          </p:cNvPr>
          <p:cNvSpPr/>
          <p:nvPr/>
        </p:nvSpPr>
        <p:spPr>
          <a:xfrm>
            <a:off x="82104" y="111745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57741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1835AD-3B70-4B37-9BF6-36C7ED9B6DDE}"/>
              </a:ext>
            </a:extLst>
          </p:cNvPr>
          <p:cNvSpPr/>
          <p:nvPr/>
        </p:nvSpPr>
        <p:spPr>
          <a:xfrm>
            <a:off x="192699" y="829622"/>
            <a:ext cx="11767071" cy="6083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Thu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tin: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Thu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vi-VN" sz="3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54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96A8B0-7A40-497D-9037-D80075BC28FA}"/>
              </a:ext>
            </a:extLst>
          </p:cNvPr>
          <p:cNvSpPr/>
          <p:nvPr/>
        </p:nvSpPr>
        <p:spPr>
          <a:xfrm>
            <a:off x="86498" y="3760757"/>
            <a:ext cx="10773032" cy="2878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96ADC34-EB72-4842-B0A4-74EDDBE91D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536383"/>
              </p:ext>
            </p:extLst>
          </p:nvPr>
        </p:nvGraphicFramePr>
        <p:xfrm>
          <a:off x="199820" y="168715"/>
          <a:ext cx="11792360" cy="3260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96180">
                  <a:extLst>
                    <a:ext uri="{9D8B030D-6E8A-4147-A177-3AD203B41FA5}">
                      <a16:colId xmlns:a16="http://schemas.microsoft.com/office/drawing/2014/main" val="4244266556"/>
                    </a:ext>
                  </a:extLst>
                </a:gridCol>
                <a:gridCol w="5896180">
                  <a:extLst>
                    <a:ext uri="{9D8B030D-6E8A-4147-A177-3AD203B41FA5}">
                      <a16:colId xmlns:a16="http://schemas.microsoft.com/office/drawing/2014/main" val="3070264884"/>
                    </a:ext>
                  </a:extLst>
                </a:gridCol>
              </a:tblGrid>
              <a:tr h="65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Nhãn hiệu tập vở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 số phần trăm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3507608"/>
                  </a:ext>
                </a:extLst>
              </a:tr>
              <a:tr h="65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4101678"/>
                  </a:ext>
                </a:extLst>
              </a:tr>
              <a:tr h="65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7258476"/>
                  </a:ext>
                </a:extLst>
              </a:tr>
              <a:tr h="65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6102454"/>
                  </a:ext>
                </a:extLst>
              </a:tr>
              <a:tr h="65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0690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29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1DEC8-8C90-48BE-AF40-C595C9E85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266"/>
            <a:ext cx="10515600" cy="435133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DA1BCC-5578-4635-A434-F3F6E141AD52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D4485D-DCAB-42FA-9373-54B0DC08461A}"/>
              </a:ext>
            </a:extLst>
          </p:cNvPr>
          <p:cNvSpPr/>
          <p:nvPr/>
        </p:nvSpPr>
        <p:spPr>
          <a:xfrm>
            <a:off x="103870" y="11932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26813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4A4FB6A-DC87-4209-B46A-AE450BA8F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78" y="1676144"/>
            <a:ext cx="1172244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8A1 (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CBA5EDD-BF9E-403D-9830-F907CA0991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927945"/>
              </p:ext>
            </p:extLst>
          </p:nvPr>
        </p:nvGraphicFramePr>
        <p:xfrm>
          <a:off x="0" y="3473533"/>
          <a:ext cx="6314303" cy="3317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Bitmap Image" r:id="rId3" imgW="4761905" imgH="1676634" progId="Paint.Picture">
                  <p:embed/>
                </p:oleObj>
              </mc:Choice>
              <mc:Fallback>
                <p:oleObj name="Bitmap Image" r:id="rId3" imgW="4761905" imgH="167663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73533"/>
                        <a:ext cx="6314303" cy="33172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76D7E3EE-B564-4F0F-8AFC-5A2301417BB1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4D1ABA-2FD8-464C-8AE9-E94BFCBBFDA9}"/>
              </a:ext>
            </a:extLst>
          </p:cNvPr>
          <p:cNvSpPr/>
          <p:nvPr/>
        </p:nvSpPr>
        <p:spPr>
          <a:xfrm>
            <a:off x="103870" y="11932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6336AA-4FD3-4062-9E02-4C486CF8FD90}"/>
              </a:ext>
            </a:extLst>
          </p:cNvPr>
          <p:cNvSpPr/>
          <p:nvPr/>
        </p:nvSpPr>
        <p:spPr>
          <a:xfrm>
            <a:off x="6445211" y="3386291"/>
            <a:ext cx="4873578" cy="1745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8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B72D4-27F1-4A2A-B2BB-96CEBAE34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5826" y="2702956"/>
            <a:ext cx="6534665" cy="4351338"/>
          </a:xfrm>
        </p:spPr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(35-45)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C019D6B-04CF-4291-BD0F-BB56324AD1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022631"/>
              </p:ext>
            </p:extLst>
          </p:nvPr>
        </p:nvGraphicFramePr>
        <p:xfrm>
          <a:off x="0" y="2702956"/>
          <a:ext cx="6096000" cy="4056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Bitmap Image" r:id="rId3" imgW="4761905" imgH="1676634" progId="Paint.Picture">
                  <p:embed/>
                </p:oleObj>
              </mc:Choice>
              <mc:Fallback>
                <p:oleObj name="Bitmap Image" r:id="rId3" imgW="4761905" imgH="1676634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CBA5EDD-BF9E-403D-9830-F907CA0991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02956"/>
                        <a:ext cx="6096000" cy="40561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EE1B962-2DD8-4F58-9A9F-9E99135F9981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EDEFE9-DCFD-4FB6-804D-14582D752C90}"/>
              </a:ext>
            </a:extLst>
          </p:cNvPr>
          <p:cNvSpPr/>
          <p:nvPr/>
        </p:nvSpPr>
        <p:spPr>
          <a:xfrm>
            <a:off x="103870" y="11932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02506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F1E4B-8FA6-43CA-B2C3-D10C735DF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37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C2: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C3: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039F37-3CE6-4D39-A279-97CA7B9B3609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D20646-23B5-4384-8506-3B68A8A8C76B}"/>
              </a:ext>
            </a:extLst>
          </p:cNvPr>
          <p:cNvSpPr/>
          <p:nvPr/>
        </p:nvSpPr>
        <p:spPr>
          <a:xfrm>
            <a:off x="103870" y="11932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01364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FF4CEF-6ACF-4579-924A-48B19C38B9DF}"/>
              </a:ext>
            </a:extLst>
          </p:cNvPr>
          <p:cNvSpPr/>
          <p:nvPr/>
        </p:nvSpPr>
        <p:spPr>
          <a:xfrm>
            <a:off x="3963153" y="1925307"/>
            <a:ext cx="3659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endParaRPr lang="vi-VN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1B9ADB-DED8-4B7F-ACE9-DAF968A1F650}"/>
              </a:ext>
            </a:extLst>
          </p:cNvPr>
          <p:cNvSpPr/>
          <p:nvPr/>
        </p:nvSpPr>
        <p:spPr>
          <a:xfrm>
            <a:off x="415878" y="2767849"/>
            <a:ext cx="11567984" cy="2312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ADF529-E034-47BF-A5D3-D5600562F5D5}"/>
              </a:ext>
            </a:extLst>
          </p:cNvPr>
          <p:cNvSpPr/>
          <p:nvPr/>
        </p:nvSpPr>
        <p:spPr>
          <a:xfrm>
            <a:off x="321277" y="4587937"/>
            <a:ext cx="506627" cy="4920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FCF23-A773-48CF-B675-84048D65A381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19651-3A46-4360-B196-7092D4E834FF}"/>
              </a:ext>
            </a:extLst>
          </p:cNvPr>
          <p:cNvSpPr/>
          <p:nvPr/>
        </p:nvSpPr>
        <p:spPr>
          <a:xfrm>
            <a:off x="103870" y="11932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95486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1475E4-2605-45B8-99A8-F00E16C4501E}"/>
              </a:ext>
            </a:extLst>
          </p:cNvPr>
          <p:cNvSpPr/>
          <p:nvPr/>
        </p:nvSpPr>
        <p:spPr>
          <a:xfrm>
            <a:off x="527221" y="1777981"/>
            <a:ext cx="10408507" cy="2878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A8FB00-70C5-4E70-BA3B-648FFD5C56EB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0A59B9-B54D-4F19-A364-9DBC0EFF11BE}"/>
              </a:ext>
            </a:extLst>
          </p:cNvPr>
          <p:cNvSpPr/>
          <p:nvPr/>
        </p:nvSpPr>
        <p:spPr>
          <a:xfrm>
            <a:off x="103870" y="11932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2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319569-C827-4C10-8E5E-B7EFCCECB20B}"/>
              </a:ext>
            </a:extLst>
          </p:cNvPr>
          <p:cNvSpPr/>
          <p:nvPr/>
        </p:nvSpPr>
        <p:spPr>
          <a:xfrm>
            <a:off x="473674" y="3599397"/>
            <a:ext cx="506627" cy="4920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2C607F-E59A-45B3-8F52-9895921C2D46}"/>
              </a:ext>
            </a:extLst>
          </p:cNvPr>
          <p:cNvSpPr/>
          <p:nvPr/>
        </p:nvSpPr>
        <p:spPr>
          <a:xfrm>
            <a:off x="527221" y="4165706"/>
            <a:ext cx="11471190" cy="2312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0D3A3D-5A09-4230-9BEB-B98CDA32397E}"/>
              </a:ext>
            </a:extLst>
          </p:cNvPr>
          <p:cNvSpPr/>
          <p:nvPr/>
        </p:nvSpPr>
        <p:spPr>
          <a:xfrm>
            <a:off x="473673" y="5939389"/>
            <a:ext cx="506627" cy="4920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6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E79C2A-2AA5-42A4-BD0D-C8E17FCEB3E7}"/>
              </a:ext>
            </a:extLst>
          </p:cNvPr>
          <p:cNvSpPr/>
          <p:nvPr/>
        </p:nvSpPr>
        <p:spPr>
          <a:xfrm>
            <a:off x="333633" y="460139"/>
            <a:ext cx="10723605" cy="2312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769CF4E-9A7F-41A1-919F-60B969584FC6}"/>
              </a:ext>
            </a:extLst>
          </p:cNvPr>
          <p:cNvSpPr/>
          <p:nvPr/>
        </p:nvSpPr>
        <p:spPr>
          <a:xfrm>
            <a:off x="226537" y="1711816"/>
            <a:ext cx="506627" cy="4920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2C9A43-63C3-44D9-8218-7F223F82AD25}"/>
              </a:ext>
            </a:extLst>
          </p:cNvPr>
          <p:cNvSpPr/>
          <p:nvPr/>
        </p:nvSpPr>
        <p:spPr>
          <a:xfrm>
            <a:off x="333633" y="2772310"/>
            <a:ext cx="11071653" cy="4011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Apple, Samsung, Huawei).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222B28-49C1-4C23-9926-54572A9AF0BE}"/>
              </a:ext>
            </a:extLst>
          </p:cNvPr>
          <p:cNvSpPr/>
          <p:nvPr/>
        </p:nvSpPr>
        <p:spPr>
          <a:xfrm>
            <a:off x="274931" y="5077614"/>
            <a:ext cx="506627" cy="4920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4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105051-FD00-4D00-B090-61D5521EBD62}"/>
              </a:ext>
            </a:extLst>
          </p:cNvPr>
          <p:cNvSpPr/>
          <p:nvPr/>
        </p:nvSpPr>
        <p:spPr>
          <a:xfrm>
            <a:off x="370702" y="2095321"/>
            <a:ext cx="11257005" cy="4011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: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420828-2C4C-40FA-850E-48A8931D421D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8B1AF6-E72F-449B-BEB9-71165E4169D9}"/>
              </a:ext>
            </a:extLst>
          </p:cNvPr>
          <p:cNvSpPr/>
          <p:nvPr/>
        </p:nvSpPr>
        <p:spPr>
          <a:xfrm>
            <a:off x="103870" y="11932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2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E9E648-3667-4DEF-AF87-586697717A0B}"/>
              </a:ext>
            </a:extLst>
          </p:cNvPr>
          <p:cNvSpPr/>
          <p:nvPr/>
        </p:nvSpPr>
        <p:spPr>
          <a:xfrm>
            <a:off x="310979" y="4430302"/>
            <a:ext cx="506627" cy="4920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4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AAF4D9-C075-4AF2-89A0-BA4464243773}"/>
              </a:ext>
            </a:extLst>
          </p:cNvPr>
          <p:cNvSpPr/>
          <p:nvPr/>
        </p:nvSpPr>
        <p:spPr>
          <a:xfrm>
            <a:off x="131806" y="1976690"/>
            <a:ext cx="11878962" cy="2312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132697-3C14-40BE-A138-29BE275C4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683079"/>
              </p:ext>
            </p:extLst>
          </p:nvPr>
        </p:nvGraphicFramePr>
        <p:xfrm>
          <a:off x="90615" y="4278630"/>
          <a:ext cx="12010770" cy="2579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5385">
                  <a:extLst>
                    <a:ext uri="{9D8B030D-6E8A-4147-A177-3AD203B41FA5}">
                      <a16:colId xmlns:a16="http://schemas.microsoft.com/office/drawing/2014/main" val="2627775287"/>
                    </a:ext>
                  </a:extLst>
                </a:gridCol>
                <a:gridCol w="6005385">
                  <a:extLst>
                    <a:ext uri="{9D8B030D-6E8A-4147-A177-3AD203B41FA5}">
                      <a16:colId xmlns:a16="http://schemas.microsoft.com/office/drawing/2014/main" val="4148247935"/>
                    </a:ext>
                  </a:extLst>
                </a:gridCol>
              </a:tblGrid>
              <a:tr h="462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 bút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 số phần trăm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4772297"/>
                  </a:ext>
                </a:extLst>
              </a:tr>
              <a:tr h="462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0785556"/>
                  </a:ext>
                </a:extLst>
              </a:tr>
              <a:tr h="462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1538"/>
                  </a:ext>
                </a:extLst>
              </a:tr>
              <a:tr h="462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7412972"/>
                  </a:ext>
                </a:extLst>
              </a:tr>
              <a:tr h="462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6987994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9B7CFDC-E8BE-4E26-9C7E-5A85E19CAE14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4AA392-E320-4F1D-B716-3984E316E09D}"/>
              </a:ext>
            </a:extLst>
          </p:cNvPr>
          <p:cNvSpPr/>
          <p:nvPr/>
        </p:nvSpPr>
        <p:spPr>
          <a:xfrm>
            <a:off x="103870" y="11932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691B5C-7B9E-434B-AC03-CEB737B929A5}"/>
              </a:ext>
            </a:extLst>
          </p:cNvPr>
          <p:cNvSpPr/>
          <p:nvPr/>
        </p:nvSpPr>
        <p:spPr>
          <a:xfrm>
            <a:off x="103870" y="1871504"/>
            <a:ext cx="11906898" cy="23077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F0B44C-2E35-45F2-B4B6-2E06DC27DE98}"/>
              </a:ext>
            </a:extLst>
          </p:cNvPr>
          <p:cNvSpPr/>
          <p:nvPr/>
        </p:nvSpPr>
        <p:spPr>
          <a:xfrm>
            <a:off x="41190" y="1871504"/>
            <a:ext cx="11969578" cy="23077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54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073AD-8B41-495A-AA20-19C24BE3C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56" y="1086844"/>
            <a:ext cx="3783227" cy="652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0E775F-CBFD-4F88-891F-B5A3CF201C2B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A9530CF-04C5-4F6B-8026-CEA96DA8F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783981"/>
              </p:ext>
            </p:extLst>
          </p:nvPr>
        </p:nvGraphicFramePr>
        <p:xfrm>
          <a:off x="572528" y="3990750"/>
          <a:ext cx="10424985" cy="2624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3162">
                  <a:extLst>
                    <a:ext uri="{9D8B030D-6E8A-4147-A177-3AD203B41FA5}">
                      <a16:colId xmlns:a16="http://schemas.microsoft.com/office/drawing/2014/main" val="1755946999"/>
                    </a:ext>
                  </a:extLst>
                </a:gridCol>
                <a:gridCol w="8371823">
                  <a:extLst>
                    <a:ext uri="{9D8B030D-6E8A-4147-A177-3AD203B41FA5}">
                      <a16:colId xmlns:a16="http://schemas.microsoft.com/office/drawing/2014/main" val="68867912"/>
                    </a:ext>
                  </a:extLst>
                </a:gridCol>
              </a:tblGrid>
              <a:tr h="3828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sát trực tiếp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9548179"/>
                  </a:ext>
                </a:extLst>
              </a:tr>
              <a:tr h="3828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1415061"/>
                  </a:ext>
                </a:extLst>
              </a:tr>
              <a:tr h="3828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 phiếu thắm dò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3275139"/>
                  </a:ext>
                </a:extLst>
              </a:tr>
              <a:tr h="791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sẵn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internet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450407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D56F3A9C-7C5A-4317-938A-16A1BD10F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56" y="1965221"/>
            <a:ext cx="1122199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Tú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HCV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Sea game 31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Tú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F4F38-535F-43BD-BA9D-4811BD99C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336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1;2;3;4;5 SGK/TR96,97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735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1AF9B-A2EA-4D43-9275-9FC8C1C6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58D0-0A16-4661-9D10-4EE6A39C6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84032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9404F4E-2582-46DC-B8D7-E160DF620D63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3)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BFCC7C-AE5F-419F-8288-26F0D4D70C2F}"/>
              </a:ext>
            </a:extLst>
          </p:cNvPr>
          <p:cNvSpPr/>
          <p:nvPr/>
        </p:nvSpPr>
        <p:spPr>
          <a:xfrm>
            <a:off x="261260" y="1193206"/>
            <a:ext cx="1181462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500"/>
              </a:spcBef>
              <a:spcAft>
                <a:spcPts val="1500"/>
              </a:spcAft>
              <a:buFont typeface="+mj-lt"/>
              <a:buAutoNum type="alphaLcParenR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500"/>
              </a:spcBef>
              <a:spcAft>
                <a:spcPts val="1500"/>
              </a:spcAft>
              <a:buFont typeface="+mj-lt"/>
              <a:buAutoNum type="alphaLcParenR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500"/>
              </a:spcBef>
              <a:spcAft>
                <a:spcPts val="1500"/>
              </a:spcAft>
              <a:buFont typeface="+mj-lt"/>
              <a:buAutoNum type="alphaLcParenR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SEA Games 31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Lan.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500"/>
              </a:spcBef>
              <a:spcAft>
                <a:spcPts val="1500"/>
              </a:spcAft>
              <a:buFont typeface="+mj-lt"/>
              <a:buAutoNum type="alphaLcParenR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ASEAN.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7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05FC9B-CBFC-4ACC-A036-588F14E94B6F}"/>
              </a:ext>
            </a:extLst>
          </p:cNvPr>
          <p:cNvSpPr/>
          <p:nvPr/>
        </p:nvSpPr>
        <p:spPr>
          <a:xfrm>
            <a:off x="725713" y="2305616"/>
            <a:ext cx="1090022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50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50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50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Internet.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50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internet.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5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D90A7F-8F4C-4159-B223-7B983EBAB0C5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3)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24211B-4FCA-4B97-977D-DB4F86981112}"/>
              </a:ext>
            </a:extLst>
          </p:cNvPr>
          <p:cNvSpPr/>
          <p:nvPr/>
        </p:nvSpPr>
        <p:spPr>
          <a:xfrm>
            <a:off x="725712" y="1457023"/>
            <a:ext cx="2264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0"/>
              </a:spcAft>
            </a:pPr>
            <a:r>
              <a:rPr 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Bài1:</a:t>
            </a:r>
            <a:endParaRPr lang="vi-VN" sz="32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6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253897-30FE-451F-BAFE-D0A516DBAC6E}"/>
              </a:ext>
            </a:extLst>
          </p:cNvPr>
          <p:cNvSpPr/>
          <p:nvPr/>
        </p:nvSpPr>
        <p:spPr>
          <a:xfrm>
            <a:off x="320865" y="1193206"/>
            <a:ext cx="1065711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57E27A-F6C2-4FB0-89AA-9F48F64C895F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3)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7D8AEBA-E925-4A90-8195-6F084FFF4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64" y="3826614"/>
            <a:ext cx="120869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849638E-3185-490A-8BAE-C044011DBB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43876"/>
              </p:ext>
            </p:extLst>
          </p:nvPr>
        </p:nvGraphicFramePr>
        <p:xfrm>
          <a:off x="320864" y="4411389"/>
          <a:ext cx="11871135" cy="2446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Bitmap Image" r:id="rId3" imgW="6249272" imgH="2610214" progId="Paint.Picture">
                  <p:embed/>
                </p:oleObj>
              </mc:Choice>
              <mc:Fallback>
                <p:oleObj name="Bitmap Image" r:id="rId3" imgW="6249272" imgH="261021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64" y="4411389"/>
                        <a:ext cx="11871135" cy="24466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703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CF6BC7D-41C1-4681-8AA3-AAF8756E0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84" y="1466850"/>
            <a:ext cx="1174402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3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3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6B97D2F-E6E2-4CB3-B20A-223ABA6CB0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791172"/>
              </p:ext>
            </p:extLst>
          </p:nvPr>
        </p:nvGraphicFramePr>
        <p:xfrm>
          <a:off x="188684" y="2685148"/>
          <a:ext cx="12003315" cy="426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Bitmap Image" r:id="rId3" imgW="4742857" imgH="1590897" progId="Paint.Picture">
                  <p:embed/>
                </p:oleObj>
              </mc:Choice>
              <mc:Fallback>
                <p:oleObj name="Bitmap Image" r:id="rId3" imgW="4742857" imgH="159089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84" y="2685148"/>
                        <a:ext cx="12003315" cy="42654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DA66FCCB-F186-4B6F-80DF-E1B3451D5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6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1EEF85-1464-4CA9-AFFC-D5B78C5F8983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3)</a:t>
            </a:r>
          </a:p>
        </p:txBody>
      </p:sp>
    </p:spTree>
    <p:extLst>
      <p:ext uri="{BB962C8B-B14F-4D97-AF65-F5344CB8AC3E}">
        <p14:creationId xmlns:p14="http://schemas.microsoft.com/office/powerpoint/2010/main" val="251608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A873D-AD38-4A11-AD6A-7520AB82AD03}"/>
              </a:ext>
            </a:extLst>
          </p:cNvPr>
          <p:cNvSpPr/>
          <p:nvPr/>
        </p:nvSpPr>
        <p:spPr>
          <a:xfrm>
            <a:off x="130629" y="3429000"/>
            <a:ext cx="11872685" cy="323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5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TaeWondo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Bef>
                <a:spcPts val="15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14+32+25=71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8CE0E49-6146-4332-8F4E-6A1C7155CA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19767"/>
              </p:ext>
            </p:extLst>
          </p:nvPr>
        </p:nvGraphicFramePr>
        <p:xfrm>
          <a:off x="188686" y="-116109"/>
          <a:ext cx="12003315" cy="3545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Bitmap Image" r:id="rId3" imgW="4742857" imgH="1590897" progId="Paint.Picture">
                  <p:embed/>
                </p:oleObj>
              </mc:Choice>
              <mc:Fallback>
                <p:oleObj name="Bitmap Image" r:id="rId3" imgW="4742857" imgH="1590897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6B97D2F-E6E2-4CB3-B20A-223ABA6CB0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86" y="-116109"/>
                        <a:ext cx="12003315" cy="35451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4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BF8F2FF-21FE-4177-AD72-65264CCC5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57" y="874455"/>
            <a:ext cx="1153392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62071DC-EDB5-456D-812F-9DFCC93C0A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195714"/>
              </p:ext>
            </p:extLst>
          </p:nvPr>
        </p:nvGraphicFramePr>
        <p:xfrm>
          <a:off x="275772" y="3516084"/>
          <a:ext cx="11640774" cy="3218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Bitmap Image" r:id="rId3" imgW="4742857" imgH="1181265" progId="Paint.Picture">
                  <p:embed/>
                </p:oleObj>
              </mc:Choice>
              <mc:Fallback>
                <p:oleObj name="Bitmap Image" r:id="rId3" imgW="4742857" imgH="118126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72" y="3516084"/>
                        <a:ext cx="11640774" cy="32185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39B713A9-4D6D-4837-830E-9A38717A2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57" y="25091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0867C0-A231-4EDB-911F-9C457211B1D7}"/>
              </a:ext>
            </a:extLst>
          </p:cNvPr>
          <p:cNvSpPr txBox="1">
            <a:spLocks/>
          </p:cNvSpPr>
          <p:nvPr/>
        </p:nvSpPr>
        <p:spPr>
          <a:xfrm>
            <a:off x="1524000" y="52605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3)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7E988C-DB52-4544-9BD4-51C170A15746}"/>
              </a:ext>
            </a:extLst>
          </p:cNvPr>
          <p:cNvSpPr/>
          <p:nvPr/>
        </p:nvSpPr>
        <p:spPr>
          <a:xfrm>
            <a:off x="275454" y="976053"/>
            <a:ext cx="11418130" cy="24674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>
              <a:buFont typeface="+mj-lt"/>
              <a:buAutoNum type="alphaLcParenR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QC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44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QC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52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70271-D852-412D-A557-E97E70D8A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1349499"/>
            <a:ext cx="10515600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A1D5F41-BAC7-4FD0-81A2-CAA887D75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3428999"/>
            <a:ext cx="196512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E151B43-4B3E-480F-A811-0EF8C61DD4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486013"/>
              </p:ext>
            </p:extLst>
          </p:nvPr>
        </p:nvGraphicFramePr>
        <p:xfrm>
          <a:off x="576943" y="2952874"/>
          <a:ext cx="10515599" cy="2217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6" name="Bitmap Image" r:id="rId3" imgW="4791744" imgH="1600000" progId="Paint.Picture">
                  <p:embed/>
                </p:oleObj>
              </mc:Choice>
              <mc:Fallback>
                <p:oleObj name="Bitmap Image" r:id="rId3" imgW="4791744" imgH="160000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943" y="2952874"/>
                        <a:ext cx="10515599" cy="22170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483E315-3EA0-4A93-AD3B-061309C29415}"/>
              </a:ext>
            </a:extLst>
          </p:cNvPr>
          <p:cNvSpPr/>
          <p:nvPr/>
        </p:nvSpPr>
        <p:spPr>
          <a:xfrm>
            <a:off x="54704" y="5354155"/>
            <a:ext cx="11785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ts val="1500"/>
              </a:spcBef>
              <a:spcAft>
                <a:spcPts val="1500"/>
              </a:spcAft>
              <a:buFont typeface="+mj-lt"/>
              <a:buAutoNum type="alphaLcParenR"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58F2C4-B9FF-4E9E-8C89-4746DF7E8D02}"/>
              </a:ext>
            </a:extLst>
          </p:cNvPr>
          <p:cNvSpPr/>
          <p:nvPr/>
        </p:nvSpPr>
        <p:spPr>
          <a:xfrm>
            <a:off x="148495" y="5307962"/>
            <a:ext cx="11895009" cy="1603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80B076-8DE7-4933-A6B2-C542F19E2E7B}"/>
              </a:ext>
            </a:extLst>
          </p:cNvPr>
          <p:cNvSpPr/>
          <p:nvPr/>
        </p:nvSpPr>
        <p:spPr>
          <a:xfrm>
            <a:off x="148495" y="5251092"/>
            <a:ext cx="11895009" cy="1717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7A03B46-9308-4EF8-99B0-462AA6DA1FAD}"/>
              </a:ext>
            </a:extLst>
          </p:cNvPr>
          <p:cNvSpPr txBox="1">
            <a:spLocks/>
          </p:cNvSpPr>
          <p:nvPr/>
        </p:nvSpPr>
        <p:spPr>
          <a:xfrm>
            <a:off x="1524000" y="52605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3)</a:t>
            </a:r>
          </a:p>
        </p:txBody>
      </p:sp>
    </p:spTree>
    <p:extLst>
      <p:ext uri="{BB962C8B-B14F-4D97-AF65-F5344CB8AC3E}">
        <p14:creationId xmlns:p14="http://schemas.microsoft.com/office/powerpoint/2010/main" val="365013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C12C696-F6B8-4FE3-B24F-3893F6C050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60996"/>
              </p:ext>
            </p:extLst>
          </p:nvPr>
        </p:nvGraphicFramePr>
        <p:xfrm>
          <a:off x="0" y="1115879"/>
          <a:ext cx="12192000" cy="2781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Bitmap Image" r:id="rId3" imgW="4791744" imgH="1600000" progId="Paint.Picture">
                  <p:embed/>
                </p:oleObj>
              </mc:Choice>
              <mc:Fallback>
                <p:oleObj name="Bitmap Image" r:id="rId3" imgW="4791744" imgH="1600000" progId="Paint.Pictur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E151B43-4B3E-480F-A811-0EF8C61DD4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15879"/>
                        <a:ext cx="12192000" cy="27819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8FC6029A-38D1-4A8C-B79C-EA7EE5616F27}"/>
              </a:ext>
            </a:extLst>
          </p:cNvPr>
          <p:cNvSpPr txBox="1">
            <a:spLocks/>
          </p:cNvSpPr>
          <p:nvPr/>
        </p:nvSpPr>
        <p:spPr>
          <a:xfrm>
            <a:off x="1524000" y="52605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3)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99AE52-9ACD-45DF-8580-D110AD19AB79}"/>
              </a:ext>
            </a:extLst>
          </p:cNvPr>
          <p:cNvSpPr/>
          <p:nvPr/>
        </p:nvSpPr>
        <p:spPr>
          <a:xfrm>
            <a:off x="0" y="4275632"/>
            <a:ext cx="11785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ts val="1500"/>
              </a:spcBef>
              <a:spcAft>
                <a:spcPts val="1500"/>
              </a:spcAft>
              <a:buFont typeface="+mj-lt"/>
              <a:buAutoNum type="alphaLcParenR"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6209A6-B206-4B57-AE82-D67C181C4217}"/>
              </a:ext>
            </a:extLst>
          </p:cNvPr>
          <p:cNvSpPr/>
          <p:nvPr/>
        </p:nvSpPr>
        <p:spPr>
          <a:xfrm>
            <a:off x="226645" y="4012670"/>
            <a:ext cx="11785598" cy="15415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>
              <a:buFont typeface="+mj-lt"/>
              <a:buAutoNum type="alphaLcParenR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liệu định tính: họ và tên, môn bơi, sở trường, kỹ thuật.</a:t>
            </a:r>
            <a:b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liệu định lượng: cân nặng, số nội dung thi đấu.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7B23C8-4E34-4AD7-9A92-714752122380}"/>
              </a:ext>
            </a:extLst>
          </p:cNvPr>
          <p:cNvSpPr/>
          <p:nvPr/>
        </p:nvSpPr>
        <p:spPr>
          <a:xfrm>
            <a:off x="226645" y="4012670"/>
            <a:ext cx="11895009" cy="1603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DCAB6D-E3D4-44FF-A265-5C8ACB311A6D}"/>
              </a:ext>
            </a:extLst>
          </p:cNvPr>
          <p:cNvSpPr/>
          <p:nvPr/>
        </p:nvSpPr>
        <p:spPr>
          <a:xfrm>
            <a:off x="226644" y="3936610"/>
            <a:ext cx="11895009" cy="16794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ctr">
              <a:buFont typeface="+mj-lt"/>
              <a:buAutoNum type="alphaLcParenR"/>
            </a:pP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D8D9AB-BF30-40EB-8168-DC43A71618A9}"/>
              </a:ext>
            </a:extLst>
          </p:cNvPr>
          <p:cNvSpPr/>
          <p:nvPr/>
        </p:nvSpPr>
        <p:spPr>
          <a:xfrm>
            <a:off x="226643" y="3924905"/>
            <a:ext cx="11895009" cy="1717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1390E1-C3D2-4C76-AE0C-6B16AA61CCA9}"/>
              </a:ext>
            </a:extLst>
          </p:cNvPr>
          <p:cNvSpPr/>
          <p:nvPr/>
        </p:nvSpPr>
        <p:spPr>
          <a:xfrm>
            <a:off x="226641" y="3898932"/>
            <a:ext cx="11895006" cy="1717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ctr">
              <a:buFont typeface="+mj-lt"/>
              <a:buAutoNum type="alphaLcParenR"/>
            </a:pP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71C67F-BD09-4071-A4FD-69CA8C0C306F}"/>
              </a:ext>
            </a:extLst>
          </p:cNvPr>
          <p:cNvSpPr/>
          <p:nvPr/>
        </p:nvSpPr>
        <p:spPr>
          <a:xfrm>
            <a:off x="0" y="3868466"/>
            <a:ext cx="12192000" cy="29369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>
              <a:buFont typeface="+mj-lt"/>
              <a:buAutoNum type="alphaLcParenR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13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4" grpId="0" animBg="1"/>
      <p:bldP spid="1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054E7D-B96D-4670-AAA5-5EF7A0535CFD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740009-2CF3-487F-863A-31AFBC60DAA9}"/>
              </a:ext>
            </a:extLst>
          </p:cNvPr>
          <p:cNvSpPr/>
          <p:nvPr/>
        </p:nvSpPr>
        <p:spPr>
          <a:xfrm>
            <a:off x="1524000" y="1187807"/>
            <a:ext cx="8950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Tú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vi-VN" altLang="vi-VN" sz="32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E8834DB-C412-4162-A936-897541DAD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E84FBFD-B9B6-4FAB-832A-2F5243BB00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92532"/>
              </p:ext>
            </p:extLst>
          </p:nvPr>
        </p:nvGraphicFramePr>
        <p:xfrm>
          <a:off x="86497" y="2092949"/>
          <a:ext cx="5828645" cy="3835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Bitmap Image" r:id="rId3" imgW="3962953" imgH="2180952" progId="Paint.Picture">
                  <p:embed/>
                </p:oleObj>
              </mc:Choice>
              <mc:Fallback>
                <p:oleObj name="Bitmap Image" r:id="rId3" imgW="3962953" imgH="218095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97" y="2092949"/>
                        <a:ext cx="5828645" cy="3835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5266D022-D5A4-4F9C-B18E-5A94DA475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4206" y="16871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3617B6E-CDFD-436E-BF4D-4555DB8F5F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721609"/>
              </p:ext>
            </p:extLst>
          </p:nvPr>
        </p:nvGraphicFramePr>
        <p:xfrm>
          <a:off x="5915142" y="2092949"/>
          <a:ext cx="6190361" cy="3835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Bitmap Image" r:id="rId5" imgW="3476190" imgH="2152951" progId="Paint.Picture">
                  <p:embed/>
                </p:oleObj>
              </mc:Choice>
              <mc:Fallback>
                <p:oleObj name="Bitmap Image" r:id="rId5" imgW="3476190" imgH="215295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142" y="2092949"/>
                        <a:ext cx="6190361" cy="38351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>
            <a:extLst>
              <a:ext uri="{FF2B5EF4-FFF2-40B4-BE49-F238E27FC236}">
                <a16:creationId xmlns:a16="http://schemas.microsoft.com/office/drawing/2014/main" id="{6C3822E2-40E7-4605-A71B-307FF6CD3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B2F67E1-5372-4888-9764-0E9F4D2AAE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175963"/>
              </p:ext>
            </p:extLst>
          </p:nvPr>
        </p:nvGraphicFramePr>
        <p:xfrm>
          <a:off x="5915141" y="2092948"/>
          <a:ext cx="6190361" cy="3835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Bitmap Image" r:id="rId7" imgW="3457143" imgH="2152951" progId="Paint.Picture">
                  <p:embed/>
                </p:oleObj>
              </mc:Choice>
              <mc:Fallback>
                <p:oleObj name="Bitmap Image" r:id="rId7" imgW="3457143" imgH="2152951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141" y="2092948"/>
                        <a:ext cx="6190361" cy="3835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17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640BB-0197-461C-B634-6BD7A321C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56" y="1738948"/>
            <a:ext cx="10515600" cy="3265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5AADB0-D241-4210-A72E-30CD439433F2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5F19C3-6CE5-4F89-B40C-4AD968F2E916}"/>
              </a:ext>
            </a:extLst>
          </p:cNvPr>
          <p:cNvSpPr txBox="1">
            <a:spLocks/>
          </p:cNvSpPr>
          <p:nvPr/>
        </p:nvSpPr>
        <p:spPr>
          <a:xfrm>
            <a:off x="393356" y="1086844"/>
            <a:ext cx="3783227" cy="65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8E0E0C-489F-470C-A4E3-9ECEB3279C6B}"/>
              </a:ext>
            </a:extLst>
          </p:cNvPr>
          <p:cNvSpPr/>
          <p:nvPr/>
        </p:nvSpPr>
        <p:spPr>
          <a:xfrm>
            <a:off x="2549610" y="4783658"/>
            <a:ext cx="7545860" cy="1745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Thu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internet</a:t>
            </a:r>
          </a:p>
          <a:p>
            <a:pPr marL="19685"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b)Thu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94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854BE-7306-4F88-BEDA-A6F2FF67A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76" y="225840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Quan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2A0A03-98EC-44C3-9D41-177E7B66E200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F63F23-878B-41B8-927D-8242F8ABE3FE}"/>
              </a:ext>
            </a:extLst>
          </p:cNvPr>
          <p:cNvSpPr txBox="1">
            <a:spLocks/>
          </p:cNvSpPr>
          <p:nvPr/>
        </p:nvSpPr>
        <p:spPr>
          <a:xfrm>
            <a:off x="245076" y="1399753"/>
            <a:ext cx="3783227" cy="65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AE8812E-1B77-4A98-BA98-0AAAB48F8EBF}"/>
              </a:ext>
            </a:extLst>
          </p:cNvPr>
          <p:cNvSpPr/>
          <p:nvPr/>
        </p:nvSpPr>
        <p:spPr>
          <a:xfrm>
            <a:off x="151291" y="4895540"/>
            <a:ext cx="528647" cy="3798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59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1E5B7-2A68-4983-B275-FB9E78760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82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Quan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6A03CD-80B4-4317-819C-7EC0AD4B3B3F}"/>
              </a:ext>
            </a:extLst>
          </p:cNvPr>
          <p:cNvSpPr txBox="1">
            <a:spLocks/>
          </p:cNvSpPr>
          <p:nvPr/>
        </p:nvSpPr>
        <p:spPr>
          <a:xfrm>
            <a:off x="1524000" y="98379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BCBC60-64BC-4509-861F-3CEFA75C3D05}"/>
              </a:ext>
            </a:extLst>
          </p:cNvPr>
          <p:cNvSpPr txBox="1">
            <a:spLocks/>
          </p:cNvSpPr>
          <p:nvPr/>
        </p:nvSpPr>
        <p:spPr>
          <a:xfrm>
            <a:off x="838200" y="1345902"/>
            <a:ext cx="3783227" cy="65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FD477B-CF8A-4528-B24C-76B12047BC0C}"/>
              </a:ext>
            </a:extLst>
          </p:cNvPr>
          <p:cNvSpPr/>
          <p:nvPr/>
        </p:nvSpPr>
        <p:spPr>
          <a:xfrm>
            <a:off x="720970" y="4859995"/>
            <a:ext cx="528647" cy="3798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03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9B995-C299-49DA-A262-51EAC529C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56" y="2111333"/>
            <a:ext cx="10515600" cy="3878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:Phương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Quan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CE0922-D517-4769-83F3-DD713E631E15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897C2C-E809-4F77-B98D-25C55C7818CA}"/>
              </a:ext>
            </a:extLst>
          </p:cNvPr>
          <p:cNvSpPr txBox="1">
            <a:spLocks/>
          </p:cNvSpPr>
          <p:nvPr/>
        </p:nvSpPr>
        <p:spPr>
          <a:xfrm>
            <a:off x="393356" y="1086844"/>
            <a:ext cx="3783227" cy="65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32A57FD-CB8A-4C66-BFF1-2F5D2FB24DD5}"/>
              </a:ext>
            </a:extLst>
          </p:cNvPr>
          <p:cNvSpPr/>
          <p:nvPr/>
        </p:nvSpPr>
        <p:spPr>
          <a:xfrm>
            <a:off x="269708" y="3717685"/>
            <a:ext cx="528647" cy="3798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8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4070</Words>
  <PresentationFormat>Widescreen</PresentationFormat>
  <Paragraphs>314</Paragraphs>
  <Slides>49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Times New Roman</vt:lpstr>
      <vt:lpstr>Wingdings</vt:lpstr>
      <vt:lpstr>Office Theme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2023-06-27T10:17:16Z</dcterms:created>
  <dcterms:modified xsi:type="dcterms:W3CDTF">2023-06-27T15:40:28Z</dcterms:modified>
</cp:coreProperties>
</file>