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3" r:id="rId3"/>
    <p:sldId id="283" r:id="rId4"/>
    <p:sldId id="284" r:id="rId5"/>
    <p:sldId id="294" r:id="rId6"/>
    <p:sldId id="286" r:id="rId7"/>
    <p:sldId id="295" r:id="rId8"/>
    <p:sldId id="296" r:id="rId9"/>
    <p:sldId id="304" r:id="rId10"/>
    <p:sldId id="290" r:id="rId11"/>
    <p:sldId id="299" r:id="rId12"/>
    <p:sldId id="300" r:id="rId13"/>
    <p:sldId id="301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-45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11/02/2022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EF7C50-C1E7-4AB6-BD31-F83D3409098E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3057C0-9010-45F1-BAF2-FB9D4A560B91}"/>
              </a:ext>
            </a:extLst>
          </p:cNvPr>
          <p:cNvSpPr txBox="1"/>
          <p:nvPr/>
        </p:nvSpPr>
        <p:spPr>
          <a:xfrm>
            <a:off x="884753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AD0B34-F6AB-4631-B4DF-CEF5111A3110}"/>
              </a:ext>
            </a:extLst>
          </p:cNvPr>
          <p:cNvSpPr txBox="1"/>
          <p:nvPr/>
        </p:nvSpPr>
        <p:spPr>
          <a:xfrm>
            <a:off x="6124136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18EB52-F128-42E8-92B2-193707C44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995" y="1192305"/>
            <a:ext cx="4860141" cy="1271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E5AC20-22E4-4B12-BCB3-D2E5812B9A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6664" y="1113881"/>
            <a:ext cx="4832483" cy="1259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B83D23-1CE8-4383-9FB9-6481C185DA07}"/>
              </a:ext>
            </a:extLst>
          </p:cNvPr>
          <p:cNvSpPr txBox="1"/>
          <p:nvPr/>
        </p:nvSpPr>
        <p:spPr>
          <a:xfrm>
            <a:off x="3467371" y="16087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6106E1-5364-4A83-96CB-C64F9D30E717}"/>
              </a:ext>
            </a:extLst>
          </p:cNvPr>
          <p:cNvSpPr txBox="1"/>
          <p:nvPr/>
        </p:nvSpPr>
        <p:spPr>
          <a:xfrm>
            <a:off x="5158696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21413A-8438-4D86-AB7E-ADD0A7F2469D}"/>
              </a:ext>
            </a:extLst>
          </p:cNvPr>
          <p:cNvSpPr txBox="1"/>
          <p:nvPr/>
        </p:nvSpPr>
        <p:spPr>
          <a:xfrm>
            <a:off x="8586529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59CACD-4BEE-4E27-A567-3B72F83A79EC}"/>
              </a:ext>
            </a:extLst>
          </p:cNvPr>
          <p:cNvSpPr txBox="1"/>
          <p:nvPr/>
        </p:nvSpPr>
        <p:spPr>
          <a:xfrm>
            <a:off x="10314451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D565DF3-47B1-431A-8E27-7C3B21EB1F7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6769" y="2373411"/>
            <a:ext cx="4860142" cy="257168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7A1010E-F69F-4C66-BA1D-2CBD86000BAA}"/>
              </a:ext>
            </a:extLst>
          </p:cNvPr>
          <p:cNvSpPr/>
          <p:nvPr/>
        </p:nvSpPr>
        <p:spPr>
          <a:xfrm>
            <a:off x="884753" y="26441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A2B50C-014E-442D-B384-0477101A2233}"/>
              </a:ext>
            </a:extLst>
          </p:cNvPr>
          <p:cNvSpPr txBox="1"/>
          <p:nvPr/>
        </p:nvSpPr>
        <p:spPr>
          <a:xfrm>
            <a:off x="1322076" y="2644170"/>
            <a:ext cx="4773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AF86389-7F08-419A-B2DF-5B58AE9BB601}"/>
              </a:ext>
            </a:extLst>
          </p:cNvPr>
          <p:cNvSpPr txBox="1"/>
          <p:nvPr/>
        </p:nvSpPr>
        <p:spPr>
          <a:xfrm>
            <a:off x="4667735" y="448961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905D835-25F2-4D45-B56E-F63DDBF2CDED}"/>
              </a:ext>
            </a:extLst>
          </p:cNvPr>
          <p:cNvSpPr txBox="1"/>
          <p:nvPr/>
        </p:nvSpPr>
        <p:spPr>
          <a:xfrm>
            <a:off x="1274777" y="4945095"/>
            <a:ext cx="833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Bạn Nam trang trí được số chiếc đèn ông sao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F9F420-107B-4846-8B5C-CB3AD64B3D1C}"/>
              </a:ext>
            </a:extLst>
          </p:cNvPr>
          <p:cNvSpPr txBox="1"/>
          <p:nvPr/>
        </p:nvSpPr>
        <p:spPr>
          <a:xfrm>
            <a:off x="2585242" y="54005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: 5 = 6 (chiếc)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57486B-77FA-4196-85EF-2A05A9B5FA29}"/>
              </a:ext>
            </a:extLst>
          </p:cNvPr>
          <p:cNvSpPr txBox="1"/>
          <p:nvPr/>
        </p:nvSpPr>
        <p:spPr>
          <a:xfrm>
            <a:off x="4331246" y="585604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6 chiếc đèn ông sao.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xmlns="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F29173-8642-4E2B-AECC-99D1A0EB4A89}"/>
              </a:ext>
            </a:extLst>
          </p:cNvPr>
          <p:cNvSpPr txBox="1"/>
          <p:nvPr/>
        </p:nvSpPr>
        <p:spPr>
          <a:xfrm flipH="1">
            <a:off x="399824" y="1401839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CHỌN TẤM THẺ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7274" y="362800"/>
            <a:ext cx="1693179" cy="142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ECBDCC-D103-4AEE-9E74-7EC602666E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258" y="401912"/>
            <a:ext cx="4954612" cy="213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511141-ABBB-4090-8494-5FC8A8966BE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178" y="2285747"/>
            <a:ext cx="5360771" cy="4170341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xmlns="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2379743" y="1920055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BA850B-F3A9-4299-AB3B-128F04205DB6}"/>
              </a:ext>
            </a:extLst>
          </p:cNvPr>
          <p:cNvSpPr txBox="1"/>
          <p:nvPr/>
        </p:nvSpPr>
        <p:spPr>
          <a:xfrm>
            <a:off x="932484" y="3142064"/>
            <a:ext cx="5152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Đặt 12 tấm thẻ trên mặt bàn. Khi đến lượt, người chơi gieo xúc xắc, úp một tấm thẻ ghi phép tính có kết quả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úp được 6 tấm thẻ.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BBB178D-D38B-46AE-BD22-4EF6952FD2D9}"/>
              </a:ext>
            </a:extLst>
          </p:cNvPr>
          <p:cNvSpPr/>
          <p:nvPr/>
        </p:nvSpPr>
        <p:spPr>
          <a:xfrm>
            <a:off x="859722" y="2153156"/>
            <a:ext cx="5360771" cy="417034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anhdung\Desktop\bảng xa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824" y="0"/>
            <a:ext cx="9467850" cy="68770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5920" y="979714"/>
            <a:ext cx="87782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400" dirty="0" smtClean="0">
              <a:solidFill>
                <a:srgbClr val="E7E6E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44:Bảng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5(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1). </a:t>
            </a:r>
            <a:endParaRPr lang="en-US" sz="4400" dirty="0">
              <a:solidFill>
                <a:srgbClr val="E7E6E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7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50E67994-324A-442A-9A62-743945D005C4}"/>
              </a:ext>
            </a:extLst>
          </p:cNvPr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xmlns="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07DB1C4E-D8D6-45A8-B39E-5744A2BA5440}"/>
              </a:ext>
            </a:extLst>
          </p:cNvPr>
          <p:cNvSpPr txBox="1"/>
          <p:nvPr/>
        </p:nvSpPr>
        <p:spPr>
          <a:xfrm>
            <a:off x="6279716" y="789588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l="-2387" t="-3101" r="-2387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Parallelogram 123">
            <a:extLst>
              <a:ext uri="{FF2B5EF4-FFF2-40B4-BE49-F238E27FC236}">
                <a16:creationId xmlns:a16="http://schemas.microsoft.com/office/drawing/2014/main" xmlns="" id="{2F0E3C61-B40B-439D-A092-A7481BCE7A32}"/>
              </a:ext>
            </a:extLst>
          </p:cNvPr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E283A75-B96C-4867-A5B2-AB2EF2B21FA2}"/>
              </a:ext>
            </a:extLst>
          </p:cNvPr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xmlns="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DC21CF2-62E4-4A3F-8C45-DA2DA0BFF3F4}"/>
              </a:ext>
            </a:extLst>
          </p:cNvPr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xmlns="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xmlns="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xmlns="" id="{EA52B31A-E57A-4186-B722-9F48802E85E1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6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9786885-680E-40BF-80E3-984B69B0E43F}"/>
              </a:ext>
            </a:extLst>
          </p:cNvPr>
          <p:cNvGrpSpPr/>
          <p:nvPr/>
        </p:nvGrpSpPr>
        <p:grpSpPr>
          <a:xfrm>
            <a:off x="336500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85FBF61-7E49-4514-AD1B-3BA2C507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28D4157-CC80-47A7-9DC4-6D2AAB700F17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xmlns="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58C99D2-60D4-426C-A9C6-9B30C1BC6E69}"/>
              </a:ext>
            </a:extLst>
          </p:cNvPr>
          <p:cNvSpPr txBox="1"/>
          <p:nvPr/>
        </p:nvSpPr>
        <p:spPr>
          <a:xfrm>
            <a:off x="2659102" y="395300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7" grpId="0" animBg="1"/>
      <p:bldP spid="48" grpId="0" animBg="1"/>
      <p:bldP spid="4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xmlns="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3" t="-2030" r="-431301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F2E074-5476-4FF3-8266-A4C213BB281E}"/>
              </a:ext>
            </a:extLst>
          </p:cNvPr>
          <p:cNvSpPr txBox="1"/>
          <p:nvPr/>
        </p:nvSpPr>
        <p:spPr>
          <a:xfrm>
            <a:off x="5601786" y="16119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3CF678-0A1D-42CF-84FD-554F4285DC8D}"/>
              </a:ext>
            </a:extLst>
          </p:cNvPr>
          <p:cNvSpPr txBox="1"/>
          <p:nvPr/>
        </p:nvSpPr>
        <p:spPr>
          <a:xfrm>
            <a:off x="6488169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3C7B28-C896-445A-84AA-9E243132C075}"/>
              </a:ext>
            </a:extLst>
          </p:cNvPr>
          <p:cNvSpPr txBox="1"/>
          <p:nvPr/>
        </p:nvSpPr>
        <p:spPr>
          <a:xfrm>
            <a:off x="7400598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6CAA9B3-3FB4-4FA5-AA1E-FB539D2A010F}"/>
              </a:ext>
            </a:extLst>
          </p:cNvPr>
          <p:cNvSpPr txBox="1"/>
          <p:nvPr/>
        </p:nvSpPr>
        <p:spPr>
          <a:xfrm>
            <a:off x="8361176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71CA17C-597E-4C0C-B26F-D4E80C21FA04}"/>
              </a:ext>
            </a:extLst>
          </p:cNvPr>
          <p:cNvSpPr/>
          <p:nvPr/>
        </p:nvSpPr>
        <p:spPr>
          <a:xfrm>
            <a:off x="1812789" y="5428923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7648ED4-5EFF-498A-A31F-833EB09631D0}"/>
              </a:ext>
            </a:extLst>
          </p:cNvPr>
          <p:cNvSpPr/>
          <p:nvPr/>
        </p:nvSpPr>
        <p:spPr>
          <a:xfrm>
            <a:off x="3925374" y="5408481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B67F95-BDED-4122-B138-80E3B5D82FE2}"/>
              </a:ext>
            </a:extLst>
          </p:cNvPr>
          <p:cNvSpPr/>
          <p:nvPr/>
        </p:nvSpPr>
        <p:spPr>
          <a:xfrm>
            <a:off x="2894142" y="586490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E1683FE-46F3-43B5-AE9C-9DF1FBA4AE6F}"/>
              </a:ext>
            </a:extLst>
          </p:cNvPr>
          <p:cNvSpPr/>
          <p:nvPr/>
        </p:nvSpPr>
        <p:spPr>
          <a:xfrm>
            <a:off x="6182996" y="539814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7A9E79C-F8D3-4F85-880B-B258BB905196}"/>
              </a:ext>
            </a:extLst>
          </p:cNvPr>
          <p:cNvSpPr/>
          <p:nvPr/>
        </p:nvSpPr>
        <p:spPr>
          <a:xfrm>
            <a:off x="8296985" y="5431584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4D2BDCF-69AD-4C8B-84E4-AF74DAEB7C0E}"/>
              </a:ext>
            </a:extLst>
          </p:cNvPr>
          <p:cNvSpPr/>
          <p:nvPr/>
        </p:nvSpPr>
        <p:spPr>
          <a:xfrm>
            <a:off x="7287627" y="58858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577F690-914C-4443-BF30-BBA1EFE0EC8B}"/>
              </a:ext>
            </a:extLst>
          </p:cNvPr>
          <p:cNvSpPr txBox="1"/>
          <p:nvPr/>
        </p:nvSpPr>
        <p:spPr>
          <a:xfrm>
            <a:off x="3228675" y="53981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34F8A7-294B-4349-9E55-A4F93411CE01}"/>
              </a:ext>
            </a:extLst>
          </p:cNvPr>
          <p:cNvSpPr txBox="1"/>
          <p:nvPr/>
        </p:nvSpPr>
        <p:spPr>
          <a:xfrm>
            <a:off x="5129545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A868598-127A-454D-828C-3EC2CAB7CFDF}"/>
              </a:ext>
            </a:extLst>
          </p:cNvPr>
          <p:cNvSpPr txBox="1"/>
          <p:nvPr/>
        </p:nvSpPr>
        <p:spPr>
          <a:xfrm>
            <a:off x="4310028" y="58134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58C26DC-65E5-40D7-B0C7-C1B177A57174}"/>
              </a:ext>
            </a:extLst>
          </p:cNvPr>
          <p:cNvSpPr txBox="1"/>
          <p:nvPr/>
        </p:nvSpPr>
        <p:spPr>
          <a:xfrm>
            <a:off x="759888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6B0622-2695-4D99-A450-B74A80B93B9B}"/>
              </a:ext>
            </a:extLst>
          </p:cNvPr>
          <p:cNvSpPr txBox="1"/>
          <p:nvPr/>
        </p:nvSpPr>
        <p:spPr>
          <a:xfrm>
            <a:off x="954593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7FD9452-0015-4441-A168-9AF156110B8C}"/>
              </a:ext>
            </a:extLst>
          </p:cNvPr>
          <p:cNvSpPr txBox="1"/>
          <p:nvPr/>
        </p:nvSpPr>
        <p:spPr>
          <a:xfrm>
            <a:off x="8703517" y="585891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8516543-AE42-447D-A522-8878595E7A38}"/>
              </a:ext>
            </a:extLst>
          </p:cNvPr>
          <p:cNvSpPr txBox="1"/>
          <p:nvPr/>
        </p:nvSpPr>
        <p:spPr>
          <a:xfrm>
            <a:off x="9336971" y="16149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128" y="2473761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445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F41A7-6785-4DA6-9B15-FB55A7BBF458}"/>
              </a:ext>
            </a:extLst>
          </p:cNvPr>
          <p:cNvSpPr txBox="1"/>
          <p:nvPr/>
        </p:nvSpPr>
        <p:spPr>
          <a:xfrm>
            <a:off x="7775906" y="9445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66057E-FBAC-49AC-9B6E-9B97CFB8FDE2}"/>
              </a:ext>
            </a:extLst>
          </p:cNvPr>
          <p:cNvSpPr txBox="1"/>
          <p:nvPr/>
        </p:nvSpPr>
        <p:spPr>
          <a:xfrm>
            <a:off x="5678469" y="1566566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Có số bó hoa cúc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A5F1A9-FFB9-4C67-AEC9-0F760B7C0D8F}"/>
              </a:ext>
            </a:extLst>
          </p:cNvPr>
          <p:cNvSpPr txBox="1"/>
          <p:nvPr/>
        </p:nvSpPr>
        <p:spPr>
          <a:xfrm>
            <a:off x="5678469" y="209375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40 : 5 = 8 (bó)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17E3ED-43F0-40F2-AD82-7EF0583F8630}"/>
              </a:ext>
            </a:extLst>
          </p:cNvPr>
          <p:cNvSpPr txBox="1"/>
          <p:nvPr/>
        </p:nvSpPr>
        <p:spPr>
          <a:xfrm>
            <a:off x="7037331" y="261697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8 bó hoa cúc.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283" y="3327631"/>
            <a:ext cx="7074992" cy="30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anhdung\Desktop\bảng xa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824" y="0"/>
            <a:ext cx="9467850" cy="68770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5920" y="979714"/>
            <a:ext cx="87782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400" dirty="0" smtClean="0">
              <a:solidFill>
                <a:srgbClr val="E7E6E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44:Bảng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5(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en-US" sz="4400" dirty="0">
              <a:solidFill>
                <a:srgbClr val="E7E6E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7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</TotalTime>
  <Words>528</Words>
  <Application>Microsoft Office PowerPoint</Application>
  <PresentationFormat>Custom</PresentationFormat>
  <Paragraphs>119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anhdung</cp:lastModifiedBy>
  <cp:revision>180</cp:revision>
  <dcterms:created xsi:type="dcterms:W3CDTF">2021-06-02T01:34:28Z</dcterms:created>
  <dcterms:modified xsi:type="dcterms:W3CDTF">2022-02-11T08:21:47Z</dcterms:modified>
</cp:coreProperties>
</file>