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tmp" ContentType="image/png"/>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comments/comment1.xml" ContentType="application/vnd.openxmlformats-officedocument.presentationml.comments+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33"/>
  </p:notesMasterIdLst>
  <p:sldIdLst>
    <p:sldId id="257" r:id="rId2"/>
    <p:sldId id="284" r:id="rId3"/>
    <p:sldId id="260" r:id="rId4"/>
    <p:sldId id="285" r:id="rId5"/>
    <p:sldId id="286" r:id="rId6"/>
    <p:sldId id="287" r:id="rId7"/>
    <p:sldId id="288" r:id="rId8"/>
    <p:sldId id="289" r:id="rId9"/>
    <p:sldId id="293" r:id="rId10"/>
    <p:sldId id="294" r:id="rId11"/>
    <p:sldId id="261" r:id="rId12"/>
    <p:sldId id="295" r:id="rId13"/>
    <p:sldId id="264" r:id="rId14"/>
    <p:sldId id="291" r:id="rId15"/>
    <p:sldId id="265" r:id="rId16"/>
    <p:sldId id="266" r:id="rId17"/>
    <p:sldId id="267" r:id="rId18"/>
    <p:sldId id="268" r:id="rId19"/>
    <p:sldId id="269" r:id="rId20"/>
    <p:sldId id="270" r:id="rId21"/>
    <p:sldId id="274" r:id="rId22"/>
    <p:sldId id="275" r:id="rId23"/>
    <p:sldId id="276" r:id="rId24"/>
    <p:sldId id="277" r:id="rId25"/>
    <p:sldId id="278" r:id="rId26"/>
    <p:sldId id="279" r:id="rId27"/>
    <p:sldId id="280" r:id="rId28"/>
    <p:sldId id="281" r:id="rId29"/>
    <p:sldId id="282" r:id="rId30"/>
    <p:sldId id="283" r:id="rId31"/>
    <p:sldId id="272"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5" autoAdjust="0"/>
    <p:restoredTop sz="94660"/>
  </p:normalViewPr>
  <p:slideViewPr>
    <p:cSldViewPr snapToGrid="0" showGuides="1">
      <p:cViewPr varScale="1">
        <p:scale>
          <a:sx n="72" d="100"/>
          <a:sy n="72" d="100"/>
        </p:scale>
        <p:origin x="1266" y="-179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9-01T20:20:30.447" idx="1">
    <p:pos x="4825" y="601"/>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1697EC-9B49-4925-96A7-AEB87E40DF4A}" type="datetimeFigureOut">
              <a:rPr lang="en-US" smtClean="0"/>
              <a:t>8/9/2021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7A11EC-8AF6-4E42-84D2-41747FCE198B}" type="slidenum">
              <a:rPr lang="en-US" smtClean="0"/>
              <a:t>‹#›</a:t>
            </a:fld>
            <a:endParaRPr lang="en-US"/>
          </a:p>
        </p:txBody>
      </p:sp>
    </p:spTree>
    <p:extLst>
      <p:ext uri="{BB962C8B-B14F-4D97-AF65-F5344CB8AC3E}">
        <p14:creationId xmlns:p14="http://schemas.microsoft.com/office/powerpoint/2010/main" val="3098600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4D2A84-165D-4177-AB2E-8C37CF7C408A}" type="slidenum">
              <a:rPr lang="en-US" smtClean="0"/>
              <a:t>1</a:t>
            </a:fld>
            <a:endParaRPr lang="en-US"/>
          </a:p>
        </p:txBody>
      </p:sp>
    </p:spTree>
    <p:extLst>
      <p:ext uri="{BB962C8B-B14F-4D97-AF65-F5344CB8AC3E}">
        <p14:creationId xmlns:p14="http://schemas.microsoft.com/office/powerpoint/2010/main" val="25112151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4D2A84-165D-4177-AB2E-8C37CF7C408A}" type="slidenum">
              <a:rPr lang="en-US" smtClean="0"/>
              <a:t>2</a:t>
            </a:fld>
            <a:endParaRPr lang="en-US"/>
          </a:p>
        </p:txBody>
      </p:sp>
    </p:spTree>
    <p:extLst>
      <p:ext uri="{BB962C8B-B14F-4D97-AF65-F5344CB8AC3E}">
        <p14:creationId xmlns:p14="http://schemas.microsoft.com/office/powerpoint/2010/main" val="1325087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4D2A84-165D-4177-AB2E-8C37CF7C408A}" type="slidenum">
              <a:rPr lang="en-US" smtClean="0"/>
              <a:t>4</a:t>
            </a:fld>
            <a:endParaRPr lang="en-US"/>
          </a:p>
        </p:txBody>
      </p:sp>
    </p:spTree>
    <p:extLst>
      <p:ext uri="{BB962C8B-B14F-4D97-AF65-F5344CB8AC3E}">
        <p14:creationId xmlns:p14="http://schemas.microsoft.com/office/powerpoint/2010/main" val="1619297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4D2A84-165D-4177-AB2E-8C37CF7C408A}" type="slidenum">
              <a:rPr lang="en-US" smtClean="0"/>
              <a:t>5</a:t>
            </a:fld>
            <a:endParaRPr lang="en-US"/>
          </a:p>
        </p:txBody>
      </p:sp>
    </p:spTree>
    <p:extLst>
      <p:ext uri="{BB962C8B-B14F-4D97-AF65-F5344CB8AC3E}">
        <p14:creationId xmlns:p14="http://schemas.microsoft.com/office/powerpoint/2010/main" val="3563653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4D2A84-165D-4177-AB2E-8C37CF7C408A}" type="slidenum">
              <a:rPr lang="en-US" smtClean="0"/>
              <a:t>6</a:t>
            </a:fld>
            <a:endParaRPr lang="en-US"/>
          </a:p>
        </p:txBody>
      </p:sp>
    </p:spTree>
    <p:extLst>
      <p:ext uri="{BB962C8B-B14F-4D97-AF65-F5344CB8AC3E}">
        <p14:creationId xmlns:p14="http://schemas.microsoft.com/office/powerpoint/2010/main" val="31250872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4D2A84-165D-4177-AB2E-8C37CF7C408A}" type="slidenum">
              <a:rPr lang="en-US" smtClean="0"/>
              <a:t>7</a:t>
            </a:fld>
            <a:endParaRPr lang="en-US"/>
          </a:p>
        </p:txBody>
      </p:sp>
    </p:spTree>
    <p:extLst>
      <p:ext uri="{BB962C8B-B14F-4D97-AF65-F5344CB8AC3E}">
        <p14:creationId xmlns:p14="http://schemas.microsoft.com/office/powerpoint/2010/main" val="26377129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4D2A84-165D-4177-AB2E-8C37CF7C408A}" type="slidenum">
              <a:rPr lang="en-US" smtClean="0"/>
              <a:t>8</a:t>
            </a:fld>
            <a:endParaRPr lang="en-US"/>
          </a:p>
        </p:txBody>
      </p:sp>
    </p:spTree>
    <p:extLst>
      <p:ext uri="{BB962C8B-B14F-4D97-AF65-F5344CB8AC3E}">
        <p14:creationId xmlns:p14="http://schemas.microsoft.com/office/powerpoint/2010/main" val="2486139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sz="7200"/>
          </a:p>
        </p:txBody>
      </p:sp>
      <p:sp>
        <p:nvSpPr>
          <p:cNvPr id="4" name="Slide Number Placeholder 3"/>
          <p:cNvSpPr>
            <a:spLocks noGrp="1"/>
          </p:cNvSpPr>
          <p:nvPr>
            <p:ph type="sldNum" sz="quarter" idx="10"/>
          </p:nvPr>
        </p:nvSpPr>
        <p:spPr/>
        <p:txBody>
          <a:bodyPr/>
          <a:lstStyle/>
          <a:p>
            <a:fld id="{AF28C8BC-32A5-41CA-88DD-3CEDC5A2DA43}" type="slidenum">
              <a:rPr lang="en-US" smtClean="0"/>
              <a:t>21</a:t>
            </a:fld>
            <a:endParaRPr lang="en-US"/>
          </a:p>
        </p:txBody>
      </p:sp>
    </p:spTree>
    <p:extLst>
      <p:ext uri="{BB962C8B-B14F-4D97-AF65-F5344CB8AC3E}">
        <p14:creationId xmlns:p14="http://schemas.microsoft.com/office/powerpoint/2010/main" val="5701074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E4E665B-D4C4-443C-8ADA-69916A0CB3BD}" type="datetimeFigureOut">
              <a:rPr lang="en-US" smtClean="0"/>
              <a:t>8/9/2021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9473A1-640D-4072-A2A0-10A301740D7E}" type="slidenum">
              <a:rPr lang="en-US" smtClean="0"/>
              <a:t>‹#›</a:t>
            </a:fld>
            <a:endParaRPr lang="en-US"/>
          </a:p>
        </p:txBody>
      </p:sp>
    </p:spTree>
    <p:extLst>
      <p:ext uri="{BB962C8B-B14F-4D97-AF65-F5344CB8AC3E}">
        <p14:creationId xmlns:p14="http://schemas.microsoft.com/office/powerpoint/2010/main" val="2389904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4E665B-D4C4-443C-8ADA-69916A0CB3BD}" type="datetimeFigureOut">
              <a:rPr lang="en-US" smtClean="0"/>
              <a:t>8/9/2021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9473A1-640D-4072-A2A0-10A301740D7E}" type="slidenum">
              <a:rPr lang="en-US" smtClean="0"/>
              <a:t>‹#›</a:t>
            </a:fld>
            <a:endParaRPr lang="en-US"/>
          </a:p>
        </p:txBody>
      </p:sp>
    </p:spTree>
    <p:extLst>
      <p:ext uri="{BB962C8B-B14F-4D97-AF65-F5344CB8AC3E}">
        <p14:creationId xmlns:p14="http://schemas.microsoft.com/office/powerpoint/2010/main" val="2960578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4E665B-D4C4-443C-8ADA-69916A0CB3BD}" type="datetimeFigureOut">
              <a:rPr lang="en-US" smtClean="0"/>
              <a:t>8/9/2021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9473A1-640D-4072-A2A0-10A301740D7E}" type="slidenum">
              <a:rPr lang="en-US" smtClean="0"/>
              <a:t>‹#›</a:t>
            </a:fld>
            <a:endParaRPr lang="en-US"/>
          </a:p>
        </p:txBody>
      </p:sp>
    </p:spTree>
    <p:extLst>
      <p:ext uri="{BB962C8B-B14F-4D97-AF65-F5344CB8AC3E}">
        <p14:creationId xmlns:p14="http://schemas.microsoft.com/office/powerpoint/2010/main" val="13422938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4572003" y="2474766"/>
            <a:ext cx="1297745" cy="2180492"/>
          </a:xfrm>
          <a:custGeom>
            <a:avLst/>
            <a:gdLst>
              <a:gd name="connsiteX0" fmla="*/ 492370 w 1730327"/>
              <a:gd name="connsiteY0" fmla="*/ 0 h 2180492"/>
              <a:gd name="connsiteX1" fmla="*/ 562708 w 1730327"/>
              <a:gd name="connsiteY1" fmla="*/ 28135 h 2180492"/>
              <a:gd name="connsiteX2" fmla="*/ 618979 w 1730327"/>
              <a:gd name="connsiteY2" fmla="*/ 56271 h 2180492"/>
              <a:gd name="connsiteX3" fmla="*/ 717453 w 1730327"/>
              <a:gd name="connsiteY3" fmla="*/ 84406 h 2180492"/>
              <a:gd name="connsiteX4" fmla="*/ 829994 w 1730327"/>
              <a:gd name="connsiteY4" fmla="*/ 140677 h 2180492"/>
              <a:gd name="connsiteX5" fmla="*/ 984739 w 1730327"/>
              <a:gd name="connsiteY5" fmla="*/ 211015 h 2180492"/>
              <a:gd name="connsiteX6" fmla="*/ 1069145 w 1730327"/>
              <a:gd name="connsiteY6" fmla="*/ 295421 h 2180492"/>
              <a:gd name="connsiteX7" fmla="*/ 1167619 w 1730327"/>
              <a:gd name="connsiteY7" fmla="*/ 351692 h 2180492"/>
              <a:gd name="connsiteX8" fmla="*/ 1420837 w 1730327"/>
              <a:gd name="connsiteY8" fmla="*/ 492369 h 2180492"/>
              <a:gd name="connsiteX9" fmla="*/ 1491176 w 1730327"/>
              <a:gd name="connsiteY9" fmla="*/ 520505 h 2180492"/>
              <a:gd name="connsiteX10" fmla="*/ 1575582 w 1730327"/>
              <a:gd name="connsiteY10" fmla="*/ 576775 h 2180492"/>
              <a:gd name="connsiteX11" fmla="*/ 1674056 w 1730327"/>
              <a:gd name="connsiteY11" fmla="*/ 618978 h 2180492"/>
              <a:gd name="connsiteX12" fmla="*/ 1702191 w 1730327"/>
              <a:gd name="connsiteY12" fmla="*/ 647114 h 2180492"/>
              <a:gd name="connsiteX13" fmla="*/ 1730327 w 1730327"/>
              <a:gd name="connsiteY13" fmla="*/ 731520 h 2180492"/>
              <a:gd name="connsiteX14" fmla="*/ 1716259 w 1730327"/>
              <a:gd name="connsiteY14" fmla="*/ 1125415 h 2180492"/>
              <a:gd name="connsiteX15" fmla="*/ 1702191 w 1730327"/>
              <a:gd name="connsiteY15" fmla="*/ 1167618 h 2180492"/>
              <a:gd name="connsiteX16" fmla="*/ 1688123 w 1730327"/>
              <a:gd name="connsiteY16" fmla="*/ 1294228 h 2180492"/>
              <a:gd name="connsiteX17" fmla="*/ 1674056 w 1730327"/>
              <a:gd name="connsiteY17" fmla="*/ 1364566 h 2180492"/>
              <a:gd name="connsiteX18" fmla="*/ 1589650 w 1730327"/>
              <a:gd name="connsiteY18" fmla="*/ 1477108 h 2180492"/>
              <a:gd name="connsiteX19" fmla="*/ 1519311 w 1730327"/>
              <a:gd name="connsiteY19" fmla="*/ 1589649 h 2180492"/>
              <a:gd name="connsiteX20" fmla="*/ 1463040 w 1730327"/>
              <a:gd name="connsiteY20" fmla="*/ 1645920 h 2180492"/>
              <a:gd name="connsiteX21" fmla="*/ 1420837 w 1730327"/>
              <a:gd name="connsiteY21" fmla="*/ 1688123 h 2180492"/>
              <a:gd name="connsiteX22" fmla="*/ 1336431 w 1730327"/>
              <a:gd name="connsiteY22" fmla="*/ 1800665 h 2180492"/>
              <a:gd name="connsiteX23" fmla="*/ 1294228 w 1730327"/>
              <a:gd name="connsiteY23" fmla="*/ 1856935 h 2180492"/>
              <a:gd name="connsiteX24" fmla="*/ 1223890 w 1730327"/>
              <a:gd name="connsiteY24" fmla="*/ 1927274 h 2180492"/>
              <a:gd name="connsiteX25" fmla="*/ 1195754 w 1730327"/>
              <a:gd name="connsiteY25" fmla="*/ 1955409 h 2180492"/>
              <a:gd name="connsiteX26" fmla="*/ 1139483 w 1730327"/>
              <a:gd name="connsiteY26" fmla="*/ 1983545 h 2180492"/>
              <a:gd name="connsiteX27" fmla="*/ 1083213 w 1730327"/>
              <a:gd name="connsiteY27" fmla="*/ 2025748 h 2180492"/>
              <a:gd name="connsiteX28" fmla="*/ 1055077 w 1730327"/>
              <a:gd name="connsiteY28" fmla="*/ 2053883 h 2180492"/>
              <a:gd name="connsiteX29" fmla="*/ 1012874 w 1730327"/>
              <a:gd name="connsiteY29" fmla="*/ 2067951 h 2180492"/>
              <a:gd name="connsiteX30" fmla="*/ 970671 w 1730327"/>
              <a:gd name="connsiteY30" fmla="*/ 2110154 h 2180492"/>
              <a:gd name="connsiteX31" fmla="*/ 886265 w 1730327"/>
              <a:gd name="connsiteY31" fmla="*/ 2138289 h 2180492"/>
              <a:gd name="connsiteX32" fmla="*/ 844062 w 1730327"/>
              <a:gd name="connsiteY32" fmla="*/ 2152357 h 2180492"/>
              <a:gd name="connsiteX33" fmla="*/ 618979 w 1730327"/>
              <a:gd name="connsiteY33" fmla="*/ 2180492 h 2180492"/>
              <a:gd name="connsiteX34" fmla="*/ 56271 w 1730327"/>
              <a:gd name="connsiteY34" fmla="*/ 2166425 h 2180492"/>
              <a:gd name="connsiteX35" fmla="*/ 28136 w 1730327"/>
              <a:gd name="connsiteY35" fmla="*/ 2124221 h 2180492"/>
              <a:gd name="connsiteX36" fmla="*/ 0 w 1730327"/>
              <a:gd name="connsiteY36" fmla="*/ 2039815 h 2180492"/>
              <a:gd name="connsiteX37" fmla="*/ 14068 w 1730327"/>
              <a:gd name="connsiteY37" fmla="*/ 745588 h 2180492"/>
              <a:gd name="connsiteX38" fmla="*/ 42203 w 1730327"/>
              <a:gd name="connsiteY38" fmla="*/ 661181 h 2180492"/>
              <a:gd name="connsiteX39" fmla="*/ 70339 w 1730327"/>
              <a:gd name="connsiteY39" fmla="*/ 604911 h 2180492"/>
              <a:gd name="connsiteX40" fmla="*/ 98474 w 1730327"/>
              <a:gd name="connsiteY40" fmla="*/ 492369 h 2180492"/>
              <a:gd name="connsiteX41" fmla="*/ 196948 w 1730327"/>
              <a:gd name="connsiteY41" fmla="*/ 365760 h 2180492"/>
              <a:gd name="connsiteX42" fmla="*/ 225083 w 1730327"/>
              <a:gd name="connsiteY42" fmla="*/ 323557 h 2180492"/>
              <a:gd name="connsiteX43" fmla="*/ 239151 w 1730327"/>
              <a:gd name="connsiteY43" fmla="*/ 281354 h 2180492"/>
              <a:gd name="connsiteX44" fmla="*/ 267287 w 1730327"/>
              <a:gd name="connsiteY44" fmla="*/ 253218 h 2180492"/>
              <a:gd name="connsiteX45" fmla="*/ 323557 w 1730327"/>
              <a:gd name="connsiteY45" fmla="*/ 126609 h 2180492"/>
              <a:gd name="connsiteX46" fmla="*/ 365760 w 1730327"/>
              <a:gd name="connsiteY46" fmla="*/ 84406 h 2180492"/>
              <a:gd name="connsiteX47" fmla="*/ 450167 w 1730327"/>
              <a:gd name="connsiteY47" fmla="*/ 28135 h 218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730327" h="2180492">
                <a:moveTo>
                  <a:pt x="492370" y="0"/>
                </a:moveTo>
                <a:cubicBezTo>
                  <a:pt x="515816" y="9378"/>
                  <a:pt x="539632" y="17879"/>
                  <a:pt x="562708" y="28135"/>
                </a:cubicBezTo>
                <a:cubicBezTo>
                  <a:pt x="581872" y="36652"/>
                  <a:pt x="599271" y="49104"/>
                  <a:pt x="618979" y="56271"/>
                </a:cubicBezTo>
                <a:cubicBezTo>
                  <a:pt x="651062" y="67937"/>
                  <a:pt x="685757" y="71727"/>
                  <a:pt x="717453" y="84406"/>
                </a:cubicBezTo>
                <a:cubicBezTo>
                  <a:pt x="756395" y="99983"/>
                  <a:pt x="792480" y="121920"/>
                  <a:pt x="829994" y="140677"/>
                </a:cubicBezTo>
                <a:cubicBezTo>
                  <a:pt x="936984" y="194172"/>
                  <a:pt x="885196" y="171199"/>
                  <a:pt x="984739" y="211015"/>
                </a:cubicBezTo>
                <a:cubicBezTo>
                  <a:pt x="1012874" y="239150"/>
                  <a:pt x="1037607" y="271161"/>
                  <a:pt x="1069145" y="295421"/>
                </a:cubicBezTo>
                <a:cubicBezTo>
                  <a:pt x="1099111" y="318472"/>
                  <a:pt x="1135421" y="331878"/>
                  <a:pt x="1167619" y="351692"/>
                </a:cubicBezTo>
                <a:cubicBezTo>
                  <a:pt x="1287261" y="425318"/>
                  <a:pt x="1253614" y="425479"/>
                  <a:pt x="1420837" y="492369"/>
                </a:cubicBezTo>
                <a:cubicBezTo>
                  <a:pt x="1444283" y="501748"/>
                  <a:pt x="1469007" y="508413"/>
                  <a:pt x="1491176" y="520505"/>
                </a:cubicBezTo>
                <a:cubicBezTo>
                  <a:pt x="1520861" y="536697"/>
                  <a:pt x="1543503" y="566082"/>
                  <a:pt x="1575582" y="576775"/>
                </a:cubicBezTo>
                <a:cubicBezTo>
                  <a:pt x="1637680" y="597475"/>
                  <a:pt x="1604522" y="584212"/>
                  <a:pt x="1674056" y="618978"/>
                </a:cubicBezTo>
                <a:cubicBezTo>
                  <a:pt x="1683434" y="628357"/>
                  <a:pt x="1696260" y="635251"/>
                  <a:pt x="1702191" y="647114"/>
                </a:cubicBezTo>
                <a:cubicBezTo>
                  <a:pt x="1715454" y="673640"/>
                  <a:pt x="1730327" y="731520"/>
                  <a:pt x="1730327" y="731520"/>
                </a:cubicBezTo>
                <a:cubicBezTo>
                  <a:pt x="1725638" y="862818"/>
                  <a:pt x="1724718" y="994306"/>
                  <a:pt x="1716259" y="1125415"/>
                </a:cubicBezTo>
                <a:cubicBezTo>
                  <a:pt x="1715304" y="1140213"/>
                  <a:pt x="1704629" y="1152991"/>
                  <a:pt x="1702191" y="1167618"/>
                </a:cubicBezTo>
                <a:cubicBezTo>
                  <a:pt x="1695210" y="1209503"/>
                  <a:pt x="1694128" y="1252192"/>
                  <a:pt x="1688123" y="1294228"/>
                </a:cubicBezTo>
                <a:cubicBezTo>
                  <a:pt x="1684742" y="1317898"/>
                  <a:pt x="1683950" y="1342799"/>
                  <a:pt x="1674056" y="1364566"/>
                </a:cubicBezTo>
                <a:cubicBezTo>
                  <a:pt x="1579289" y="1573055"/>
                  <a:pt x="1653909" y="1380720"/>
                  <a:pt x="1589650" y="1477108"/>
                </a:cubicBezTo>
                <a:cubicBezTo>
                  <a:pt x="1523098" y="1576935"/>
                  <a:pt x="1605323" y="1491349"/>
                  <a:pt x="1519311" y="1589649"/>
                </a:cubicBezTo>
                <a:cubicBezTo>
                  <a:pt x="1501843" y="1609612"/>
                  <a:pt x="1481797" y="1627163"/>
                  <a:pt x="1463040" y="1645920"/>
                </a:cubicBezTo>
                <a:cubicBezTo>
                  <a:pt x="1448972" y="1659988"/>
                  <a:pt x="1432774" y="1672207"/>
                  <a:pt x="1420837" y="1688123"/>
                </a:cubicBezTo>
                <a:lnTo>
                  <a:pt x="1336431" y="1800665"/>
                </a:lnTo>
                <a:cubicBezTo>
                  <a:pt x="1322363" y="1819422"/>
                  <a:pt x="1310807" y="1840356"/>
                  <a:pt x="1294228" y="1856935"/>
                </a:cubicBezTo>
                <a:lnTo>
                  <a:pt x="1223890" y="1927274"/>
                </a:lnTo>
                <a:cubicBezTo>
                  <a:pt x="1214511" y="1936653"/>
                  <a:pt x="1207617" y="1949477"/>
                  <a:pt x="1195754" y="1955409"/>
                </a:cubicBezTo>
                <a:cubicBezTo>
                  <a:pt x="1176997" y="1964788"/>
                  <a:pt x="1157266" y="1972430"/>
                  <a:pt x="1139483" y="1983545"/>
                </a:cubicBezTo>
                <a:cubicBezTo>
                  <a:pt x="1119601" y="1995971"/>
                  <a:pt x="1101225" y="2010738"/>
                  <a:pt x="1083213" y="2025748"/>
                </a:cubicBezTo>
                <a:cubicBezTo>
                  <a:pt x="1073024" y="2034239"/>
                  <a:pt x="1066450" y="2047059"/>
                  <a:pt x="1055077" y="2053883"/>
                </a:cubicBezTo>
                <a:cubicBezTo>
                  <a:pt x="1042361" y="2061512"/>
                  <a:pt x="1026942" y="2063262"/>
                  <a:pt x="1012874" y="2067951"/>
                </a:cubicBezTo>
                <a:cubicBezTo>
                  <a:pt x="998806" y="2082019"/>
                  <a:pt x="988062" y="2100492"/>
                  <a:pt x="970671" y="2110154"/>
                </a:cubicBezTo>
                <a:cubicBezTo>
                  <a:pt x="944746" y="2124557"/>
                  <a:pt x="914400" y="2128911"/>
                  <a:pt x="886265" y="2138289"/>
                </a:cubicBezTo>
                <a:lnTo>
                  <a:pt x="844062" y="2152357"/>
                </a:lnTo>
                <a:cubicBezTo>
                  <a:pt x="743857" y="2185760"/>
                  <a:pt x="816644" y="2165288"/>
                  <a:pt x="618979" y="2180492"/>
                </a:cubicBezTo>
                <a:cubicBezTo>
                  <a:pt x="431410" y="2175803"/>
                  <a:pt x="243054" y="2184214"/>
                  <a:pt x="56271" y="2166425"/>
                </a:cubicBezTo>
                <a:cubicBezTo>
                  <a:pt x="39440" y="2164822"/>
                  <a:pt x="35003" y="2139671"/>
                  <a:pt x="28136" y="2124221"/>
                </a:cubicBezTo>
                <a:cubicBezTo>
                  <a:pt x="16091" y="2097120"/>
                  <a:pt x="0" y="2039815"/>
                  <a:pt x="0" y="2039815"/>
                </a:cubicBezTo>
                <a:cubicBezTo>
                  <a:pt x="4689" y="1608406"/>
                  <a:pt x="867" y="1176820"/>
                  <a:pt x="14068" y="745588"/>
                </a:cubicBezTo>
                <a:cubicBezTo>
                  <a:pt x="14975" y="715944"/>
                  <a:pt x="28939" y="687707"/>
                  <a:pt x="42203" y="661181"/>
                </a:cubicBezTo>
                <a:lnTo>
                  <a:pt x="70339" y="604911"/>
                </a:lnTo>
                <a:cubicBezTo>
                  <a:pt x="79717" y="567397"/>
                  <a:pt x="71131" y="519712"/>
                  <a:pt x="98474" y="492369"/>
                </a:cubicBezTo>
                <a:cubicBezTo>
                  <a:pt x="164587" y="426256"/>
                  <a:pt x="129643" y="466718"/>
                  <a:pt x="196948" y="365760"/>
                </a:cubicBezTo>
                <a:cubicBezTo>
                  <a:pt x="206326" y="351692"/>
                  <a:pt x="219736" y="339597"/>
                  <a:pt x="225083" y="323557"/>
                </a:cubicBezTo>
                <a:cubicBezTo>
                  <a:pt x="229772" y="309489"/>
                  <a:pt x="231522" y="294069"/>
                  <a:pt x="239151" y="281354"/>
                </a:cubicBezTo>
                <a:cubicBezTo>
                  <a:pt x="245975" y="269981"/>
                  <a:pt x="257908" y="262597"/>
                  <a:pt x="267287" y="253218"/>
                </a:cubicBezTo>
                <a:cubicBezTo>
                  <a:pt x="287733" y="191878"/>
                  <a:pt x="286402" y="171195"/>
                  <a:pt x="323557" y="126609"/>
                </a:cubicBezTo>
                <a:cubicBezTo>
                  <a:pt x="336293" y="111325"/>
                  <a:pt x="350056" y="96620"/>
                  <a:pt x="365760" y="84406"/>
                </a:cubicBezTo>
                <a:cubicBezTo>
                  <a:pt x="392452" y="63646"/>
                  <a:pt x="422031" y="46892"/>
                  <a:pt x="450167" y="28135"/>
                </a:cubicBezTo>
                <a:close/>
              </a:path>
            </a:pathLst>
          </a:custGeom>
        </p:spPr>
        <p:txBody>
          <a:bodyPr>
            <a:noAutofit/>
          </a:bodyPr>
          <a:lstStyle/>
          <a:p>
            <a:pPr lvl="0"/>
            <a:endParaRPr lang="vi-VN" noProof="0"/>
          </a:p>
        </p:txBody>
      </p:sp>
      <p:sp>
        <p:nvSpPr>
          <p:cNvPr id="2" name="Title 1"/>
          <p:cNvSpPr>
            <a:spLocks noGrp="1"/>
          </p:cNvSpPr>
          <p:nvPr>
            <p:ph type="title"/>
          </p:nvPr>
        </p:nvSpPr>
        <p:spPr/>
        <p:txBody>
          <a:bodyPr/>
          <a:lstStyle/>
          <a:p>
            <a:r>
              <a:rPr lang="en-US"/>
              <a:t>Click to edit Master title style</a:t>
            </a:r>
            <a:endParaRPr lang="vi-VN"/>
          </a:p>
        </p:txBody>
      </p:sp>
      <p:sp>
        <p:nvSpPr>
          <p:cNvPr id="4" name="Date Placeholder 2"/>
          <p:cNvSpPr>
            <a:spLocks noGrp="1"/>
          </p:cNvSpPr>
          <p:nvPr>
            <p:ph type="dt" sz="half" idx="14"/>
          </p:nvPr>
        </p:nvSpPr>
        <p:spPr/>
        <p:txBody>
          <a:bodyPr/>
          <a:lstStyle>
            <a:lvl1pPr>
              <a:defRPr/>
            </a:lvl1pPr>
          </a:lstStyle>
          <a:p>
            <a:pPr>
              <a:defRPr/>
            </a:pPr>
            <a:fld id="{8F16BBB5-03DE-47B1-85FB-F16086723E37}" type="datetimeFigureOut">
              <a:rPr lang="vi-VN"/>
              <a:pPr>
                <a:defRPr/>
              </a:pPr>
              <a:t>08/09/2021</a:t>
            </a:fld>
            <a:endParaRPr lang="vi-VN"/>
          </a:p>
        </p:txBody>
      </p:sp>
      <p:sp>
        <p:nvSpPr>
          <p:cNvPr id="5" name="Footer Placeholder 3"/>
          <p:cNvSpPr>
            <a:spLocks noGrp="1"/>
          </p:cNvSpPr>
          <p:nvPr>
            <p:ph type="ftr" sz="quarter" idx="15"/>
          </p:nvPr>
        </p:nvSpPr>
        <p:spPr/>
        <p:txBody>
          <a:bodyPr/>
          <a:lstStyle>
            <a:lvl1pPr>
              <a:defRPr/>
            </a:lvl1pPr>
          </a:lstStyle>
          <a:p>
            <a:pPr>
              <a:defRPr/>
            </a:pPr>
            <a:endParaRPr lang="vi-VN"/>
          </a:p>
        </p:txBody>
      </p:sp>
      <p:sp>
        <p:nvSpPr>
          <p:cNvPr id="6" name="Slide Number Placeholder 4"/>
          <p:cNvSpPr>
            <a:spLocks noGrp="1"/>
          </p:cNvSpPr>
          <p:nvPr>
            <p:ph type="sldNum" sz="quarter" idx="16"/>
          </p:nvPr>
        </p:nvSpPr>
        <p:spPr/>
        <p:txBody>
          <a:bodyPr/>
          <a:lstStyle>
            <a:lvl1pPr>
              <a:defRPr/>
            </a:lvl1pPr>
          </a:lstStyle>
          <a:p>
            <a:pPr>
              <a:defRPr/>
            </a:pPr>
            <a:fld id="{B317E76A-3D5D-47DB-87EA-0E1AB07F197E}" type="slidenum">
              <a:rPr lang="vi-VN"/>
              <a:pPr>
                <a:defRPr/>
              </a:pPr>
              <a:t>‹#›</a:t>
            </a:fld>
            <a:endParaRPr lang="vi-VN"/>
          </a:p>
        </p:txBody>
      </p:sp>
    </p:spTree>
    <p:extLst>
      <p:ext uri="{BB962C8B-B14F-4D97-AF65-F5344CB8AC3E}">
        <p14:creationId xmlns:p14="http://schemas.microsoft.com/office/powerpoint/2010/main" val="677859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4E665B-D4C4-443C-8ADA-69916A0CB3BD}" type="datetimeFigureOut">
              <a:rPr lang="en-US" smtClean="0"/>
              <a:t>8/9/2021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9473A1-640D-4072-A2A0-10A301740D7E}" type="slidenum">
              <a:rPr lang="en-US" smtClean="0"/>
              <a:t>‹#›</a:t>
            </a:fld>
            <a:endParaRPr lang="en-US"/>
          </a:p>
        </p:txBody>
      </p:sp>
    </p:spTree>
    <p:extLst>
      <p:ext uri="{BB962C8B-B14F-4D97-AF65-F5344CB8AC3E}">
        <p14:creationId xmlns:p14="http://schemas.microsoft.com/office/powerpoint/2010/main" val="21290573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E4E665B-D4C4-443C-8ADA-69916A0CB3BD}" type="datetimeFigureOut">
              <a:rPr lang="en-US" smtClean="0"/>
              <a:t>8/9/2021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9473A1-640D-4072-A2A0-10A301740D7E}" type="slidenum">
              <a:rPr lang="en-US" smtClean="0"/>
              <a:t>‹#›</a:t>
            </a:fld>
            <a:endParaRPr lang="en-US"/>
          </a:p>
        </p:txBody>
      </p:sp>
    </p:spTree>
    <p:extLst>
      <p:ext uri="{BB962C8B-B14F-4D97-AF65-F5344CB8AC3E}">
        <p14:creationId xmlns:p14="http://schemas.microsoft.com/office/powerpoint/2010/main" val="5796117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E4E665B-D4C4-443C-8ADA-69916A0CB3BD}" type="datetimeFigureOut">
              <a:rPr lang="en-US" smtClean="0"/>
              <a:t>8/9/2021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9473A1-640D-4072-A2A0-10A301740D7E}" type="slidenum">
              <a:rPr lang="en-US" smtClean="0"/>
              <a:t>‹#›</a:t>
            </a:fld>
            <a:endParaRPr lang="en-US"/>
          </a:p>
        </p:txBody>
      </p:sp>
    </p:spTree>
    <p:extLst>
      <p:ext uri="{BB962C8B-B14F-4D97-AF65-F5344CB8AC3E}">
        <p14:creationId xmlns:p14="http://schemas.microsoft.com/office/powerpoint/2010/main" val="38931685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E4E665B-D4C4-443C-8ADA-69916A0CB3BD}" type="datetimeFigureOut">
              <a:rPr lang="en-US" smtClean="0"/>
              <a:t>8/9/2021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9473A1-640D-4072-A2A0-10A301740D7E}" type="slidenum">
              <a:rPr lang="en-US" smtClean="0"/>
              <a:t>‹#›</a:t>
            </a:fld>
            <a:endParaRPr lang="en-US"/>
          </a:p>
        </p:txBody>
      </p:sp>
    </p:spTree>
    <p:extLst>
      <p:ext uri="{BB962C8B-B14F-4D97-AF65-F5344CB8AC3E}">
        <p14:creationId xmlns:p14="http://schemas.microsoft.com/office/powerpoint/2010/main" val="607980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E4E665B-D4C4-443C-8ADA-69916A0CB3BD}" type="datetimeFigureOut">
              <a:rPr lang="en-US" smtClean="0"/>
              <a:t>8/9/2021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9473A1-640D-4072-A2A0-10A301740D7E}" type="slidenum">
              <a:rPr lang="en-US" smtClean="0"/>
              <a:t>‹#›</a:t>
            </a:fld>
            <a:endParaRPr lang="en-US"/>
          </a:p>
        </p:txBody>
      </p:sp>
    </p:spTree>
    <p:extLst>
      <p:ext uri="{BB962C8B-B14F-4D97-AF65-F5344CB8AC3E}">
        <p14:creationId xmlns:p14="http://schemas.microsoft.com/office/powerpoint/2010/main" val="1517504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4E665B-D4C4-443C-8ADA-69916A0CB3BD}" type="datetimeFigureOut">
              <a:rPr lang="en-US" smtClean="0"/>
              <a:t>8/9/2021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9473A1-640D-4072-A2A0-10A301740D7E}" type="slidenum">
              <a:rPr lang="en-US" smtClean="0"/>
              <a:t>‹#›</a:t>
            </a:fld>
            <a:endParaRPr lang="en-US"/>
          </a:p>
        </p:txBody>
      </p:sp>
    </p:spTree>
    <p:extLst>
      <p:ext uri="{BB962C8B-B14F-4D97-AF65-F5344CB8AC3E}">
        <p14:creationId xmlns:p14="http://schemas.microsoft.com/office/powerpoint/2010/main" val="755127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E4E665B-D4C4-443C-8ADA-69916A0CB3BD}" type="datetimeFigureOut">
              <a:rPr lang="en-US" smtClean="0"/>
              <a:t>8/9/2021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9473A1-640D-4072-A2A0-10A301740D7E}" type="slidenum">
              <a:rPr lang="en-US" smtClean="0"/>
              <a:t>‹#›</a:t>
            </a:fld>
            <a:endParaRPr lang="en-US"/>
          </a:p>
        </p:txBody>
      </p:sp>
    </p:spTree>
    <p:extLst>
      <p:ext uri="{BB962C8B-B14F-4D97-AF65-F5344CB8AC3E}">
        <p14:creationId xmlns:p14="http://schemas.microsoft.com/office/powerpoint/2010/main" val="1488477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E4E665B-D4C4-443C-8ADA-69916A0CB3BD}" type="datetimeFigureOut">
              <a:rPr lang="en-US" smtClean="0"/>
              <a:t>8/9/2021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9473A1-640D-4072-A2A0-10A301740D7E}" type="slidenum">
              <a:rPr lang="en-US" smtClean="0"/>
              <a:t>‹#›</a:t>
            </a:fld>
            <a:endParaRPr lang="en-US"/>
          </a:p>
        </p:txBody>
      </p:sp>
    </p:spTree>
    <p:extLst>
      <p:ext uri="{BB962C8B-B14F-4D97-AF65-F5344CB8AC3E}">
        <p14:creationId xmlns:p14="http://schemas.microsoft.com/office/powerpoint/2010/main" val="3389657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4E665B-D4C4-443C-8ADA-69916A0CB3BD}" type="datetimeFigureOut">
              <a:rPr lang="en-US" smtClean="0"/>
              <a:t>8/9/2021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9473A1-640D-4072-A2A0-10A301740D7E}" type="slidenum">
              <a:rPr lang="en-US" smtClean="0"/>
              <a:t>‹#›</a:t>
            </a:fld>
            <a:endParaRPr lang="en-US"/>
          </a:p>
        </p:txBody>
      </p:sp>
    </p:spTree>
    <p:extLst>
      <p:ext uri="{BB962C8B-B14F-4D97-AF65-F5344CB8AC3E}">
        <p14:creationId xmlns:p14="http://schemas.microsoft.com/office/powerpoint/2010/main" val="168760549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hyperlink" Target="http://www.pngall.com/house-png/download/35218"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 Id="rId9" Type="http://schemas.openxmlformats.org/officeDocument/2006/relationships/image" Target="../media/image27.sv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sv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0.svg"/><Relationship Id="rId5" Type="http://schemas.openxmlformats.org/officeDocument/2006/relationships/image" Target="../media/image34.sv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sv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gif"/><Relationship Id="rId1" Type="http://schemas.openxmlformats.org/officeDocument/2006/relationships/slideLayout" Target="../slideLayouts/slideLayout7.xml"/><Relationship Id="rId4" Type="http://schemas.openxmlformats.org/officeDocument/2006/relationships/hyperlink" Target="https://pixabay.com/en/green-pen-symbol-hand-writing-213702/"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gif"/><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gif"/><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54.gif"/><Relationship Id="rId3" Type="http://schemas.openxmlformats.org/officeDocument/2006/relationships/slideLayout" Target="../slideLayouts/slideLayout1.xml"/><Relationship Id="rId7" Type="http://schemas.openxmlformats.org/officeDocument/2006/relationships/image" Target="../media/image53.gif"/><Relationship Id="rId12" Type="http://schemas.openxmlformats.org/officeDocument/2006/relationships/image" Target="../media/image5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2.gif"/><Relationship Id="rId11" Type="http://schemas.openxmlformats.org/officeDocument/2006/relationships/image" Target="../media/image57.png"/><Relationship Id="rId5" Type="http://schemas.openxmlformats.org/officeDocument/2006/relationships/image" Target="../media/image51.tmp"/><Relationship Id="rId10" Type="http://schemas.openxmlformats.org/officeDocument/2006/relationships/image" Target="../media/image56.png"/><Relationship Id="rId4" Type="http://schemas.openxmlformats.org/officeDocument/2006/relationships/notesSlide" Target="../notesSlides/notesSlide8.xml"/><Relationship Id="rId9" Type="http://schemas.openxmlformats.org/officeDocument/2006/relationships/image" Target="../media/image55.gif"/></Relationships>
</file>

<file path=ppt/slides/_rels/slide22.xml.rels><?xml version="1.0" encoding="UTF-8" standalone="yes"?>
<Relationships xmlns="http://schemas.openxmlformats.org/package/2006/relationships"><Relationship Id="rId8" Type="http://schemas.openxmlformats.org/officeDocument/2006/relationships/image" Target="../media/image55.gif"/><Relationship Id="rId3" Type="http://schemas.openxmlformats.org/officeDocument/2006/relationships/audio" Target="../media/audio2.wav"/><Relationship Id="rId7" Type="http://schemas.openxmlformats.org/officeDocument/2006/relationships/image" Target="../media/image54.gif"/><Relationship Id="rId12" Type="http://schemas.openxmlformats.org/officeDocument/2006/relationships/image" Target="../media/image60.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53.gif"/><Relationship Id="rId11" Type="http://schemas.openxmlformats.org/officeDocument/2006/relationships/image" Target="../media/image59.png"/><Relationship Id="rId5" Type="http://schemas.openxmlformats.org/officeDocument/2006/relationships/image" Target="../media/image52.gif"/><Relationship Id="rId10" Type="http://schemas.openxmlformats.org/officeDocument/2006/relationships/image" Target="../media/image57.png"/><Relationship Id="rId4" Type="http://schemas.openxmlformats.org/officeDocument/2006/relationships/image" Target="../media/image51.tmp"/><Relationship Id="rId9" Type="http://schemas.openxmlformats.org/officeDocument/2006/relationships/image" Target="../media/image56.png"/></Relationships>
</file>

<file path=ppt/slides/_rels/slide23.xml.rels><?xml version="1.0" encoding="UTF-8" standalone="yes"?>
<Relationships xmlns="http://schemas.openxmlformats.org/package/2006/relationships"><Relationship Id="rId8" Type="http://schemas.openxmlformats.org/officeDocument/2006/relationships/image" Target="../media/image55.gif"/><Relationship Id="rId3" Type="http://schemas.openxmlformats.org/officeDocument/2006/relationships/audio" Target="../media/audio2.wav"/><Relationship Id="rId7" Type="http://schemas.openxmlformats.org/officeDocument/2006/relationships/image" Target="../media/image54.gif"/><Relationship Id="rId12" Type="http://schemas.openxmlformats.org/officeDocument/2006/relationships/image" Target="../media/image60.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53.gif"/><Relationship Id="rId11" Type="http://schemas.openxmlformats.org/officeDocument/2006/relationships/image" Target="../media/image59.png"/><Relationship Id="rId5" Type="http://schemas.openxmlformats.org/officeDocument/2006/relationships/image" Target="../media/image52.gif"/><Relationship Id="rId10" Type="http://schemas.openxmlformats.org/officeDocument/2006/relationships/image" Target="../media/image57.png"/><Relationship Id="rId4" Type="http://schemas.openxmlformats.org/officeDocument/2006/relationships/image" Target="../media/image51.tmp"/><Relationship Id="rId9" Type="http://schemas.openxmlformats.org/officeDocument/2006/relationships/image" Target="../media/image56.png"/></Relationships>
</file>

<file path=ppt/slides/_rels/slide24.xml.rels><?xml version="1.0" encoding="UTF-8" standalone="yes"?>
<Relationships xmlns="http://schemas.openxmlformats.org/package/2006/relationships"><Relationship Id="rId8" Type="http://schemas.openxmlformats.org/officeDocument/2006/relationships/image" Target="../media/image55.gif"/><Relationship Id="rId3" Type="http://schemas.openxmlformats.org/officeDocument/2006/relationships/audio" Target="../media/audio2.wav"/><Relationship Id="rId7" Type="http://schemas.openxmlformats.org/officeDocument/2006/relationships/image" Target="../media/image54.gif"/><Relationship Id="rId12" Type="http://schemas.openxmlformats.org/officeDocument/2006/relationships/image" Target="../media/image60.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53.gif"/><Relationship Id="rId11" Type="http://schemas.openxmlformats.org/officeDocument/2006/relationships/image" Target="../media/image59.png"/><Relationship Id="rId5" Type="http://schemas.openxmlformats.org/officeDocument/2006/relationships/image" Target="../media/image52.gif"/><Relationship Id="rId10" Type="http://schemas.openxmlformats.org/officeDocument/2006/relationships/image" Target="../media/image57.png"/><Relationship Id="rId4" Type="http://schemas.openxmlformats.org/officeDocument/2006/relationships/image" Target="../media/image51.tmp"/><Relationship Id="rId9" Type="http://schemas.openxmlformats.org/officeDocument/2006/relationships/image" Target="../media/image56.png"/></Relationships>
</file>

<file path=ppt/slides/_rels/slide25.xml.rels><?xml version="1.0" encoding="UTF-8" standalone="yes"?>
<Relationships xmlns="http://schemas.openxmlformats.org/package/2006/relationships"><Relationship Id="rId8" Type="http://schemas.openxmlformats.org/officeDocument/2006/relationships/image" Target="../media/image55.gif"/><Relationship Id="rId3" Type="http://schemas.openxmlformats.org/officeDocument/2006/relationships/audio" Target="../media/audio2.wav"/><Relationship Id="rId7" Type="http://schemas.openxmlformats.org/officeDocument/2006/relationships/image" Target="../media/image54.gif"/><Relationship Id="rId12" Type="http://schemas.openxmlformats.org/officeDocument/2006/relationships/image" Target="../media/image60.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53.gif"/><Relationship Id="rId11" Type="http://schemas.openxmlformats.org/officeDocument/2006/relationships/image" Target="../media/image59.png"/><Relationship Id="rId5" Type="http://schemas.openxmlformats.org/officeDocument/2006/relationships/image" Target="../media/image52.gif"/><Relationship Id="rId10" Type="http://schemas.openxmlformats.org/officeDocument/2006/relationships/image" Target="../media/image57.png"/><Relationship Id="rId4" Type="http://schemas.openxmlformats.org/officeDocument/2006/relationships/image" Target="../media/image51.tmp"/><Relationship Id="rId9" Type="http://schemas.openxmlformats.org/officeDocument/2006/relationships/image" Target="../media/image56.png"/></Relationships>
</file>

<file path=ppt/slides/_rels/slide26.xml.rels><?xml version="1.0" encoding="UTF-8" standalone="yes"?>
<Relationships xmlns="http://schemas.openxmlformats.org/package/2006/relationships"><Relationship Id="rId8" Type="http://schemas.openxmlformats.org/officeDocument/2006/relationships/image" Target="../media/image55.gif"/><Relationship Id="rId3" Type="http://schemas.openxmlformats.org/officeDocument/2006/relationships/audio" Target="../media/audio2.wav"/><Relationship Id="rId7" Type="http://schemas.openxmlformats.org/officeDocument/2006/relationships/image" Target="../media/image54.gif"/><Relationship Id="rId12" Type="http://schemas.openxmlformats.org/officeDocument/2006/relationships/image" Target="../media/image60.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53.gif"/><Relationship Id="rId11" Type="http://schemas.openxmlformats.org/officeDocument/2006/relationships/image" Target="../media/image59.png"/><Relationship Id="rId5" Type="http://schemas.openxmlformats.org/officeDocument/2006/relationships/image" Target="../media/image52.gif"/><Relationship Id="rId10" Type="http://schemas.openxmlformats.org/officeDocument/2006/relationships/image" Target="../media/image57.png"/><Relationship Id="rId4" Type="http://schemas.openxmlformats.org/officeDocument/2006/relationships/image" Target="../media/image51.tmp"/><Relationship Id="rId9" Type="http://schemas.openxmlformats.org/officeDocument/2006/relationships/image" Target="../media/image56.png"/></Relationships>
</file>

<file path=ppt/slides/_rels/slide27.xml.rels><?xml version="1.0" encoding="UTF-8" standalone="yes"?>
<Relationships xmlns="http://schemas.openxmlformats.org/package/2006/relationships"><Relationship Id="rId8" Type="http://schemas.openxmlformats.org/officeDocument/2006/relationships/image" Target="../media/image55.gif"/><Relationship Id="rId3" Type="http://schemas.openxmlformats.org/officeDocument/2006/relationships/audio" Target="../media/audio2.wav"/><Relationship Id="rId7" Type="http://schemas.openxmlformats.org/officeDocument/2006/relationships/image" Target="../media/image54.gif"/><Relationship Id="rId12" Type="http://schemas.openxmlformats.org/officeDocument/2006/relationships/image" Target="../media/image60.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53.gif"/><Relationship Id="rId11" Type="http://schemas.openxmlformats.org/officeDocument/2006/relationships/image" Target="../media/image59.png"/><Relationship Id="rId5" Type="http://schemas.openxmlformats.org/officeDocument/2006/relationships/image" Target="../media/image52.gif"/><Relationship Id="rId10" Type="http://schemas.openxmlformats.org/officeDocument/2006/relationships/image" Target="../media/image57.png"/><Relationship Id="rId4" Type="http://schemas.openxmlformats.org/officeDocument/2006/relationships/image" Target="../media/image51.tmp"/><Relationship Id="rId9" Type="http://schemas.openxmlformats.org/officeDocument/2006/relationships/image" Target="../media/image56.png"/></Relationships>
</file>

<file path=ppt/slides/_rels/slide28.xml.rels><?xml version="1.0" encoding="UTF-8" standalone="yes"?>
<Relationships xmlns="http://schemas.openxmlformats.org/package/2006/relationships"><Relationship Id="rId8" Type="http://schemas.openxmlformats.org/officeDocument/2006/relationships/image" Target="../media/image55.gif"/><Relationship Id="rId3" Type="http://schemas.openxmlformats.org/officeDocument/2006/relationships/audio" Target="../media/audio2.wav"/><Relationship Id="rId7" Type="http://schemas.openxmlformats.org/officeDocument/2006/relationships/image" Target="../media/image54.gif"/><Relationship Id="rId12" Type="http://schemas.openxmlformats.org/officeDocument/2006/relationships/image" Target="../media/image60.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53.gif"/><Relationship Id="rId11" Type="http://schemas.openxmlformats.org/officeDocument/2006/relationships/image" Target="../media/image59.png"/><Relationship Id="rId5" Type="http://schemas.openxmlformats.org/officeDocument/2006/relationships/image" Target="../media/image52.gif"/><Relationship Id="rId10" Type="http://schemas.openxmlformats.org/officeDocument/2006/relationships/image" Target="../media/image57.png"/><Relationship Id="rId4" Type="http://schemas.openxmlformats.org/officeDocument/2006/relationships/image" Target="../media/image51.tmp"/><Relationship Id="rId9" Type="http://schemas.openxmlformats.org/officeDocument/2006/relationships/image" Target="../media/image56.png"/></Relationships>
</file>

<file path=ppt/slides/_rels/slide29.xml.rels><?xml version="1.0" encoding="UTF-8" standalone="yes"?>
<Relationships xmlns="http://schemas.openxmlformats.org/package/2006/relationships"><Relationship Id="rId8" Type="http://schemas.openxmlformats.org/officeDocument/2006/relationships/image" Target="../media/image55.gif"/><Relationship Id="rId3" Type="http://schemas.openxmlformats.org/officeDocument/2006/relationships/audio" Target="../media/audio2.wav"/><Relationship Id="rId7" Type="http://schemas.openxmlformats.org/officeDocument/2006/relationships/image" Target="../media/image54.gif"/><Relationship Id="rId12" Type="http://schemas.openxmlformats.org/officeDocument/2006/relationships/image" Target="../media/image60.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53.gif"/><Relationship Id="rId11" Type="http://schemas.openxmlformats.org/officeDocument/2006/relationships/image" Target="../media/image59.png"/><Relationship Id="rId5" Type="http://schemas.openxmlformats.org/officeDocument/2006/relationships/image" Target="../media/image52.gif"/><Relationship Id="rId10" Type="http://schemas.openxmlformats.org/officeDocument/2006/relationships/image" Target="../media/image57.png"/><Relationship Id="rId4" Type="http://schemas.openxmlformats.org/officeDocument/2006/relationships/image" Target="../media/image51.tmp"/><Relationship Id="rId9"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Layout" Target="../slideLayouts/slideLayout7.xml"/><Relationship Id="rId5" Type="http://schemas.openxmlformats.org/officeDocument/2006/relationships/comments" Target="../comments/comment1.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gif"/><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12.xml"/><Relationship Id="rId6" Type="http://schemas.openxmlformats.org/officeDocument/2006/relationships/image" Target="../media/image62.png"/><Relationship Id="rId5" Type="http://schemas.openxmlformats.org/officeDocument/2006/relationships/image" Target="../media/image67.png"/><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4.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5.xml"/><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hyperlink" Target="https://pixabay.com/en/green-pen-symbol-hand-writing-213702/" TargetMode="External"/><Relationship Id="rId5" Type="http://schemas.openxmlformats.org/officeDocument/2006/relationships/image" Target="../media/image15.jpe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sv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858516C-B9C7-4599-9BE7-18834FBC4104}"/>
              </a:ext>
            </a:extLst>
          </p:cNvPr>
          <p:cNvSpPr/>
          <p:nvPr/>
        </p:nvSpPr>
        <p:spPr>
          <a:xfrm>
            <a:off x="0" y="857250"/>
            <a:ext cx="9144000" cy="5143500"/>
          </a:xfrm>
          <a:prstGeom prst="rect">
            <a:avLst/>
          </a:prstGeom>
          <a:blipFill>
            <a:blip r:embed="rId4">
              <a:extLst>
                <a:ext uri="{837473B0-CC2E-450A-ABE3-18F120FF3D39}">
                  <a1611:picAttrSrcUrl xmlns:a1611="http://schemas.microsoft.com/office/drawing/2016/11/main" r:id="rId5"/>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solidFill>
                <a:srgbClr val="DC5E56"/>
              </a:solidFill>
              <a:latin typeface="Arial Black" panose="020B0A04020102020204" pitchFamily="34" charset="0"/>
            </a:endParaRPr>
          </a:p>
        </p:txBody>
      </p:sp>
      <p:sp>
        <p:nvSpPr>
          <p:cNvPr id="8" name="Rectangle: Rounded Corners 7">
            <a:extLst>
              <a:ext uri="{FF2B5EF4-FFF2-40B4-BE49-F238E27FC236}">
                <a16:creationId xmlns:a16="http://schemas.microsoft.com/office/drawing/2014/main" id="{F0E45FD9-8C5C-40C2-ACA8-CD47F98B6BAA}"/>
              </a:ext>
            </a:extLst>
          </p:cNvPr>
          <p:cNvSpPr/>
          <p:nvPr/>
        </p:nvSpPr>
        <p:spPr>
          <a:xfrm>
            <a:off x="209550" y="1504950"/>
            <a:ext cx="5619750" cy="1047750"/>
          </a:xfrm>
          <a:prstGeom prst="roundRect">
            <a:avLst/>
          </a:prstGeom>
          <a:solidFill>
            <a:schemeClr val="bg1"/>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DC5E56"/>
                </a:solidFill>
                <a:latin typeface="Roboto Slab" pitchFamily="2" charset="0"/>
                <a:ea typeface="Roboto Slab" pitchFamily="2" charset="0"/>
              </a:rPr>
              <a:t>KHÁI QUÁT VỀ NHÀ Ở</a:t>
            </a:r>
          </a:p>
        </p:txBody>
      </p:sp>
    </p:spTree>
    <p:custDataLst>
      <p:tags r:id="rId1"/>
    </p:custDataLst>
    <p:extLst>
      <p:ext uri="{BB962C8B-B14F-4D97-AF65-F5344CB8AC3E}">
        <p14:creationId xmlns:p14="http://schemas.microsoft.com/office/powerpoint/2010/main" val="16145538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D10B03C-3B79-456F-8A5E-390066D119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98872" y="1099907"/>
            <a:ext cx="3053408" cy="1927349"/>
          </a:xfrm>
          <a:prstGeom prst="rect">
            <a:avLst/>
          </a:prstGeom>
        </p:spPr>
      </p:pic>
      <p:pic>
        <p:nvPicPr>
          <p:cNvPr id="3076" name="Picture 4" descr="Giữ gìn và kế thừa kiến trúc nhà sàn dân tộc Thái">
            <a:extLst>
              <a:ext uri="{FF2B5EF4-FFF2-40B4-BE49-F238E27FC236}">
                <a16:creationId xmlns:a16="http://schemas.microsoft.com/office/drawing/2014/main" id="{ABB299CF-1013-4875-862C-BE9AF408A2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426" y="1099906"/>
            <a:ext cx="2874902" cy="192734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KHU CĂN HỘ CHUNG CƯ HÀ ĐÔ NGUYỄN VĂN CÔNG">
            <a:extLst>
              <a:ext uri="{FF2B5EF4-FFF2-40B4-BE49-F238E27FC236}">
                <a16:creationId xmlns:a16="http://schemas.microsoft.com/office/drawing/2014/main" id="{83D72351-A9BE-436E-9347-69D547F6B2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281" y="3527210"/>
            <a:ext cx="2874902" cy="209194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Nhà quê - Tranh Sơn Dầu, Tranh Phong Cảnh">
            <a:extLst>
              <a:ext uri="{FF2B5EF4-FFF2-40B4-BE49-F238E27FC236}">
                <a16:creationId xmlns:a16="http://schemas.microsoft.com/office/drawing/2014/main" id="{234877A3-7614-417D-AC55-5E4B3EE071D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61779" y="1130646"/>
            <a:ext cx="2874902" cy="192734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89ABD2D-FAAC-45E8-9AF8-708CDCDE4EC4}"/>
              </a:ext>
            </a:extLst>
          </p:cNvPr>
          <p:cNvPicPr>
            <a:picLocks noChangeAspect="1"/>
          </p:cNvPicPr>
          <p:nvPr/>
        </p:nvPicPr>
        <p:blipFill>
          <a:blip r:embed="rId6"/>
          <a:stretch>
            <a:fillRect/>
          </a:stretch>
        </p:blipFill>
        <p:spPr>
          <a:xfrm>
            <a:off x="3131530" y="3527210"/>
            <a:ext cx="2874902" cy="2091945"/>
          </a:xfrm>
          <a:prstGeom prst="rect">
            <a:avLst/>
          </a:prstGeom>
        </p:spPr>
      </p:pic>
      <p:pic>
        <p:nvPicPr>
          <p:cNvPr id="3084" name="Picture 12" descr="Thiết kế cải tạo nhà ống 5 tầng 125m2 ngập nắng gió">
            <a:extLst>
              <a:ext uri="{FF2B5EF4-FFF2-40B4-BE49-F238E27FC236}">
                <a16:creationId xmlns:a16="http://schemas.microsoft.com/office/drawing/2014/main" id="{5829EC71-3D21-4496-8E50-05E6AA3F87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05634" y="3527210"/>
            <a:ext cx="2874902" cy="209194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0800837-3D23-4C03-8828-50AF2C91C0ED}"/>
              </a:ext>
            </a:extLst>
          </p:cNvPr>
          <p:cNvSpPr txBox="1"/>
          <p:nvPr/>
        </p:nvSpPr>
        <p:spPr>
          <a:xfrm>
            <a:off x="1234296" y="3053791"/>
            <a:ext cx="1424866" cy="300082"/>
          </a:xfrm>
          <a:prstGeom prst="rect">
            <a:avLst/>
          </a:prstGeom>
          <a:noFill/>
        </p:spPr>
        <p:txBody>
          <a:bodyPr wrap="square" rtlCol="0">
            <a:spAutoFit/>
          </a:bodyPr>
          <a:lstStyle/>
          <a:p>
            <a:r>
              <a:rPr lang="en-US" sz="1350"/>
              <a:t>Nhà sàn</a:t>
            </a:r>
          </a:p>
        </p:txBody>
      </p:sp>
      <p:sp>
        <p:nvSpPr>
          <p:cNvPr id="6" name="TextBox 5">
            <a:extLst>
              <a:ext uri="{FF2B5EF4-FFF2-40B4-BE49-F238E27FC236}">
                <a16:creationId xmlns:a16="http://schemas.microsoft.com/office/drawing/2014/main" id="{8564A49A-5857-4B9A-9526-108755D31F7E}"/>
              </a:ext>
            </a:extLst>
          </p:cNvPr>
          <p:cNvSpPr txBox="1"/>
          <p:nvPr/>
        </p:nvSpPr>
        <p:spPr>
          <a:xfrm>
            <a:off x="4049293" y="3073550"/>
            <a:ext cx="1309525" cy="300082"/>
          </a:xfrm>
          <a:prstGeom prst="rect">
            <a:avLst/>
          </a:prstGeom>
          <a:noFill/>
        </p:spPr>
        <p:txBody>
          <a:bodyPr wrap="square" rtlCol="0">
            <a:spAutoFit/>
          </a:bodyPr>
          <a:lstStyle/>
          <a:p>
            <a:r>
              <a:rPr lang="en-US" sz="1350"/>
              <a:t>Trường học </a:t>
            </a:r>
          </a:p>
        </p:txBody>
      </p:sp>
      <p:sp>
        <p:nvSpPr>
          <p:cNvPr id="7" name="TextBox 6">
            <a:extLst>
              <a:ext uri="{FF2B5EF4-FFF2-40B4-BE49-F238E27FC236}">
                <a16:creationId xmlns:a16="http://schemas.microsoft.com/office/drawing/2014/main" id="{111882A6-238A-4386-963E-808F44BBA68E}"/>
              </a:ext>
            </a:extLst>
          </p:cNvPr>
          <p:cNvSpPr txBox="1"/>
          <p:nvPr/>
        </p:nvSpPr>
        <p:spPr>
          <a:xfrm>
            <a:off x="6920143" y="3073550"/>
            <a:ext cx="1831019" cy="300082"/>
          </a:xfrm>
          <a:prstGeom prst="rect">
            <a:avLst/>
          </a:prstGeom>
          <a:noFill/>
        </p:spPr>
        <p:txBody>
          <a:bodyPr wrap="square" rtlCol="0">
            <a:spAutoFit/>
          </a:bodyPr>
          <a:lstStyle/>
          <a:p>
            <a:r>
              <a:rPr lang="en-US" sz="1350"/>
              <a:t>Nhà ở nông thôn</a:t>
            </a:r>
          </a:p>
        </p:txBody>
      </p:sp>
      <p:sp>
        <p:nvSpPr>
          <p:cNvPr id="8" name="TextBox 7">
            <a:extLst>
              <a:ext uri="{FF2B5EF4-FFF2-40B4-BE49-F238E27FC236}">
                <a16:creationId xmlns:a16="http://schemas.microsoft.com/office/drawing/2014/main" id="{6A8158DA-7304-43F6-8322-8D12F60F165E}"/>
              </a:ext>
            </a:extLst>
          </p:cNvPr>
          <p:cNvSpPr txBox="1"/>
          <p:nvPr/>
        </p:nvSpPr>
        <p:spPr>
          <a:xfrm>
            <a:off x="798991" y="5649555"/>
            <a:ext cx="1591322" cy="300082"/>
          </a:xfrm>
          <a:prstGeom prst="rect">
            <a:avLst/>
          </a:prstGeom>
          <a:noFill/>
        </p:spPr>
        <p:txBody>
          <a:bodyPr wrap="square" rtlCol="0">
            <a:spAutoFit/>
          </a:bodyPr>
          <a:lstStyle/>
          <a:p>
            <a:r>
              <a:rPr lang="en-US" sz="1350"/>
              <a:t>Nhà chung cư</a:t>
            </a:r>
          </a:p>
        </p:txBody>
      </p:sp>
      <p:sp>
        <p:nvSpPr>
          <p:cNvPr id="9" name="TextBox 8">
            <a:extLst>
              <a:ext uri="{FF2B5EF4-FFF2-40B4-BE49-F238E27FC236}">
                <a16:creationId xmlns:a16="http://schemas.microsoft.com/office/drawing/2014/main" id="{A54A7440-D46D-444D-8C9C-123F84BD2DBB}"/>
              </a:ext>
            </a:extLst>
          </p:cNvPr>
          <p:cNvSpPr txBox="1"/>
          <p:nvPr/>
        </p:nvSpPr>
        <p:spPr>
          <a:xfrm>
            <a:off x="4148092" y="5649555"/>
            <a:ext cx="1111928" cy="300082"/>
          </a:xfrm>
          <a:prstGeom prst="rect">
            <a:avLst/>
          </a:prstGeom>
          <a:noFill/>
        </p:spPr>
        <p:txBody>
          <a:bodyPr wrap="square" rtlCol="0">
            <a:spAutoFit/>
          </a:bodyPr>
          <a:lstStyle/>
          <a:p>
            <a:r>
              <a:rPr lang="en-US" sz="1350"/>
              <a:t>Nhà nổi</a:t>
            </a:r>
          </a:p>
        </p:txBody>
      </p:sp>
      <p:sp>
        <p:nvSpPr>
          <p:cNvPr id="10" name="TextBox 9">
            <a:extLst>
              <a:ext uri="{FF2B5EF4-FFF2-40B4-BE49-F238E27FC236}">
                <a16:creationId xmlns:a16="http://schemas.microsoft.com/office/drawing/2014/main" id="{9F65E5CC-0BD3-4331-A171-5EDD1661CFF5}"/>
              </a:ext>
            </a:extLst>
          </p:cNvPr>
          <p:cNvSpPr txBox="1"/>
          <p:nvPr/>
        </p:nvSpPr>
        <p:spPr>
          <a:xfrm>
            <a:off x="7264153" y="5653252"/>
            <a:ext cx="1487009" cy="300082"/>
          </a:xfrm>
          <a:prstGeom prst="rect">
            <a:avLst/>
          </a:prstGeom>
          <a:noFill/>
        </p:spPr>
        <p:txBody>
          <a:bodyPr wrap="square" rtlCol="0">
            <a:spAutoFit/>
          </a:bodyPr>
          <a:lstStyle/>
          <a:p>
            <a:r>
              <a:rPr lang="en-US" sz="1350"/>
              <a:t>Nhà ở phố</a:t>
            </a:r>
          </a:p>
        </p:txBody>
      </p:sp>
      <p:pic>
        <p:nvPicPr>
          <p:cNvPr id="15" name="Graphic 14" descr="Professor">
            <a:extLst>
              <a:ext uri="{FF2B5EF4-FFF2-40B4-BE49-F238E27FC236}">
                <a16:creationId xmlns:a16="http://schemas.microsoft.com/office/drawing/2014/main" id="{9114B9E7-0F27-4FBA-A504-A890E0C82F1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58438" y="3442753"/>
            <a:ext cx="2116970" cy="2116970"/>
          </a:xfrm>
          <a:prstGeom prst="rect">
            <a:avLst/>
          </a:prstGeom>
        </p:spPr>
      </p:pic>
      <p:sp>
        <p:nvSpPr>
          <p:cNvPr id="3" name="Oval 2">
            <a:extLst>
              <a:ext uri="{FF2B5EF4-FFF2-40B4-BE49-F238E27FC236}">
                <a16:creationId xmlns:a16="http://schemas.microsoft.com/office/drawing/2014/main" id="{F44AB3A3-57EC-44EB-A912-A964C32B698B}"/>
              </a:ext>
            </a:extLst>
          </p:cNvPr>
          <p:cNvSpPr/>
          <p:nvPr/>
        </p:nvSpPr>
        <p:spPr>
          <a:xfrm>
            <a:off x="249160" y="1056959"/>
            <a:ext cx="412148" cy="351548"/>
          </a:xfrm>
          <a:prstGeom prst="ellipse">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500">
                <a:solidFill>
                  <a:schemeClr val="tx1"/>
                </a:solidFill>
              </a:rPr>
              <a:t>1</a:t>
            </a:r>
          </a:p>
        </p:txBody>
      </p:sp>
      <p:sp>
        <p:nvSpPr>
          <p:cNvPr id="19" name="Oval 18">
            <a:extLst>
              <a:ext uri="{FF2B5EF4-FFF2-40B4-BE49-F238E27FC236}">
                <a16:creationId xmlns:a16="http://schemas.microsoft.com/office/drawing/2014/main" id="{EA5C8FBE-8EEA-46B6-BD59-E501273F0620}"/>
              </a:ext>
            </a:extLst>
          </p:cNvPr>
          <p:cNvSpPr/>
          <p:nvPr/>
        </p:nvSpPr>
        <p:spPr>
          <a:xfrm>
            <a:off x="3165421" y="1132861"/>
            <a:ext cx="412148" cy="351548"/>
          </a:xfrm>
          <a:prstGeom prst="ellipse">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500">
                <a:solidFill>
                  <a:schemeClr val="tx1"/>
                </a:solidFill>
              </a:rPr>
              <a:t>2</a:t>
            </a:r>
          </a:p>
        </p:txBody>
      </p:sp>
      <p:sp>
        <p:nvSpPr>
          <p:cNvPr id="20" name="Oval 19">
            <a:extLst>
              <a:ext uri="{FF2B5EF4-FFF2-40B4-BE49-F238E27FC236}">
                <a16:creationId xmlns:a16="http://schemas.microsoft.com/office/drawing/2014/main" id="{8E3BA75F-CF21-4289-ACDF-ABDFAD113368}"/>
              </a:ext>
            </a:extLst>
          </p:cNvPr>
          <p:cNvSpPr/>
          <p:nvPr/>
        </p:nvSpPr>
        <p:spPr>
          <a:xfrm>
            <a:off x="6289856" y="1173819"/>
            <a:ext cx="412148" cy="351548"/>
          </a:xfrm>
          <a:prstGeom prst="ellipse">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500">
                <a:solidFill>
                  <a:schemeClr val="tx1"/>
                </a:solidFill>
              </a:rPr>
              <a:t>3</a:t>
            </a:r>
          </a:p>
        </p:txBody>
      </p:sp>
      <p:sp>
        <p:nvSpPr>
          <p:cNvPr id="21" name="Oval 20">
            <a:extLst>
              <a:ext uri="{FF2B5EF4-FFF2-40B4-BE49-F238E27FC236}">
                <a16:creationId xmlns:a16="http://schemas.microsoft.com/office/drawing/2014/main" id="{B6914CD3-8A75-4C6F-B56F-6A9CD2F9EC22}"/>
              </a:ext>
            </a:extLst>
          </p:cNvPr>
          <p:cNvSpPr/>
          <p:nvPr/>
        </p:nvSpPr>
        <p:spPr>
          <a:xfrm>
            <a:off x="137251" y="3628709"/>
            <a:ext cx="412148" cy="351548"/>
          </a:xfrm>
          <a:prstGeom prst="ellipse">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500">
                <a:solidFill>
                  <a:schemeClr val="tx1"/>
                </a:solidFill>
              </a:rPr>
              <a:t>4</a:t>
            </a:r>
          </a:p>
        </p:txBody>
      </p:sp>
      <p:sp>
        <p:nvSpPr>
          <p:cNvPr id="22" name="Oval 21">
            <a:extLst>
              <a:ext uri="{FF2B5EF4-FFF2-40B4-BE49-F238E27FC236}">
                <a16:creationId xmlns:a16="http://schemas.microsoft.com/office/drawing/2014/main" id="{9D0AF814-BC22-42AC-BD53-A17A74CE3A5A}"/>
              </a:ext>
            </a:extLst>
          </p:cNvPr>
          <p:cNvSpPr/>
          <p:nvPr/>
        </p:nvSpPr>
        <p:spPr>
          <a:xfrm>
            <a:off x="3194199" y="3576154"/>
            <a:ext cx="412148" cy="351548"/>
          </a:xfrm>
          <a:prstGeom prst="ellipse">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500">
                <a:solidFill>
                  <a:schemeClr val="tx1"/>
                </a:solidFill>
              </a:rPr>
              <a:t>5</a:t>
            </a:r>
          </a:p>
        </p:txBody>
      </p:sp>
      <p:sp>
        <p:nvSpPr>
          <p:cNvPr id="23" name="Oval 22">
            <a:extLst>
              <a:ext uri="{FF2B5EF4-FFF2-40B4-BE49-F238E27FC236}">
                <a16:creationId xmlns:a16="http://schemas.microsoft.com/office/drawing/2014/main" id="{94EE178C-5CD4-4B6A-8811-6A1273DD5896}"/>
              </a:ext>
            </a:extLst>
          </p:cNvPr>
          <p:cNvSpPr/>
          <p:nvPr/>
        </p:nvSpPr>
        <p:spPr>
          <a:xfrm>
            <a:off x="6140166" y="3563384"/>
            <a:ext cx="412148" cy="351548"/>
          </a:xfrm>
          <a:prstGeom prst="ellipse">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500">
                <a:solidFill>
                  <a:schemeClr val="tx1"/>
                </a:solidFill>
              </a:rPr>
              <a:t>6</a:t>
            </a:r>
          </a:p>
        </p:txBody>
      </p:sp>
      <p:sp>
        <p:nvSpPr>
          <p:cNvPr id="16" name="Thought Bubble: Cloud 15">
            <a:extLst>
              <a:ext uri="{FF2B5EF4-FFF2-40B4-BE49-F238E27FC236}">
                <a16:creationId xmlns:a16="http://schemas.microsoft.com/office/drawing/2014/main" id="{505316AB-9105-4E81-AE8B-62FD2F7E9C69}"/>
              </a:ext>
            </a:extLst>
          </p:cNvPr>
          <p:cNvSpPr/>
          <p:nvPr/>
        </p:nvSpPr>
        <p:spPr>
          <a:xfrm>
            <a:off x="2110724" y="1360904"/>
            <a:ext cx="4259580" cy="2270760"/>
          </a:xfrm>
          <a:prstGeom prst="cloudCallout">
            <a:avLst/>
          </a:prstGeom>
          <a:solidFill>
            <a:srgbClr val="00B050"/>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350"/>
          </a:p>
        </p:txBody>
      </p:sp>
      <p:sp>
        <p:nvSpPr>
          <p:cNvPr id="17" name="TextBox 16">
            <a:extLst>
              <a:ext uri="{FF2B5EF4-FFF2-40B4-BE49-F238E27FC236}">
                <a16:creationId xmlns:a16="http://schemas.microsoft.com/office/drawing/2014/main" id="{0F2353D9-B2F5-4CCE-9933-9C7C80D068D8}"/>
              </a:ext>
            </a:extLst>
          </p:cNvPr>
          <p:cNvSpPr txBox="1"/>
          <p:nvPr/>
        </p:nvSpPr>
        <p:spPr>
          <a:xfrm>
            <a:off x="2647927" y="1671494"/>
            <a:ext cx="3387759" cy="1615827"/>
          </a:xfrm>
          <a:prstGeom prst="rect">
            <a:avLst/>
          </a:prstGeom>
          <a:noFill/>
        </p:spPr>
        <p:txBody>
          <a:bodyPr wrap="square" rtlCol="0">
            <a:spAutoFit/>
          </a:bodyPr>
          <a:lstStyle/>
          <a:p>
            <a:r>
              <a:rPr lang="en-US" sz="3300">
                <a:latin typeface="Times New Roman" panose="02020603050405020304" pitchFamily="18" charset="0"/>
                <a:cs typeface="Times New Roman" panose="02020603050405020304" pitchFamily="18" charset="0"/>
              </a:rPr>
              <a:t>Cấu tạo của nhà ở Việt Nam có đặc điểm chung là gì?</a:t>
            </a:r>
          </a:p>
        </p:txBody>
      </p:sp>
    </p:spTree>
    <p:extLst>
      <p:ext uri="{BB962C8B-B14F-4D97-AF65-F5344CB8AC3E}">
        <p14:creationId xmlns:p14="http://schemas.microsoft.com/office/powerpoint/2010/main" val="3051657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ppt_x"/>
                                          </p:val>
                                        </p:tav>
                                        <p:tav tm="100000">
                                          <p:val>
                                            <p:strVal val="#ppt_x"/>
                                          </p:val>
                                        </p:tav>
                                      </p:tavLst>
                                    </p:anim>
                                    <p:anim calcmode="lin" valueType="num">
                                      <p:cBhvr additive="base">
                                        <p:cTn id="8" dur="500" fill="hold"/>
                                        <p:tgtEl>
                                          <p:spTgt spid="307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080"/>
                                        </p:tgtEl>
                                        <p:attrNameLst>
                                          <p:attrName>style.visibility</p:attrName>
                                        </p:attrNameLst>
                                      </p:cBhvr>
                                      <p:to>
                                        <p:strVal val="visible"/>
                                      </p:to>
                                    </p:set>
                                    <p:anim calcmode="lin" valueType="num">
                                      <p:cBhvr additive="base">
                                        <p:cTn id="15" dur="500" fill="hold"/>
                                        <p:tgtEl>
                                          <p:spTgt spid="3080"/>
                                        </p:tgtEl>
                                        <p:attrNameLst>
                                          <p:attrName>ppt_x</p:attrName>
                                        </p:attrNameLst>
                                      </p:cBhvr>
                                      <p:tavLst>
                                        <p:tav tm="0">
                                          <p:val>
                                            <p:strVal val="#ppt_x"/>
                                          </p:val>
                                        </p:tav>
                                        <p:tav tm="100000">
                                          <p:val>
                                            <p:strVal val="#ppt_x"/>
                                          </p:val>
                                        </p:tav>
                                      </p:tavLst>
                                    </p:anim>
                                    <p:anim calcmode="lin" valueType="num">
                                      <p:cBhvr additive="base">
                                        <p:cTn id="16" dur="500" fill="hold"/>
                                        <p:tgtEl>
                                          <p:spTgt spid="308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084"/>
                                        </p:tgtEl>
                                        <p:attrNameLst>
                                          <p:attrName>style.visibility</p:attrName>
                                        </p:attrNameLst>
                                      </p:cBhvr>
                                      <p:to>
                                        <p:strVal val="visible"/>
                                      </p:to>
                                    </p:set>
                                    <p:anim calcmode="lin" valueType="num">
                                      <p:cBhvr additive="base">
                                        <p:cTn id="19" dur="500" fill="hold"/>
                                        <p:tgtEl>
                                          <p:spTgt spid="3084"/>
                                        </p:tgtEl>
                                        <p:attrNameLst>
                                          <p:attrName>ppt_x</p:attrName>
                                        </p:attrNameLst>
                                      </p:cBhvr>
                                      <p:tavLst>
                                        <p:tav tm="0">
                                          <p:val>
                                            <p:strVal val="#ppt_x"/>
                                          </p:val>
                                        </p:tav>
                                        <p:tav tm="100000">
                                          <p:val>
                                            <p:strVal val="#ppt_x"/>
                                          </p:val>
                                        </p:tav>
                                      </p:tavLst>
                                    </p:anim>
                                    <p:anim calcmode="lin" valueType="num">
                                      <p:cBhvr additive="base">
                                        <p:cTn id="20" dur="500" fill="hold"/>
                                        <p:tgtEl>
                                          <p:spTgt spid="308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078"/>
                                        </p:tgtEl>
                                        <p:attrNameLst>
                                          <p:attrName>style.visibility</p:attrName>
                                        </p:attrNameLst>
                                      </p:cBhvr>
                                      <p:to>
                                        <p:strVal val="visible"/>
                                      </p:to>
                                    </p:set>
                                    <p:anim calcmode="lin" valueType="num">
                                      <p:cBhvr additive="base">
                                        <p:cTn id="27" dur="500" fill="hold"/>
                                        <p:tgtEl>
                                          <p:spTgt spid="3078"/>
                                        </p:tgtEl>
                                        <p:attrNameLst>
                                          <p:attrName>ppt_x</p:attrName>
                                        </p:attrNameLst>
                                      </p:cBhvr>
                                      <p:tavLst>
                                        <p:tav tm="0">
                                          <p:val>
                                            <p:strVal val="#ppt_x"/>
                                          </p:val>
                                        </p:tav>
                                        <p:tav tm="100000">
                                          <p:val>
                                            <p:strVal val="#ppt_x"/>
                                          </p:val>
                                        </p:tav>
                                      </p:tavLst>
                                    </p:anim>
                                    <p:anim calcmode="lin" valueType="num">
                                      <p:cBhvr additive="base">
                                        <p:cTn id="28" dur="500" fill="hold"/>
                                        <p:tgtEl>
                                          <p:spTgt spid="3078"/>
                                        </p:tgtEl>
                                        <p:attrNameLst>
                                          <p:attrName>ppt_y</p:attrName>
                                        </p:attrNameLst>
                                      </p:cBhvr>
                                      <p:tavLst>
                                        <p:tav tm="0">
                                          <p:val>
                                            <p:strVal val="1+#ppt_h/2"/>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1000"/>
                                        <p:tgtEl>
                                          <p:spTgt spid="19"/>
                                        </p:tgtEl>
                                      </p:cBhvr>
                                    </p:animEffect>
                                    <p:anim calcmode="lin" valueType="num">
                                      <p:cBhvr>
                                        <p:cTn id="37" dur="1000" fill="hold"/>
                                        <p:tgtEl>
                                          <p:spTgt spid="19"/>
                                        </p:tgtEl>
                                        <p:attrNameLst>
                                          <p:attrName>ppt_x</p:attrName>
                                        </p:attrNameLst>
                                      </p:cBhvr>
                                      <p:tavLst>
                                        <p:tav tm="0">
                                          <p:val>
                                            <p:strVal val="#ppt_x"/>
                                          </p:val>
                                        </p:tav>
                                        <p:tav tm="100000">
                                          <p:val>
                                            <p:strVal val="#ppt_x"/>
                                          </p:val>
                                        </p:tav>
                                      </p:tavLst>
                                    </p:anim>
                                    <p:anim calcmode="lin" valueType="num">
                                      <p:cBhvr>
                                        <p:cTn id="38" dur="10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1000"/>
                                        <p:tgtEl>
                                          <p:spTgt spid="20"/>
                                        </p:tgtEl>
                                      </p:cBhvr>
                                    </p:animEffect>
                                    <p:anim calcmode="lin" valueType="num">
                                      <p:cBhvr>
                                        <p:cTn id="42" dur="1000" fill="hold"/>
                                        <p:tgtEl>
                                          <p:spTgt spid="20"/>
                                        </p:tgtEl>
                                        <p:attrNameLst>
                                          <p:attrName>ppt_x</p:attrName>
                                        </p:attrNameLst>
                                      </p:cBhvr>
                                      <p:tavLst>
                                        <p:tav tm="0">
                                          <p:val>
                                            <p:strVal val="#ppt_x"/>
                                          </p:val>
                                        </p:tav>
                                        <p:tav tm="100000">
                                          <p:val>
                                            <p:strVal val="#ppt_x"/>
                                          </p:val>
                                        </p:tav>
                                      </p:tavLst>
                                    </p:anim>
                                    <p:anim calcmode="lin" valueType="num">
                                      <p:cBhvr>
                                        <p:cTn id="43" dur="10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1000"/>
                                        <p:tgtEl>
                                          <p:spTgt spid="21"/>
                                        </p:tgtEl>
                                      </p:cBhvr>
                                    </p:animEffect>
                                    <p:anim calcmode="lin" valueType="num">
                                      <p:cBhvr>
                                        <p:cTn id="47" dur="1000" fill="hold"/>
                                        <p:tgtEl>
                                          <p:spTgt spid="21"/>
                                        </p:tgtEl>
                                        <p:attrNameLst>
                                          <p:attrName>ppt_x</p:attrName>
                                        </p:attrNameLst>
                                      </p:cBhvr>
                                      <p:tavLst>
                                        <p:tav tm="0">
                                          <p:val>
                                            <p:strVal val="#ppt_x"/>
                                          </p:val>
                                        </p:tav>
                                        <p:tav tm="100000">
                                          <p:val>
                                            <p:strVal val="#ppt_x"/>
                                          </p:val>
                                        </p:tav>
                                      </p:tavLst>
                                    </p:anim>
                                    <p:anim calcmode="lin" valueType="num">
                                      <p:cBhvr>
                                        <p:cTn id="48" dur="1000" fill="hold"/>
                                        <p:tgtEl>
                                          <p:spTgt spid="21"/>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1000"/>
                                        <p:tgtEl>
                                          <p:spTgt spid="22"/>
                                        </p:tgtEl>
                                      </p:cBhvr>
                                    </p:animEffect>
                                    <p:anim calcmode="lin" valueType="num">
                                      <p:cBhvr>
                                        <p:cTn id="52" dur="1000" fill="hold"/>
                                        <p:tgtEl>
                                          <p:spTgt spid="22"/>
                                        </p:tgtEl>
                                        <p:attrNameLst>
                                          <p:attrName>ppt_x</p:attrName>
                                        </p:attrNameLst>
                                      </p:cBhvr>
                                      <p:tavLst>
                                        <p:tav tm="0">
                                          <p:val>
                                            <p:strVal val="#ppt_x"/>
                                          </p:val>
                                        </p:tav>
                                        <p:tav tm="100000">
                                          <p:val>
                                            <p:strVal val="#ppt_x"/>
                                          </p:val>
                                        </p:tav>
                                      </p:tavLst>
                                    </p:anim>
                                    <p:anim calcmode="lin" valueType="num">
                                      <p:cBhvr>
                                        <p:cTn id="53" dur="1000" fill="hold"/>
                                        <p:tgtEl>
                                          <p:spTgt spid="22"/>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1000"/>
                                        <p:tgtEl>
                                          <p:spTgt spid="23"/>
                                        </p:tgtEl>
                                      </p:cBhvr>
                                    </p:animEffect>
                                    <p:anim calcmode="lin" valueType="num">
                                      <p:cBhvr>
                                        <p:cTn id="57" dur="1000" fill="hold"/>
                                        <p:tgtEl>
                                          <p:spTgt spid="23"/>
                                        </p:tgtEl>
                                        <p:attrNameLst>
                                          <p:attrName>ppt_x</p:attrName>
                                        </p:attrNameLst>
                                      </p:cBhvr>
                                      <p:tavLst>
                                        <p:tav tm="0">
                                          <p:val>
                                            <p:strVal val="#ppt_x"/>
                                          </p:val>
                                        </p:tav>
                                        <p:tav tm="100000">
                                          <p:val>
                                            <p:strVal val="#ppt_x"/>
                                          </p:val>
                                        </p:tav>
                                      </p:tavLst>
                                    </p:anim>
                                    <p:anim calcmode="lin" valueType="num">
                                      <p:cBhvr>
                                        <p:cTn id="5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randombar(horizontal)">
                                      <p:cBhvr>
                                        <p:cTn id="63" dur="500"/>
                                        <p:tgtEl>
                                          <p:spTgt spid="5"/>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6"/>
                                        </p:tgtEl>
                                        <p:attrNameLst>
                                          <p:attrName>style.visibility</p:attrName>
                                        </p:attrNameLst>
                                      </p:cBhvr>
                                      <p:to>
                                        <p:strVal val="visible"/>
                                      </p:to>
                                    </p:set>
                                    <p:animEffect transition="in" filter="barn(inVertical)">
                                      <p:cBhvr>
                                        <p:cTn id="68" dur="500"/>
                                        <p:tgtEl>
                                          <p:spTgt spid="6"/>
                                        </p:tgtEl>
                                      </p:cBhvr>
                                    </p:animEffect>
                                  </p:childTnLst>
                                </p:cTn>
                              </p:par>
                            </p:childTnLst>
                          </p:cTn>
                        </p:par>
                      </p:childTnLst>
                    </p:cTn>
                  </p:par>
                  <p:par>
                    <p:cTn id="69" fill="hold">
                      <p:stCondLst>
                        <p:cond delay="indefinite"/>
                      </p:stCondLst>
                      <p:childTnLst>
                        <p:par>
                          <p:cTn id="70" fill="hold">
                            <p:stCondLst>
                              <p:cond delay="0"/>
                            </p:stCondLst>
                            <p:childTnLst>
                              <p:par>
                                <p:cTn id="71" presetID="6" presetClass="entr" presetSubtype="16" fill="hold" grpId="0" nodeType="clickEffect">
                                  <p:stCondLst>
                                    <p:cond delay="0"/>
                                  </p:stCondLst>
                                  <p:childTnLst>
                                    <p:set>
                                      <p:cBhvr>
                                        <p:cTn id="72" dur="1" fill="hold">
                                          <p:stCondLst>
                                            <p:cond delay="0"/>
                                          </p:stCondLst>
                                        </p:cTn>
                                        <p:tgtEl>
                                          <p:spTgt spid="7"/>
                                        </p:tgtEl>
                                        <p:attrNameLst>
                                          <p:attrName>style.visibility</p:attrName>
                                        </p:attrNameLst>
                                      </p:cBhvr>
                                      <p:to>
                                        <p:strVal val="visible"/>
                                      </p:to>
                                    </p:set>
                                    <p:animEffect transition="in" filter="circle(in)">
                                      <p:cBhvr>
                                        <p:cTn id="73" dur="500"/>
                                        <p:tgtEl>
                                          <p:spTgt spid="7"/>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8"/>
                                        </p:tgtEl>
                                        <p:attrNameLst>
                                          <p:attrName>style.visibility</p:attrName>
                                        </p:attrNameLst>
                                      </p:cBhvr>
                                      <p:to>
                                        <p:strVal val="visible"/>
                                      </p:to>
                                    </p:set>
                                    <p:animEffect transition="in" filter="fade">
                                      <p:cBhvr>
                                        <p:cTn id="78" dur="500"/>
                                        <p:tgtEl>
                                          <p:spTgt spid="8"/>
                                        </p:tgtEl>
                                      </p:cBhvr>
                                    </p:animEffect>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9"/>
                                        </p:tgtEl>
                                        <p:attrNameLst>
                                          <p:attrName>style.visibility</p:attrName>
                                        </p:attrNameLst>
                                      </p:cBhvr>
                                      <p:to>
                                        <p:strVal val="visible"/>
                                      </p:to>
                                    </p:set>
                                    <p:animEffect transition="in" filter="fade">
                                      <p:cBhvr>
                                        <p:cTn id="83" dur="1000"/>
                                        <p:tgtEl>
                                          <p:spTgt spid="9"/>
                                        </p:tgtEl>
                                      </p:cBhvr>
                                    </p:animEffect>
                                    <p:anim calcmode="lin" valueType="num">
                                      <p:cBhvr>
                                        <p:cTn id="84" dur="1000" fill="hold"/>
                                        <p:tgtEl>
                                          <p:spTgt spid="9"/>
                                        </p:tgtEl>
                                        <p:attrNameLst>
                                          <p:attrName>ppt_x</p:attrName>
                                        </p:attrNameLst>
                                      </p:cBhvr>
                                      <p:tavLst>
                                        <p:tav tm="0">
                                          <p:val>
                                            <p:strVal val="#ppt_x"/>
                                          </p:val>
                                        </p:tav>
                                        <p:tav tm="100000">
                                          <p:val>
                                            <p:strVal val="#ppt_x"/>
                                          </p:val>
                                        </p:tav>
                                      </p:tavLst>
                                    </p:anim>
                                    <p:anim calcmode="lin" valueType="num">
                                      <p:cBhvr>
                                        <p:cTn id="8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grpId="0" nodeType="clickEffect">
                                  <p:stCondLst>
                                    <p:cond delay="0"/>
                                  </p:stCondLst>
                                  <p:childTnLst>
                                    <p:set>
                                      <p:cBhvr>
                                        <p:cTn id="89" dur="1" fill="hold">
                                          <p:stCondLst>
                                            <p:cond delay="0"/>
                                          </p:stCondLst>
                                        </p:cTn>
                                        <p:tgtEl>
                                          <p:spTgt spid="10"/>
                                        </p:tgtEl>
                                        <p:attrNameLst>
                                          <p:attrName>style.visibility</p:attrName>
                                        </p:attrNameLst>
                                      </p:cBhvr>
                                      <p:to>
                                        <p:strVal val="visible"/>
                                      </p:to>
                                    </p:set>
                                    <p:anim calcmode="lin" valueType="num">
                                      <p:cBhvr additive="base">
                                        <p:cTn id="90" dur="500" fill="hold"/>
                                        <p:tgtEl>
                                          <p:spTgt spid="10"/>
                                        </p:tgtEl>
                                        <p:attrNameLst>
                                          <p:attrName>ppt_x</p:attrName>
                                        </p:attrNameLst>
                                      </p:cBhvr>
                                      <p:tavLst>
                                        <p:tav tm="0">
                                          <p:val>
                                            <p:strVal val="#ppt_x"/>
                                          </p:val>
                                        </p:tav>
                                        <p:tav tm="100000">
                                          <p:val>
                                            <p:strVal val="#ppt_x"/>
                                          </p:val>
                                        </p:tav>
                                      </p:tavLst>
                                    </p:anim>
                                    <p:anim calcmode="lin" valueType="num">
                                      <p:cBhvr additive="base">
                                        <p:cTn id="9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14" presetClass="entr" presetSubtype="10" fill="hold" grpId="0" nodeType="clickEffect">
                                  <p:stCondLst>
                                    <p:cond delay="0"/>
                                  </p:stCondLst>
                                  <p:childTnLst>
                                    <p:set>
                                      <p:cBhvr>
                                        <p:cTn id="95" dur="1" fill="hold">
                                          <p:stCondLst>
                                            <p:cond delay="0"/>
                                          </p:stCondLst>
                                        </p:cTn>
                                        <p:tgtEl>
                                          <p:spTgt spid="17"/>
                                        </p:tgtEl>
                                        <p:attrNameLst>
                                          <p:attrName>style.visibility</p:attrName>
                                        </p:attrNameLst>
                                      </p:cBhvr>
                                      <p:to>
                                        <p:strVal val="visible"/>
                                      </p:to>
                                    </p:set>
                                    <p:animEffect transition="in" filter="randombar(horizontal)">
                                      <p:cBhvr>
                                        <p:cTn id="96" dur="500"/>
                                        <p:tgtEl>
                                          <p:spTgt spid="17"/>
                                        </p:tgtEl>
                                      </p:cBhvr>
                                    </p:animEffect>
                                  </p:childTnLst>
                                </p:cTn>
                              </p:par>
                              <p:par>
                                <p:cTn id="97" presetID="14" presetClass="entr" presetSubtype="10" fill="hold" nodeType="withEffect">
                                  <p:stCondLst>
                                    <p:cond delay="0"/>
                                  </p:stCondLst>
                                  <p:childTnLst>
                                    <p:set>
                                      <p:cBhvr>
                                        <p:cTn id="98" dur="1" fill="hold">
                                          <p:stCondLst>
                                            <p:cond delay="0"/>
                                          </p:stCondLst>
                                        </p:cTn>
                                        <p:tgtEl>
                                          <p:spTgt spid="15"/>
                                        </p:tgtEl>
                                        <p:attrNameLst>
                                          <p:attrName>style.visibility</p:attrName>
                                        </p:attrNameLst>
                                      </p:cBhvr>
                                      <p:to>
                                        <p:strVal val="visible"/>
                                      </p:to>
                                    </p:set>
                                    <p:animEffect transition="in" filter="randombar(horizontal)">
                                      <p:cBhvr>
                                        <p:cTn id="99" dur="500"/>
                                        <p:tgtEl>
                                          <p:spTgt spid="15"/>
                                        </p:tgtEl>
                                      </p:cBhvr>
                                    </p:animEffect>
                                  </p:childTnLst>
                                </p:cTn>
                              </p:par>
                              <p:par>
                                <p:cTn id="100" presetID="14" presetClass="entr" presetSubtype="10" fill="hold" grpId="0" nodeType="withEffect">
                                  <p:stCondLst>
                                    <p:cond delay="0"/>
                                  </p:stCondLst>
                                  <p:childTnLst>
                                    <p:set>
                                      <p:cBhvr>
                                        <p:cTn id="101" dur="1" fill="hold">
                                          <p:stCondLst>
                                            <p:cond delay="0"/>
                                          </p:stCondLst>
                                        </p:cTn>
                                        <p:tgtEl>
                                          <p:spTgt spid="16"/>
                                        </p:tgtEl>
                                        <p:attrNameLst>
                                          <p:attrName>style.visibility</p:attrName>
                                        </p:attrNameLst>
                                      </p:cBhvr>
                                      <p:to>
                                        <p:strVal val="visible"/>
                                      </p:to>
                                    </p:set>
                                    <p:animEffect transition="in" filter="randombar(horizontal)">
                                      <p:cBhvr>
                                        <p:cTn id="10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3" grpId="0" animBg="1"/>
      <p:bldP spid="19" grpId="0" animBg="1"/>
      <p:bldP spid="20" grpId="0" animBg="1"/>
      <p:bldP spid="21" grpId="0" animBg="1"/>
      <p:bldP spid="22" grpId="0" animBg="1"/>
      <p:bldP spid="23" grpId="0" animBg="1"/>
      <p:bldP spid="16" grpId="0" animBg="1"/>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01F1A6-8DB6-49A9-851F-FDD89732D305}"/>
              </a:ext>
            </a:extLst>
          </p:cNvPr>
          <p:cNvPicPr>
            <a:picLocks noChangeAspect="1"/>
          </p:cNvPicPr>
          <p:nvPr/>
        </p:nvPicPr>
        <p:blipFill>
          <a:blip r:embed="rId2"/>
          <a:stretch>
            <a:fillRect/>
          </a:stretch>
        </p:blipFill>
        <p:spPr>
          <a:xfrm>
            <a:off x="26950" y="2169505"/>
            <a:ext cx="8149655" cy="3850643"/>
          </a:xfrm>
          <a:prstGeom prst="rect">
            <a:avLst/>
          </a:prstGeom>
        </p:spPr>
      </p:pic>
      <p:sp>
        <p:nvSpPr>
          <p:cNvPr id="2" name="TextBox 1">
            <a:extLst>
              <a:ext uri="{FF2B5EF4-FFF2-40B4-BE49-F238E27FC236}">
                <a16:creationId xmlns:a16="http://schemas.microsoft.com/office/drawing/2014/main" id="{259BE97A-B9DB-4489-9744-59BF4F294896}"/>
              </a:ext>
            </a:extLst>
          </p:cNvPr>
          <p:cNvSpPr txBox="1"/>
          <p:nvPr/>
        </p:nvSpPr>
        <p:spPr>
          <a:xfrm>
            <a:off x="6913720" y="1455186"/>
            <a:ext cx="2067251" cy="3719801"/>
          </a:xfrm>
          <a:prstGeom prst="rect">
            <a:avLst/>
          </a:prstGeom>
          <a:noFill/>
          <a:ln>
            <a:solidFill>
              <a:schemeClr val="bg2">
                <a:lumMod val="25000"/>
              </a:schemeClr>
            </a:solidFill>
          </a:ln>
        </p:spPr>
        <p:txBody>
          <a:bodyPr wrap="square" rtlCol="0">
            <a:spAutoFit/>
          </a:bodyPr>
          <a:lstStyle/>
          <a:p>
            <a:pPr>
              <a:lnSpc>
                <a:spcPct val="200000"/>
              </a:lnSpc>
            </a:pPr>
            <a:r>
              <a:rPr lang="en-US" sz="1500">
                <a:solidFill>
                  <a:srgbClr val="C00000"/>
                </a:solidFill>
                <a:latin typeface="Times New Roman" panose="02020603050405020304" pitchFamily="18" charset="0"/>
                <a:cs typeface="Times New Roman" panose="02020603050405020304" pitchFamily="18" charset="0"/>
              </a:rPr>
              <a:t>Cấu tạo chung nhà ở:</a:t>
            </a:r>
          </a:p>
          <a:p>
            <a:pPr>
              <a:lnSpc>
                <a:spcPct val="200000"/>
              </a:lnSpc>
            </a:pPr>
            <a:r>
              <a:rPr lang="en-US" sz="1500">
                <a:solidFill>
                  <a:srgbClr val="C00000"/>
                </a:solidFill>
                <a:latin typeface="Times New Roman" panose="02020603050405020304" pitchFamily="18" charset="0"/>
                <a:cs typeface="Times New Roman" panose="02020603050405020304" pitchFamily="18" charset="0"/>
              </a:rPr>
              <a:t>-Móng nhà</a:t>
            </a:r>
          </a:p>
          <a:p>
            <a:pPr>
              <a:lnSpc>
                <a:spcPct val="200000"/>
              </a:lnSpc>
            </a:pPr>
            <a:r>
              <a:rPr lang="en-US" sz="1500">
                <a:solidFill>
                  <a:srgbClr val="C00000"/>
                </a:solidFill>
                <a:latin typeface="Times New Roman" panose="02020603050405020304" pitchFamily="18" charset="0"/>
                <a:cs typeface="Times New Roman" panose="02020603050405020304" pitchFamily="18" charset="0"/>
              </a:rPr>
              <a:t>-Sàn nhà</a:t>
            </a:r>
          </a:p>
          <a:p>
            <a:pPr>
              <a:lnSpc>
                <a:spcPct val="200000"/>
              </a:lnSpc>
            </a:pPr>
            <a:r>
              <a:rPr lang="en-US" sz="1500">
                <a:solidFill>
                  <a:srgbClr val="C00000"/>
                </a:solidFill>
                <a:latin typeface="Times New Roman" panose="02020603050405020304" pitchFamily="18" charset="0"/>
                <a:cs typeface="Times New Roman" panose="02020603050405020304" pitchFamily="18" charset="0"/>
              </a:rPr>
              <a:t>-Khung nhà</a:t>
            </a:r>
          </a:p>
          <a:p>
            <a:pPr>
              <a:lnSpc>
                <a:spcPct val="200000"/>
              </a:lnSpc>
            </a:pPr>
            <a:r>
              <a:rPr lang="en-US" sz="1500">
                <a:solidFill>
                  <a:srgbClr val="C00000"/>
                </a:solidFill>
                <a:latin typeface="Times New Roman" panose="02020603050405020304" pitchFamily="18" charset="0"/>
                <a:cs typeface="Times New Roman" panose="02020603050405020304" pitchFamily="18" charset="0"/>
              </a:rPr>
              <a:t>-Tường nhà</a:t>
            </a:r>
          </a:p>
          <a:p>
            <a:pPr>
              <a:lnSpc>
                <a:spcPct val="200000"/>
              </a:lnSpc>
            </a:pPr>
            <a:r>
              <a:rPr lang="en-US" sz="1500">
                <a:solidFill>
                  <a:srgbClr val="C00000"/>
                </a:solidFill>
                <a:latin typeface="Times New Roman" panose="02020603050405020304" pitchFamily="18" charset="0"/>
                <a:cs typeface="Times New Roman" panose="02020603050405020304" pitchFamily="18" charset="0"/>
              </a:rPr>
              <a:t>-Mái nhà</a:t>
            </a:r>
          </a:p>
          <a:p>
            <a:pPr>
              <a:lnSpc>
                <a:spcPct val="200000"/>
              </a:lnSpc>
            </a:pPr>
            <a:r>
              <a:rPr lang="en-US" sz="1500">
                <a:solidFill>
                  <a:srgbClr val="C00000"/>
                </a:solidFill>
                <a:latin typeface="Times New Roman" panose="02020603050405020304" pitchFamily="18" charset="0"/>
                <a:cs typeface="Times New Roman" panose="02020603050405020304" pitchFamily="18" charset="0"/>
              </a:rPr>
              <a:t>-Cửa ra vào</a:t>
            </a:r>
          </a:p>
          <a:p>
            <a:pPr>
              <a:lnSpc>
                <a:spcPct val="200000"/>
              </a:lnSpc>
            </a:pPr>
            <a:r>
              <a:rPr lang="en-US" sz="1500">
                <a:solidFill>
                  <a:srgbClr val="C00000"/>
                </a:solidFill>
                <a:latin typeface="Times New Roman" panose="02020603050405020304" pitchFamily="18" charset="0"/>
                <a:cs typeface="Times New Roman" panose="02020603050405020304" pitchFamily="18" charset="0"/>
              </a:rPr>
              <a:t>-Cửa sổ.</a:t>
            </a:r>
            <a:endParaRPr lang="en-US" sz="1500">
              <a:solidFill>
                <a:srgbClr val="C00000"/>
              </a:solidFill>
            </a:endParaRPr>
          </a:p>
        </p:txBody>
      </p:sp>
      <p:sp>
        <p:nvSpPr>
          <p:cNvPr id="5" name="Speech Bubble: Rectangle with Corners Rounded 4">
            <a:extLst>
              <a:ext uri="{FF2B5EF4-FFF2-40B4-BE49-F238E27FC236}">
                <a16:creationId xmlns:a16="http://schemas.microsoft.com/office/drawing/2014/main" id="{034D3B5C-42FE-44F0-A638-56CFC448BBFF}"/>
              </a:ext>
            </a:extLst>
          </p:cNvPr>
          <p:cNvSpPr/>
          <p:nvPr/>
        </p:nvSpPr>
        <p:spPr>
          <a:xfrm>
            <a:off x="255471" y="4644120"/>
            <a:ext cx="1085849" cy="506185"/>
          </a:xfrm>
          <a:prstGeom prst="wedgeRoundRectCallou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endParaRPr lang="en-US" sz="1350">
              <a:solidFill>
                <a:schemeClr val="accent1">
                  <a:lumMod val="50000"/>
                </a:schemeClr>
              </a:solidFill>
              <a:latin typeface="Times New Roman" panose="02020603050405020304" pitchFamily="18" charset="0"/>
              <a:cs typeface="Times New Roman" panose="02020603050405020304" pitchFamily="18" charset="0"/>
            </a:endParaRPr>
          </a:p>
          <a:p>
            <a:pPr algn="ctr">
              <a:lnSpc>
                <a:spcPct val="200000"/>
              </a:lnSpc>
            </a:pPr>
            <a:endParaRPr lang="en-US" sz="135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6" name="Speech Bubble: Rectangle with Corners Rounded 5">
            <a:extLst>
              <a:ext uri="{FF2B5EF4-FFF2-40B4-BE49-F238E27FC236}">
                <a16:creationId xmlns:a16="http://schemas.microsoft.com/office/drawing/2014/main" id="{B78CB2AC-65FC-4357-8923-F6E53407AD2B}"/>
              </a:ext>
            </a:extLst>
          </p:cNvPr>
          <p:cNvSpPr/>
          <p:nvPr/>
        </p:nvSpPr>
        <p:spPr>
          <a:xfrm>
            <a:off x="302079" y="3849899"/>
            <a:ext cx="1110343" cy="506185"/>
          </a:xfrm>
          <a:prstGeom prst="wedgeRoundRectCallou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schemeClr val="accent1">
                    <a:lumMod val="50000"/>
                  </a:schemeClr>
                </a:solidFill>
                <a:latin typeface="Times New Roman" panose="02020603050405020304" pitchFamily="18" charset="0"/>
                <a:cs typeface="Times New Roman" panose="02020603050405020304" pitchFamily="18" charset="0"/>
              </a:rPr>
              <a:t>2.  Sàn nhà</a:t>
            </a:r>
          </a:p>
        </p:txBody>
      </p:sp>
      <p:sp>
        <p:nvSpPr>
          <p:cNvPr id="7" name="Speech Bubble: Rectangle with Corners Rounded 6">
            <a:extLst>
              <a:ext uri="{FF2B5EF4-FFF2-40B4-BE49-F238E27FC236}">
                <a16:creationId xmlns:a16="http://schemas.microsoft.com/office/drawing/2014/main" id="{D4AF04DA-4648-4946-A550-12D2AC548443}"/>
              </a:ext>
            </a:extLst>
          </p:cNvPr>
          <p:cNvSpPr/>
          <p:nvPr/>
        </p:nvSpPr>
        <p:spPr>
          <a:xfrm>
            <a:off x="408215" y="3008977"/>
            <a:ext cx="1167493" cy="547007"/>
          </a:xfrm>
          <a:prstGeom prst="wedgeRoundRectCallout">
            <a:avLst/>
          </a:prstGeom>
          <a:solidFill>
            <a:srgbClr val="92D05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1350">
                <a:solidFill>
                  <a:schemeClr val="accent1">
                    <a:lumMod val="50000"/>
                  </a:schemeClr>
                </a:solidFill>
                <a:latin typeface="Times New Roman" panose="02020603050405020304" pitchFamily="18" charset="0"/>
                <a:cs typeface="Times New Roman" panose="02020603050405020304" pitchFamily="18" charset="0"/>
              </a:rPr>
              <a:t>3.  Khung nhà</a:t>
            </a:r>
          </a:p>
        </p:txBody>
      </p:sp>
      <p:sp>
        <p:nvSpPr>
          <p:cNvPr id="8" name="Speech Bubble: Rectangle with Corners Rounded 7">
            <a:extLst>
              <a:ext uri="{FF2B5EF4-FFF2-40B4-BE49-F238E27FC236}">
                <a16:creationId xmlns:a16="http://schemas.microsoft.com/office/drawing/2014/main" id="{06ECE742-057A-4595-9EFF-0007DF9F0F84}"/>
              </a:ext>
            </a:extLst>
          </p:cNvPr>
          <p:cNvSpPr/>
          <p:nvPr/>
        </p:nvSpPr>
        <p:spPr>
          <a:xfrm>
            <a:off x="849086" y="2086412"/>
            <a:ext cx="1102179" cy="547007"/>
          </a:xfrm>
          <a:prstGeom prst="wedgeRoundRectCallout">
            <a:avLst/>
          </a:prstGeom>
          <a:solidFill>
            <a:srgbClr val="92D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350">
                <a:solidFill>
                  <a:schemeClr val="accent1">
                    <a:lumMod val="50000"/>
                  </a:schemeClr>
                </a:solidFill>
                <a:latin typeface="Times New Roman" panose="02020603050405020304" pitchFamily="18" charset="0"/>
                <a:cs typeface="Times New Roman" panose="02020603050405020304" pitchFamily="18" charset="0"/>
              </a:rPr>
              <a:t>4.   Mái nhà</a:t>
            </a:r>
            <a:endParaRPr lang="en-US" sz="1350">
              <a:solidFill>
                <a:schemeClr val="accent1">
                  <a:lumMod val="50000"/>
                </a:schemeClr>
              </a:solidFill>
            </a:endParaRPr>
          </a:p>
        </p:txBody>
      </p:sp>
      <p:sp>
        <p:nvSpPr>
          <p:cNvPr id="9" name="Speech Bubble: Rectangle with Corners Rounded 8">
            <a:extLst>
              <a:ext uri="{FF2B5EF4-FFF2-40B4-BE49-F238E27FC236}">
                <a16:creationId xmlns:a16="http://schemas.microsoft.com/office/drawing/2014/main" id="{2E5337FF-F5AF-4640-9A36-CF945B62A1A4}"/>
              </a:ext>
            </a:extLst>
          </p:cNvPr>
          <p:cNvSpPr/>
          <p:nvPr/>
        </p:nvSpPr>
        <p:spPr>
          <a:xfrm>
            <a:off x="5461908" y="4078497"/>
            <a:ext cx="1175657" cy="595993"/>
          </a:xfrm>
          <a:prstGeom prst="wedgeRoundRectCallou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schemeClr val="accent1">
                    <a:lumMod val="50000"/>
                  </a:schemeClr>
                </a:solidFill>
                <a:latin typeface="Times New Roman" panose="02020603050405020304" pitchFamily="18" charset="0"/>
                <a:cs typeface="Times New Roman" panose="02020603050405020304" pitchFamily="18" charset="0"/>
              </a:rPr>
              <a:t>7.  Cửa ra vào</a:t>
            </a:r>
            <a:endParaRPr lang="en-US" sz="1350">
              <a:solidFill>
                <a:schemeClr val="accent1">
                  <a:lumMod val="50000"/>
                </a:schemeClr>
              </a:solidFill>
            </a:endParaRPr>
          </a:p>
        </p:txBody>
      </p:sp>
      <p:sp>
        <p:nvSpPr>
          <p:cNvPr id="10" name="Speech Bubble: Rectangle with Corners Rounded 9">
            <a:extLst>
              <a:ext uri="{FF2B5EF4-FFF2-40B4-BE49-F238E27FC236}">
                <a16:creationId xmlns:a16="http://schemas.microsoft.com/office/drawing/2014/main" id="{9E785041-AD5C-4977-BD66-049C6BF5C0C2}"/>
              </a:ext>
            </a:extLst>
          </p:cNvPr>
          <p:cNvSpPr/>
          <p:nvPr/>
        </p:nvSpPr>
        <p:spPr>
          <a:xfrm>
            <a:off x="5617029" y="3004458"/>
            <a:ext cx="1167493" cy="481693"/>
          </a:xfrm>
          <a:prstGeom prst="wedgeRoundRectCallou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schemeClr val="accent1">
                    <a:lumMod val="50000"/>
                  </a:schemeClr>
                </a:solidFill>
                <a:latin typeface="Times New Roman" panose="02020603050405020304" pitchFamily="18" charset="0"/>
                <a:cs typeface="Times New Roman" panose="02020603050405020304" pitchFamily="18" charset="0"/>
              </a:rPr>
              <a:t>5. Tường nhà</a:t>
            </a:r>
            <a:endParaRPr lang="en-US" sz="1350">
              <a:solidFill>
                <a:schemeClr val="accent1">
                  <a:lumMod val="50000"/>
                </a:schemeClr>
              </a:solidFill>
            </a:endParaRPr>
          </a:p>
        </p:txBody>
      </p:sp>
      <p:sp>
        <p:nvSpPr>
          <p:cNvPr id="11" name="Speech Bubble: Rectangle with Corners Rounded 10">
            <a:extLst>
              <a:ext uri="{FF2B5EF4-FFF2-40B4-BE49-F238E27FC236}">
                <a16:creationId xmlns:a16="http://schemas.microsoft.com/office/drawing/2014/main" id="{B29DE115-4D50-4F1F-BAD8-7B3D521FBA3B}"/>
              </a:ext>
            </a:extLst>
          </p:cNvPr>
          <p:cNvSpPr/>
          <p:nvPr/>
        </p:nvSpPr>
        <p:spPr>
          <a:xfrm>
            <a:off x="5674179" y="3555984"/>
            <a:ext cx="1110343" cy="424543"/>
          </a:xfrm>
          <a:prstGeom prst="wedgeRoundRectCallou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solidFill>
                  <a:schemeClr val="accent1">
                    <a:lumMod val="50000"/>
                  </a:schemeClr>
                </a:solidFill>
                <a:latin typeface="Times New Roman" panose="02020603050405020304" pitchFamily="18" charset="0"/>
                <a:cs typeface="Times New Roman" panose="02020603050405020304" pitchFamily="18" charset="0"/>
              </a:rPr>
              <a:t>    Cửa sổ</a:t>
            </a:r>
            <a:endParaRPr lang="en-US" sz="1350">
              <a:solidFill>
                <a:schemeClr val="accent1">
                  <a:lumMod val="50000"/>
                </a:schemeClr>
              </a:solidFill>
            </a:endParaRPr>
          </a:p>
        </p:txBody>
      </p:sp>
      <p:sp>
        <p:nvSpPr>
          <p:cNvPr id="12" name="TextBox 11">
            <a:extLst>
              <a:ext uri="{FF2B5EF4-FFF2-40B4-BE49-F238E27FC236}">
                <a16:creationId xmlns:a16="http://schemas.microsoft.com/office/drawing/2014/main" id="{CBC1FBDF-44A9-41E7-85B0-2ED690664E5C}"/>
              </a:ext>
            </a:extLst>
          </p:cNvPr>
          <p:cNvSpPr txBox="1"/>
          <p:nvPr/>
        </p:nvSpPr>
        <p:spPr>
          <a:xfrm>
            <a:off x="165744" y="4585499"/>
            <a:ext cx="1313020" cy="444545"/>
          </a:xfrm>
          <a:prstGeom prst="rect">
            <a:avLst/>
          </a:prstGeom>
          <a:noFill/>
        </p:spPr>
        <p:txBody>
          <a:bodyPr wrap="square" rtlCol="0">
            <a:spAutoFit/>
          </a:bodyPr>
          <a:lstStyle/>
          <a:p>
            <a:pPr algn="ctr">
              <a:lnSpc>
                <a:spcPct val="200000"/>
              </a:lnSpc>
            </a:pPr>
            <a:r>
              <a:rPr lang="en-US" sz="1350">
                <a:solidFill>
                  <a:schemeClr val="accent1">
                    <a:lumMod val="50000"/>
                  </a:schemeClr>
                </a:solidFill>
                <a:latin typeface="Times New Roman" panose="02020603050405020304" pitchFamily="18" charset="0"/>
                <a:cs typeface="Times New Roman" panose="02020603050405020304" pitchFamily="18" charset="0"/>
              </a:rPr>
              <a:t>1.   Móng nhà</a:t>
            </a:r>
          </a:p>
        </p:txBody>
      </p:sp>
      <p:sp>
        <p:nvSpPr>
          <p:cNvPr id="14" name="Flowchart: Connector 13">
            <a:extLst>
              <a:ext uri="{FF2B5EF4-FFF2-40B4-BE49-F238E27FC236}">
                <a16:creationId xmlns:a16="http://schemas.microsoft.com/office/drawing/2014/main" id="{D4CFFC92-F073-4196-BA9F-E48AD6E7FE59}"/>
              </a:ext>
            </a:extLst>
          </p:cNvPr>
          <p:cNvSpPr/>
          <p:nvPr/>
        </p:nvSpPr>
        <p:spPr>
          <a:xfrm>
            <a:off x="274019" y="4732803"/>
            <a:ext cx="268391" cy="25974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1</a:t>
            </a:r>
          </a:p>
        </p:txBody>
      </p:sp>
      <p:sp>
        <p:nvSpPr>
          <p:cNvPr id="15" name="Flowchart: Connector 14">
            <a:extLst>
              <a:ext uri="{FF2B5EF4-FFF2-40B4-BE49-F238E27FC236}">
                <a16:creationId xmlns:a16="http://schemas.microsoft.com/office/drawing/2014/main" id="{60438D90-51A3-48EF-B76B-EEACF700FF56}"/>
              </a:ext>
            </a:extLst>
          </p:cNvPr>
          <p:cNvSpPr/>
          <p:nvPr/>
        </p:nvSpPr>
        <p:spPr>
          <a:xfrm>
            <a:off x="355661" y="3973526"/>
            <a:ext cx="268391" cy="25974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2</a:t>
            </a:r>
          </a:p>
        </p:txBody>
      </p:sp>
      <p:sp>
        <p:nvSpPr>
          <p:cNvPr id="16" name="Flowchart: Connector 15">
            <a:extLst>
              <a:ext uri="{FF2B5EF4-FFF2-40B4-BE49-F238E27FC236}">
                <a16:creationId xmlns:a16="http://schemas.microsoft.com/office/drawing/2014/main" id="{B1F83286-BC37-47C4-87DF-8D9FC8420EBA}"/>
              </a:ext>
            </a:extLst>
          </p:cNvPr>
          <p:cNvSpPr/>
          <p:nvPr/>
        </p:nvSpPr>
        <p:spPr>
          <a:xfrm>
            <a:off x="446659" y="3152605"/>
            <a:ext cx="268391" cy="25974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3</a:t>
            </a:r>
          </a:p>
        </p:txBody>
      </p:sp>
      <p:sp>
        <p:nvSpPr>
          <p:cNvPr id="17" name="Flowchart: Connector 16">
            <a:extLst>
              <a:ext uri="{FF2B5EF4-FFF2-40B4-BE49-F238E27FC236}">
                <a16:creationId xmlns:a16="http://schemas.microsoft.com/office/drawing/2014/main" id="{D1EB0BAA-9768-43A4-BDD3-1123195F17D8}"/>
              </a:ext>
            </a:extLst>
          </p:cNvPr>
          <p:cNvSpPr/>
          <p:nvPr/>
        </p:nvSpPr>
        <p:spPr>
          <a:xfrm>
            <a:off x="881152" y="2227786"/>
            <a:ext cx="268391" cy="25974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4</a:t>
            </a:r>
          </a:p>
        </p:txBody>
      </p:sp>
      <p:sp>
        <p:nvSpPr>
          <p:cNvPr id="18" name="Flowchart: Connector 17">
            <a:extLst>
              <a:ext uri="{FF2B5EF4-FFF2-40B4-BE49-F238E27FC236}">
                <a16:creationId xmlns:a16="http://schemas.microsoft.com/office/drawing/2014/main" id="{3AC23B10-9B4F-47F5-88E1-278E9AA5F799}"/>
              </a:ext>
            </a:extLst>
          </p:cNvPr>
          <p:cNvSpPr/>
          <p:nvPr/>
        </p:nvSpPr>
        <p:spPr>
          <a:xfrm>
            <a:off x="5638113" y="3115430"/>
            <a:ext cx="268391" cy="25974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5</a:t>
            </a:r>
          </a:p>
        </p:txBody>
      </p:sp>
      <p:sp>
        <p:nvSpPr>
          <p:cNvPr id="19" name="Flowchart: Connector 18">
            <a:extLst>
              <a:ext uri="{FF2B5EF4-FFF2-40B4-BE49-F238E27FC236}">
                <a16:creationId xmlns:a16="http://schemas.microsoft.com/office/drawing/2014/main" id="{E65D1D01-6ADD-4A59-93DF-03AF46AB999F}"/>
              </a:ext>
            </a:extLst>
          </p:cNvPr>
          <p:cNvSpPr/>
          <p:nvPr/>
        </p:nvSpPr>
        <p:spPr>
          <a:xfrm>
            <a:off x="5706992" y="3639165"/>
            <a:ext cx="268391" cy="25974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6</a:t>
            </a:r>
          </a:p>
        </p:txBody>
      </p:sp>
      <p:sp>
        <p:nvSpPr>
          <p:cNvPr id="20" name="Flowchart: Connector 19">
            <a:extLst>
              <a:ext uri="{FF2B5EF4-FFF2-40B4-BE49-F238E27FC236}">
                <a16:creationId xmlns:a16="http://schemas.microsoft.com/office/drawing/2014/main" id="{B6654311-F02B-4BD2-8B2C-9A5E50428793}"/>
              </a:ext>
            </a:extLst>
          </p:cNvPr>
          <p:cNvSpPr/>
          <p:nvPr/>
        </p:nvSpPr>
        <p:spPr>
          <a:xfrm>
            <a:off x="5475859" y="4239427"/>
            <a:ext cx="268391" cy="25974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7</a:t>
            </a:r>
          </a:p>
        </p:txBody>
      </p:sp>
      <p:pic>
        <p:nvPicPr>
          <p:cNvPr id="22" name="Graphic 21" descr="Pencil">
            <a:extLst>
              <a:ext uri="{FF2B5EF4-FFF2-40B4-BE49-F238E27FC236}">
                <a16:creationId xmlns:a16="http://schemas.microsoft.com/office/drawing/2014/main" id="{6B23273D-6415-4A49-AC64-547707CA4CE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01591" y="1582153"/>
            <a:ext cx="247952" cy="247952"/>
          </a:xfrm>
          <a:prstGeom prst="rect">
            <a:avLst/>
          </a:prstGeom>
        </p:spPr>
      </p:pic>
      <p:sp>
        <p:nvSpPr>
          <p:cNvPr id="25" name="Rectangle 1">
            <a:extLst>
              <a:ext uri="{FF2B5EF4-FFF2-40B4-BE49-F238E27FC236}">
                <a16:creationId xmlns:a16="http://schemas.microsoft.com/office/drawing/2014/main" id="{BB2A656E-9A9E-4779-B15E-BD2CFB9E9177}"/>
              </a:ext>
            </a:extLst>
          </p:cNvPr>
          <p:cNvSpPr>
            <a:spLocks noChangeArrowheads="1"/>
          </p:cNvSpPr>
          <p:nvPr/>
        </p:nvSpPr>
        <p:spPr bwMode="auto">
          <a:xfrm>
            <a:off x="651716" y="228604"/>
            <a:ext cx="578498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vi-VN" sz="2800" dirty="0">
                <a:solidFill>
                  <a:srgbClr val="C00000"/>
                </a:solidFill>
                <a:latin typeface="Times New Roman" panose="02020603050405020304" pitchFamily="18" charset="0"/>
              </a:rPr>
              <a:t>II. </a:t>
            </a:r>
            <a:r>
              <a:rPr lang="en-US" altLang="vi-VN" sz="2800" u="sng" dirty="0">
                <a:solidFill>
                  <a:srgbClr val="C00000"/>
                </a:solidFill>
                <a:latin typeface="Times New Roman" panose="02020603050405020304" pitchFamily="18" charset="0"/>
              </a:rPr>
              <a:t>ĐẶC ĐIỂM CHUNG CỦA NHÀ Ở</a:t>
            </a:r>
            <a:endParaRPr lang="en-US" altLang="vi-VN" sz="2800" dirty="0">
              <a:solidFill>
                <a:srgbClr val="C00000"/>
              </a:solidFill>
              <a:latin typeface="Times New Roman" panose="02020603050405020304" pitchFamily="18" charset="0"/>
            </a:endParaRPr>
          </a:p>
        </p:txBody>
      </p:sp>
      <p:sp>
        <p:nvSpPr>
          <p:cNvPr id="26" name="Rectangle 11">
            <a:extLst>
              <a:ext uri="{FF2B5EF4-FFF2-40B4-BE49-F238E27FC236}">
                <a16:creationId xmlns:a16="http://schemas.microsoft.com/office/drawing/2014/main" id="{47B86F36-CE4E-4D89-8E7C-050B696851C6}"/>
              </a:ext>
            </a:extLst>
          </p:cNvPr>
          <p:cNvSpPr>
            <a:spLocks noChangeArrowheads="1"/>
          </p:cNvSpPr>
          <p:nvPr/>
        </p:nvSpPr>
        <p:spPr bwMode="auto">
          <a:xfrm>
            <a:off x="4" y="711204"/>
            <a:ext cx="256031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en-US" sz="2800" b="1" dirty="0">
                <a:latin typeface="Times New Roman" panose="02020603050405020304" pitchFamily="18" charset="0"/>
              </a:rPr>
              <a:t>         1.</a:t>
            </a:r>
            <a:r>
              <a:rPr lang="vi-VN" altLang="en-US" sz="2800" b="1" u="sng" dirty="0">
                <a:latin typeface="Times New Roman" panose="02020603050405020304" pitchFamily="18" charset="0"/>
              </a:rPr>
              <a:t>Cấu tạo </a:t>
            </a:r>
            <a:endParaRPr lang="en-US" altLang="vi-VN" sz="2800" b="1" u="sng" dirty="0">
              <a:latin typeface="Times New Roman" panose="02020603050405020304" pitchFamily="18" charset="0"/>
            </a:endParaRPr>
          </a:p>
        </p:txBody>
      </p:sp>
    </p:spTree>
    <p:extLst>
      <p:ext uri="{BB962C8B-B14F-4D97-AF65-F5344CB8AC3E}">
        <p14:creationId xmlns:p14="http://schemas.microsoft.com/office/powerpoint/2010/main" val="4168273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7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800"/>
                                        <p:tgtEl>
                                          <p:spTgt spid="5"/>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800"/>
                                        <p:tgtEl>
                                          <p:spTgt spid="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800"/>
                                        <p:tgtEl>
                                          <p:spTgt spid="7"/>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800"/>
                                        <p:tgtEl>
                                          <p:spTgt spid="8"/>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700"/>
                                        <p:tgtEl>
                                          <p:spTgt spid="10"/>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ircle(in)">
                                      <p:cBhvr>
                                        <p:cTn id="25" dur="1000"/>
                                        <p:tgtEl>
                                          <p:spTgt spid="11"/>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ircle(in)">
                                      <p:cBhvr>
                                        <p:cTn id="28" dur="700"/>
                                        <p:tgtEl>
                                          <p:spTgt spid="9"/>
                                        </p:tgtEl>
                                      </p:cBhvr>
                                    </p:animEffect>
                                  </p:childTnLst>
                                </p:cTn>
                              </p:par>
                              <p:par>
                                <p:cTn id="29" presetID="21" presetClass="entr" presetSubtype="1"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heel(1)">
                                      <p:cBhvr>
                                        <p:cTn id="31" dur="900"/>
                                        <p:tgtEl>
                                          <p:spTgt spid="14"/>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heel(1)">
                                      <p:cBhvr>
                                        <p:cTn id="34" dur="800"/>
                                        <p:tgtEl>
                                          <p:spTgt spid="15"/>
                                        </p:tgtEl>
                                      </p:cBhvr>
                                    </p:animEffect>
                                  </p:childTnLst>
                                </p:cTn>
                              </p:par>
                              <p:par>
                                <p:cTn id="35" presetID="21" presetClass="entr" presetSubtype="1"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heel(1)">
                                      <p:cBhvr>
                                        <p:cTn id="37" dur="500"/>
                                        <p:tgtEl>
                                          <p:spTgt spid="16"/>
                                        </p:tgtEl>
                                      </p:cBhvr>
                                    </p:animEffect>
                                  </p:childTnLst>
                                </p:cTn>
                              </p:par>
                              <p:par>
                                <p:cTn id="38" presetID="21" presetClass="entr" presetSubtype="1"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heel(1)">
                                      <p:cBhvr>
                                        <p:cTn id="40" dur="600"/>
                                        <p:tgtEl>
                                          <p:spTgt spid="17"/>
                                        </p:tgtEl>
                                      </p:cBhvr>
                                    </p:animEffect>
                                  </p:childTnLst>
                                </p:cTn>
                              </p:par>
                              <p:par>
                                <p:cTn id="41" presetID="21" presetClass="entr" presetSubtype="1"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heel(1)">
                                      <p:cBhvr>
                                        <p:cTn id="43" dur="800"/>
                                        <p:tgtEl>
                                          <p:spTgt spid="18"/>
                                        </p:tgtEl>
                                      </p:cBhvr>
                                    </p:animEffect>
                                  </p:childTnLst>
                                </p:cTn>
                              </p:par>
                              <p:par>
                                <p:cTn id="44" presetID="21" presetClass="entr" presetSubtype="1"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heel(1)">
                                      <p:cBhvr>
                                        <p:cTn id="46" dur="600"/>
                                        <p:tgtEl>
                                          <p:spTgt spid="19"/>
                                        </p:tgtEl>
                                      </p:cBhvr>
                                    </p:animEffect>
                                  </p:childTnLst>
                                </p:cTn>
                              </p:par>
                              <p:par>
                                <p:cTn id="47" presetID="21" presetClass="entr" presetSubtype="1"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heel(1)">
                                      <p:cBhvr>
                                        <p:cTn id="49" dur="500"/>
                                        <p:tgtEl>
                                          <p:spTgt spid="20"/>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12">
                                            <p:txEl>
                                              <p:pRg st="0" end="0"/>
                                            </p:txEl>
                                          </p:spTgt>
                                        </p:tgtEl>
                                        <p:attrNameLst>
                                          <p:attrName>style.visibility</p:attrName>
                                        </p:attrNameLst>
                                      </p:cBhvr>
                                      <p:to>
                                        <p:strVal val="visible"/>
                                      </p:to>
                                    </p:set>
                                    <p:animEffect transition="in" filter="circle(in)">
                                      <p:cBhvr>
                                        <p:cTn id="54" dur="700"/>
                                        <p:tgtEl>
                                          <p:spTgt spid="12">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6">
                                            <p:txEl>
                                              <p:pRg st="0" end="0"/>
                                            </p:txEl>
                                          </p:spTgt>
                                        </p:tgtEl>
                                        <p:attrNameLst>
                                          <p:attrName>style.visibility</p:attrName>
                                        </p:attrNameLst>
                                      </p:cBhvr>
                                      <p:to>
                                        <p:strVal val="visible"/>
                                      </p:to>
                                    </p:set>
                                    <p:animEffect transition="in" filter="fade">
                                      <p:cBhvr>
                                        <p:cTn id="59" dur="500"/>
                                        <p:tgtEl>
                                          <p:spTgt spid="6">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7">
                                            <p:txEl>
                                              <p:pRg st="0" end="0"/>
                                            </p:txEl>
                                          </p:spTgt>
                                        </p:tgtEl>
                                        <p:attrNameLst>
                                          <p:attrName>style.visibility</p:attrName>
                                        </p:attrNameLst>
                                      </p:cBhvr>
                                      <p:to>
                                        <p:strVal val="visible"/>
                                      </p:to>
                                    </p:set>
                                    <p:animEffect transition="in" filter="barn(inVertical)">
                                      <p:cBhvr>
                                        <p:cTn id="64" dur="500"/>
                                        <p:tgtEl>
                                          <p:spTgt spid="7">
                                            <p:txEl>
                                              <p:pRg st="0" end="0"/>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8">
                                            <p:txEl>
                                              <p:pRg st="0" end="0"/>
                                            </p:txEl>
                                          </p:spTgt>
                                        </p:tgtEl>
                                        <p:attrNameLst>
                                          <p:attrName>style.visibility</p:attrName>
                                        </p:attrNameLst>
                                      </p:cBhvr>
                                      <p:to>
                                        <p:strVal val="visible"/>
                                      </p:to>
                                    </p:set>
                                    <p:animEffect transition="in" filter="wipe(down)">
                                      <p:cBhvr>
                                        <p:cTn id="69" dur="500"/>
                                        <p:tgtEl>
                                          <p:spTgt spid="8">
                                            <p:txEl>
                                              <p:pRg st="0" end="0"/>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4" presetClass="entr" presetSubtype="10" fill="hold" nodeType="clickEffect">
                                  <p:stCondLst>
                                    <p:cond delay="0"/>
                                  </p:stCondLst>
                                  <p:childTnLst>
                                    <p:set>
                                      <p:cBhvr>
                                        <p:cTn id="73"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74" dur="500"/>
                                        <p:tgtEl>
                                          <p:spTgt spid="10">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6" presetClass="entr" presetSubtype="16" fill="hold" nodeType="clickEffect">
                                  <p:stCondLst>
                                    <p:cond delay="0"/>
                                  </p:stCondLst>
                                  <p:childTnLst>
                                    <p:set>
                                      <p:cBhvr>
                                        <p:cTn id="78" dur="1" fill="hold">
                                          <p:stCondLst>
                                            <p:cond delay="0"/>
                                          </p:stCondLst>
                                        </p:cTn>
                                        <p:tgtEl>
                                          <p:spTgt spid="11">
                                            <p:txEl>
                                              <p:pRg st="0" end="0"/>
                                            </p:txEl>
                                          </p:spTgt>
                                        </p:tgtEl>
                                        <p:attrNameLst>
                                          <p:attrName>style.visibility</p:attrName>
                                        </p:attrNameLst>
                                      </p:cBhvr>
                                      <p:to>
                                        <p:strVal val="visible"/>
                                      </p:to>
                                    </p:set>
                                    <p:animEffect transition="in" filter="circle(in)">
                                      <p:cBhvr>
                                        <p:cTn id="79" dur="700"/>
                                        <p:tgtEl>
                                          <p:spTgt spid="11">
                                            <p:txEl>
                                              <p:pRg st="0" end="0"/>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4" fill="hold" nodeType="clickEffect">
                                  <p:stCondLst>
                                    <p:cond delay="0"/>
                                  </p:stCondLst>
                                  <p:childTnLst>
                                    <p:set>
                                      <p:cBhvr>
                                        <p:cTn id="83" dur="1" fill="hold">
                                          <p:stCondLst>
                                            <p:cond delay="0"/>
                                          </p:stCondLst>
                                        </p:cTn>
                                        <p:tgtEl>
                                          <p:spTgt spid="9">
                                            <p:txEl>
                                              <p:pRg st="0" end="0"/>
                                            </p:txEl>
                                          </p:spTgt>
                                        </p:tgtEl>
                                        <p:attrNameLst>
                                          <p:attrName>style.visibility</p:attrName>
                                        </p:attrNameLst>
                                      </p:cBhvr>
                                      <p:to>
                                        <p:strVal val="visible"/>
                                      </p:to>
                                    </p:set>
                                    <p:animEffect transition="in" filter="wipe(down)">
                                      <p:cBhvr>
                                        <p:cTn id="84" dur="500"/>
                                        <p:tgtEl>
                                          <p:spTgt spid="9">
                                            <p:txEl>
                                              <p:pRg st="0" end="0"/>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4" presetClass="entr" presetSubtype="10" fill="hold" nodeType="clickEffect">
                                  <p:stCondLst>
                                    <p:cond delay="0"/>
                                  </p:stCondLst>
                                  <p:childTnLst>
                                    <p:set>
                                      <p:cBhvr>
                                        <p:cTn id="88" dur="1" fill="hold">
                                          <p:stCondLst>
                                            <p:cond delay="0"/>
                                          </p:stCondLst>
                                        </p:cTn>
                                        <p:tgtEl>
                                          <p:spTgt spid="22"/>
                                        </p:tgtEl>
                                        <p:attrNameLst>
                                          <p:attrName>style.visibility</p:attrName>
                                        </p:attrNameLst>
                                      </p:cBhvr>
                                      <p:to>
                                        <p:strVal val="visible"/>
                                      </p:to>
                                    </p:set>
                                    <p:animEffect transition="in" filter="randombar(horizontal)">
                                      <p:cBhvr>
                                        <p:cTn id="89" dur="500"/>
                                        <p:tgtEl>
                                          <p:spTgt spid="22"/>
                                        </p:tgtEl>
                                      </p:cBhvr>
                                    </p:animEffect>
                                  </p:childTnLst>
                                </p:cTn>
                              </p:par>
                            </p:childTnLst>
                          </p:cTn>
                        </p:par>
                      </p:childTnLst>
                    </p:cTn>
                  </p:par>
                  <p:par>
                    <p:cTn id="90" fill="hold">
                      <p:stCondLst>
                        <p:cond delay="indefinite"/>
                      </p:stCondLst>
                      <p:childTnLst>
                        <p:par>
                          <p:cTn id="91" fill="hold">
                            <p:stCondLst>
                              <p:cond delay="0"/>
                            </p:stCondLst>
                            <p:childTnLst>
                              <p:par>
                                <p:cTn id="92" presetID="14" presetClass="entr" presetSubtype="10" fill="hold" grpId="0" nodeType="clickEffect">
                                  <p:stCondLst>
                                    <p:cond delay="0"/>
                                  </p:stCondLst>
                                  <p:childTnLst>
                                    <p:set>
                                      <p:cBhvr>
                                        <p:cTn id="93" dur="1" fill="hold">
                                          <p:stCondLst>
                                            <p:cond delay="0"/>
                                          </p:stCondLst>
                                        </p:cTn>
                                        <p:tgtEl>
                                          <p:spTgt spid="2"/>
                                        </p:tgtEl>
                                        <p:attrNameLst>
                                          <p:attrName>style.visibility</p:attrName>
                                        </p:attrNameLst>
                                      </p:cBhvr>
                                      <p:to>
                                        <p:strVal val="visible"/>
                                      </p:to>
                                    </p:set>
                                    <p:animEffect transition="in" filter="randombar(horizontal)">
                                      <p:cBhvr>
                                        <p:cTn id="9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animBg="1"/>
      <p:bldP spid="10" grpId="0" animBg="1"/>
      <p:bldP spid="11" grpId="0" animBg="1"/>
      <p:bldP spid="14" grpId="0" animBg="1"/>
      <p:bldP spid="15" grpId="0" animBg="1"/>
      <p:bldP spid="16" grpId="0" animBg="1"/>
      <p:bldP spid="17" grpId="0" animBg="1"/>
      <p:bldP spid="18" grpId="0" animBg="1"/>
      <p:bldP spid="19"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Questions">
            <a:extLst>
              <a:ext uri="{FF2B5EF4-FFF2-40B4-BE49-F238E27FC236}">
                <a16:creationId xmlns:a16="http://schemas.microsoft.com/office/drawing/2014/main" id="{8F98F2A9-5E91-4DDB-A265-D2755815A5E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31778" y="2095684"/>
            <a:ext cx="3177540" cy="3177540"/>
          </a:xfrm>
          <a:prstGeom prst="rect">
            <a:avLst/>
          </a:prstGeom>
        </p:spPr>
      </p:pic>
      <p:sp>
        <p:nvSpPr>
          <p:cNvPr id="8" name="Thought Bubble: Cloud 7">
            <a:extLst>
              <a:ext uri="{FF2B5EF4-FFF2-40B4-BE49-F238E27FC236}">
                <a16:creationId xmlns:a16="http://schemas.microsoft.com/office/drawing/2014/main" id="{2521CC66-D5D7-4A2A-A00F-FFDEED3AE764}"/>
              </a:ext>
            </a:extLst>
          </p:cNvPr>
          <p:cNvSpPr/>
          <p:nvPr/>
        </p:nvSpPr>
        <p:spPr>
          <a:xfrm>
            <a:off x="2663302" y="860578"/>
            <a:ext cx="4687409" cy="2739872"/>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solidFill>
                <a:srgbClr val="FFC000"/>
              </a:solidFill>
              <a:latin typeface="Times New Roman" panose="02020603050405020304" pitchFamily="18" charset="0"/>
              <a:cs typeface="Times New Roman" panose="02020603050405020304" pitchFamily="18" charset="0"/>
            </a:endParaRPr>
          </a:p>
          <a:p>
            <a:pPr algn="ctr"/>
            <a:r>
              <a:rPr lang="en-US" sz="3000">
                <a:solidFill>
                  <a:srgbClr val="FFC000"/>
                </a:solidFill>
                <a:latin typeface="Times New Roman" panose="02020603050405020304" pitchFamily="18" charset="0"/>
                <a:cs typeface="Times New Roman" panose="02020603050405020304" pitchFamily="18" charset="0"/>
              </a:rPr>
              <a:t>Liên hệ thực tế: nhà em đang ở thuộc kiểu nhà gì?</a:t>
            </a:r>
          </a:p>
          <a:p>
            <a:pPr algn="ctr"/>
            <a:endParaRPr lang="en-US" sz="3000"/>
          </a:p>
        </p:txBody>
      </p:sp>
      <p:pic>
        <p:nvPicPr>
          <p:cNvPr id="3" name="Graphic 2" descr="Home">
            <a:extLst>
              <a:ext uri="{FF2B5EF4-FFF2-40B4-BE49-F238E27FC236}">
                <a16:creationId xmlns:a16="http://schemas.microsoft.com/office/drawing/2014/main" id="{ECC18126-B10B-4EC3-B766-EAA5746DAE4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75624" y="4970200"/>
            <a:ext cx="1175255" cy="1175255"/>
          </a:xfrm>
          <a:prstGeom prst="rect">
            <a:avLst/>
          </a:prstGeom>
        </p:spPr>
      </p:pic>
      <p:pic>
        <p:nvPicPr>
          <p:cNvPr id="6" name="Graphic 5" descr="House">
            <a:extLst>
              <a:ext uri="{FF2B5EF4-FFF2-40B4-BE49-F238E27FC236}">
                <a16:creationId xmlns:a16="http://schemas.microsoft.com/office/drawing/2014/main" id="{1D996FF7-0A41-4A4F-AE85-F612749582B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496495" y="4905060"/>
            <a:ext cx="1240395" cy="1240395"/>
          </a:xfrm>
          <a:prstGeom prst="rect">
            <a:avLst/>
          </a:prstGeom>
        </p:spPr>
      </p:pic>
      <p:pic>
        <p:nvPicPr>
          <p:cNvPr id="9" name="Graphic 8" descr="Suburban scene">
            <a:extLst>
              <a:ext uri="{FF2B5EF4-FFF2-40B4-BE49-F238E27FC236}">
                <a16:creationId xmlns:a16="http://schemas.microsoft.com/office/drawing/2014/main" id="{FF785CDB-73F7-46F8-B7FA-1CC276960A2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903605" y="4905060"/>
            <a:ext cx="1240395" cy="1240395"/>
          </a:xfrm>
          <a:prstGeom prst="rect">
            <a:avLst/>
          </a:prstGeom>
        </p:spPr>
      </p:pic>
      <p:pic>
        <p:nvPicPr>
          <p:cNvPr id="10" name="Graphic 9" descr="Suburban scene">
            <a:extLst>
              <a:ext uri="{FF2B5EF4-FFF2-40B4-BE49-F238E27FC236}">
                <a16:creationId xmlns:a16="http://schemas.microsoft.com/office/drawing/2014/main" id="{45B541A8-07F7-4F87-88C3-E948EAE6ED4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9958" y="4937630"/>
            <a:ext cx="1240395" cy="1240395"/>
          </a:xfrm>
          <a:prstGeom prst="rect">
            <a:avLst/>
          </a:prstGeom>
        </p:spPr>
      </p:pic>
      <p:pic>
        <p:nvPicPr>
          <p:cNvPr id="11" name="Graphic 10" descr="House">
            <a:extLst>
              <a:ext uri="{FF2B5EF4-FFF2-40B4-BE49-F238E27FC236}">
                <a16:creationId xmlns:a16="http://schemas.microsoft.com/office/drawing/2014/main" id="{34661B11-99CA-4025-B0DC-F0A4DDD9E50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52880" y="4905060"/>
            <a:ext cx="1240395" cy="1240395"/>
          </a:xfrm>
          <a:prstGeom prst="rect">
            <a:avLst/>
          </a:prstGeom>
        </p:spPr>
      </p:pic>
      <p:pic>
        <p:nvPicPr>
          <p:cNvPr id="12" name="Graphic 11" descr="Suburban scene">
            <a:extLst>
              <a:ext uri="{FF2B5EF4-FFF2-40B4-BE49-F238E27FC236}">
                <a16:creationId xmlns:a16="http://schemas.microsoft.com/office/drawing/2014/main" id="{19A69995-3E3D-4B5B-88EA-E0600ED5B6A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285803" y="4937630"/>
            <a:ext cx="1240395" cy="1240395"/>
          </a:xfrm>
          <a:prstGeom prst="rect">
            <a:avLst/>
          </a:prstGeom>
        </p:spPr>
      </p:pic>
      <p:pic>
        <p:nvPicPr>
          <p:cNvPr id="13" name="Graphic 12" descr="Classroom">
            <a:extLst>
              <a:ext uri="{FF2B5EF4-FFF2-40B4-BE49-F238E27FC236}">
                <a16:creationId xmlns:a16="http://schemas.microsoft.com/office/drawing/2014/main" id="{E69A21E2-7072-4491-87E1-FCFA796333E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340733" y="921306"/>
            <a:ext cx="685800" cy="685800"/>
          </a:xfrm>
          <a:prstGeom prst="rect">
            <a:avLst/>
          </a:prstGeom>
        </p:spPr>
      </p:pic>
    </p:spTree>
    <p:extLst>
      <p:ext uri="{BB962C8B-B14F-4D97-AF65-F5344CB8AC3E}">
        <p14:creationId xmlns:p14="http://schemas.microsoft.com/office/powerpoint/2010/main" val="655150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7" descr="b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Top Corners Rounded 15">
            <a:extLst>
              <a:ext uri="{FF2B5EF4-FFF2-40B4-BE49-F238E27FC236}">
                <a16:creationId xmlns:a16="http://schemas.microsoft.com/office/drawing/2014/main" id="{64D87223-09CE-4DE3-AD12-5D12CBE4C9BA}"/>
              </a:ext>
            </a:extLst>
          </p:cNvPr>
          <p:cNvSpPr/>
          <p:nvPr/>
        </p:nvSpPr>
        <p:spPr>
          <a:xfrm rot="5400000">
            <a:off x="-1627981" y="3258346"/>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13316" name="Freeform 19"/>
          <p:cNvSpPr>
            <a:spLocks/>
          </p:cNvSpPr>
          <p:nvPr/>
        </p:nvSpPr>
        <p:spPr bwMode="auto">
          <a:xfrm rot="5400000">
            <a:off x="1121572" y="-1350168"/>
            <a:ext cx="7053263" cy="9753600"/>
          </a:xfrm>
          <a:custGeom>
            <a:avLst/>
            <a:gdLst>
              <a:gd name="T0" fmla="*/ 0 w 1943049"/>
              <a:gd name="T1" fmla="*/ 0 h 1943049"/>
              <a:gd name="T2" fmla="*/ 1224643056 w 1943049"/>
              <a:gd name="T3" fmla="*/ 2147483646 h 1943049"/>
              <a:gd name="T4" fmla="*/ 0 w 1943049"/>
              <a:gd name="T5" fmla="*/ 2147483646 h 1943049"/>
              <a:gd name="T6" fmla="*/ 0 60000 65536"/>
              <a:gd name="T7" fmla="*/ 0 60000 65536"/>
              <a:gd name="T8" fmla="*/ 0 60000 65536"/>
            </a:gdLst>
            <a:ahLst/>
            <a:cxnLst>
              <a:cxn ang="T6">
                <a:pos x="T0" y="T1"/>
              </a:cxn>
              <a:cxn ang="T7">
                <a:pos x="T2" y="T3"/>
              </a:cxn>
              <a:cxn ang="T8">
                <a:pos x="T4" y="T5"/>
              </a:cxn>
            </a:cxnLst>
            <a:rect l="0" t="0" r="r" b="b"/>
            <a:pathLst>
              <a:path w="1943049" h="1943049">
                <a:moveTo>
                  <a:pt x="0" y="0"/>
                </a:moveTo>
                <a:cubicBezTo>
                  <a:pt x="1073116" y="0"/>
                  <a:pt x="1943049" y="869933"/>
                  <a:pt x="1943049" y="1943049"/>
                </a:cubicBezTo>
                <a:lnTo>
                  <a:pt x="0" y="1943049"/>
                </a:lnTo>
                <a:lnTo>
                  <a:pt x="0" y="0"/>
                </a:lnTo>
                <a:close/>
              </a:path>
            </a:pathLst>
          </a:custGeom>
          <a:solidFill>
            <a:srgbClr val="00B0F0">
              <a:alpha val="5882"/>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13317" name="Rectangle 1"/>
          <p:cNvSpPr>
            <a:spLocks noChangeArrowheads="1"/>
          </p:cNvSpPr>
          <p:nvPr/>
        </p:nvSpPr>
        <p:spPr bwMode="auto">
          <a:xfrm>
            <a:off x="169867" y="203204"/>
            <a:ext cx="6649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vi-VN" sz="2800" b="1" dirty="0">
                <a:solidFill>
                  <a:srgbClr val="339966"/>
                </a:solidFill>
                <a:latin typeface="Times New Roman" panose="02020603050405020304" pitchFamily="18" charset="0"/>
              </a:rPr>
              <a:t>       </a:t>
            </a:r>
            <a:r>
              <a:rPr lang="en-US" altLang="vi-VN" sz="2800" dirty="0">
                <a:solidFill>
                  <a:srgbClr val="C00000"/>
                </a:solidFill>
                <a:latin typeface="Times New Roman" panose="02020603050405020304" pitchFamily="18" charset="0"/>
              </a:rPr>
              <a:t>II. </a:t>
            </a:r>
            <a:r>
              <a:rPr lang="en-US" altLang="vi-VN" sz="2800" u="sng" dirty="0">
                <a:solidFill>
                  <a:srgbClr val="C00000"/>
                </a:solidFill>
                <a:latin typeface="Times New Roman" panose="02020603050405020304" pitchFamily="18" charset="0"/>
              </a:rPr>
              <a:t>ĐẶC ĐIỂM CHUNG CỦA NHÀ Ở</a:t>
            </a:r>
            <a:endParaRPr lang="en-US" altLang="vi-VN" sz="2800" dirty="0">
              <a:solidFill>
                <a:srgbClr val="C00000"/>
              </a:solidFill>
              <a:latin typeface="Times New Roman" panose="02020603050405020304" pitchFamily="18" charset="0"/>
            </a:endParaRPr>
          </a:p>
        </p:txBody>
      </p:sp>
      <p:sp>
        <p:nvSpPr>
          <p:cNvPr id="13318" name="Rectangle 11"/>
          <p:cNvSpPr>
            <a:spLocks noChangeArrowheads="1"/>
          </p:cNvSpPr>
          <p:nvPr/>
        </p:nvSpPr>
        <p:spPr bwMode="auto">
          <a:xfrm>
            <a:off x="4" y="711204"/>
            <a:ext cx="669439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en-US" sz="2800" b="1" dirty="0">
                <a:latin typeface="Times New Roman" panose="02020603050405020304" pitchFamily="18" charset="0"/>
              </a:rPr>
              <a:t>           2.</a:t>
            </a:r>
            <a:r>
              <a:rPr lang="vi-VN" altLang="en-US" sz="1800" dirty="0">
                <a:latin typeface="Times New Roman" panose="02020603050405020304" pitchFamily="18" charset="0"/>
              </a:rPr>
              <a:t> </a:t>
            </a:r>
            <a:r>
              <a:rPr lang="en-US" altLang="en-US" sz="2800" b="1" u="sng" dirty="0">
                <a:latin typeface="Times New Roman" panose="02020603050405020304" pitchFamily="18" charset="0"/>
              </a:rPr>
              <a:t>C</a:t>
            </a:r>
            <a:r>
              <a:rPr lang="vi-VN" altLang="en-US" sz="2800" b="1" u="sng" dirty="0">
                <a:latin typeface="Times New Roman" panose="02020603050405020304" pitchFamily="18" charset="0"/>
              </a:rPr>
              <a:t>ách bố trí không gian bên trong</a:t>
            </a:r>
            <a:endParaRPr lang="en-US" altLang="vi-VN" sz="2800" b="1" u="sng" dirty="0">
              <a:latin typeface="Times New Roman" panose="02020603050405020304" pitchFamily="18" charset="0"/>
            </a:endParaRPr>
          </a:p>
        </p:txBody>
      </p:sp>
      <p:pic>
        <p:nvPicPr>
          <p:cNvPr id="1331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0807" y="1630365"/>
            <a:ext cx="7735888" cy="472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29"/>
          <p:cNvSpPr>
            <a:spLocks noChangeArrowheads="1"/>
          </p:cNvSpPr>
          <p:nvPr/>
        </p:nvSpPr>
        <p:spPr bwMode="auto">
          <a:xfrm>
            <a:off x="198438" y="190500"/>
            <a:ext cx="8716962" cy="6477000"/>
          </a:xfrm>
          <a:prstGeom prst="rect">
            <a:avLst/>
          </a:prstGeom>
          <a:noFill/>
          <a:ln w="9525" algn="ctr">
            <a:solidFill>
              <a:srgbClr val="00FFCC"/>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vi-VN" altLang="en-US" sz="3200">
              <a:latin typeface="VNI-Times" pitchFamily="2" charset="0"/>
            </a:endParaRPr>
          </a:p>
        </p:txBody>
      </p:sp>
    </p:spTree>
    <p:extLst>
      <p:ext uri="{BB962C8B-B14F-4D97-AF65-F5344CB8AC3E}">
        <p14:creationId xmlns:p14="http://schemas.microsoft.com/office/powerpoint/2010/main" val="6579607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7" descr="b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Top Corners Rounded 15">
            <a:extLst>
              <a:ext uri="{FF2B5EF4-FFF2-40B4-BE49-F238E27FC236}">
                <a16:creationId xmlns:a16="http://schemas.microsoft.com/office/drawing/2014/main" id="{64D87223-09CE-4DE3-AD12-5D12CBE4C9BA}"/>
              </a:ext>
            </a:extLst>
          </p:cNvPr>
          <p:cNvSpPr/>
          <p:nvPr/>
        </p:nvSpPr>
        <p:spPr>
          <a:xfrm rot="5400000">
            <a:off x="-1627981" y="3258346"/>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12292" name="Freeform 19"/>
          <p:cNvSpPr>
            <a:spLocks/>
          </p:cNvSpPr>
          <p:nvPr/>
        </p:nvSpPr>
        <p:spPr bwMode="auto">
          <a:xfrm rot="5400000">
            <a:off x="1372406" y="-597689"/>
            <a:ext cx="7053263" cy="9753600"/>
          </a:xfrm>
          <a:custGeom>
            <a:avLst/>
            <a:gdLst>
              <a:gd name="T0" fmla="*/ 0 w 1943049"/>
              <a:gd name="T1" fmla="*/ 0 h 1943049"/>
              <a:gd name="T2" fmla="*/ 1224643056 w 1943049"/>
              <a:gd name="T3" fmla="*/ 2147483646 h 1943049"/>
              <a:gd name="T4" fmla="*/ 0 w 1943049"/>
              <a:gd name="T5" fmla="*/ 2147483646 h 1943049"/>
              <a:gd name="T6" fmla="*/ 0 60000 65536"/>
              <a:gd name="T7" fmla="*/ 0 60000 65536"/>
              <a:gd name="T8" fmla="*/ 0 60000 65536"/>
            </a:gdLst>
            <a:ahLst/>
            <a:cxnLst>
              <a:cxn ang="T6">
                <a:pos x="T0" y="T1"/>
              </a:cxn>
              <a:cxn ang="T7">
                <a:pos x="T2" y="T3"/>
              </a:cxn>
              <a:cxn ang="T8">
                <a:pos x="T4" y="T5"/>
              </a:cxn>
            </a:cxnLst>
            <a:rect l="0" t="0" r="r" b="b"/>
            <a:pathLst>
              <a:path w="1943049" h="1943049">
                <a:moveTo>
                  <a:pt x="0" y="0"/>
                </a:moveTo>
                <a:cubicBezTo>
                  <a:pt x="1073116" y="0"/>
                  <a:pt x="1943049" y="869933"/>
                  <a:pt x="1943049" y="1943049"/>
                </a:cubicBezTo>
                <a:lnTo>
                  <a:pt x="0" y="1943049"/>
                </a:lnTo>
                <a:lnTo>
                  <a:pt x="0" y="0"/>
                </a:lnTo>
                <a:close/>
              </a:path>
            </a:pathLst>
          </a:custGeom>
          <a:solidFill>
            <a:srgbClr val="00B0F0">
              <a:alpha val="5882"/>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dirty="0"/>
          </a:p>
        </p:txBody>
      </p:sp>
      <p:sp>
        <p:nvSpPr>
          <p:cNvPr id="12293" name="Rectangle 1"/>
          <p:cNvSpPr>
            <a:spLocks noChangeArrowheads="1"/>
          </p:cNvSpPr>
          <p:nvPr/>
        </p:nvSpPr>
        <p:spPr bwMode="auto">
          <a:xfrm>
            <a:off x="651716" y="228604"/>
            <a:ext cx="578498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vi-VN" sz="2800" dirty="0">
                <a:solidFill>
                  <a:srgbClr val="C00000"/>
                </a:solidFill>
                <a:latin typeface="Times New Roman" panose="02020603050405020304" pitchFamily="18" charset="0"/>
              </a:rPr>
              <a:t>II. </a:t>
            </a:r>
            <a:r>
              <a:rPr lang="en-US" altLang="vi-VN" sz="2800" u="sng" dirty="0">
                <a:solidFill>
                  <a:srgbClr val="C00000"/>
                </a:solidFill>
                <a:latin typeface="Times New Roman" panose="02020603050405020304" pitchFamily="18" charset="0"/>
              </a:rPr>
              <a:t>ĐẶC ĐIỂM CHUNG CỦA NHÀ Ở</a:t>
            </a:r>
            <a:endParaRPr lang="en-US" altLang="vi-VN" sz="2800" dirty="0">
              <a:solidFill>
                <a:srgbClr val="C00000"/>
              </a:solidFill>
              <a:latin typeface="Times New Roman" panose="02020603050405020304" pitchFamily="18" charset="0"/>
            </a:endParaRPr>
          </a:p>
        </p:txBody>
      </p:sp>
      <p:sp>
        <p:nvSpPr>
          <p:cNvPr id="12294" name="Rectangle 11"/>
          <p:cNvSpPr>
            <a:spLocks noChangeArrowheads="1"/>
          </p:cNvSpPr>
          <p:nvPr/>
        </p:nvSpPr>
        <p:spPr bwMode="auto">
          <a:xfrm>
            <a:off x="1076813" y="2215727"/>
            <a:ext cx="709649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en-US" sz="2800" b="1" dirty="0">
                <a:latin typeface="Times New Roman" panose="02020603050405020304" pitchFamily="18" charset="0"/>
              </a:rPr>
              <a:t>1.</a:t>
            </a:r>
            <a:r>
              <a:rPr lang="vi-VN" altLang="en-US" sz="2800" b="1" u="sng" dirty="0">
                <a:latin typeface="Times New Roman" panose="02020603050405020304" pitchFamily="18" charset="0"/>
              </a:rPr>
              <a:t>Cấu tạo</a:t>
            </a:r>
            <a:r>
              <a:rPr lang="en-US" altLang="en-US" sz="2800" b="1" dirty="0">
                <a:latin typeface="Times New Roman" panose="02020603050405020304" pitchFamily="18" charset="0"/>
              </a:rPr>
              <a:t>: </a:t>
            </a:r>
            <a:r>
              <a:rPr lang="en-US" altLang="en-US" sz="2800" dirty="0" err="1">
                <a:latin typeface="Times New Roman" panose="02020603050405020304" pitchFamily="18" charset="0"/>
              </a:rPr>
              <a:t>Gồm</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các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phần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chính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móng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nhà</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sàn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nhà</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khung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nhà</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tường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nhà</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mái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nhà</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cửa</a:t>
            </a:r>
            <a:r>
              <a:rPr lang="en-US" altLang="en-US" sz="2800" dirty="0">
                <a:latin typeface="Times New Roman" panose="02020603050405020304" pitchFamily="18" charset="0"/>
              </a:rPr>
              <a:t> ra </a:t>
            </a:r>
            <a:r>
              <a:rPr lang="en-US" altLang="en-US" sz="2800" dirty="0" err="1">
                <a:latin typeface="Times New Roman" panose="02020603050405020304" pitchFamily="18" charset="0"/>
              </a:rPr>
              <a:t>vào</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cửa</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sổ</a:t>
            </a:r>
            <a:r>
              <a:rPr lang="en-US" altLang="en-US" sz="2800" dirty="0">
                <a:latin typeface="Times New Roman" panose="02020603050405020304" pitchFamily="18" charset="0"/>
              </a:rPr>
              <a:t>.</a:t>
            </a:r>
            <a:r>
              <a:rPr lang="vi-VN" altLang="en-US" sz="2800" b="1" dirty="0">
                <a:latin typeface="Times New Roman" panose="02020603050405020304" pitchFamily="18" charset="0"/>
              </a:rPr>
              <a:t> </a:t>
            </a:r>
            <a:endParaRPr lang="en-US" altLang="vi-VN" sz="2800" b="1" dirty="0">
              <a:latin typeface="Times New Roman" panose="02020603050405020304" pitchFamily="18" charset="0"/>
            </a:endParaRPr>
          </a:p>
        </p:txBody>
      </p:sp>
      <p:sp>
        <p:nvSpPr>
          <p:cNvPr id="15" name="Rectangle 29"/>
          <p:cNvSpPr>
            <a:spLocks noChangeArrowheads="1"/>
          </p:cNvSpPr>
          <p:nvPr/>
        </p:nvSpPr>
        <p:spPr bwMode="auto">
          <a:xfrm>
            <a:off x="198438" y="190500"/>
            <a:ext cx="8716962" cy="6477000"/>
          </a:xfrm>
          <a:prstGeom prst="rect">
            <a:avLst/>
          </a:prstGeom>
          <a:noFill/>
          <a:ln w="9525" algn="ctr">
            <a:solidFill>
              <a:srgbClr val="00FFCC"/>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vi-VN" altLang="en-US" sz="3200">
              <a:latin typeface="VNI-Times" pitchFamily="2" charset="0"/>
            </a:endParaRPr>
          </a:p>
        </p:txBody>
      </p:sp>
      <p:pic>
        <p:nvPicPr>
          <p:cNvPr id="16" name="Picture 15">
            <a:extLst>
              <a:ext uri="{FF2B5EF4-FFF2-40B4-BE49-F238E27FC236}">
                <a16:creationId xmlns:a16="http://schemas.microsoft.com/office/drawing/2014/main" id="{A02D8CEF-2BEA-47EA-AF83-31E85560FBF1}"/>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2237" y="891246"/>
            <a:ext cx="1258957" cy="1287738"/>
          </a:xfrm>
          <a:prstGeom prst="rect">
            <a:avLst/>
          </a:prstGeom>
        </p:spPr>
      </p:pic>
      <p:sp>
        <p:nvSpPr>
          <p:cNvPr id="2" name="TextBox 1">
            <a:extLst>
              <a:ext uri="{FF2B5EF4-FFF2-40B4-BE49-F238E27FC236}">
                <a16:creationId xmlns:a16="http://schemas.microsoft.com/office/drawing/2014/main" id="{E3260A8C-7E8D-4E9B-A835-239D1E9C2F09}"/>
              </a:ext>
            </a:extLst>
          </p:cNvPr>
          <p:cNvSpPr txBox="1"/>
          <p:nvPr/>
        </p:nvSpPr>
        <p:spPr>
          <a:xfrm>
            <a:off x="1076813" y="3791809"/>
            <a:ext cx="7315102" cy="2677656"/>
          </a:xfrm>
          <a:prstGeom prst="rect">
            <a:avLst/>
          </a:prstGeom>
          <a:noFill/>
        </p:spPr>
        <p:txBody>
          <a:bodyPr wrap="square" rtlCol="0">
            <a:spAutoFit/>
          </a:bodyPr>
          <a:lstStyle/>
          <a:p>
            <a:r>
              <a:rPr lang="en-US" altLang="en-US" sz="2800" b="1" dirty="0">
                <a:latin typeface="Times New Roman" panose="02020603050405020304" pitchFamily="18" charset="0"/>
              </a:rPr>
              <a:t>2.</a:t>
            </a:r>
            <a:r>
              <a:rPr lang="vi-VN" altLang="en-US" sz="2800" dirty="0">
                <a:latin typeface="Times New Roman" panose="02020603050405020304" pitchFamily="18" charset="0"/>
              </a:rPr>
              <a:t> </a:t>
            </a:r>
            <a:r>
              <a:rPr lang="en-US" altLang="en-US" sz="2800" b="1" u="sng" dirty="0">
                <a:latin typeface="Times New Roman" panose="02020603050405020304" pitchFamily="18" charset="0"/>
              </a:rPr>
              <a:t>C</a:t>
            </a:r>
            <a:r>
              <a:rPr lang="vi-VN" altLang="en-US" sz="2800" b="1" u="sng" dirty="0">
                <a:latin typeface="Times New Roman" panose="02020603050405020304" pitchFamily="18" charset="0"/>
              </a:rPr>
              <a:t>ách bố trí không gian bên trong</a:t>
            </a:r>
            <a:r>
              <a:rPr lang="en-US" altLang="en-US" sz="2800" b="1" u="sng" dirty="0">
                <a:latin typeface="Times New Roman" panose="02020603050405020304" pitchFamily="18" charset="0"/>
              </a:rPr>
              <a: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tùy</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vào</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đặc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điểm</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vùng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miền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và</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điều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kiện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kinh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tế</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của</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mỗi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gia</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đình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mà</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nhà</a:t>
            </a:r>
            <a:r>
              <a:rPr lang="en-US" altLang="en-US" sz="2800" dirty="0">
                <a:latin typeface="Times New Roman" panose="02020603050405020304" pitchFamily="18" charset="0"/>
              </a:rPr>
              <a:t> ở </a:t>
            </a:r>
            <a:r>
              <a:rPr lang="en-US" altLang="en-US" sz="2800" dirty="0" err="1">
                <a:latin typeface="Times New Roman" panose="02020603050405020304" pitchFamily="18" charset="0"/>
              </a:rPr>
              <a:t>được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phân</a:t>
            </a:r>
            <a:r>
              <a:rPr lang="en-US" altLang="en-US" sz="2800" dirty="0">
                <a:latin typeface="Times New Roman" panose="02020603050405020304" pitchFamily="18" charset="0"/>
              </a:rPr>
              <a:t> chia </a:t>
            </a:r>
            <a:r>
              <a:rPr lang="en-US" altLang="en-US" sz="2800" dirty="0" err="1">
                <a:latin typeface="Times New Roman" panose="02020603050405020304" pitchFamily="18" charset="0"/>
              </a:rPr>
              <a:t>các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khu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vực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khác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nhau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khu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vực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sinh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hoạt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chung</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khu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vực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ngủ</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nghỉ</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khu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vực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nấu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ăn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khu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vực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vệ</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sinh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khu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vực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thờ</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cúng</a:t>
            </a:r>
            <a:r>
              <a:rPr lang="en-US" altLang="en-US" sz="2800" dirty="0">
                <a:latin typeface="Times New Roman" panose="02020603050405020304" pitchFamily="18" charset="0"/>
              </a:rPr>
              <a:t>,…</a:t>
            </a:r>
            <a:endParaRPr lang="en-US" sz="2800" dirty="0"/>
          </a:p>
        </p:txBody>
      </p:sp>
    </p:spTree>
    <p:extLst>
      <p:ext uri="{BB962C8B-B14F-4D97-AF65-F5344CB8AC3E}">
        <p14:creationId xmlns:p14="http://schemas.microsoft.com/office/powerpoint/2010/main" val="3621223045"/>
      </p:ext>
    </p:extLst>
  </p:cSld>
  <p:clrMapOvr>
    <a:masterClrMapping/>
  </p:clrMapOvr>
  <p:transition>
    <p:check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7" descr="b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Top Corners Rounded 15">
            <a:extLst>
              <a:ext uri="{FF2B5EF4-FFF2-40B4-BE49-F238E27FC236}">
                <a16:creationId xmlns:a16="http://schemas.microsoft.com/office/drawing/2014/main" id="{64D87223-09CE-4DE3-AD12-5D12CBE4C9BA}"/>
              </a:ext>
            </a:extLst>
          </p:cNvPr>
          <p:cNvSpPr/>
          <p:nvPr/>
        </p:nvSpPr>
        <p:spPr>
          <a:xfrm rot="5400000">
            <a:off x="-1627981" y="3258346"/>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14340" name="Freeform 19"/>
          <p:cNvSpPr>
            <a:spLocks/>
          </p:cNvSpPr>
          <p:nvPr/>
        </p:nvSpPr>
        <p:spPr bwMode="auto">
          <a:xfrm rot="5400000">
            <a:off x="1121572" y="-1350168"/>
            <a:ext cx="7053263" cy="9753600"/>
          </a:xfrm>
          <a:custGeom>
            <a:avLst/>
            <a:gdLst>
              <a:gd name="T0" fmla="*/ 0 w 1943049"/>
              <a:gd name="T1" fmla="*/ 0 h 1943049"/>
              <a:gd name="T2" fmla="*/ 1224643056 w 1943049"/>
              <a:gd name="T3" fmla="*/ 2147483646 h 1943049"/>
              <a:gd name="T4" fmla="*/ 0 w 1943049"/>
              <a:gd name="T5" fmla="*/ 2147483646 h 1943049"/>
              <a:gd name="T6" fmla="*/ 0 60000 65536"/>
              <a:gd name="T7" fmla="*/ 0 60000 65536"/>
              <a:gd name="T8" fmla="*/ 0 60000 65536"/>
            </a:gdLst>
            <a:ahLst/>
            <a:cxnLst>
              <a:cxn ang="T6">
                <a:pos x="T0" y="T1"/>
              </a:cxn>
              <a:cxn ang="T7">
                <a:pos x="T2" y="T3"/>
              </a:cxn>
              <a:cxn ang="T8">
                <a:pos x="T4" y="T5"/>
              </a:cxn>
            </a:cxnLst>
            <a:rect l="0" t="0" r="r" b="b"/>
            <a:pathLst>
              <a:path w="1943049" h="1943049">
                <a:moveTo>
                  <a:pt x="0" y="0"/>
                </a:moveTo>
                <a:cubicBezTo>
                  <a:pt x="1073116" y="0"/>
                  <a:pt x="1943049" y="869933"/>
                  <a:pt x="1943049" y="1943049"/>
                </a:cubicBezTo>
                <a:lnTo>
                  <a:pt x="0" y="1943049"/>
                </a:lnTo>
                <a:lnTo>
                  <a:pt x="0" y="0"/>
                </a:lnTo>
                <a:close/>
              </a:path>
            </a:pathLst>
          </a:custGeom>
          <a:solidFill>
            <a:srgbClr val="00B0F0">
              <a:alpha val="5882"/>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dirty="0"/>
          </a:p>
        </p:txBody>
      </p:sp>
      <p:sp>
        <p:nvSpPr>
          <p:cNvPr id="14341" name="Rectangle 1"/>
          <p:cNvSpPr>
            <a:spLocks noChangeArrowheads="1"/>
          </p:cNvSpPr>
          <p:nvPr/>
        </p:nvSpPr>
        <p:spPr bwMode="auto">
          <a:xfrm>
            <a:off x="169867" y="203204"/>
            <a:ext cx="578498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vi-VN" sz="2800" dirty="0">
                <a:solidFill>
                  <a:srgbClr val="C00000"/>
                </a:solidFill>
                <a:latin typeface="Times New Roman" panose="02020603050405020304" pitchFamily="18" charset="0"/>
              </a:rPr>
              <a:t>II. </a:t>
            </a:r>
            <a:r>
              <a:rPr lang="en-US" altLang="vi-VN" sz="2800" u="sng" dirty="0">
                <a:solidFill>
                  <a:srgbClr val="C00000"/>
                </a:solidFill>
                <a:latin typeface="Times New Roman" panose="02020603050405020304" pitchFamily="18" charset="0"/>
              </a:rPr>
              <a:t>ĐẶC ĐIỂM CHUNG CỦA NHÀ Ở</a:t>
            </a:r>
            <a:endParaRPr lang="en-US" altLang="vi-VN" sz="2800" dirty="0">
              <a:solidFill>
                <a:srgbClr val="C00000"/>
              </a:solidFill>
              <a:latin typeface="Times New Roman" panose="02020603050405020304" pitchFamily="18" charset="0"/>
            </a:endParaRPr>
          </a:p>
        </p:txBody>
      </p:sp>
      <p:pic>
        <p:nvPicPr>
          <p:cNvPr id="1434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4" y="1001717"/>
            <a:ext cx="841375"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3"/>
          <p:cNvSpPr txBox="1">
            <a:spLocks/>
          </p:cNvSpPr>
          <p:nvPr/>
        </p:nvSpPr>
        <p:spPr>
          <a:xfrm>
            <a:off x="1792288" y="881063"/>
            <a:ext cx="1916112" cy="584200"/>
          </a:xfrm>
          <a:prstGeom prst="rect">
            <a:avLst/>
          </a:prstGeom>
        </p:spPr>
        <p:txBody>
          <a:bodyPr>
            <a:spAutoFit/>
          </a:bodyPr>
          <a:lst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Arial" panose="020B0604020202020204" pitchFamily="34" charset="0"/>
              </a:defRPr>
            </a:lvl2pPr>
            <a:lvl3pPr algn="l" rtl="0" eaLnBrk="0" fontAlgn="base" hangingPunct="0">
              <a:spcBef>
                <a:spcPct val="0"/>
              </a:spcBef>
              <a:spcAft>
                <a:spcPct val="0"/>
              </a:spcAft>
              <a:defRPr sz="3800">
                <a:solidFill>
                  <a:schemeClr val="tx2"/>
                </a:solidFill>
                <a:latin typeface="Arial" panose="020B0604020202020204" pitchFamily="34" charset="0"/>
              </a:defRPr>
            </a:lvl3pPr>
            <a:lvl4pPr algn="l" rtl="0" eaLnBrk="0" fontAlgn="base" hangingPunct="0">
              <a:spcBef>
                <a:spcPct val="0"/>
              </a:spcBef>
              <a:spcAft>
                <a:spcPct val="0"/>
              </a:spcAft>
              <a:defRPr sz="3800">
                <a:solidFill>
                  <a:schemeClr val="tx2"/>
                </a:solidFill>
                <a:latin typeface="Arial" panose="020B0604020202020204" pitchFamily="34" charset="0"/>
              </a:defRPr>
            </a:lvl4pPr>
            <a:lvl5pPr algn="l" rtl="0" eaLnBrk="0" fontAlgn="base" hangingPunct="0">
              <a:spcBef>
                <a:spcPct val="0"/>
              </a:spcBef>
              <a:spcAft>
                <a:spcPct val="0"/>
              </a:spcAft>
              <a:defRPr sz="3800">
                <a:solidFill>
                  <a:schemeClr val="tx2"/>
                </a:solidFill>
                <a:latin typeface="Arial" panose="020B0604020202020204" pitchFamily="34" charset="0"/>
              </a:defRPr>
            </a:lvl5pPr>
            <a:lvl6pPr marL="457200" algn="l" rtl="0" fontAlgn="base">
              <a:spcBef>
                <a:spcPct val="0"/>
              </a:spcBef>
              <a:spcAft>
                <a:spcPct val="0"/>
              </a:spcAft>
              <a:defRPr sz="3800">
                <a:solidFill>
                  <a:schemeClr val="tx2"/>
                </a:solidFill>
                <a:latin typeface="Arial" panose="020B0604020202020204" pitchFamily="34" charset="0"/>
              </a:defRPr>
            </a:lvl6pPr>
            <a:lvl7pPr marL="914400" algn="l" rtl="0" fontAlgn="base">
              <a:spcBef>
                <a:spcPct val="0"/>
              </a:spcBef>
              <a:spcAft>
                <a:spcPct val="0"/>
              </a:spcAft>
              <a:defRPr sz="3800">
                <a:solidFill>
                  <a:schemeClr val="tx2"/>
                </a:solidFill>
                <a:latin typeface="Arial" panose="020B0604020202020204" pitchFamily="34" charset="0"/>
              </a:defRPr>
            </a:lvl7pPr>
            <a:lvl8pPr marL="1371600" algn="l" rtl="0" fontAlgn="base">
              <a:spcBef>
                <a:spcPct val="0"/>
              </a:spcBef>
              <a:spcAft>
                <a:spcPct val="0"/>
              </a:spcAft>
              <a:defRPr sz="3800">
                <a:solidFill>
                  <a:schemeClr val="tx2"/>
                </a:solidFill>
                <a:latin typeface="Arial" panose="020B0604020202020204" pitchFamily="34" charset="0"/>
              </a:defRPr>
            </a:lvl8pPr>
            <a:lvl9pPr marL="1828800" algn="l" rtl="0" fontAlgn="base">
              <a:spcBef>
                <a:spcPct val="0"/>
              </a:spcBef>
              <a:spcAft>
                <a:spcPct val="0"/>
              </a:spcAft>
              <a:defRPr sz="3800">
                <a:solidFill>
                  <a:schemeClr val="tx2"/>
                </a:solidFill>
                <a:latin typeface="Arial" panose="020B0604020202020204" pitchFamily="34" charset="0"/>
              </a:defRPr>
            </a:lvl9pPr>
          </a:lstStyle>
          <a:p>
            <a:pPr>
              <a:defRPr/>
            </a:pPr>
            <a:r>
              <a:rPr lang="en-US" sz="3200" b="1" kern="0">
                <a:solidFill>
                  <a:srgbClr val="3333FF"/>
                </a:solidFill>
                <a:latin typeface="#9Slide05 Habano" panose="02040603050506020204" pitchFamily="18" charset="0"/>
              </a:rPr>
              <a:t>Khám phá</a:t>
            </a:r>
            <a:endParaRPr lang="en-US" sz="3200" b="1" kern="0" dirty="0">
              <a:solidFill>
                <a:srgbClr val="3333FF"/>
              </a:solidFill>
              <a:latin typeface="#9Slide05 Habano" panose="02040603050506020204" pitchFamily="18" charset="0"/>
            </a:endParaRPr>
          </a:p>
        </p:txBody>
      </p:sp>
      <p:pic>
        <p:nvPicPr>
          <p:cNvPr id="14344" name="Content Placeholder 3" descr="Screen Clippi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79527" y="1567657"/>
            <a:ext cx="7307262" cy="488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Rounded Corners 1">
            <a:extLst>
              <a:ext uri="{FF2B5EF4-FFF2-40B4-BE49-F238E27FC236}">
                <a16:creationId xmlns:a16="http://schemas.microsoft.com/office/drawing/2014/main" id="{8F08FAEC-A0F1-48D2-902D-A87258AF3CAE}"/>
              </a:ext>
            </a:extLst>
          </p:cNvPr>
          <p:cNvSpPr/>
          <p:nvPr/>
        </p:nvSpPr>
        <p:spPr>
          <a:xfrm>
            <a:off x="1" y="3425911"/>
            <a:ext cx="1792288" cy="415614"/>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rPr>
              <a:t>PHÒNG KHÁCH</a:t>
            </a:r>
            <a:endParaRPr lang="en-US" dirty="0">
              <a:solidFill>
                <a:schemeClr val="tx1">
                  <a:lumMod val="85000"/>
                  <a:lumOff val="15000"/>
                </a:schemeClr>
              </a:solidFill>
            </a:endParaRPr>
          </a:p>
        </p:txBody>
      </p:sp>
      <p:sp>
        <p:nvSpPr>
          <p:cNvPr id="17" name="Rectangle: Rounded Corners 16">
            <a:extLst>
              <a:ext uri="{FF2B5EF4-FFF2-40B4-BE49-F238E27FC236}">
                <a16:creationId xmlns:a16="http://schemas.microsoft.com/office/drawing/2014/main" id="{C1C0D607-06AB-446E-9C98-D9BF4913C4AF}"/>
              </a:ext>
            </a:extLst>
          </p:cNvPr>
          <p:cNvSpPr/>
          <p:nvPr/>
        </p:nvSpPr>
        <p:spPr>
          <a:xfrm>
            <a:off x="7162800" y="5715000"/>
            <a:ext cx="2133603" cy="415614"/>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lumMod val="85000"/>
                    <a:lumOff val="15000"/>
                  </a:schemeClr>
                </a:solidFill>
              </a:rPr>
              <a:t>PHÒNG TẮM, VỆ SINH</a:t>
            </a:r>
          </a:p>
        </p:txBody>
      </p:sp>
      <p:sp>
        <p:nvSpPr>
          <p:cNvPr id="18" name="Rectangle: Rounded Corners 17">
            <a:extLst>
              <a:ext uri="{FF2B5EF4-FFF2-40B4-BE49-F238E27FC236}">
                <a16:creationId xmlns:a16="http://schemas.microsoft.com/office/drawing/2014/main" id="{7EEBE981-823D-4204-8113-D3E908A558BB}"/>
              </a:ext>
            </a:extLst>
          </p:cNvPr>
          <p:cNvSpPr/>
          <p:nvPr/>
        </p:nvSpPr>
        <p:spPr>
          <a:xfrm>
            <a:off x="0" y="5631827"/>
            <a:ext cx="1527179" cy="415614"/>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85000"/>
                    <a:lumOff val="15000"/>
                  </a:schemeClr>
                </a:solidFill>
              </a:rPr>
              <a:t>PHÒNG BẾP</a:t>
            </a:r>
          </a:p>
        </p:txBody>
      </p:sp>
      <p:sp>
        <p:nvSpPr>
          <p:cNvPr id="19" name="Rectangle: Rounded Corners 18">
            <a:extLst>
              <a:ext uri="{FF2B5EF4-FFF2-40B4-BE49-F238E27FC236}">
                <a16:creationId xmlns:a16="http://schemas.microsoft.com/office/drawing/2014/main" id="{4FD79AE8-0FCB-4F18-BA99-DA318DD4502C}"/>
              </a:ext>
            </a:extLst>
          </p:cNvPr>
          <p:cNvSpPr/>
          <p:nvPr/>
        </p:nvSpPr>
        <p:spPr>
          <a:xfrm>
            <a:off x="7328452" y="3429000"/>
            <a:ext cx="1524000" cy="41561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85000"/>
                    <a:lumOff val="15000"/>
                  </a:schemeClr>
                </a:solidFill>
              </a:rPr>
              <a:t>PHÒNG NGỦ</a:t>
            </a:r>
          </a:p>
        </p:txBody>
      </p:sp>
    </p:spTree>
    <p:extLst>
      <p:ext uri="{BB962C8B-B14F-4D97-AF65-F5344CB8AC3E}">
        <p14:creationId xmlns:p14="http://schemas.microsoft.com/office/powerpoint/2010/main" val="39978796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1+#ppt_w/2"/>
                                          </p:val>
                                        </p:tav>
                                        <p:tav tm="100000">
                                          <p:val>
                                            <p:strVal val="#ppt_x"/>
                                          </p:val>
                                        </p:tav>
                                      </p:tavLst>
                                    </p:anim>
                                    <p:anim calcmode="lin" valueType="num">
                                      <p:cBhvr additive="base">
                                        <p:cTn id="14"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0-#ppt_w/2"/>
                                          </p:val>
                                        </p:tav>
                                        <p:tav tm="100000">
                                          <p:val>
                                            <p:strVal val="#ppt_x"/>
                                          </p:val>
                                        </p:tav>
                                      </p:tavLst>
                                    </p:anim>
                                    <p:anim calcmode="lin" valueType="num">
                                      <p:cBhvr additive="base">
                                        <p:cTn id="20"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1+#ppt_w/2"/>
                                          </p:val>
                                        </p:tav>
                                        <p:tav tm="100000">
                                          <p:val>
                                            <p:strVal val="#ppt_x"/>
                                          </p:val>
                                        </p:tav>
                                      </p:tavLst>
                                    </p:anim>
                                    <p:anim calcmode="lin" valueType="num">
                                      <p:cBhvr additive="base">
                                        <p:cTn id="26"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P spid="18"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Top Corners Rounded 15">
            <a:extLst>
              <a:ext uri="{FF2B5EF4-FFF2-40B4-BE49-F238E27FC236}">
                <a16:creationId xmlns:a16="http://schemas.microsoft.com/office/drawing/2014/main" id="{64D87223-09CE-4DE3-AD12-5D12CBE4C9BA}"/>
              </a:ext>
            </a:extLst>
          </p:cNvPr>
          <p:cNvSpPr/>
          <p:nvPr/>
        </p:nvSpPr>
        <p:spPr>
          <a:xfrm rot="5400000">
            <a:off x="-1627981" y="3258346"/>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15364" name="Freeform 19"/>
          <p:cNvSpPr>
            <a:spLocks/>
          </p:cNvSpPr>
          <p:nvPr/>
        </p:nvSpPr>
        <p:spPr bwMode="auto">
          <a:xfrm rot="5400000">
            <a:off x="-5871369" y="2262191"/>
            <a:ext cx="7053263" cy="9753601"/>
          </a:xfrm>
          <a:custGeom>
            <a:avLst/>
            <a:gdLst>
              <a:gd name="T0" fmla="*/ 0 w 1943049"/>
              <a:gd name="T1" fmla="*/ 0 h 1943049"/>
              <a:gd name="T2" fmla="*/ 1224643056 w 1943049"/>
              <a:gd name="T3" fmla="*/ 2147483646 h 1943049"/>
              <a:gd name="T4" fmla="*/ 0 w 1943049"/>
              <a:gd name="T5" fmla="*/ 2147483646 h 1943049"/>
              <a:gd name="T6" fmla="*/ 0 60000 65536"/>
              <a:gd name="T7" fmla="*/ 0 60000 65536"/>
              <a:gd name="T8" fmla="*/ 0 60000 65536"/>
            </a:gdLst>
            <a:ahLst/>
            <a:cxnLst>
              <a:cxn ang="T6">
                <a:pos x="T0" y="T1"/>
              </a:cxn>
              <a:cxn ang="T7">
                <a:pos x="T2" y="T3"/>
              </a:cxn>
              <a:cxn ang="T8">
                <a:pos x="T4" y="T5"/>
              </a:cxn>
            </a:cxnLst>
            <a:rect l="0" t="0" r="r" b="b"/>
            <a:pathLst>
              <a:path w="1943049" h="1943049">
                <a:moveTo>
                  <a:pt x="0" y="0"/>
                </a:moveTo>
                <a:cubicBezTo>
                  <a:pt x="1073116" y="0"/>
                  <a:pt x="1943049" y="869933"/>
                  <a:pt x="1943049" y="1943049"/>
                </a:cubicBezTo>
                <a:lnTo>
                  <a:pt x="0" y="1943049"/>
                </a:lnTo>
                <a:lnTo>
                  <a:pt x="0" y="0"/>
                </a:lnTo>
                <a:close/>
              </a:path>
            </a:pathLst>
          </a:custGeom>
          <a:solidFill>
            <a:srgbClr val="00B0F0">
              <a:alpha val="5882"/>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15365" name="Rectangle 11"/>
          <p:cNvSpPr>
            <a:spLocks noChangeArrowheads="1"/>
          </p:cNvSpPr>
          <p:nvPr/>
        </p:nvSpPr>
        <p:spPr bwMode="auto">
          <a:xfrm>
            <a:off x="169867" y="1042992"/>
            <a:ext cx="40608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en-US" sz="2800" b="1" dirty="0">
                <a:solidFill>
                  <a:schemeClr val="tx1">
                    <a:lumMod val="85000"/>
                    <a:lumOff val="15000"/>
                  </a:schemeClr>
                </a:solidFill>
                <a:latin typeface="Times New Roman" panose="02020603050405020304" pitchFamily="18" charset="0"/>
              </a:rPr>
              <a:t>1.</a:t>
            </a:r>
            <a:r>
              <a:rPr lang="vi-VN" altLang="en-US" sz="2800" b="1" dirty="0">
                <a:solidFill>
                  <a:schemeClr val="tx1">
                    <a:lumMod val="85000"/>
                    <a:lumOff val="15000"/>
                  </a:schemeClr>
                </a:solidFill>
                <a:latin typeface="Times New Roman" panose="02020603050405020304" pitchFamily="18" charset="0"/>
              </a:rPr>
              <a:t> </a:t>
            </a:r>
            <a:r>
              <a:rPr lang="en-US" altLang="en-US" sz="2800" b="1" u="sng" dirty="0">
                <a:solidFill>
                  <a:schemeClr val="tx1">
                    <a:lumMod val="85000"/>
                    <a:lumOff val="15000"/>
                  </a:schemeClr>
                </a:solidFill>
                <a:latin typeface="Times New Roman" panose="02020603050405020304" pitchFamily="18" charset="0"/>
              </a:rPr>
              <a:t>N</a:t>
            </a:r>
            <a:r>
              <a:rPr lang="vi-VN" altLang="en-US" sz="2800" b="1" u="sng" dirty="0">
                <a:solidFill>
                  <a:schemeClr val="tx1">
                    <a:lumMod val="85000"/>
                    <a:lumOff val="15000"/>
                  </a:schemeClr>
                </a:solidFill>
                <a:latin typeface="Times New Roman" panose="02020603050405020304" pitchFamily="18" charset="0"/>
              </a:rPr>
              <a:t>hà ở nông thôn </a:t>
            </a:r>
            <a:endParaRPr lang="en-US" altLang="vi-VN" sz="2800" b="1" u="sng" dirty="0">
              <a:solidFill>
                <a:schemeClr val="tx1">
                  <a:lumMod val="85000"/>
                  <a:lumOff val="15000"/>
                </a:schemeClr>
              </a:solidFill>
              <a:latin typeface="Times New Roman" panose="02020603050405020304" pitchFamily="18" charset="0"/>
            </a:endParaRPr>
          </a:p>
        </p:txBody>
      </p:sp>
      <p:sp>
        <p:nvSpPr>
          <p:cNvPr id="15366" name="Rectangle 5"/>
          <p:cNvSpPr>
            <a:spLocks noChangeArrowheads="1"/>
          </p:cNvSpPr>
          <p:nvPr/>
        </p:nvSpPr>
        <p:spPr bwMode="auto">
          <a:xfrm>
            <a:off x="198436" y="415563"/>
            <a:ext cx="86042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vi-VN" sz="2800" dirty="0">
                <a:solidFill>
                  <a:srgbClr val="C00000"/>
                </a:solidFill>
                <a:latin typeface="Times New Roman" panose="02020603050405020304" pitchFamily="18" charset="0"/>
              </a:rPr>
              <a:t>III. </a:t>
            </a:r>
            <a:r>
              <a:rPr lang="en-US" altLang="vi-VN" sz="2800" u="sng" dirty="0">
                <a:solidFill>
                  <a:srgbClr val="C00000"/>
                </a:solidFill>
                <a:latin typeface="Times New Roman" panose="02020603050405020304" pitchFamily="18" charset="0"/>
              </a:rPr>
              <a:t>KIẾN TRÚC NHÀ Ở ĐẶC TRƯNG CỦA VIỆT NAM</a:t>
            </a:r>
            <a:endParaRPr lang="en-US" altLang="vi-VN" sz="2800" dirty="0">
              <a:solidFill>
                <a:srgbClr val="C00000"/>
              </a:solidFill>
              <a:latin typeface="Times New Roman" panose="02020603050405020304" pitchFamily="18" charset="0"/>
            </a:endParaRPr>
          </a:p>
        </p:txBody>
      </p:sp>
      <p:pic>
        <p:nvPicPr>
          <p:cNvPr id="15367" name="Picture 14" descr="Screen Clippi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88743" y="1815157"/>
            <a:ext cx="6629400" cy="4724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29"/>
          <p:cNvSpPr>
            <a:spLocks noChangeArrowheads="1"/>
          </p:cNvSpPr>
          <p:nvPr/>
        </p:nvSpPr>
        <p:spPr bwMode="auto">
          <a:xfrm>
            <a:off x="341313" y="777922"/>
            <a:ext cx="8545516" cy="5937610"/>
          </a:xfrm>
          <a:prstGeom prst="rect">
            <a:avLst/>
          </a:prstGeom>
          <a:noFill/>
          <a:ln w="9525" algn="ctr">
            <a:solidFill>
              <a:srgbClr val="00FFCC"/>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vi-VN" altLang="en-US" sz="3200">
              <a:latin typeface="VNI-Times" pitchFamily="2" charset="0"/>
            </a:endParaRPr>
          </a:p>
        </p:txBody>
      </p:sp>
      <p:pic>
        <p:nvPicPr>
          <p:cNvPr id="16" name="Picture 1">
            <a:extLst>
              <a:ext uri="{FF2B5EF4-FFF2-40B4-BE49-F238E27FC236}">
                <a16:creationId xmlns:a16="http://schemas.microsoft.com/office/drawing/2014/main" id="{9E4FA9CB-12B3-4FEF-8643-45136B6B982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48952" y="4678725"/>
            <a:ext cx="5416550" cy="372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
            <a:extLst>
              <a:ext uri="{FF2B5EF4-FFF2-40B4-BE49-F238E27FC236}">
                <a16:creationId xmlns:a16="http://schemas.microsoft.com/office/drawing/2014/main" id="{13C681DF-DEDF-4429-AC36-FDF4645862F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55450" y="1042992"/>
            <a:ext cx="5683221" cy="3429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3414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77AA25F3-1161-4650-9B9C-2B0264A52DD7}"/>
              </a:ext>
            </a:extLst>
          </p:cNvPr>
          <p:cNvSpPr/>
          <p:nvPr/>
        </p:nvSpPr>
        <p:spPr>
          <a:xfrm>
            <a:off x="10679654" y="2617192"/>
            <a:ext cx="974515" cy="934041"/>
          </a:xfrm>
          <a:prstGeom prst="flowChartConnector">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86" name="Picture 27" descr="b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90161" y="1969492"/>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Top Corners Rounded 15">
            <a:extLst>
              <a:ext uri="{FF2B5EF4-FFF2-40B4-BE49-F238E27FC236}">
                <a16:creationId xmlns:a16="http://schemas.microsoft.com/office/drawing/2014/main" id="{64D87223-09CE-4DE3-AD12-5D12CBE4C9BA}"/>
              </a:ext>
            </a:extLst>
          </p:cNvPr>
          <p:cNvSpPr/>
          <p:nvPr/>
        </p:nvSpPr>
        <p:spPr>
          <a:xfrm rot="5400000">
            <a:off x="-1624425" y="3694653"/>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16388" name="Freeform 19"/>
          <p:cNvSpPr>
            <a:spLocks/>
          </p:cNvSpPr>
          <p:nvPr/>
        </p:nvSpPr>
        <p:spPr bwMode="auto">
          <a:xfrm rot="5400000">
            <a:off x="1052622" y="-1325568"/>
            <a:ext cx="7053263" cy="9753601"/>
          </a:xfrm>
          <a:custGeom>
            <a:avLst/>
            <a:gdLst>
              <a:gd name="T0" fmla="*/ 0 w 1943049"/>
              <a:gd name="T1" fmla="*/ 0 h 1943049"/>
              <a:gd name="T2" fmla="*/ 1224643056 w 1943049"/>
              <a:gd name="T3" fmla="*/ 2147483646 h 1943049"/>
              <a:gd name="T4" fmla="*/ 0 w 1943049"/>
              <a:gd name="T5" fmla="*/ 2147483646 h 1943049"/>
              <a:gd name="T6" fmla="*/ 0 60000 65536"/>
              <a:gd name="T7" fmla="*/ 0 60000 65536"/>
              <a:gd name="T8" fmla="*/ 0 60000 65536"/>
            </a:gdLst>
            <a:ahLst/>
            <a:cxnLst>
              <a:cxn ang="T6">
                <a:pos x="T0" y="T1"/>
              </a:cxn>
              <a:cxn ang="T7">
                <a:pos x="T2" y="T3"/>
              </a:cxn>
              <a:cxn ang="T8">
                <a:pos x="T4" y="T5"/>
              </a:cxn>
            </a:cxnLst>
            <a:rect l="0" t="0" r="r" b="b"/>
            <a:pathLst>
              <a:path w="1943049" h="1943049">
                <a:moveTo>
                  <a:pt x="0" y="0"/>
                </a:moveTo>
                <a:cubicBezTo>
                  <a:pt x="1073116" y="0"/>
                  <a:pt x="1943049" y="869933"/>
                  <a:pt x="1943049" y="1943049"/>
                </a:cubicBezTo>
                <a:lnTo>
                  <a:pt x="0" y="1943049"/>
                </a:lnTo>
                <a:lnTo>
                  <a:pt x="0" y="0"/>
                </a:lnTo>
                <a:close/>
              </a:path>
            </a:pathLst>
          </a:custGeom>
          <a:solidFill>
            <a:srgbClr val="00B0F0">
              <a:alpha val="5882"/>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dirty="0"/>
          </a:p>
        </p:txBody>
      </p:sp>
      <p:sp>
        <p:nvSpPr>
          <p:cNvPr id="16389" name="Rectangle 11"/>
          <p:cNvSpPr>
            <a:spLocks noChangeArrowheads="1"/>
          </p:cNvSpPr>
          <p:nvPr/>
        </p:nvSpPr>
        <p:spPr bwMode="auto">
          <a:xfrm>
            <a:off x="184957" y="1447205"/>
            <a:ext cx="40608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en-US" sz="2800" b="1" dirty="0">
                <a:solidFill>
                  <a:schemeClr val="tx1">
                    <a:lumMod val="85000"/>
                    <a:lumOff val="15000"/>
                  </a:schemeClr>
                </a:solidFill>
                <a:latin typeface="Times New Roman" panose="02020603050405020304" pitchFamily="18" charset="0"/>
              </a:rPr>
              <a:t>2.</a:t>
            </a:r>
            <a:r>
              <a:rPr lang="vi-VN" altLang="en-US" sz="2800" b="1" dirty="0">
                <a:solidFill>
                  <a:schemeClr val="tx1">
                    <a:lumMod val="85000"/>
                    <a:lumOff val="15000"/>
                  </a:schemeClr>
                </a:solidFill>
                <a:latin typeface="Times New Roman" panose="02020603050405020304" pitchFamily="18" charset="0"/>
              </a:rPr>
              <a:t> </a:t>
            </a:r>
            <a:r>
              <a:rPr lang="en-US" altLang="en-US" sz="2800" b="1" u="sng" dirty="0">
                <a:solidFill>
                  <a:schemeClr val="tx1">
                    <a:lumMod val="85000"/>
                    <a:lumOff val="15000"/>
                  </a:schemeClr>
                </a:solidFill>
                <a:latin typeface="Times New Roman" panose="02020603050405020304" pitchFamily="18" charset="0"/>
              </a:rPr>
              <a:t>N</a:t>
            </a:r>
            <a:r>
              <a:rPr lang="vi-VN" altLang="en-US" sz="2800" b="1" u="sng" dirty="0">
                <a:solidFill>
                  <a:schemeClr val="tx1">
                    <a:lumMod val="85000"/>
                    <a:lumOff val="15000"/>
                  </a:schemeClr>
                </a:solidFill>
                <a:latin typeface="Times New Roman" panose="02020603050405020304" pitchFamily="18" charset="0"/>
              </a:rPr>
              <a:t>hà ở </a:t>
            </a:r>
            <a:r>
              <a:rPr lang="en-US" altLang="en-US" sz="2800" b="1" u="sng" dirty="0" err="1">
                <a:solidFill>
                  <a:schemeClr val="tx1">
                    <a:lumMod val="85000"/>
                    <a:lumOff val="15000"/>
                  </a:schemeClr>
                </a:solidFill>
                <a:latin typeface="Times New Roman" panose="02020603050405020304" pitchFamily="18" charset="0"/>
              </a:rPr>
              <a:t>thành</a:t>
            </a:r>
            <a:r>
              <a:rPr lang="en-US" altLang="en-US" sz="2800" b="1" u="sng" dirty="0">
                <a:solidFill>
                  <a:schemeClr val="tx1">
                    <a:lumMod val="85000"/>
                    <a:lumOff val="15000"/>
                  </a:schemeClr>
                </a:solidFill>
                <a:latin typeface="Times New Roman" panose="02020603050405020304" pitchFamily="18" charset="0"/>
              </a:rPr>
              <a:t> </a:t>
            </a:r>
            <a:r>
              <a:rPr lang="en-US" altLang="en-US" sz="2800" b="1" u="sng" dirty="0" err="1">
                <a:solidFill>
                  <a:schemeClr val="tx1">
                    <a:lumMod val="85000"/>
                    <a:lumOff val="15000"/>
                  </a:schemeClr>
                </a:solidFill>
                <a:latin typeface="Times New Roman" panose="02020603050405020304" pitchFamily="18" charset="0"/>
              </a:rPr>
              <a:t>thị</a:t>
            </a:r>
            <a:endParaRPr lang="en-US" altLang="vi-VN" sz="2800" b="1" u="sng" dirty="0">
              <a:solidFill>
                <a:schemeClr val="tx1">
                  <a:lumMod val="85000"/>
                  <a:lumOff val="15000"/>
                </a:schemeClr>
              </a:solidFill>
              <a:latin typeface="Times New Roman" panose="02020603050405020304" pitchFamily="18" charset="0"/>
            </a:endParaRPr>
          </a:p>
        </p:txBody>
      </p:sp>
      <p:sp>
        <p:nvSpPr>
          <p:cNvPr id="16390" name="Rectangle 5"/>
          <p:cNvSpPr>
            <a:spLocks noChangeArrowheads="1"/>
          </p:cNvSpPr>
          <p:nvPr/>
        </p:nvSpPr>
        <p:spPr bwMode="auto">
          <a:xfrm>
            <a:off x="344869" y="302910"/>
            <a:ext cx="88786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vi-VN" sz="2800" dirty="0">
                <a:solidFill>
                  <a:srgbClr val="C00000"/>
                </a:solidFill>
                <a:latin typeface="Times New Roman" panose="02020603050405020304" pitchFamily="18" charset="0"/>
              </a:rPr>
              <a:t>III. </a:t>
            </a:r>
            <a:r>
              <a:rPr lang="en-US" altLang="vi-VN" sz="2800" u="sng" dirty="0">
                <a:solidFill>
                  <a:srgbClr val="C00000"/>
                </a:solidFill>
                <a:latin typeface="Times New Roman" panose="02020603050405020304" pitchFamily="18" charset="0"/>
              </a:rPr>
              <a:t>KIẾN TRÚC NHÀ Ở ĐẶC TRƯNG CỦA VIỆT NAM</a:t>
            </a:r>
            <a:endParaRPr lang="en-US" altLang="vi-VN" sz="2800" dirty="0">
              <a:solidFill>
                <a:srgbClr val="C00000"/>
              </a:solidFill>
              <a:latin typeface="Times New Roman" panose="02020603050405020304" pitchFamily="18" charset="0"/>
            </a:endParaRPr>
          </a:p>
        </p:txBody>
      </p:sp>
      <p:pic>
        <p:nvPicPr>
          <p:cNvPr id="1639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02035" y="901748"/>
            <a:ext cx="5416550" cy="372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60779" y="3949148"/>
            <a:ext cx="5683221" cy="3429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3" name="Rectangle 10"/>
          <p:cNvSpPr>
            <a:spLocks noChangeArrowheads="1"/>
          </p:cNvSpPr>
          <p:nvPr/>
        </p:nvSpPr>
        <p:spPr bwMode="auto">
          <a:xfrm>
            <a:off x="828704" y="2360337"/>
            <a:ext cx="29289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en-US" sz="2800" b="1" dirty="0">
                <a:solidFill>
                  <a:schemeClr val="tx1">
                    <a:lumMod val="85000"/>
                    <a:lumOff val="15000"/>
                  </a:schemeClr>
                </a:solidFill>
                <a:latin typeface="Times New Roman" panose="02020603050405020304" pitchFamily="18" charset="0"/>
              </a:rPr>
              <a:t>N</a:t>
            </a:r>
            <a:r>
              <a:rPr lang="vi-VN" altLang="en-US" sz="2800" b="1" dirty="0">
                <a:solidFill>
                  <a:schemeClr val="tx1">
                    <a:lumMod val="85000"/>
                    <a:lumOff val="15000"/>
                  </a:schemeClr>
                </a:solidFill>
                <a:latin typeface="Times New Roman" panose="02020603050405020304" pitchFamily="18" charset="0"/>
              </a:rPr>
              <a:t>hà ở </a:t>
            </a:r>
            <a:r>
              <a:rPr lang="en-US" altLang="en-US" sz="2800" b="1" dirty="0" err="1">
                <a:solidFill>
                  <a:schemeClr val="tx1">
                    <a:lumMod val="85000"/>
                    <a:lumOff val="15000"/>
                  </a:schemeClr>
                </a:solidFill>
                <a:latin typeface="Times New Roman" panose="02020603050405020304" pitchFamily="18" charset="0"/>
              </a:rPr>
              <a:t>mặt</a:t>
            </a:r>
            <a:r>
              <a:rPr lang="en-US" altLang="en-US" sz="2800" b="1" dirty="0">
                <a:solidFill>
                  <a:schemeClr val="tx1">
                    <a:lumMod val="85000"/>
                    <a:lumOff val="15000"/>
                  </a:schemeClr>
                </a:solidFill>
                <a:latin typeface="Times New Roman" panose="02020603050405020304" pitchFamily="18" charset="0"/>
              </a:rPr>
              <a:t> </a:t>
            </a:r>
            <a:r>
              <a:rPr lang="en-US" altLang="en-US" sz="2800" b="1" dirty="0" err="1">
                <a:solidFill>
                  <a:schemeClr val="tx1">
                    <a:lumMod val="85000"/>
                    <a:lumOff val="15000"/>
                  </a:schemeClr>
                </a:solidFill>
                <a:latin typeface="Times New Roman" panose="02020603050405020304" pitchFamily="18" charset="0"/>
              </a:rPr>
              <a:t>phố</a:t>
            </a:r>
            <a:endParaRPr lang="en-US" altLang="vi-VN" sz="2800" b="1" dirty="0">
              <a:solidFill>
                <a:schemeClr val="tx1">
                  <a:lumMod val="85000"/>
                  <a:lumOff val="15000"/>
                </a:schemeClr>
              </a:solidFill>
              <a:latin typeface="Times New Roman" panose="02020603050405020304" pitchFamily="18" charset="0"/>
            </a:endParaRPr>
          </a:p>
        </p:txBody>
      </p:sp>
      <p:sp>
        <p:nvSpPr>
          <p:cNvPr id="16394" name="Rectangle 12"/>
          <p:cNvSpPr>
            <a:spLocks noChangeArrowheads="1"/>
          </p:cNvSpPr>
          <p:nvPr/>
        </p:nvSpPr>
        <p:spPr bwMode="auto">
          <a:xfrm>
            <a:off x="828704" y="5018678"/>
            <a:ext cx="26320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en-US" sz="2800" b="1" dirty="0">
                <a:solidFill>
                  <a:schemeClr val="tx1">
                    <a:lumMod val="85000"/>
                    <a:lumOff val="15000"/>
                  </a:schemeClr>
                </a:solidFill>
                <a:latin typeface="Times New Roman" panose="02020603050405020304" pitchFamily="18" charset="0"/>
              </a:rPr>
              <a:t>N</a:t>
            </a:r>
            <a:r>
              <a:rPr lang="vi-VN" altLang="en-US" sz="2800" b="1" dirty="0">
                <a:solidFill>
                  <a:schemeClr val="tx1">
                    <a:lumMod val="85000"/>
                    <a:lumOff val="15000"/>
                  </a:schemeClr>
                </a:solidFill>
                <a:latin typeface="Times New Roman" panose="02020603050405020304" pitchFamily="18" charset="0"/>
              </a:rPr>
              <a:t>hà ở </a:t>
            </a:r>
            <a:r>
              <a:rPr lang="en-US" altLang="en-US" sz="2800" b="1" dirty="0" err="1">
                <a:solidFill>
                  <a:schemeClr val="tx1">
                    <a:lumMod val="85000"/>
                    <a:lumOff val="15000"/>
                  </a:schemeClr>
                </a:solidFill>
                <a:latin typeface="Times New Roman" panose="02020603050405020304" pitchFamily="18" charset="0"/>
              </a:rPr>
              <a:t>chung</a:t>
            </a:r>
            <a:r>
              <a:rPr lang="en-US" altLang="en-US" sz="2800" b="1" dirty="0">
                <a:solidFill>
                  <a:schemeClr val="tx1">
                    <a:lumMod val="85000"/>
                    <a:lumOff val="15000"/>
                  </a:schemeClr>
                </a:solidFill>
                <a:latin typeface="Times New Roman" panose="02020603050405020304" pitchFamily="18" charset="0"/>
              </a:rPr>
              <a:t> </a:t>
            </a:r>
            <a:r>
              <a:rPr lang="en-US" altLang="en-US" sz="2800" b="1" dirty="0" err="1">
                <a:solidFill>
                  <a:schemeClr val="tx1">
                    <a:lumMod val="85000"/>
                    <a:lumOff val="15000"/>
                  </a:schemeClr>
                </a:solidFill>
                <a:latin typeface="Times New Roman" panose="02020603050405020304" pitchFamily="18" charset="0"/>
              </a:rPr>
              <a:t>cư</a:t>
            </a:r>
            <a:endParaRPr lang="en-US" altLang="vi-VN" sz="2800" b="1" dirty="0">
              <a:solidFill>
                <a:schemeClr val="tx1">
                  <a:lumMod val="85000"/>
                  <a:lumOff val="15000"/>
                </a:schemeClr>
              </a:solidFill>
              <a:latin typeface="Times New Roman" panose="02020603050405020304" pitchFamily="18" charset="0"/>
            </a:endParaRPr>
          </a:p>
        </p:txBody>
      </p:sp>
      <p:sp>
        <p:nvSpPr>
          <p:cNvPr id="17" name="Rectangle 29"/>
          <p:cNvSpPr>
            <a:spLocks noChangeArrowheads="1"/>
          </p:cNvSpPr>
          <p:nvPr/>
        </p:nvSpPr>
        <p:spPr bwMode="auto">
          <a:xfrm>
            <a:off x="-993777" y="-20210"/>
            <a:ext cx="8716962" cy="6477000"/>
          </a:xfrm>
          <a:prstGeom prst="rect">
            <a:avLst/>
          </a:prstGeom>
          <a:noFill/>
          <a:ln w="9525" algn="ctr">
            <a:solidFill>
              <a:srgbClr val="00FFCC"/>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vi-VN" altLang="en-US" sz="3200">
              <a:latin typeface="VNI-Times" pitchFamily="2" charset="0"/>
            </a:endParaRPr>
          </a:p>
        </p:txBody>
      </p:sp>
      <p:pic>
        <p:nvPicPr>
          <p:cNvPr id="19" name="Picture 4">
            <a:extLst>
              <a:ext uri="{FF2B5EF4-FFF2-40B4-BE49-F238E27FC236}">
                <a16:creationId xmlns:a16="http://schemas.microsoft.com/office/drawing/2014/main" id="{B0190821-CEC5-41F6-A327-5094A26506C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258211" y="681089"/>
            <a:ext cx="5699125" cy="3358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a:extLst>
              <a:ext uri="{FF2B5EF4-FFF2-40B4-BE49-F238E27FC236}">
                <a16:creationId xmlns:a16="http://schemas.microsoft.com/office/drawing/2014/main" id="{EAD5AF56-0550-4459-B72A-2668D21786F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223782" y="4064185"/>
            <a:ext cx="5594350" cy="3257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94117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6393"/>
                                        </p:tgtEl>
                                        <p:attrNameLst>
                                          <p:attrName>style.visibility</p:attrName>
                                        </p:attrNameLst>
                                      </p:cBhvr>
                                      <p:to>
                                        <p:strVal val="visible"/>
                                      </p:to>
                                    </p:set>
                                    <p:anim calcmode="lin" valueType="num">
                                      <p:cBhvr additive="base">
                                        <p:cTn id="7" dur="500" fill="hold"/>
                                        <p:tgtEl>
                                          <p:spTgt spid="16393"/>
                                        </p:tgtEl>
                                        <p:attrNameLst>
                                          <p:attrName>ppt_x</p:attrName>
                                        </p:attrNameLst>
                                      </p:cBhvr>
                                      <p:tavLst>
                                        <p:tav tm="0">
                                          <p:val>
                                            <p:strVal val="1+#ppt_w/2"/>
                                          </p:val>
                                        </p:tav>
                                        <p:tav tm="100000">
                                          <p:val>
                                            <p:strVal val="#ppt_x"/>
                                          </p:val>
                                        </p:tav>
                                      </p:tavLst>
                                    </p:anim>
                                    <p:anim calcmode="lin" valueType="num">
                                      <p:cBhvr additive="base">
                                        <p:cTn id="8" dur="500" fill="hold"/>
                                        <p:tgtEl>
                                          <p:spTgt spid="1639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6394"/>
                                        </p:tgtEl>
                                        <p:attrNameLst>
                                          <p:attrName>style.visibility</p:attrName>
                                        </p:attrNameLst>
                                      </p:cBhvr>
                                      <p:to>
                                        <p:strVal val="visible"/>
                                      </p:to>
                                    </p:set>
                                    <p:anim calcmode="lin" valueType="num">
                                      <p:cBhvr additive="base">
                                        <p:cTn id="13" dur="500" fill="hold"/>
                                        <p:tgtEl>
                                          <p:spTgt spid="16394"/>
                                        </p:tgtEl>
                                        <p:attrNameLst>
                                          <p:attrName>ppt_x</p:attrName>
                                        </p:attrNameLst>
                                      </p:cBhvr>
                                      <p:tavLst>
                                        <p:tav tm="0">
                                          <p:val>
                                            <p:strVal val="1+#ppt_w/2"/>
                                          </p:val>
                                        </p:tav>
                                        <p:tav tm="100000">
                                          <p:val>
                                            <p:strVal val="#ppt_x"/>
                                          </p:val>
                                        </p:tav>
                                      </p:tavLst>
                                    </p:anim>
                                    <p:anim calcmode="lin" valueType="num">
                                      <p:cBhvr additive="base">
                                        <p:cTn id="14" dur="500" fill="hold"/>
                                        <p:tgtEl>
                                          <p:spTgt spid="1639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3" grpId="0"/>
      <p:bldP spid="1639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Top Corners Rounded 15">
            <a:extLst>
              <a:ext uri="{FF2B5EF4-FFF2-40B4-BE49-F238E27FC236}">
                <a16:creationId xmlns:a16="http://schemas.microsoft.com/office/drawing/2014/main" id="{64D87223-09CE-4DE3-AD12-5D12CBE4C9BA}"/>
              </a:ext>
            </a:extLst>
          </p:cNvPr>
          <p:cNvSpPr/>
          <p:nvPr/>
        </p:nvSpPr>
        <p:spPr>
          <a:xfrm rot="5400000">
            <a:off x="-1627981" y="3258346"/>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17412" name="Freeform 19"/>
          <p:cNvSpPr>
            <a:spLocks/>
          </p:cNvSpPr>
          <p:nvPr/>
        </p:nvSpPr>
        <p:spPr bwMode="auto">
          <a:xfrm rot="5400000">
            <a:off x="1386683" y="-1350169"/>
            <a:ext cx="7053263" cy="9753601"/>
          </a:xfrm>
          <a:custGeom>
            <a:avLst/>
            <a:gdLst>
              <a:gd name="T0" fmla="*/ 0 w 1943049"/>
              <a:gd name="T1" fmla="*/ 0 h 1943049"/>
              <a:gd name="T2" fmla="*/ 1224643056 w 1943049"/>
              <a:gd name="T3" fmla="*/ 2147483646 h 1943049"/>
              <a:gd name="T4" fmla="*/ 0 w 1943049"/>
              <a:gd name="T5" fmla="*/ 2147483646 h 1943049"/>
              <a:gd name="T6" fmla="*/ 0 60000 65536"/>
              <a:gd name="T7" fmla="*/ 0 60000 65536"/>
              <a:gd name="T8" fmla="*/ 0 60000 65536"/>
            </a:gdLst>
            <a:ahLst/>
            <a:cxnLst>
              <a:cxn ang="T6">
                <a:pos x="T0" y="T1"/>
              </a:cxn>
              <a:cxn ang="T7">
                <a:pos x="T2" y="T3"/>
              </a:cxn>
              <a:cxn ang="T8">
                <a:pos x="T4" y="T5"/>
              </a:cxn>
            </a:cxnLst>
            <a:rect l="0" t="0" r="r" b="b"/>
            <a:pathLst>
              <a:path w="1943049" h="1943049">
                <a:moveTo>
                  <a:pt x="0" y="0"/>
                </a:moveTo>
                <a:cubicBezTo>
                  <a:pt x="1073116" y="0"/>
                  <a:pt x="1943049" y="869933"/>
                  <a:pt x="1943049" y="1943049"/>
                </a:cubicBezTo>
                <a:lnTo>
                  <a:pt x="0" y="1943049"/>
                </a:lnTo>
                <a:lnTo>
                  <a:pt x="0" y="0"/>
                </a:lnTo>
                <a:close/>
              </a:path>
            </a:pathLst>
          </a:custGeom>
          <a:solidFill>
            <a:srgbClr val="00B0F0">
              <a:alpha val="5882"/>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dirty="0"/>
          </a:p>
        </p:txBody>
      </p:sp>
      <p:sp>
        <p:nvSpPr>
          <p:cNvPr id="17413" name="Rectangle 11"/>
          <p:cNvSpPr>
            <a:spLocks noChangeArrowheads="1"/>
          </p:cNvSpPr>
          <p:nvPr/>
        </p:nvSpPr>
        <p:spPr bwMode="auto">
          <a:xfrm>
            <a:off x="341313" y="826130"/>
            <a:ext cx="5791201"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r>
              <a:rPr lang="en-US" altLang="en-US" sz="2800" b="1" dirty="0">
                <a:solidFill>
                  <a:schemeClr val="tx1">
                    <a:lumMod val="85000"/>
                    <a:lumOff val="15000"/>
                  </a:schemeClr>
                </a:solidFill>
                <a:latin typeface="Times New Roman" panose="02020603050405020304" pitchFamily="18" charset="0"/>
              </a:rPr>
              <a:t>3. </a:t>
            </a:r>
            <a:r>
              <a:rPr lang="en-US" altLang="en-US" sz="2800" b="1" u="sng" dirty="0" err="1">
                <a:solidFill>
                  <a:schemeClr val="tx1">
                    <a:lumMod val="85000"/>
                    <a:lumOff val="15000"/>
                  </a:schemeClr>
                </a:solidFill>
                <a:latin typeface="Times New Roman" panose="02020603050405020304" pitchFamily="18" charset="0"/>
              </a:rPr>
              <a:t>Nhà</a:t>
            </a:r>
            <a:r>
              <a:rPr lang="en-US" altLang="en-US" sz="2800" b="1" u="sng" dirty="0">
                <a:solidFill>
                  <a:schemeClr val="tx1">
                    <a:lumMod val="85000"/>
                    <a:lumOff val="15000"/>
                  </a:schemeClr>
                </a:solidFill>
                <a:latin typeface="Times New Roman" panose="02020603050405020304" pitchFamily="18" charset="0"/>
              </a:rPr>
              <a:t> ở </a:t>
            </a:r>
            <a:r>
              <a:rPr lang="vi-VN" altLang="en-US" sz="2800" b="1" u="sng" dirty="0">
                <a:solidFill>
                  <a:schemeClr val="tx1">
                    <a:lumMod val="85000"/>
                    <a:lumOff val="15000"/>
                  </a:schemeClr>
                </a:solidFill>
                <a:latin typeface="Times New Roman" panose="02020603050405020304" pitchFamily="18" charset="0"/>
              </a:rPr>
              <a:t>các khu vực đặc </a:t>
            </a:r>
            <a:r>
              <a:rPr lang="vi-VN" altLang="en-US" sz="2800" b="1" dirty="0">
                <a:solidFill>
                  <a:schemeClr val="tx1">
                    <a:lumMod val="85000"/>
                    <a:lumOff val="15000"/>
                  </a:schemeClr>
                </a:solidFill>
                <a:latin typeface="Times New Roman" panose="02020603050405020304" pitchFamily="18" charset="0"/>
              </a:rPr>
              <a:t>thù</a:t>
            </a:r>
            <a:endParaRPr lang="en-US" altLang="en-US" sz="2800" b="1" dirty="0">
              <a:solidFill>
                <a:schemeClr val="tx1">
                  <a:lumMod val="85000"/>
                  <a:lumOff val="15000"/>
                </a:schemeClr>
              </a:solidFill>
              <a:latin typeface="Times New Roman" panose="02020603050405020304" pitchFamily="18" charset="0"/>
            </a:endParaRPr>
          </a:p>
        </p:txBody>
      </p:sp>
      <p:sp>
        <p:nvSpPr>
          <p:cNvPr id="17414" name="Rectangle 10"/>
          <p:cNvSpPr>
            <a:spLocks noChangeArrowheads="1"/>
          </p:cNvSpPr>
          <p:nvPr/>
        </p:nvSpPr>
        <p:spPr bwMode="auto">
          <a:xfrm>
            <a:off x="6016625" y="2429776"/>
            <a:ext cx="29289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en-US" sz="2800" b="1" dirty="0">
                <a:solidFill>
                  <a:schemeClr val="tx1">
                    <a:lumMod val="85000"/>
                    <a:lumOff val="15000"/>
                  </a:schemeClr>
                </a:solidFill>
                <a:latin typeface="Times New Roman" panose="02020603050405020304" pitchFamily="18" charset="0"/>
              </a:rPr>
              <a:t>N</a:t>
            </a:r>
            <a:r>
              <a:rPr lang="vi-VN" altLang="en-US" sz="2800" b="1" dirty="0">
                <a:solidFill>
                  <a:schemeClr val="tx1">
                    <a:lumMod val="85000"/>
                    <a:lumOff val="15000"/>
                  </a:schemeClr>
                </a:solidFill>
                <a:latin typeface="Times New Roman" panose="02020603050405020304" pitchFamily="18" charset="0"/>
              </a:rPr>
              <a:t>hà </a:t>
            </a:r>
            <a:r>
              <a:rPr lang="en-US" altLang="en-US" sz="2800" b="1" dirty="0" err="1">
                <a:solidFill>
                  <a:schemeClr val="tx1">
                    <a:lumMod val="85000"/>
                    <a:lumOff val="15000"/>
                  </a:schemeClr>
                </a:solidFill>
                <a:latin typeface="Times New Roman" panose="02020603050405020304" pitchFamily="18" charset="0"/>
              </a:rPr>
              <a:t>sàn</a:t>
            </a:r>
            <a:endParaRPr lang="en-US" altLang="vi-VN" sz="2800" b="1" dirty="0">
              <a:solidFill>
                <a:schemeClr val="tx1">
                  <a:lumMod val="85000"/>
                  <a:lumOff val="15000"/>
                </a:schemeClr>
              </a:solidFill>
              <a:latin typeface="Times New Roman" panose="02020603050405020304" pitchFamily="18" charset="0"/>
            </a:endParaRPr>
          </a:p>
        </p:txBody>
      </p:sp>
      <p:sp>
        <p:nvSpPr>
          <p:cNvPr id="17415" name="Rectangle 12"/>
          <p:cNvSpPr>
            <a:spLocks noChangeArrowheads="1"/>
          </p:cNvSpPr>
          <p:nvPr/>
        </p:nvSpPr>
        <p:spPr bwMode="auto">
          <a:xfrm>
            <a:off x="6132514" y="4965702"/>
            <a:ext cx="26320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en-US" sz="2800" b="1" dirty="0">
                <a:solidFill>
                  <a:schemeClr val="tx1">
                    <a:lumMod val="85000"/>
                    <a:lumOff val="15000"/>
                  </a:schemeClr>
                </a:solidFill>
                <a:latin typeface="Times New Roman" panose="02020603050405020304" pitchFamily="18" charset="0"/>
              </a:rPr>
              <a:t>N</a:t>
            </a:r>
            <a:r>
              <a:rPr lang="vi-VN" altLang="en-US" sz="2800" b="1" dirty="0">
                <a:solidFill>
                  <a:schemeClr val="tx1">
                    <a:lumMod val="85000"/>
                    <a:lumOff val="15000"/>
                  </a:schemeClr>
                </a:solidFill>
                <a:latin typeface="Times New Roman" panose="02020603050405020304" pitchFamily="18" charset="0"/>
              </a:rPr>
              <a:t>hà </a:t>
            </a:r>
            <a:r>
              <a:rPr lang="en-US" altLang="en-US" sz="2800" b="1" dirty="0" err="1">
                <a:solidFill>
                  <a:schemeClr val="tx1">
                    <a:lumMod val="85000"/>
                    <a:lumOff val="15000"/>
                  </a:schemeClr>
                </a:solidFill>
                <a:latin typeface="Times New Roman" panose="02020603050405020304" pitchFamily="18" charset="0"/>
              </a:rPr>
              <a:t>nổi</a:t>
            </a:r>
            <a:endParaRPr lang="en-US" altLang="vi-VN" sz="2800" b="1" dirty="0">
              <a:solidFill>
                <a:schemeClr val="tx1">
                  <a:lumMod val="85000"/>
                  <a:lumOff val="15000"/>
                </a:schemeClr>
              </a:solidFill>
              <a:latin typeface="Times New Roman" panose="02020603050405020304" pitchFamily="18" charset="0"/>
            </a:endParaRPr>
          </a:p>
        </p:txBody>
      </p:sp>
      <p:pic>
        <p:nvPicPr>
          <p:cNvPr id="1741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99983"/>
            <a:ext cx="5594350" cy="3257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033422"/>
            <a:ext cx="5699125" cy="3358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29"/>
          <p:cNvSpPr>
            <a:spLocks noChangeArrowheads="1"/>
          </p:cNvSpPr>
          <p:nvPr/>
        </p:nvSpPr>
        <p:spPr bwMode="auto">
          <a:xfrm>
            <a:off x="198438" y="190500"/>
            <a:ext cx="8716962" cy="6477000"/>
          </a:xfrm>
          <a:prstGeom prst="rect">
            <a:avLst/>
          </a:prstGeom>
          <a:noFill/>
          <a:ln w="9525" algn="ctr">
            <a:solidFill>
              <a:srgbClr val="00FFCC"/>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vi-VN" altLang="en-US" sz="3200">
              <a:latin typeface="VNI-Times" pitchFamily="2" charset="0"/>
            </a:endParaRPr>
          </a:p>
        </p:txBody>
      </p:sp>
      <p:sp>
        <p:nvSpPr>
          <p:cNvPr id="17" name="Rectangle 5">
            <a:extLst>
              <a:ext uri="{FF2B5EF4-FFF2-40B4-BE49-F238E27FC236}">
                <a16:creationId xmlns:a16="http://schemas.microsoft.com/office/drawing/2014/main" id="{7E75E570-EDF8-4FC1-9D64-779A9321B8D7}"/>
              </a:ext>
            </a:extLst>
          </p:cNvPr>
          <p:cNvSpPr>
            <a:spLocks noChangeArrowheads="1"/>
          </p:cNvSpPr>
          <p:nvPr/>
        </p:nvSpPr>
        <p:spPr bwMode="auto">
          <a:xfrm>
            <a:off x="344869" y="302910"/>
            <a:ext cx="88786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vi-VN" sz="2800" dirty="0">
                <a:solidFill>
                  <a:srgbClr val="C00000"/>
                </a:solidFill>
                <a:latin typeface="Times New Roman" panose="02020603050405020304" pitchFamily="18" charset="0"/>
              </a:rPr>
              <a:t>III. </a:t>
            </a:r>
            <a:r>
              <a:rPr lang="en-US" altLang="vi-VN" sz="2800" u="sng" dirty="0">
                <a:solidFill>
                  <a:srgbClr val="C00000"/>
                </a:solidFill>
                <a:latin typeface="Times New Roman" panose="02020603050405020304" pitchFamily="18" charset="0"/>
              </a:rPr>
              <a:t>KIẾN TRÚC NHÀ Ở ĐẶC TRƯNG CỦA VIỆT NAM</a:t>
            </a:r>
            <a:endParaRPr lang="en-US" altLang="vi-VN" sz="2800" dirty="0">
              <a:solidFill>
                <a:srgbClr val="C00000"/>
              </a:solidFill>
              <a:latin typeface="Times New Roman" panose="02020603050405020304" pitchFamily="18" charset="0"/>
            </a:endParaRPr>
          </a:p>
        </p:txBody>
      </p:sp>
    </p:spTree>
    <p:extLst>
      <p:ext uri="{BB962C8B-B14F-4D97-AF65-F5344CB8AC3E}">
        <p14:creationId xmlns:p14="http://schemas.microsoft.com/office/powerpoint/2010/main" val="11413818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7414"/>
                                        </p:tgtEl>
                                        <p:attrNameLst>
                                          <p:attrName>style.visibility</p:attrName>
                                        </p:attrNameLst>
                                      </p:cBhvr>
                                      <p:to>
                                        <p:strVal val="visible"/>
                                      </p:to>
                                    </p:set>
                                    <p:anim calcmode="lin" valueType="num">
                                      <p:cBhvr additive="base">
                                        <p:cTn id="7" dur="500" fill="hold"/>
                                        <p:tgtEl>
                                          <p:spTgt spid="17414"/>
                                        </p:tgtEl>
                                        <p:attrNameLst>
                                          <p:attrName>ppt_x</p:attrName>
                                        </p:attrNameLst>
                                      </p:cBhvr>
                                      <p:tavLst>
                                        <p:tav tm="0">
                                          <p:val>
                                            <p:strVal val="1+#ppt_w/2"/>
                                          </p:val>
                                        </p:tav>
                                        <p:tav tm="100000">
                                          <p:val>
                                            <p:strVal val="#ppt_x"/>
                                          </p:val>
                                        </p:tav>
                                      </p:tavLst>
                                    </p:anim>
                                    <p:anim calcmode="lin" valueType="num">
                                      <p:cBhvr additive="base">
                                        <p:cTn id="8" dur="500" fill="hold"/>
                                        <p:tgtEl>
                                          <p:spTgt spid="174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7415"/>
                                        </p:tgtEl>
                                        <p:attrNameLst>
                                          <p:attrName>style.visibility</p:attrName>
                                        </p:attrNameLst>
                                      </p:cBhvr>
                                      <p:to>
                                        <p:strVal val="visible"/>
                                      </p:to>
                                    </p:set>
                                    <p:anim calcmode="lin" valueType="num">
                                      <p:cBhvr additive="base">
                                        <p:cTn id="13" dur="500" fill="hold"/>
                                        <p:tgtEl>
                                          <p:spTgt spid="17415"/>
                                        </p:tgtEl>
                                        <p:attrNameLst>
                                          <p:attrName>ppt_x</p:attrName>
                                        </p:attrNameLst>
                                      </p:cBhvr>
                                      <p:tavLst>
                                        <p:tav tm="0">
                                          <p:val>
                                            <p:strVal val="1+#ppt_w/2"/>
                                          </p:val>
                                        </p:tav>
                                        <p:tav tm="100000">
                                          <p:val>
                                            <p:strVal val="#ppt_x"/>
                                          </p:val>
                                        </p:tav>
                                      </p:tavLst>
                                    </p:anim>
                                    <p:anim calcmode="lin" valueType="num">
                                      <p:cBhvr additive="base">
                                        <p:cTn id="14" dur="500" fill="hold"/>
                                        <p:tgtEl>
                                          <p:spTgt spid="174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p:bldP spid="174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7" descr="b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Top Corners Rounded 15">
            <a:extLst>
              <a:ext uri="{FF2B5EF4-FFF2-40B4-BE49-F238E27FC236}">
                <a16:creationId xmlns:a16="http://schemas.microsoft.com/office/drawing/2014/main" id="{64D87223-09CE-4DE3-AD12-5D12CBE4C9BA}"/>
              </a:ext>
            </a:extLst>
          </p:cNvPr>
          <p:cNvSpPr/>
          <p:nvPr/>
        </p:nvSpPr>
        <p:spPr>
          <a:xfrm rot="5400000">
            <a:off x="-1627981" y="3258346"/>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18436" name="Freeform 19"/>
          <p:cNvSpPr>
            <a:spLocks/>
          </p:cNvSpPr>
          <p:nvPr/>
        </p:nvSpPr>
        <p:spPr bwMode="auto">
          <a:xfrm rot="5400000">
            <a:off x="1350172" y="-1350168"/>
            <a:ext cx="7053263" cy="9753600"/>
          </a:xfrm>
          <a:custGeom>
            <a:avLst/>
            <a:gdLst>
              <a:gd name="T0" fmla="*/ 0 w 1943049"/>
              <a:gd name="T1" fmla="*/ 0 h 1943049"/>
              <a:gd name="T2" fmla="*/ 1224643056 w 1943049"/>
              <a:gd name="T3" fmla="*/ 2147483646 h 1943049"/>
              <a:gd name="T4" fmla="*/ 0 w 1943049"/>
              <a:gd name="T5" fmla="*/ 2147483646 h 1943049"/>
              <a:gd name="T6" fmla="*/ 0 60000 65536"/>
              <a:gd name="T7" fmla="*/ 0 60000 65536"/>
              <a:gd name="T8" fmla="*/ 0 60000 65536"/>
            </a:gdLst>
            <a:ahLst/>
            <a:cxnLst>
              <a:cxn ang="T6">
                <a:pos x="T0" y="T1"/>
              </a:cxn>
              <a:cxn ang="T7">
                <a:pos x="T2" y="T3"/>
              </a:cxn>
              <a:cxn ang="T8">
                <a:pos x="T4" y="T5"/>
              </a:cxn>
            </a:cxnLst>
            <a:rect l="0" t="0" r="r" b="b"/>
            <a:pathLst>
              <a:path w="1943049" h="1943049">
                <a:moveTo>
                  <a:pt x="0" y="0"/>
                </a:moveTo>
                <a:cubicBezTo>
                  <a:pt x="1073116" y="0"/>
                  <a:pt x="1943049" y="869933"/>
                  <a:pt x="1943049" y="1943049"/>
                </a:cubicBezTo>
                <a:lnTo>
                  <a:pt x="0" y="1943049"/>
                </a:lnTo>
                <a:lnTo>
                  <a:pt x="0" y="0"/>
                </a:lnTo>
                <a:close/>
              </a:path>
            </a:pathLst>
          </a:custGeom>
          <a:solidFill>
            <a:srgbClr val="00B0F0">
              <a:alpha val="5882"/>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18437" name="Title 13"/>
          <p:cNvSpPr txBox="1">
            <a:spLocks/>
          </p:cNvSpPr>
          <p:nvPr/>
        </p:nvSpPr>
        <p:spPr bwMode="auto">
          <a:xfrm>
            <a:off x="1527175" y="812800"/>
            <a:ext cx="34559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en-US" b="1" dirty="0" err="1">
                <a:solidFill>
                  <a:srgbClr val="C0B308"/>
                </a:solidFill>
                <a:latin typeface="#9Slide05 Garris" pitchFamily="2" charset="-93"/>
              </a:rPr>
              <a:t>Kết</a:t>
            </a:r>
            <a:r>
              <a:rPr lang="en-US" altLang="en-US" b="1" dirty="0">
                <a:solidFill>
                  <a:srgbClr val="C0B308"/>
                </a:solidFill>
                <a:latin typeface="#9Slide05 Garris" pitchFamily="2" charset="-93"/>
              </a:rPr>
              <a:t> </a:t>
            </a:r>
            <a:r>
              <a:rPr lang="en-US" altLang="en-US" b="1" dirty="0" err="1">
                <a:solidFill>
                  <a:srgbClr val="C0B308"/>
                </a:solidFill>
                <a:latin typeface="#9Slide05 Garris" pitchFamily="2" charset="-93"/>
              </a:rPr>
              <a:t>nối</a:t>
            </a:r>
            <a:r>
              <a:rPr lang="en-US" altLang="en-US" b="1" dirty="0">
                <a:solidFill>
                  <a:srgbClr val="C0B308"/>
                </a:solidFill>
                <a:latin typeface="#9Slide05 Garris" pitchFamily="2" charset="-93"/>
              </a:rPr>
              <a:t> </a:t>
            </a:r>
            <a:r>
              <a:rPr lang="en-US" altLang="en-US" b="1" dirty="0" err="1">
                <a:solidFill>
                  <a:srgbClr val="C0B308"/>
                </a:solidFill>
                <a:latin typeface="#9Slide05 Garris" pitchFamily="2" charset="-93"/>
              </a:rPr>
              <a:t>năng</a:t>
            </a:r>
            <a:r>
              <a:rPr lang="en-US" altLang="en-US" b="1" dirty="0">
                <a:solidFill>
                  <a:srgbClr val="C0B308"/>
                </a:solidFill>
                <a:latin typeface="#9Slide05 Garris" pitchFamily="2" charset="-93"/>
              </a:rPr>
              <a:t> </a:t>
            </a:r>
            <a:r>
              <a:rPr lang="en-US" altLang="en-US" b="1" dirty="0" err="1">
                <a:solidFill>
                  <a:srgbClr val="C0B308"/>
                </a:solidFill>
                <a:latin typeface="#9Slide05 Garris" pitchFamily="2" charset="-93"/>
              </a:rPr>
              <a:t>lực</a:t>
            </a:r>
            <a:endParaRPr lang="en-US" altLang="en-US" b="1" dirty="0">
              <a:solidFill>
                <a:srgbClr val="C0B308"/>
              </a:solidFill>
              <a:latin typeface="#9Slide05 Garris" pitchFamily="2" charset="-93"/>
            </a:endParaRPr>
          </a:p>
        </p:txBody>
      </p:sp>
      <p:pic>
        <p:nvPicPr>
          <p:cNvPr id="1843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9137" y="735013"/>
            <a:ext cx="8477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Rectangle 4"/>
          <p:cNvSpPr>
            <a:spLocks noChangeArrowheads="1"/>
          </p:cNvSpPr>
          <p:nvPr/>
        </p:nvSpPr>
        <p:spPr bwMode="auto">
          <a:xfrm>
            <a:off x="917575" y="2085975"/>
            <a:ext cx="78232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en-US" sz="2800" b="1" dirty="0">
                <a:solidFill>
                  <a:schemeClr val="tx1">
                    <a:lumMod val="85000"/>
                    <a:lumOff val="15000"/>
                  </a:schemeClr>
                </a:solidFill>
                <a:latin typeface="Times New Roman" panose="02020603050405020304" pitchFamily="18" charset="0"/>
              </a:rPr>
              <a:t>S</a:t>
            </a:r>
            <a:r>
              <a:rPr lang="vi-VN" altLang="en-US" sz="2800" b="1" dirty="0">
                <a:solidFill>
                  <a:schemeClr val="tx1">
                    <a:lumMod val="85000"/>
                    <a:lumOff val="15000"/>
                  </a:schemeClr>
                </a:solidFill>
                <a:latin typeface="Times New Roman" panose="02020603050405020304" pitchFamily="18" charset="0"/>
              </a:rPr>
              <a:t>ử dụng internet hoặc qua sách</a:t>
            </a:r>
            <a:r>
              <a:rPr lang="en-US" altLang="en-US" sz="2800" b="1" dirty="0">
                <a:solidFill>
                  <a:schemeClr val="tx1">
                    <a:lumMod val="85000"/>
                    <a:lumOff val="15000"/>
                  </a:schemeClr>
                </a:solidFill>
                <a:latin typeface="Times New Roman" panose="02020603050405020304" pitchFamily="18" charset="0"/>
              </a:rPr>
              <a:t>,</a:t>
            </a:r>
            <a:r>
              <a:rPr lang="vi-VN" altLang="en-US" sz="2800" b="1" dirty="0">
                <a:solidFill>
                  <a:schemeClr val="tx1">
                    <a:lumMod val="85000"/>
                    <a:lumOff val="15000"/>
                  </a:schemeClr>
                </a:solidFill>
                <a:latin typeface="Times New Roman" panose="02020603050405020304" pitchFamily="18" charset="0"/>
              </a:rPr>
              <a:t> báo</a:t>
            </a:r>
            <a:r>
              <a:rPr lang="en-US" altLang="en-US" sz="2800" b="1" dirty="0">
                <a:solidFill>
                  <a:schemeClr val="tx1">
                    <a:lumMod val="85000"/>
                    <a:lumOff val="15000"/>
                  </a:schemeClr>
                </a:solidFill>
                <a:latin typeface="Times New Roman" panose="02020603050405020304" pitchFamily="18" charset="0"/>
              </a:rPr>
              <a:t>…</a:t>
            </a:r>
            <a:r>
              <a:rPr lang="vi-VN" altLang="en-US" sz="2800" b="1" dirty="0">
                <a:solidFill>
                  <a:schemeClr val="tx1">
                    <a:lumMod val="85000"/>
                    <a:lumOff val="15000"/>
                  </a:schemeClr>
                </a:solidFill>
                <a:latin typeface="Times New Roman" panose="02020603050405020304" pitchFamily="18" charset="0"/>
              </a:rPr>
              <a:t> để tìm hiểu thêm về đặc điểm kiến trúc nhà ở các vùng miền khác nhau của đất nước ta</a:t>
            </a:r>
            <a:r>
              <a:rPr lang="en-US" altLang="en-US" sz="2800" b="1" dirty="0">
                <a:solidFill>
                  <a:schemeClr val="tx1">
                    <a:lumMod val="85000"/>
                    <a:lumOff val="15000"/>
                  </a:schemeClr>
                </a:solidFill>
                <a:latin typeface="Times New Roman" panose="02020603050405020304" pitchFamily="18" charset="0"/>
              </a:rPr>
              <a:t>.</a:t>
            </a:r>
            <a:r>
              <a:rPr lang="vi-VN" altLang="en-US" sz="2800" b="1" dirty="0">
                <a:solidFill>
                  <a:schemeClr val="tx1">
                    <a:lumMod val="85000"/>
                    <a:lumOff val="15000"/>
                  </a:schemeClr>
                </a:solidFill>
                <a:latin typeface="Times New Roman" panose="02020603050405020304" pitchFamily="18" charset="0"/>
              </a:rPr>
              <a:t> </a:t>
            </a:r>
            <a:endParaRPr lang="en-US" altLang="en-US" sz="2800" b="1" dirty="0">
              <a:solidFill>
                <a:schemeClr val="tx1">
                  <a:lumMod val="85000"/>
                  <a:lumOff val="15000"/>
                </a:schemeClr>
              </a:solidFill>
              <a:latin typeface="Times New Roman" panose="02020603050405020304" pitchFamily="18" charset="0"/>
            </a:endParaRPr>
          </a:p>
        </p:txBody>
      </p:sp>
      <p:sp>
        <p:nvSpPr>
          <p:cNvPr id="14" name="Rectangle 29"/>
          <p:cNvSpPr>
            <a:spLocks noChangeArrowheads="1"/>
          </p:cNvSpPr>
          <p:nvPr/>
        </p:nvSpPr>
        <p:spPr bwMode="auto">
          <a:xfrm>
            <a:off x="198438" y="190500"/>
            <a:ext cx="8716962" cy="6477000"/>
          </a:xfrm>
          <a:prstGeom prst="rect">
            <a:avLst/>
          </a:prstGeom>
          <a:noFill/>
          <a:ln w="9525" algn="ctr">
            <a:solidFill>
              <a:srgbClr val="00FFCC"/>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vi-VN" altLang="en-US" sz="3200">
              <a:latin typeface="VNI-Times" pitchFamily="2" charset="0"/>
            </a:endParaRPr>
          </a:p>
        </p:txBody>
      </p:sp>
    </p:spTree>
    <p:extLst>
      <p:ext uri="{BB962C8B-B14F-4D97-AF65-F5344CB8AC3E}">
        <p14:creationId xmlns:p14="http://schemas.microsoft.com/office/powerpoint/2010/main" val="175527615"/>
      </p:ext>
    </p:extLst>
  </p:cSld>
  <p:clrMapOvr>
    <a:masterClrMapping/>
  </p:clrMapOvr>
  <p:transition>
    <p:checke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lowchart: Connector 9">
            <a:extLst>
              <a:ext uri="{FF2B5EF4-FFF2-40B4-BE49-F238E27FC236}">
                <a16:creationId xmlns:a16="http://schemas.microsoft.com/office/drawing/2014/main" id="{9B08D40E-4A8F-4609-AC14-28499965DB0F}"/>
              </a:ext>
            </a:extLst>
          </p:cNvPr>
          <p:cNvSpPr/>
          <p:nvPr/>
        </p:nvSpPr>
        <p:spPr>
          <a:xfrm>
            <a:off x="6552754" y="-52011"/>
            <a:ext cx="1872344" cy="1850572"/>
          </a:xfrm>
          <a:prstGeom prst="flowChartConnector">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Rectangle: Rounded Corners 1">
            <a:extLst>
              <a:ext uri="{FF2B5EF4-FFF2-40B4-BE49-F238E27FC236}">
                <a16:creationId xmlns:a16="http://schemas.microsoft.com/office/drawing/2014/main" id="{A3942EC9-D119-49CB-8188-BDB2DFCFD8FA}"/>
              </a:ext>
            </a:extLst>
          </p:cNvPr>
          <p:cNvSpPr/>
          <p:nvPr/>
        </p:nvSpPr>
        <p:spPr>
          <a:xfrm>
            <a:off x="1568347" y="1089236"/>
            <a:ext cx="6007306" cy="1181055"/>
          </a:xfrm>
          <a:prstGeom prst="roundRect">
            <a:avLst/>
          </a:prstGeom>
          <a:solidFill>
            <a:schemeClr val="accent1"/>
          </a:solidFill>
          <a:ln>
            <a:noFill/>
          </a:ln>
          <a:effectLst>
            <a:outerShdw blurRad="149987" dist="250190" dir="8460000" algn="ctr">
              <a:srgbClr val="000000">
                <a:alpha val="28000"/>
              </a:srgbClr>
            </a:outerShdw>
          </a:effectLst>
          <a:scene3d>
            <a:camera prst="perspectiveRelaxedModerately"/>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Arrow: Chevron 21">
            <a:extLst>
              <a:ext uri="{FF2B5EF4-FFF2-40B4-BE49-F238E27FC236}">
                <a16:creationId xmlns:a16="http://schemas.microsoft.com/office/drawing/2014/main" id="{13622E18-331D-451F-900B-400BEF8A107D}"/>
              </a:ext>
            </a:extLst>
          </p:cNvPr>
          <p:cNvSpPr/>
          <p:nvPr/>
        </p:nvSpPr>
        <p:spPr>
          <a:xfrm>
            <a:off x="2529538" y="2809571"/>
            <a:ext cx="3341915" cy="619655"/>
          </a:xfrm>
          <a:prstGeom prst="chevron">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11" name="Flowchart: Connector 10">
            <a:extLst>
              <a:ext uri="{FF2B5EF4-FFF2-40B4-BE49-F238E27FC236}">
                <a16:creationId xmlns:a16="http://schemas.microsoft.com/office/drawing/2014/main" id="{D1F995DC-B404-4762-B6F4-0E3B05038B62}"/>
              </a:ext>
            </a:extLst>
          </p:cNvPr>
          <p:cNvSpPr/>
          <p:nvPr/>
        </p:nvSpPr>
        <p:spPr>
          <a:xfrm>
            <a:off x="3386024" y="4772592"/>
            <a:ext cx="1872344" cy="1850572"/>
          </a:xfrm>
          <a:prstGeom prst="flowChartConnector">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Arrow: Chevron 22">
            <a:extLst>
              <a:ext uri="{FF2B5EF4-FFF2-40B4-BE49-F238E27FC236}">
                <a16:creationId xmlns:a16="http://schemas.microsoft.com/office/drawing/2014/main" id="{B34290F2-7FC4-46DC-90EA-D4408914B128}"/>
              </a:ext>
            </a:extLst>
          </p:cNvPr>
          <p:cNvSpPr/>
          <p:nvPr/>
        </p:nvSpPr>
        <p:spPr>
          <a:xfrm>
            <a:off x="2472639" y="4727121"/>
            <a:ext cx="5571460" cy="619655"/>
          </a:xfrm>
          <a:prstGeom prst="chevron">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21" name="Arrow: Chevron 20">
            <a:extLst>
              <a:ext uri="{FF2B5EF4-FFF2-40B4-BE49-F238E27FC236}">
                <a16:creationId xmlns:a16="http://schemas.microsoft.com/office/drawing/2014/main" id="{1F352A90-DBA0-4A43-8788-CE6B3D3E84BD}"/>
              </a:ext>
            </a:extLst>
          </p:cNvPr>
          <p:cNvSpPr/>
          <p:nvPr/>
        </p:nvSpPr>
        <p:spPr>
          <a:xfrm>
            <a:off x="2600560" y="3780328"/>
            <a:ext cx="4070804" cy="619655"/>
          </a:xfrm>
          <a:prstGeom prst="chevron">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6" name="Flowchart: Alternate Process 5">
            <a:extLst>
              <a:ext uri="{FF2B5EF4-FFF2-40B4-BE49-F238E27FC236}">
                <a16:creationId xmlns:a16="http://schemas.microsoft.com/office/drawing/2014/main" id="{4E4392A1-2E44-4751-9362-EEBDC5D5F248}"/>
              </a:ext>
            </a:extLst>
          </p:cNvPr>
          <p:cNvSpPr/>
          <p:nvPr/>
        </p:nvSpPr>
        <p:spPr>
          <a:xfrm>
            <a:off x="1788659" y="1304093"/>
            <a:ext cx="5461227" cy="732064"/>
          </a:xfrm>
          <a:prstGeom prst="flowChartAlternateProcess">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rgbClr val="DC5E56"/>
                  </a:solidFill>
                </a:ln>
                <a:solidFill>
                  <a:srgbClr val="DC5E56"/>
                </a:solidFill>
                <a:latin typeface="Roboto Slab" pitchFamily="2" charset="0"/>
                <a:ea typeface="Roboto Slab" pitchFamily="2" charset="0"/>
              </a:rPr>
              <a:t>KHÁI QUÁT VỀ NHÀ Ở</a:t>
            </a:r>
          </a:p>
        </p:txBody>
      </p:sp>
      <p:sp>
        <p:nvSpPr>
          <p:cNvPr id="8" name="Flowchart: Connector 7">
            <a:extLst>
              <a:ext uri="{FF2B5EF4-FFF2-40B4-BE49-F238E27FC236}">
                <a16:creationId xmlns:a16="http://schemas.microsoft.com/office/drawing/2014/main" id="{199A2F37-9D3A-4BCC-9FE8-DADF4EBEC52C}"/>
              </a:ext>
            </a:extLst>
          </p:cNvPr>
          <p:cNvSpPr/>
          <p:nvPr/>
        </p:nvSpPr>
        <p:spPr>
          <a:xfrm>
            <a:off x="198895" y="2250886"/>
            <a:ext cx="1872344" cy="1850572"/>
          </a:xfrm>
          <a:prstGeom prst="flowChartConnector">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Flowchart: Connector 8">
            <a:extLst>
              <a:ext uri="{FF2B5EF4-FFF2-40B4-BE49-F238E27FC236}">
                <a16:creationId xmlns:a16="http://schemas.microsoft.com/office/drawing/2014/main" id="{77FCA6DD-F2A1-43D9-ABA9-E807283EA074}"/>
              </a:ext>
            </a:extLst>
          </p:cNvPr>
          <p:cNvSpPr/>
          <p:nvPr/>
        </p:nvSpPr>
        <p:spPr>
          <a:xfrm>
            <a:off x="7818664" y="3176096"/>
            <a:ext cx="1872344" cy="1850572"/>
          </a:xfrm>
          <a:prstGeom prst="flowChartConnector">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Pentagon 11">
            <a:extLst>
              <a:ext uri="{FF2B5EF4-FFF2-40B4-BE49-F238E27FC236}">
                <a16:creationId xmlns:a16="http://schemas.microsoft.com/office/drawing/2014/main" id="{01AF076B-8672-41F7-BEBF-29080FC4CF09}"/>
              </a:ext>
            </a:extLst>
          </p:cNvPr>
          <p:cNvSpPr/>
          <p:nvPr/>
        </p:nvSpPr>
        <p:spPr>
          <a:xfrm>
            <a:off x="1738993" y="2786743"/>
            <a:ext cx="631372" cy="642257"/>
          </a:xfrm>
          <a:prstGeom prst="pentagon">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3" name="Picture 12">
            <a:extLst>
              <a:ext uri="{FF2B5EF4-FFF2-40B4-BE49-F238E27FC236}">
                <a16:creationId xmlns:a16="http://schemas.microsoft.com/office/drawing/2014/main" id="{C3BA6FBA-B82E-49C8-90A3-E9A7259A2D7B}"/>
              </a:ext>
            </a:extLst>
          </p:cNvPr>
          <p:cNvPicPr>
            <a:picLocks noChangeAspect="1"/>
          </p:cNvPicPr>
          <p:nvPr/>
        </p:nvPicPr>
        <p:blipFill>
          <a:blip r:embed="rId4"/>
          <a:stretch>
            <a:fillRect/>
          </a:stretch>
        </p:blipFill>
        <p:spPr>
          <a:xfrm>
            <a:off x="1881780" y="2875187"/>
            <a:ext cx="427323" cy="552450"/>
          </a:xfrm>
          <a:prstGeom prst="rect">
            <a:avLst/>
          </a:prstGeom>
          <a:noFill/>
        </p:spPr>
      </p:pic>
      <p:sp>
        <p:nvSpPr>
          <p:cNvPr id="14" name="Pentagon 13">
            <a:extLst>
              <a:ext uri="{FF2B5EF4-FFF2-40B4-BE49-F238E27FC236}">
                <a16:creationId xmlns:a16="http://schemas.microsoft.com/office/drawing/2014/main" id="{02063E99-4F4F-44FD-AAD6-C192E68BF36E}"/>
              </a:ext>
            </a:extLst>
          </p:cNvPr>
          <p:cNvSpPr/>
          <p:nvPr/>
        </p:nvSpPr>
        <p:spPr>
          <a:xfrm>
            <a:off x="1722607" y="3673930"/>
            <a:ext cx="750032" cy="642257"/>
          </a:xfrm>
          <a:prstGeom prst="pentagon">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5" name="Picture 14">
            <a:extLst>
              <a:ext uri="{FF2B5EF4-FFF2-40B4-BE49-F238E27FC236}">
                <a16:creationId xmlns:a16="http://schemas.microsoft.com/office/drawing/2014/main" id="{71FEC0F0-F212-4385-AB70-3DA85A8DA8A0}"/>
              </a:ext>
            </a:extLst>
          </p:cNvPr>
          <p:cNvPicPr>
            <a:picLocks noChangeAspect="1"/>
          </p:cNvPicPr>
          <p:nvPr/>
        </p:nvPicPr>
        <p:blipFill>
          <a:blip r:embed="rId4"/>
          <a:stretch>
            <a:fillRect/>
          </a:stretch>
        </p:blipFill>
        <p:spPr>
          <a:xfrm>
            <a:off x="1881780" y="3756932"/>
            <a:ext cx="507635" cy="552450"/>
          </a:xfrm>
          <a:prstGeom prst="rect">
            <a:avLst/>
          </a:prstGeom>
        </p:spPr>
      </p:pic>
      <p:sp>
        <p:nvSpPr>
          <p:cNvPr id="16" name="Pentagon 15">
            <a:extLst>
              <a:ext uri="{FF2B5EF4-FFF2-40B4-BE49-F238E27FC236}">
                <a16:creationId xmlns:a16="http://schemas.microsoft.com/office/drawing/2014/main" id="{7C5C1424-2FBE-4013-A8CA-B20E2756BD70}"/>
              </a:ext>
            </a:extLst>
          </p:cNvPr>
          <p:cNvSpPr/>
          <p:nvPr/>
        </p:nvSpPr>
        <p:spPr>
          <a:xfrm>
            <a:off x="1738993" y="4663170"/>
            <a:ext cx="631372" cy="642257"/>
          </a:xfrm>
          <a:prstGeom prst="pentagon">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7" name="Picture 16">
            <a:extLst>
              <a:ext uri="{FF2B5EF4-FFF2-40B4-BE49-F238E27FC236}">
                <a16:creationId xmlns:a16="http://schemas.microsoft.com/office/drawing/2014/main" id="{8EFD6016-6F83-4D70-AB4E-80FB01F8A2C9}"/>
              </a:ext>
            </a:extLst>
          </p:cNvPr>
          <p:cNvPicPr>
            <a:picLocks noChangeAspect="1"/>
          </p:cNvPicPr>
          <p:nvPr/>
        </p:nvPicPr>
        <p:blipFill>
          <a:blip r:embed="rId4"/>
          <a:stretch>
            <a:fillRect/>
          </a:stretch>
        </p:blipFill>
        <p:spPr>
          <a:xfrm>
            <a:off x="1881780" y="4727121"/>
            <a:ext cx="427323" cy="552450"/>
          </a:xfrm>
          <a:prstGeom prst="rect">
            <a:avLst/>
          </a:prstGeom>
        </p:spPr>
      </p:pic>
      <p:sp>
        <p:nvSpPr>
          <p:cNvPr id="18" name="TextBox 17">
            <a:extLst>
              <a:ext uri="{FF2B5EF4-FFF2-40B4-BE49-F238E27FC236}">
                <a16:creationId xmlns:a16="http://schemas.microsoft.com/office/drawing/2014/main" id="{C257B53A-4C69-4734-9CDF-149D8E79124A}"/>
              </a:ext>
            </a:extLst>
          </p:cNvPr>
          <p:cNvSpPr txBox="1"/>
          <p:nvPr/>
        </p:nvSpPr>
        <p:spPr>
          <a:xfrm>
            <a:off x="2924190" y="2923191"/>
            <a:ext cx="3095595" cy="415498"/>
          </a:xfrm>
          <a:prstGeom prst="rect">
            <a:avLst/>
          </a:prstGeom>
          <a:noFill/>
        </p:spPr>
        <p:txBody>
          <a:bodyPr wrap="square" rtlCol="0">
            <a:spAutoFit/>
          </a:bodyPr>
          <a:lstStyle/>
          <a:p>
            <a:r>
              <a:rPr lang="en-US" sz="2100" dirty="0" err="1">
                <a:solidFill>
                  <a:srgbClr val="002060"/>
                </a:solidFill>
                <a:latin typeface="Roboto Slab" pitchFamily="2" charset="0"/>
                <a:ea typeface="Roboto Slab" pitchFamily="2" charset="0"/>
              </a:rPr>
              <a:t>Vai</a:t>
            </a:r>
            <a:r>
              <a:rPr lang="en-US" sz="2100" dirty="0">
                <a:solidFill>
                  <a:srgbClr val="002060"/>
                </a:solidFill>
                <a:latin typeface="Roboto Slab" pitchFamily="2" charset="0"/>
                <a:ea typeface="Roboto Slab" pitchFamily="2" charset="0"/>
              </a:rPr>
              <a:t> </a:t>
            </a:r>
            <a:r>
              <a:rPr lang="en-US" sz="2100" dirty="0" err="1">
                <a:solidFill>
                  <a:srgbClr val="002060"/>
                </a:solidFill>
                <a:latin typeface="Roboto Slab" pitchFamily="2" charset="0"/>
                <a:ea typeface="Roboto Slab" pitchFamily="2" charset="0"/>
              </a:rPr>
              <a:t>trò</a:t>
            </a:r>
            <a:r>
              <a:rPr lang="en-US" sz="2100" dirty="0">
                <a:solidFill>
                  <a:srgbClr val="002060"/>
                </a:solidFill>
                <a:latin typeface="Roboto Slab" pitchFamily="2" charset="0"/>
                <a:ea typeface="Roboto Slab" pitchFamily="2" charset="0"/>
              </a:rPr>
              <a:t> </a:t>
            </a:r>
            <a:r>
              <a:rPr lang="en-US" sz="2100" dirty="0" err="1">
                <a:solidFill>
                  <a:srgbClr val="002060"/>
                </a:solidFill>
                <a:latin typeface="Roboto Slab" pitchFamily="2" charset="0"/>
                <a:ea typeface="Roboto Slab" pitchFamily="2" charset="0"/>
              </a:rPr>
              <a:t>của</a:t>
            </a:r>
            <a:r>
              <a:rPr lang="en-US" sz="2100" dirty="0">
                <a:solidFill>
                  <a:srgbClr val="002060"/>
                </a:solidFill>
                <a:latin typeface="Roboto Slab" pitchFamily="2" charset="0"/>
                <a:ea typeface="Roboto Slab" pitchFamily="2" charset="0"/>
              </a:rPr>
              <a:t> </a:t>
            </a:r>
            <a:r>
              <a:rPr lang="en-US" sz="2100" dirty="0" err="1">
                <a:solidFill>
                  <a:srgbClr val="002060"/>
                </a:solidFill>
                <a:latin typeface="Roboto Slab" pitchFamily="2" charset="0"/>
                <a:ea typeface="Roboto Slab" pitchFamily="2" charset="0"/>
              </a:rPr>
              <a:t>nhà</a:t>
            </a:r>
            <a:r>
              <a:rPr lang="en-US" sz="2100" dirty="0">
                <a:solidFill>
                  <a:srgbClr val="002060"/>
                </a:solidFill>
                <a:latin typeface="Roboto Slab" pitchFamily="2" charset="0"/>
                <a:ea typeface="Roboto Slab" pitchFamily="2" charset="0"/>
              </a:rPr>
              <a:t> ở</a:t>
            </a:r>
          </a:p>
        </p:txBody>
      </p:sp>
      <p:sp>
        <p:nvSpPr>
          <p:cNvPr id="19" name="TextBox 18">
            <a:extLst>
              <a:ext uri="{FF2B5EF4-FFF2-40B4-BE49-F238E27FC236}">
                <a16:creationId xmlns:a16="http://schemas.microsoft.com/office/drawing/2014/main" id="{5F837FE5-2618-418A-B0CC-65142F265402}"/>
              </a:ext>
            </a:extLst>
          </p:cNvPr>
          <p:cNvSpPr txBox="1"/>
          <p:nvPr/>
        </p:nvSpPr>
        <p:spPr>
          <a:xfrm>
            <a:off x="2906487" y="3905250"/>
            <a:ext cx="3189513" cy="415498"/>
          </a:xfrm>
          <a:prstGeom prst="rect">
            <a:avLst/>
          </a:prstGeom>
          <a:noFill/>
        </p:spPr>
        <p:txBody>
          <a:bodyPr wrap="square" rtlCol="0">
            <a:spAutoFit/>
          </a:bodyPr>
          <a:lstStyle/>
          <a:p>
            <a:r>
              <a:rPr lang="en-US" sz="2100" dirty="0">
                <a:solidFill>
                  <a:srgbClr val="002060"/>
                </a:solidFill>
                <a:latin typeface="Roboto Slab" pitchFamily="2" charset="0"/>
                <a:ea typeface="Roboto Slab" pitchFamily="2" charset="0"/>
              </a:rPr>
              <a:t>   </a:t>
            </a:r>
            <a:r>
              <a:rPr lang="en-US" sz="2100" dirty="0" err="1">
                <a:solidFill>
                  <a:srgbClr val="002060"/>
                </a:solidFill>
                <a:latin typeface="Roboto Slab" pitchFamily="2" charset="0"/>
                <a:ea typeface="Roboto Slab" pitchFamily="2" charset="0"/>
              </a:rPr>
              <a:t>Đặc</a:t>
            </a:r>
            <a:r>
              <a:rPr lang="en-US" sz="2100" dirty="0">
                <a:solidFill>
                  <a:srgbClr val="002060"/>
                </a:solidFill>
                <a:latin typeface="Roboto Slab" pitchFamily="2" charset="0"/>
                <a:ea typeface="Roboto Slab" pitchFamily="2" charset="0"/>
              </a:rPr>
              <a:t> </a:t>
            </a:r>
            <a:r>
              <a:rPr lang="en-US" sz="2100" dirty="0" err="1">
                <a:solidFill>
                  <a:srgbClr val="002060"/>
                </a:solidFill>
                <a:latin typeface="Roboto Slab" pitchFamily="2" charset="0"/>
                <a:ea typeface="Roboto Slab" pitchFamily="2" charset="0"/>
              </a:rPr>
              <a:t>điểm</a:t>
            </a:r>
            <a:r>
              <a:rPr lang="en-US" sz="2100" dirty="0">
                <a:solidFill>
                  <a:srgbClr val="002060"/>
                </a:solidFill>
                <a:latin typeface="Roboto Slab" pitchFamily="2" charset="0"/>
                <a:ea typeface="Roboto Slab" pitchFamily="2" charset="0"/>
              </a:rPr>
              <a:t> </a:t>
            </a:r>
            <a:r>
              <a:rPr lang="en-US" sz="2100" dirty="0" err="1">
                <a:solidFill>
                  <a:srgbClr val="002060"/>
                </a:solidFill>
                <a:latin typeface="Roboto Slab" pitchFamily="2" charset="0"/>
                <a:ea typeface="Roboto Slab" pitchFamily="2" charset="0"/>
              </a:rPr>
              <a:t>của</a:t>
            </a:r>
            <a:r>
              <a:rPr lang="en-US" sz="2100" dirty="0">
                <a:solidFill>
                  <a:srgbClr val="002060"/>
                </a:solidFill>
                <a:latin typeface="Roboto Slab" pitchFamily="2" charset="0"/>
                <a:ea typeface="Roboto Slab" pitchFamily="2" charset="0"/>
              </a:rPr>
              <a:t> </a:t>
            </a:r>
            <a:r>
              <a:rPr lang="en-US" sz="2100" dirty="0" err="1">
                <a:solidFill>
                  <a:srgbClr val="002060"/>
                </a:solidFill>
                <a:latin typeface="Roboto Slab" pitchFamily="2" charset="0"/>
                <a:ea typeface="Roboto Slab" pitchFamily="2" charset="0"/>
              </a:rPr>
              <a:t>nhà</a:t>
            </a:r>
            <a:r>
              <a:rPr lang="en-US" sz="2100" dirty="0">
                <a:solidFill>
                  <a:srgbClr val="002060"/>
                </a:solidFill>
                <a:latin typeface="Roboto Slab" pitchFamily="2" charset="0"/>
                <a:ea typeface="Roboto Slab" pitchFamily="2" charset="0"/>
              </a:rPr>
              <a:t> ở</a:t>
            </a:r>
          </a:p>
        </p:txBody>
      </p:sp>
      <p:sp>
        <p:nvSpPr>
          <p:cNvPr id="20" name="TextBox 19">
            <a:extLst>
              <a:ext uri="{FF2B5EF4-FFF2-40B4-BE49-F238E27FC236}">
                <a16:creationId xmlns:a16="http://schemas.microsoft.com/office/drawing/2014/main" id="{4AA95259-9CC3-4A7F-8BB5-A92DA5B1B95B}"/>
              </a:ext>
            </a:extLst>
          </p:cNvPr>
          <p:cNvSpPr txBox="1"/>
          <p:nvPr/>
        </p:nvSpPr>
        <p:spPr>
          <a:xfrm>
            <a:off x="2775857" y="4807138"/>
            <a:ext cx="5203371" cy="415498"/>
          </a:xfrm>
          <a:prstGeom prst="rect">
            <a:avLst/>
          </a:prstGeom>
          <a:noFill/>
        </p:spPr>
        <p:txBody>
          <a:bodyPr wrap="square" rtlCol="0">
            <a:spAutoFit/>
          </a:bodyPr>
          <a:lstStyle/>
          <a:p>
            <a:r>
              <a:rPr lang="en-US" sz="2100" dirty="0" err="1">
                <a:solidFill>
                  <a:srgbClr val="002060"/>
                </a:solidFill>
                <a:latin typeface="Roboto Slab" pitchFamily="2" charset="0"/>
                <a:ea typeface="Roboto Slab" pitchFamily="2" charset="0"/>
              </a:rPr>
              <a:t>Kiến</a:t>
            </a:r>
            <a:r>
              <a:rPr lang="en-US" sz="2100" dirty="0">
                <a:solidFill>
                  <a:srgbClr val="002060"/>
                </a:solidFill>
                <a:latin typeface="Roboto Slab" pitchFamily="2" charset="0"/>
                <a:ea typeface="Roboto Slab" pitchFamily="2" charset="0"/>
              </a:rPr>
              <a:t> </a:t>
            </a:r>
            <a:r>
              <a:rPr lang="en-US" sz="2100" dirty="0" err="1">
                <a:solidFill>
                  <a:srgbClr val="002060"/>
                </a:solidFill>
                <a:latin typeface="Roboto Slab" pitchFamily="2" charset="0"/>
                <a:ea typeface="Roboto Slab" pitchFamily="2" charset="0"/>
              </a:rPr>
              <a:t>trúc</a:t>
            </a:r>
            <a:r>
              <a:rPr lang="en-US" sz="2100" dirty="0">
                <a:solidFill>
                  <a:srgbClr val="002060"/>
                </a:solidFill>
                <a:latin typeface="Roboto Slab" pitchFamily="2" charset="0"/>
                <a:ea typeface="Roboto Slab" pitchFamily="2" charset="0"/>
              </a:rPr>
              <a:t> </a:t>
            </a:r>
            <a:r>
              <a:rPr lang="en-US" sz="2100" dirty="0" err="1">
                <a:solidFill>
                  <a:srgbClr val="002060"/>
                </a:solidFill>
                <a:latin typeface="Roboto Slab" pitchFamily="2" charset="0"/>
                <a:ea typeface="Roboto Slab" pitchFamily="2" charset="0"/>
              </a:rPr>
              <a:t>đặc</a:t>
            </a:r>
            <a:r>
              <a:rPr lang="en-US" sz="2100" dirty="0">
                <a:solidFill>
                  <a:srgbClr val="002060"/>
                </a:solidFill>
                <a:latin typeface="Roboto Slab" pitchFamily="2" charset="0"/>
                <a:ea typeface="Roboto Slab" pitchFamily="2" charset="0"/>
              </a:rPr>
              <a:t> </a:t>
            </a:r>
            <a:r>
              <a:rPr lang="en-US" sz="2100" dirty="0" err="1">
                <a:solidFill>
                  <a:srgbClr val="002060"/>
                </a:solidFill>
                <a:latin typeface="Roboto Slab" pitchFamily="2" charset="0"/>
                <a:ea typeface="Roboto Slab" pitchFamily="2" charset="0"/>
              </a:rPr>
              <a:t>trưng</a:t>
            </a:r>
            <a:r>
              <a:rPr lang="en-US" sz="2100" dirty="0">
                <a:solidFill>
                  <a:srgbClr val="002060"/>
                </a:solidFill>
                <a:latin typeface="Roboto Slab" pitchFamily="2" charset="0"/>
                <a:ea typeface="Roboto Slab" pitchFamily="2" charset="0"/>
              </a:rPr>
              <a:t> </a:t>
            </a:r>
            <a:r>
              <a:rPr lang="en-US" sz="2100" dirty="0" err="1">
                <a:solidFill>
                  <a:srgbClr val="002060"/>
                </a:solidFill>
                <a:latin typeface="Roboto Slab" pitchFamily="2" charset="0"/>
                <a:ea typeface="Roboto Slab" pitchFamily="2" charset="0"/>
              </a:rPr>
              <a:t>của</a:t>
            </a:r>
            <a:r>
              <a:rPr lang="en-US" sz="2100" dirty="0">
                <a:solidFill>
                  <a:srgbClr val="002060"/>
                </a:solidFill>
                <a:latin typeface="Roboto Slab" pitchFamily="2" charset="0"/>
                <a:ea typeface="Roboto Slab" pitchFamily="2" charset="0"/>
              </a:rPr>
              <a:t> </a:t>
            </a:r>
            <a:r>
              <a:rPr lang="en-US" sz="2100" dirty="0" err="1">
                <a:solidFill>
                  <a:srgbClr val="002060"/>
                </a:solidFill>
                <a:latin typeface="Roboto Slab" pitchFamily="2" charset="0"/>
                <a:ea typeface="Roboto Slab" pitchFamily="2" charset="0"/>
              </a:rPr>
              <a:t>nhà</a:t>
            </a:r>
            <a:r>
              <a:rPr lang="en-US" sz="2100" dirty="0">
                <a:solidFill>
                  <a:srgbClr val="002060"/>
                </a:solidFill>
                <a:latin typeface="Roboto Slab" pitchFamily="2" charset="0"/>
                <a:ea typeface="Roboto Slab" pitchFamily="2" charset="0"/>
              </a:rPr>
              <a:t> ở </a:t>
            </a:r>
            <a:r>
              <a:rPr lang="en-US" sz="2100" dirty="0" err="1">
                <a:solidFill>
                  <a:srgbClr val="002060"/>
                </a:solidFill>
                <a:latin typeface="Roboto Slab" pitchFamily="2" charset="0"/>
                <a:ea typeface="Roboto Slab" pitchFamily="2" charset="0"/>
              </a:rPr>
              <a:t>Việt</a:t>
            </a:r>
            <a:r>
              <a:rPr lang="en-US" sz="2100" dirty="0">
                <a:solidFill>
                  <a:srgbClr val="002060"/>
                </a:solidFill>
                <a:latin typeface="Roboto Slab" pitchFamily="2" charset="0"/>
                <a:ea typeface="Roboto Slab" pitchFamily="2" charset="0"/>
              </a:rPr>
              <a:t> Nam</a:t>
            </a:r>
          </a:p>
        </p:txBody>
      </p:sp>
    </p:spTree>
    <p:custDataLst>
      <p:tags r:id="rId1"/>
    </p:custDataLst>
    <p:extLst>
      <p:ext uri="{BB962C8B-B14F-4D97-AF65-F5344CB8AC3E}">
        <p14:creationId xmlns:p14="http://schemas.microsoft.com/office/powerpoint/2010/main" val="9448963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0-#ppt_w/2"/>
                                          </p:val>
                                        </p:tav>
                                        <p:tav tm="100000">
                                          <p:val>
                                            <p:strVal val="#ppt_x"/>
                                          </p:val>
                                        </p:tav>
                                      </p:tavLst>
                                    </p:anim>
                                    <p:anim calcmode="lin" valueType="num">
                                      <p:cBhvr additive="base">
                                        <p:cTn id="14" dur="500" fill="hold"/>
                                        <p:tgtEl>
                                          <p:spTgt spid="13"/>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0-#ppt_w/2"/>
                                          </p:val>
                                        </p:tav>
                                        <p:tav tm="100000">
                                          <p:val>
                                            <p:strVal val="#ppt_x"/>
                                          </p:val>
                                        </p:tav>
                                      </p:tavLst>
                                    </p:anim>
                                    <p:anim calcmode="lin" valueType="num">
                                      <p:cBhvr additive="base">
                                        <p:cTn id="1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0-#ppt_w/2"/>
                                          </p:val>
                                        </p:tav>
                                        <p:tav tm="100000">
                                          <p:val>
                                            <p:strVal val="#ppt_x"/>
                                          </p:val>
                                        </p:tav>
                                      </p:tavLst>
                                    </p:anim>
                                    <p:anim calcmode="lin" valueType="num">
                                      <p:cBhvr additive="base">
                                        <p:cTn id="24" dur="500" fill="hold"/>
                                        <p:tgtEl>
                                          <p:spTgt spid="18"/>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0-#ppt_w/2"/>
                                          </p:val>
                                        </p:tav>
                                        <p:tav tm="100000">
                                          <p:val>
                                            <p:strVal val="#ppt_x"/>
                                          </p:val>
                                        </p:tav>
                                      </p:tavLst>
                                    </p:anim>
                                    <p:anim calcmode="lin" valueType="num">
                                      <p:cBhvr additive="base">
                                        <p:cTn id="28"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1+#ppt_w/2"/>
                                          </p:val>
                                        </p:tav>
                                        <p:tav tm="100000">
                                          <p:val>
                                            <p:strVal val="#ppt_x"/>
                                          </p:val>
                                        </p:tav>
                                      </p:tavLst>
                                    </p:anim>
                                    <p:anim calcmode="lin" valueType="num">
                                      <p:cBhvr additive="base">
                                        <p:cTn id="34" dur="500" fill="hold"/>
                                        <p:tgtEl>
                                          <p:spTgt spid="15"/>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1+#ppt_w/2"/>
                                          </p:val>
                                        </p:tav>
                                        <p:tav tm="100000">
                                          <p:val>
                                            <p:strVal val="#ppt_x"/>
                                          </p:val>
                                        </p:tav>
                                      </p:tavLst>
                                    </p:anim>
                                    <p:anim calcmode="lin" valueType="num">
                                      <p:cBhvr additive="base">
                                        <p:cTn id="3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1+#ppt_w/2"/>
                                          </p:val>
                                        </p:tav>
                                        <p:tav tm="100000">
                                          <p:val>
                                            <p:strVal val="#ppt_x"/>
                                          </p:val>
                                        </p:tav>
                                      </p:tavLst>
                                    </p:anim>
                                    <p:anim calcmode="lin" valueType="num">
                                      <p:cBhvr additive="base">
                                        <p:cTn id="44" dur="500" fill="hold"/>
                                        <p:tgtEl>
                                          <p:spTgt spid="19"/>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500" fill="hold"/>
                                        <p:tgtEl>
                                          <p:spTgt spid="21"/>
                                        </p:tgtEl>
                                        <p:attrNameLst>
                                          <p:attrName>ppt_x</p:attrName>
                                        </p:attrNameLst>
                                      </p:cBhvr>
                                      <p:tavLst>
                                        <p:tav tm="0">
                                          <p:val>
                                            <p:strVal val="1+#ppt_w/2"/>
                                          </p:val>
                                        </p:tav>
                                        <p:tav tm="100000">
                                          <p:val>
                                            <p:strVal val="#ppt_x"/>
                                          </p:val>
                                        </p:tav>
                                      </p:tavLst>
                                    </p:anim>
                                    <p:anim calcmode="lin" valueType="num">
                                      <p:cBhvr additive="base">
                                        <p:cTn id="4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barn(inVertical)">
                                      <p:cBhvr>
                                        <p:cTn id="53" dur="500"/>
                                        <p:tgtEl>
                                          <p:spTgt spid="16"/>
                                        </p:tgtEl>
                                      </p:cBhvr>
                                    </p:animEffect>
                                  </p:childTnLst>
                                </p:cTn>
                              </p:par>
                              <p:par>
                                <p:cTn id="54" presetID="16" presetClass="entr" presetSubtype="21" fill="hold"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barn(inVertical)">
                                      <p:cBhvr>
                                        <p:cTn id="56" dur="500"/>
                                        <p:tgtEl>
                                          <p:spTgt spid="17"/>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barn(inVertical)">
                                      <p:cBhvr>
                                        <p:cTn id="61" dur="500"/>
                                        <p:tgtEl>
                                          <p:spTgt spid="20"/>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barn(inVertical)">
                                      <p:cBhvr>
                                        <p:cTn id="6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1" grpId="0" animBg="1"/>
      <p:bldP spid="6" grpId="0" animBg="1"/>
      <p:bldP spid="12" grpId="0" animBg="1"/>
      <p:bldP spid="14" grpId="0" animBg="1"/>
      <p:bldP spid="16" grpId="0" animBg="1"/>
      <p:bldP spid="18" grpId="0"/>
      <p:bldP spid="19" grpId="0"/>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7" descr="b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Top Corners Rounded 15">
            <a:extLst>
              <a:ext uri="{FF2B5EF4-FFF2-40B4-BE49-F238E27FC236}">
                <a16:creationId xmlns:a16="http://schemas.microsoft.com/office/drawing/2014/main" id="{64D87223-09CE-4DE3-AD12-5D12CBE4C9BA}"/>
              </a:ext>
            </a:extLst>
          </p:cNvPr>
          <p:cNvSpPr/>
          <p:nvPr/>
        </p:nvSpPr>
        <p:spPr>
          <a:xfrm rot="5400000">
            <a:off x="-1627981" y="3258346"/>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19460" name="Freeform 19"/>
          <p:cNvSpPr>
            <a:spLocks/>
          </p:cNvSpPr>
          <p:nvPr/>
        </p:nvSpPr>
        <p:spPr bwMode="auto">
          <a:xfrm rot="5400000">
            <a:off x="588172" y="-1331118"/>
            <a:ext cx="7053263" cy="9753600"/>
          </a:xfrm>
          <a:custGeom>
            <a:avLst/>
            <a:gdLst>
              <a:gd name="T0" fmla="*/ 0 w 1943049"/>
              <a:gd name="T1" fmla="*/ 0 h 1943049"/>
              <a:gd name="T2" fmla="*/ 1224643056 w 1943049"/>
              <a:gd name="T3" fmla="*/ 2147483646 h 1943049"/>
              <a:gd name="T4" fmla="*/ 0 w 1943049"/>
              <a:gd name="T5" fmla="*/ 2147483646 h 1943049"/>
              <a:gd name="T6" fmla="*/ 0 60000 65536"/>
              <a:gd name="T7" fmla="*/ 0 60000 65536"/>
              <a:gd name="T8" fmla="*/ 0 60000 65536"/>
            </a:gdLst>
            <a:ahLst/>
            <a:cxnLst>
              <a:cxn ang="T6">
                <a:pos x="T0" y="T1"/>
              </a:cxn>
              <a:cxn ang="T7">
                <a:pos x="T2" y="T3"/>
              </a:cxn>
              <a:cxn ang="T8">
                <a:pos x="T4" y="T5"/>
              </a:cxn>
            </a:cxnLst>
            <a:rect l="0" t="0" r="r" b="b"/>
            <a:pathLst>
              <a:path w="1943049" h="1943049">
                <a:moveTo>
                  <a:pt x="0" y="0"/>
                </a:moveTo>
                <a:cubicBezTo>
                  <a:pt x="1073116" y="0"/>
                  <a:pt x="1943049" y="869933"/>
                  <a:pt x="1943049" y="1943049"/>
                </a:cubicBezTo>
                <a:lnTo>
                  <a:pt x="0" y="1943049"/>
                </a:lnTo>
                <a:lnTo>
                  <a:pt x="0" y="0"/>
                </a:lnTo>
                <a:close/>
              </a:path>
            </a:pathLst>
          </a:custGeom>
          <a:solidFill>
            <a:srgbClr val="00B0F0">
              <a:alpha val="5882"/>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pic>
        <p:nvPicPr>
          <p:cNvPr id="19461" name="Picture 2" descr="Screen Clipp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914404"/>
            <a:ext cx="9144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Title 13"/>
          <p:cNvSpPr txBox="1">
            <a:spLocks/>
          </p:cNvSpPr>
          <p:nvPr/>
        </p:nvSpPr>
        <p:spPr bwMode="auto">
          <a:xfrm>
            <a:off x="1676400" y="1003300"/>
            <a:ext cx="21605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en-US" b="1">
                <a:solidFill>
                  <a:srgbClr val="4ABFB6"/>
                </a:solidFill>
                <a:latin typeface="#9Slide04 AdrianeSwash" panose="02000504060000090004" pitchFamily="2" charset="-93"/>
              </a:rPr>
              <a:t>Luyện tập</a:t>
            </a:r>
          </a:p>
        </p:txBody>
      </p:sp>
      <p:sp>
        <p:nvSpPr>
          <p:cNvPr id="19463" name="Rectangle 1"/>
          <p:cNvSpPr>
            <a:spLocks noChangeArrowheads="1"/>
          </p:cNvSpPr>
          <p:nvPr/>
        </p:nvSpPr>
        <p:spPr bwMode="auto">
          <a:xfrm>
            <a:off x="733425" y="2095500"/>
            <a:ext cx="782955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en-US" sz="2800" b="1" dirty="0">
                <a:solidFill>
                  <a:schemeClr val="tx1">
                    <a:lumMod val="85000"/>
                    <a:lumOff val="15000"/>
                  </a:schemeClr>
                </a:solidFill>
                <a:latin typeface="Times New Roman" panose="02020603050405020304" pitchFamily="18" charset="0"/>
              </a:rPr>
              <a:t>Ở</a:t>
            </a:r>
            <a:r>
              <a:rPr lang="vi-VN" altLang="en-US" sz="2800" b="1" dirty="0">
                <a:solidFill>
                  <a:schemeClr val="tx1">
                    <a:lumMod val="85000"/>
                    <a:lumOff val="15000"/>
                  </a:schemeClr>
                </a:solidFill>
                <a:latin typeface="Times New Roman" panose="02020603050405020304" pitchFamily="18" charset="0"/>
              </a:rPr>
              <a:t> nơi em sống có những</a:t>
            </a:r>
            <a:r>
              <a:rPr lang="en-US" altLang="en-US" sz="2800" b="1" dirty="0">
                <a:solidFill>
                  <a:schemeClr val="tx1">
                    <a:lumMod val="85000"/>
                    <a:lumOff val="15000"/>
                  </a:schemeClr>
                </a:solidFill>
                <a:latin typeface="Times New Roman" panose="02020603050405020304" pitchFamily="18" charset="0"/>
              </a:rPr>
              <a:t> </a:t>
            </a:r>
            <a:r>
              <a:rPr lang="en-US" altLang="en-US" sz="2800" b="1" dirty="0" err="1">
                <a:solidFill>
                  <a:schemeClr val="tx1">
                    <a:lumMod val="85000"/>
                    <a:lumOff val="15000"/>
                  </a:schemeClr>
                </a:solidFill>
                <a:latin typeface="Times New Roman" panose="02020603050405020304" pitchFamily="18" charset="0"/>
              </a:rPr>
              <a:t>kiểu</a:t>
            </a:r>
            <a:r>
              <a:rPr lang="en-US" altLang="en-US" sz="2800" b="1" dirty="0">
                <a:solidFill>
                  <a:schemeClr val="tx1">
                    <a:lumMod val="85000"/>
                    <a:lumOff val="15000"/>
                  </a:schemeClr>
                </a:solidFill>
                <a:latin typeface="Times New Roman" panose="02020603050405020304" pitchFamily="18" charset="0"/>
              </a:rPr>
              <a:t> </a:t>
            </a:r>
            <a:r>
              <a:rPr lang="en-US" altLang="en-US" sz="2800" b="1" dirty="0" err="1">
                <a:solidFill>
                  <a:schemeClr val="tx1">
                    <a:lumMod val="85000"/>
                    <a:lumOff val="15000"/>
                  </a:schemeClr>
                </a:solidFill>
                <a:latin typeface="Times New Roman" panose="02020603050405020304" pitchFamily="18" charset="0"/>
              </a:rPr>
              <a:t>kiến</a:t>
            </a:r>
            <a:r>
              <a:rPr lang="en-US" altLang="en-US" sz="2800" b="1" dirty="0">
                <a:solidFill>
                  <a:schemeClr val="tx1">
                    <a:lumMod val="85000"/>
                    <a:lumOff val="15000"/>
                  </a:schemeClr>
                </a:solidFill>
                <a:latin typeface="Times New Roman" panose="02020603050405020304" pitchFamily="18" charset="0"/>
              </a:rPr>
              <a:t> </a:t>
            </a:r>
            <a:r>
              <a:rPr lang="en-US" altLang="en-US" sz="2800" b="1" dirty="0" err="1">
                <a:solidFill>
                  <a:schemeClr val="tx1">
                    <a:lumMod val="85000"/>
                    <a:lumOff val="15000"/>
                  </a:schemeClr>
                </a:solidFill>
                <a:latin typeface="Times New Roman" panose="02020603050405020304" pitchFamily="18" charset="0"/>
              </a:rPr>
              <a:t>trúc</a:t>
            </a:r>
            <a:r>
              <a:rPr lang="vi-VN" altLang="en-US" sz="2800" b="1" dirty="0">
                <a:solidFill>
                  <a:schemeClr val="tx1">
                    <a:lumMod val="85000"/>
                    <a:lumOff val="15000"/>
                  </a:schemeClr>
                </a:solidFill>
                <a:latin typeface="Times New Roman" panose="02020603050405020304" pitchFamily="18" charset="0"/>
              </a:rPr>
              <a:t> nhà ở</a:t>
            </a:r>
            <a:r>
              <a:rPr lang="en-US" altLang="en-US" sz="2800" b="1" dirty="0">
                <a:solidFill>
                  <a:schemeClr val="tx1">
                    <a:lumMod val="85000"/>
                    <a:lumOff val="15000"/>
                  </a:schemeClr>
                </a:solidFill>
                <a:latin typeface="Times New Roman" panose="02020603050405020304" pitchFamily="18" charset="0"/>
              </a:rPr>
              <a:t> </a:t>
            </a:r>
            <a:r>
              <a:rPr lang="en-US" altLang="en-US" sz="2800" b="1" dirty="0" err="1">
                <a:solidFill>
                  <a:schemeClr val="tx1">
                    <a:lumMod val="85000"/>
                    <a:lumOff val="15000"/>
                  </a:schemeClr>
                </a:solidFill>
                <a:latin typeface="Times New Roman" panose="02020603050405020304" pitchFamily="18" charset="0"/>
              </a:rPr>
              <a:t>nào</a:t>
            </a:r>
            <a:r>
              <a:rPr lang="en-US" altLang="en-US" sz="2800" b="1" dirty="0">
                <a:solidFill>
                  <a:schemeClr val="tx1">
                    <a:lumMod val="85000"/>
                    <a:lumOff val="15000"/>
                  </a:schemeClr>
                </a:solidFill>
                <a:latin typeface="Times New Roman" panose="02020603050405020304" pitchFamily="18" charset="0"/>
              </a:rPr>
              <a:t>?</a:t>
            </a:r>
            <a:r>
              <a:rPr lang="vi-VN" altLang="en-US" sz="2800" b="1" dirty="0">
                <a:solidFill>
                  <a:schemeClr val="tx1">
                    <a:lumMod val="85000"/>
                    <a:lumOff val="15000"/>
                  </a:schemeClr>
                </a:solidFill>
                <a:latin typeface="Times New Roman" panose="02020603050405020304" pitchFamily="18" charset="0"/>
              </a:rPr>
              <a:t> </a:t>
            </a:r>
            <a:r>
              <a:rPr lang="en-US" altLang="en-US" sz="2800" b="1" dirty="0">
                <a:solidFill>
                  <a:schemeClr val="tx1">
                    <a:lumMod val="85000"/>
                    <a:lumOff val="15000"/>
                  </a:schemeClr>
                </a:solidFill>
                <a:latin typeface="Times New Roman" panose="02020603050405020304" pitchFamily="18" charset="0"/>
              </a:rPr>
              <a:t>N</a:t>
            </a:r>
            <a:r>
              <a:rPr lang="vi-VN" altLang="en-US" sz="2800" b="1" dirty="0">
                <a:solidFill>
                  <a:schemeClr val="tx1">
                    <a:lumMod val="85000"/>
                    <a:lumOff val="15000"/>
                  </a:schemeClr>
                </a:solidFill>
                <a:latin typeface="Times New Roman" panose="02020603050405020304" pitchFamily="18" charset="0"/>
              </a:rPr>
              <a:t>hà sàn và nhà </a:t>
            </a:r>
            <a:r>
              <a:rPr lang="en-US" altLang="en-US" sz="2800" b="1" dirty="0" err="1">
                <a:solidFill>
                  <a:schemeClr val="tx1">
                    <a:lumMod val="85000"/>
                    <a:lumOff val="15000"/>
                  </a:schemeClr>
                </a:solidFill>
                <a:latin typeface="Times New Roman" panose="02020603050405020304" pitchFamily="18" charset="0"/>
              </a:rPr>
              <a:t>nổi</a:t>
            </a:r>
            <a:r>
              <a:rPr lang="vi-VN" altLang="en-US" sz="2800" b="1" dirty="0">
                <a:solidFill>
                  <a:schemeClr val="tx1">
                    <a:lumMod val="85000"/>
                    <a:lumOff val="15000"/>
                  </a:schemeClr>
                </a:solidFill>
                <a:latin typeface="Times New Roman" panose="02020603050405020304" pitchFamily="18" charset="0"/>
              </a:rPr>
              <a:t> phù hợp với những </a:t>
            </a:r>
            <a:r>
              <a:rPr lang="en-US" altLang="en-US" sz="2800" b="1" dirty="0" err="1">
                <a:solidFill>
                  <a:schemeClr val="tx1">
                    <a:lumMod val="85000"/>
                    <a:lumOff val="15000"/>
                  </a:schemeClr>
                </a:solidFill>
                <a:latin typeface="Times New Roman" panose="02020603050405020304" pitchFamily="18" charset="0"/>
              </a:rPr>
              <a:t>vùng</a:t>
            </a:r>
            <a:r>
              <a:rPr lang="vi-VN" altLang="en-US" sz="2800" b="1" dirty="0">
                <a:solidFill>
                  <a:schemeClr val="tx1">
                    <a:lumMod val="85000"/>
                    <a:lumOff val="15000"/>
                  </a:schemeClr>
                </a:solidFill>
                <a:latin typeface="Times New Roman" panose="02020603050405020304" pitchFamily="18" charset="0"/>
              </a:rPr>
              <a:t> nào ở nước ta </a:t>
            </a:r>
            <a:r>
              <a:rPr lang="en-US" altLang="en-US" sz="2800" b="1" dirty="0">
                <a:solidFill>
                  <a:schemeClr val="tx1">
                    <a:lumMod val="85000"/>
                    <a:lumOff val="15000"/>
                  </a:schemeClr>
                </a:solidFill>
                <a:latin typeface="Times New Roman" panose="02020603050405020304" pitchFamily="18" charset="0"/>
              </a:rPr>
              <a:t>?</a:t>
            </a:r>
          </a:p>
        </p:txBody>
      </p:sp>
      <p:sp>
        <p:nvSpPr>
          <p:cNvPr id="14" name="Rectangle 29"/>
          <p:cNvSpPr>
            <a:spLocks noChangeArrowheads="1"/>
          </p:cNvSpPr>
          <p:nvPr/>
        </p:nvSpPr>
        <p:spPr bwMode="auto">
          <a:xfrm>
            <a:off x="198438" y="190500"/>
            <a:ext cx="8716962" cy="6477000"/>
          </a:xfrm>
          <a:prstGeom prst="rect">
            <a:avLst/>
          </a:prstGeom>
          <a:noFill/>
          <a:ln w="9525" algn="ctr">
            <a:solidFill>
              <a:srgbClr val="00FFCC"/>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vi-VN" altLang="en-US" sz="3200">
              <a:latin typeface="VNI-Times" pitchFamily="2" charset="0"/>
            </a:endParaRPr>
          </a:p>
        </p:txBody>
      </p:sp>
    </p:spTree>
    <p:extLst>
      <p:ext uri="{BB962C8B-B14F-4D97-AF65-F5344CB8AC3E}">
        <p14:creationId xmlns:p14="http://schemas.microsoft.com/office/powerpoint/2010/main" val="3489196629"/>
      </p:ext>
    </p:extLst>
  </p:cSld>
  <p:clrMapOvr>
    <a:masterClrMapping/>
  </p:clrMapOvr>
  <p:transition>
    <p:checke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94" y="0"/>
            <a:ext cx="9126805" cy="6858000"/>
          </a:xfrm>
          <a:prstGeom prst="rect">
            <a:avLst/>
          </a:prstGeom>
        </p:spPr>
      </p:pic>
      <p:pic>
        <p:nvPicPr>
          <p:cNvPr id="51" name="Picture 50">
            <a:extLst>
              <a:ext uri="{FF2B5EF4-FFF2-40B4-BE49-F238E27FC236}">
                <a16:creationId xmlns:a16="http://schemas.microsoft.com/office/drawing/2014/main" id="{5987BEA9-8605-4CA8-B8EC-0F737B0F4C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67048" y="3517892"/>
            <a:ext cx="356077" cy="3339761"/>
          </a:xfrm>
          <a:prstGeom prst="rect">
            <a:avLst/>
          </a:prstGeom>
        </p:spPr>
      </p:pic>
      <p:pic>
        <p:nvPicPr>
          <p:cNvPr id="30" name="Picture 29">
            <a:extLst>
              <a:ext uri="{FF2B5EF4-FFF2-40B4-BE49-F238E27FC236}">
                <a16:creationId xmlns:a16="http://schemas.microsoft.com/office/drawing/2014/main" id="{F2F4CCD3-90FD-40BD-9EE1-F3B4C9278D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7285" y="3403600"/>
            <a:ext cx="368300" cy="3454400"/>
          </a:xfrm>
          <a:prstGeom prst="rect">
            <a:avLst/>
          </a:prstGeom>
        </p:spPr>
      </p:pic>
      <p:pic>
        <p:nvPicPr>
          <p:cNvPr id="50" name="Picture 49">
            <a:extLst>
              <a:ext uri="{FF2B5EF4-FFF2-40B4-BE49-F238E27FC236}">
                <a16:creationId xmlns:a16="http://schemas.microsoft.com/office/drawing/2014/main" id="{AD4BB4CF-F8A2-44BC-9235-55243A937E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28853" y="4694269"/>
            <a:ext cx="233400" cy="2189132"/>
          </a:xfrm>
          <a:prstGeom prst="rect">
            <a:avLst/>
          </a:prstGeom>
        </p:spPr>
      </p:pic>
      <p:pic>
        <p:nvPicPr>
          <p:cNvPr id="53" name="Picture 52">
            <a:extLst>
              <a:ext uri="{FF2B5EF4-FFF2-40B4-BE49-F238E27FC236}">
                <a16:creationId xmlns:a16="http://schemas.microsoft.com/office/drawing/2014/main" id="{15FA170F-2335-42D7-A9B3-594DAC8D678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14009" y="1821755"/>
            <a:ext cx="1042371" cy="723868"/>
          </a:xfrm>
          <a:prstGeom prst="rect">
            <a:avLst/>
          </a:prstGeom>
        </p:spPr>
      </p:pic>
      <p:pic>
        <p:nvPicPr>
          <p:cNvPr id="32" name="Picture 3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6560699" y="3530602"/>
            <a:ext cx="448735" cy="757767"/>
          </a:xfrm>
          <a:prstGeom prst="rect">
            <a:avLst/>
          </a:prstGeom>
        </p:spPr>
      </p:pic>
      <p:pic>
        <p:nvPicPr>
          <p:cNvPr id="34" name="Picture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5482" y="3020408"/>
            <a:ext cx="460071" cy="776913"/>
          </a:xfrm>
          <a:prstGeom prst="rect">
            <a:avLst/>
          </a:prstGeom>
        </p:spPr>
      </p:pic>
      <p:pic>
        <p:nvPicPr>
          <p:cNvPr id="35" name="Picture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1498" y="3181278"/>
            <a:ext cx="3310565" cy="2482924"/>
          </a:xfrm>
          <a:prstGeom prst="rect">
            <a:avLst/>
          </a:prstGeom>
        </p:spPr>
      </p:pic>
      <p:pic>
        <p:nvPicPr>
          <p:cNvPr id="6" name="Pictur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67202" y="1491577"/>
            <a:ext cx="1939609" cy="2926080"/>
          </a:xfrm>
          <a:prstGeom prst="rect">
            <a:avLst/>
          </a:prstGeom>
        </p:spPr>
      </p:pic>
      <p:pic>
        <p:nvPicPr>
          <p:cNvPr id="18" name="Picture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9454875" y="5793400"/>
            <a:ext cx="1563744" cy="975361"/>
          </a:xfrm>
          <a:prstGeom prst="rect">
            <a:avLst/>
          </a:prstGeom>
        </p:spPr>
      </p:pic>
      <p:sp>
        <p:nvSpPr>
          <p:cNvPr id="7" name="TextBox 6"/>
          <p:cNvSpPr txBox="1"/>
          <p:nvPr/>
        </p:nvSpPr>
        <p:spPr>
          <a:xfrm>
            <a:off x="545584" y="627956"/>
            <a:ext cx="5384800" cy="913007"/>
          </a:xfrm>
          <a:prstGeom prst="rect">
            <a:avLst/>
          </a:prstGeom>
          <a:noFill/>
        </p:spPr>
        <p:txBody>
          <a:bodyPr wrap="square" rtlCol="0">
            <a:spAutoFit/>
          </a:bodyPr>
          <a:lstStyle/>
          <a:p>
            <a:pPr lvl="0"/>
            <a:r>
              <a:rPr lang="en-US" sz="5333" b="1" dirty="0">
                <a:solidFill>
                  <a:schemeClr val="bg1"/>
                </a:solidFill>
                <a:latin typeface="Times New Roman" panose="02020603050405020304" pitchFamily="18" charset="0"/>
                <a:cs typeface="Times New Roman" panose="02020603050405020304" pitchFamily="18" charset="0"/>
              </a:rPr>
              <a:t>FISHING GAME</a:t>
            </a:r>
            <a:endParaRPr lang="vi-VN" sz="5333" b="1" dirty="0">
              <a:solidFill>
                <a:schemeClr val="bg1"/>
              </a:solidFill>
              <a:latin typeface="Times New Roman" panose="02020603050405020304" pitchFamily="18" charset="0"/>
              <a:cs typeface="Times New Roman" panose="02020603050405020304" pitchFamily="18" charset="0"/>
            </a:endParaRP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56985" y="3425361"/>
            <a:ext cx="1563744" cy="975361"/>
          </a:xfrm>
          <a:prstGeom prst="rect">
            <a:avLst/>
          </a:prstGeom>
        </p:spPr>
      </p:pic>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9541847" y="4180841"/>
            <a:ext cx="1563744" cy="975361"/>
          </a:xfrm>
          <a:prstGeom prst="rect">
            <a:avLst/>
          </a:prstGeom>
        </p:spPr>
      </p:pic>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56985" y="5829136"/>
            <a:ext cx="1563744" cy="975361"/>
          </a:xfrm>
          <a:prstGeom prst="rect">
            <a:avLst/>
          </a:prstGeom>
        </p:spPr>
      </p:pic>
      <p:sp>
        <p:nvSpPr>
          <p:cNvPr id="2" name="Arrow: Pentagon 1">
            <a:extLst>
              <a:ext uri="{FF2B5EF4-FFF2-40B4-BE49-F238E27FC236}">
                <a16:creationId xmlns:a16="http://schemas.microsoft.com/office/drawing/2014/main" id="{D1155387-879E-40B6-9945-AA291C540A15}"/>
              </a:ext>
            </a:extLst>
          </p:cNvPr>
          <p:cNvSpPr/>
          <p:nvPr/>
        </p:nvSpPr>
        <p:spPr>
          <a:xfrm>
            <a:off x="2336802" y="4180839"/>
            <a:ext cx="4223897" cy="1644232"/>
          </a:xfrm>
          <a:prstGeom prst="homePlate">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dirty="0">
                <a:solidFill>
                  <a:srgbClr val="FF0000"/>
                </a:solidFill>
              </a:rPr>
              <a:t>GO</a:t>
            </a:r>
          </a:p>
        </p:txBody>
      </p:sp>
      <p:pic>
        <p:nvPicPr>
          <p:cNvPr id="3" name="introcauca">
            <a:hlinkClick r:id="" action="ppaction://media"/>
            <a:extLst>
              <a:ext uri="{FF2B5EF4-FFF2-40B4-BE49-F238E27FC236}">
                <a16:creationId xmlns:a16="http://schemas.microsoft.com/office/drawing/2014/main" id="{50FA3404-47C9-4CF6-B5C2-67B66A933966}"/>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378664" y="-980963"/>
            <a:ext cx="812800" cy="812800"/>
          </a:xfrm>
          <a:prstGeom prst="rect">
            <a:avLst/>
          </a:prstGeom>
        </p:spPr>
      </p:pic>
    </p:spTree>
    <p:extLst>
      <p:ext uri="{BB962C8B-B14F-4D97-AF65-F5344CB8AC3E}">
        <p14:creationId xmlns:p14="http://schemas.microsoft.com/office/powerpoint/2010/main" val="363019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40" fill="hold"/>
                                        <p:tgtEl>
                                          <p:spTgt spid="3"/>
                                        </p:tgtEl>
                                      </p:cBhvr>
                                    </p:cmd>
                                  </p:childTnLst>
                                </p:cTn>
                              </p:par>
                              <p:par>
                                <p:cTn id="7" presetID="41" presetClass="entr" presetSubtype="0" fill="hold" grpId="0" nodeType="withEffect">
                                  <p:stCondLst>
                                    <p:cond delay="0"/>
                                  </p:stCondLst>
                                  <p:iterate type="lt">
                                    <p:tmPct val="10000"/>
                                  </p:iterate>
                                  <p:childTnLst>
                                    <p:set>
                                      <p:cBhvr>
                                        <p:cTn id="8" dur="1" fill="hold">
                                          <p:stCondLst>
                                            <p:cond delay="0"/>
                                          </p:stCondLst>
                                        </p:cTn>
                                        <p:tgtEl>
                                          <p:spTgt spid="7"/>
                                        </p:tgtEl>
                                        <p:attrNameLst>
                                          <p:attrName>style.visibility</p:attrName>
                                        </p:attrNameLst>
                                      </p:cBhvr>
                                      <p:to>
                                        <p:strVal val="visible"/>
                                      </p:to>
                                    </p:set>
                                    <p:anim calcmode="lin" valueType="num">
                                      <p:cBhvr>
                                        <p:cTn id="9"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0" dur="500" fill="hold"/>
                                        <p:tgtEl>
                                          <p:spTgt spid="7"/>
                                        </p:tgtEl>
                                        <p:attrNameLst>
                                          <p:attrName>ppt_y</p:attrName>
                                        </p:attrNameLst>
                                      </p:cBhvr>
                                      <p:tavLst>
                                        <p:tav tm="0">
                                          <p:val>
                                            <p:strVal val="#ppt_y"/>
                                          </p:val>
                                        </p:tav>
                                        <p:tav tm="100000">
                                          <p:val>
                                            <p:strVal val="#ppt_y"/>
                                          </p:val>
                                        </p:tav>
                                      </p:tavLst>
                                    </p:anim>
                                    <p:anim calcmode="lin" valueType="num">
                                      <p:cBhvr>
                                        <p:cTn id="11"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2"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3" dur="500" tmFilter="0,0; .5, 1; 1, 1"/>
                                        <p:tgtEl>
                                          <p:spTgt spid="7"/>
                                        </p:tgtEl>
                                      </p:cBhvr>
                                    </p:animEffect>
                                  </p:childTnLst>
                                </p:cTn>
                              </p:par>
                              <p:par>
                                <p:cTn id="14"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5" dur="20000" fill="hold"/>
                                        <p:tgtEl>
                                          <p:spTgt spid="32"/>
                                        </p:tgtEl>
                                        <p:attrNameLst>
                                          <p:attrName>ppt_x</p:attrName>
                                          <p:attrName>ppt_y</p:attrName>
                                        </p:attrNameLst>
                                      </p:cBhvr>
                                      <p:rCtr x="503" y="16512"/>
                                    </p:animMotion>
                                  </p:childTnLst>
                                </p:cTn>
                              </p:par>
                              <p:par>
                                <p:cTn id="16"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7" dur="45000" fill="hold"/>
                                        <p:tgtEl>
                                          <p:spTgt spid="35"/>
                                        </p:tgtEl>
                                        <p:attrNameLst>
                                          <p:attrName>ppt_x</p:attrName>
                                          <p:attrName>ppt_y</p:attrName>
                                        </p:attrNameLst>
                                      </p:cBhvr>
                                      <p:rCtr x="26962" y="895"/>
                                    </p:animMotion>
                                  </p:childTnLst>
                                </p:cTn>
                              </p:par>
                              <p:par>
                                <p:cTn id="18"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9" dur="10000" fill="hold"/>
                                        <p:tgtEl>
                                          <p:spTgt spid="34"/>
                                        </p:tgtEl>
                                        <p:attrNameLst>
                                          <p:attrName>ppt_x</p:attrName>
                                          <p:attrName>ppt_y</p:attrName>
                                        </p:attrNameLst>
                                      </p:cBhvr>
                                      <p:rCtr x="503" y="16512"/>
                                    </p:animMotion>
                                  </p:childTnLst>
                                </p:cTn>
                              </p:par>
                              <p:par>
                                <p:cTn id="20" presetID="34" presetClass="emph" presetSubtype="0" repeatCount="indefinite" fill="hold" grpId="1" nodeType="withEffect">
                                  <p:stCondLst>
                                    <p:cond delay="0"/>
                                  </p:stCondLst>
                                  <p:iterate type="lt">
                                    <p:tmPct val="10000"/>
                                  </p:iterate>
                                  <p:childTnLst>
                                    <p:animMotion origin="layout" path="M 3.33333E-6 4.69136E-6 L 3.33333E-6 -0.07223 " pathEditMode="relative" rAng="0" ptsTypes="AA">
                                      <p:cBhvr>
                                        <p:cTn id="21" dur="250" accel="50000" decel="50000" autoRev="1" fill="hold">
                                          <p:stCondLst>
                                            <p:cond delay="0"/>
                                          </p:stCondLst>
                                        </p:cTn>
                                        <p:tgtEl>
                                          <p:spTgt spid="7"/>
                                        </p:tgtEl>
                                        <p:attrNameLst>
                                          <p:attrName>ppt_x</p:attrName>
                                          <p:attrName>ppt_y</p:attrName>
                                        </p:attrNameLst>
                                      </p:cBhvr>
                                      <p:rCtr x="0" y="-3611"/>
                                    </p:animMotion>
                                    <p:animRot by="1500000">
                                      <p:cBhvr>
                                        <p:cTn id="22" dur="125" fill="hold">
                                          <p:stCondLst>
                                            <p:cond delay="0"/>
                                          </p:stCondLst>
                                        </p:cTn>
                                        <p:tgtEl>
                                          <p:spTgt spid="7"/>
                                        </p:tgtEl>
                                        <p:attrNameLst>
                                          <p:attrName>r</p:attrName>
                                        </p:attrNameLst>
                                      </p:cBhvr>
                                    </p:animRot>
                                    <p:animRot by="-1500000">
                                      <p:cBhvr>
                                        <p:cTn id="23" dur="125" fill="hold">
                                          <p:stCondLst>
                                            <p:cond delay="125"/>
                                          </p:stCondLst>
                                        </p:cTn>
                                        <p:tgtEl>
                                          <p:spTgt spid="7"/>
                                        </p:tgtEl>
                                        <p:attrNameLst>
                                          <p:attrName>r</p:attrName>
                                        </p:attrNameLst>
                                      </p:cBhvr>
                                    </p:animRot>
                                    <p:animRot by="-1500000">
                                      <p:cBhvr>
                                        <p:cTn id="24" dur="125" fill="hold">
                                          <p:stCondLst>
                                            <p:cond delay="250"/>
                                          </p:stCondLst>
                                        </p:cTn>
                                        <p:tgtEl>
                                          <p:spTgt spid="7"/>
                                        </p:tgtEl>
                                        <p:attrNameLst>
                                          <p:attrName>r</p:attrName>
                                        </p:attrNameLst>
                                      </p:cBhvr>
                                    </p:animRot>
                                    <p:animRot by="1500000">
                                      <p:cBhvr>
                                        <p:cTn id="25" dur="125" fill="hold">
                                          <p:stCondLst>
                                            <p:cond delay="375"/>
                                          </p:stCondLst>
                                        </p:cTn>
                                        <p:tgtEl>
                                          <p:spTgt spid="7"/>
                                        </p:tgtEl>
                                        <p:attrNameLst>
                                          <p:attrName>r</p:attrName>
                                        </p:attrNameLst>
                                      </p:cBhvr>
                                    </p:animRot>
                                  </p:childTnLst>
                                </p:cTn>
                              </p:par>
                              <p:par>
                                <p:cTn id="26" presetID="2" presetClass="entr" presetSubtype="8" repeatCount="indefinite"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10000" fill="hold"/>
                                        <p:tgtEl>
                                          <p:spTgt spid="18"/>
                                        </p:tgtEl>
                                        <p:attrNameLst>
                                          <p:attrName>ppt_x</p:attrName>
                                        </p:attrNameLst>
                                      </p:cBhvr>
                                      <p:tavLst>
                                        <p:tav tm="0">
                                          <p:val>
                                            <p:strVal val="0-#ppt_w/2"/>
                                          </p:val>
                                        </p:tav>
                                        <p:tav tm="100000">
                                          <p:val>
                                            <p:strVal val="#ppt_x"/>
                                          </p:val>
                                        </p:tav>
                                      </p:tavLst>
                                    </p:anim>
                                    <p:anim calcmode="lin" valueType="num">
                                      <p:cBhvr additive="base">
                                        <p:cTn id="29" dur="10000" fill="hold"/>
                                        <p:tgtEl>
                                          <p:spTgt spid="18"/>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nodeType="withEffect">
                                  <p:stCondLst>
                                    <p:cond delay="0"/>
                                  </p:stCondLst>
                                  <p:childTnLst>
                                    <p:set>
                                      <p:cBhvr>
                                        <p:cTn id="31" dur="1" fill="hold">
                                          <p:stCondLst>
                                            <p:cond delay="0"/>
                                          </p:stCondLst>
                                        </p:cTn>
                                        <p:tgtEl>
                                          <p:spTgt spid="46"/>
                                        </p:tgtEl>
                                        <p:attrNameLst>
                                          <p:attrName>style.visibility</p:attrName>
                                        </p:attrNameLst>
                                      </p:cBhvr>
                                      <p:to>
                                        <p:strVal val="visible"/>
                                      </p:to>
                                    </p:set>
                                    <p:anim calcmode="lin" valueType="num">
                                      <p:cBhvr additive="base">
                                        <p:cTn id="32" dur="12000" fill="hold"/>
                                        <p:tgtEl>
                                          <p:spTgt spid="46"/>
                                        </p:tgtEl>
                                        <p:attrNameLst>
                                          <p:attrName>ppt_x</p:attrName>
                                        </p:attrNameLst>
                                      </p:cBhvr>
                                      <p:tavLst>
                                        <p:tav tm="0">
                                          <p:val>
                                            <p:strVal val="0-#ppt_w/2"/>
                                          </p:val>
                                        </p:tav>
                                        <p:tav tm="100000">
                                          <p:val>
                                            <p:strVal val="#ppt_x"/>
                                          </p:val>
                                        </p:tav>
                                      </p:tavLst>
                                    </p:anim>
                                    <p:anim calcmode="lin" valueType="num">
                                      <p:cBhvr additive="base">
                                        <p:cTn id="33" dur="12000" fill="hold"/>
                                        <p:tgtEl>
                                          <p:spTgt spid="46"/>
                                        </p:tgtEl>
                                        <p:attrNameLst>
                                          <p:attrName>ppt_y</p:attrName>
                                        </p:attrNameLst>
                                      </p:cBhvr>
                                      <p:tavLst>
                                        <p:tav tm="0">
                                          <p:val>
                                            <p:strVal val="#ppt_y"/>
                                          </p:val>
                                        </p:tav>
                                        <p:tav tm="100000">
                                          <p:val>
                                            <p:strVal val="#ppt_y"/>
                                          </p:val>
                                        </p:tav>
                                      </p:tavLst>
                                    </p:anim>
                                  </p:childTnLst>
                                </p:cTn>
                              </p:par>
                              <p:par>
                                <p:cTn id="34" presetID="2" presetClass="entr" presetSubtype="2" repeatCount="indefinite" fill="hold" nodeType="withEffect">
                                  <p:stCondLst>
                                    <p:cond delay="0"/>
                                  </p:stCondLst>
                                  <p:childTnLst>
                                    <p:set>
                                      <p:cBhvr>
                                        <p:cTn id="35" dur="1" fill="hold">
                                          <p:stCondLst>
                                            <p:cond delay="0"/>
                                          </p:stCondLst>
                                        </p:cTn>
                                        <p:tgtEl>
                                          <p:spTgt spid="43"/>
                                        </p:tgtEl>
                                        <p:attrNameLst>
                                          <p:attrName>style.visibility</p:attrName>
                                        </p:attrNameLst>
                                      </p:cBhvr>
                                      <p:to>
                                        <p:strVal val="visible"/>
                                      </p:to>
                                    </p:set>
                                    <p:anim calcmode="lin" valueType="num">
                                      <p:cBhvr additive="base">
                                        <p:cTn id="36" dur="9000" fill="hold"/>
                                        <p:tgtEl>
                                          <p:spTgt spid="43"/>
                                        </p:tgtEl>
                                        <p:attrNameLst>
                                          <p:attrName>ppt_x</p:attrName>
                                        </p:attrNameLst>
                                      </p:cBhvr>
                                      <p:tavLst>
                                        <p:tav tm="0">
                                          <p:val>
                                            <p:strVal val="1+#ppt_w/2"/>
                                          </p:val>
                                        </p:tav>
                                        <p:tav tm="100000">
                                          <p:val>
                                            <p:strVal val="#ppt_x"/>
                                          </p:val>
                                        </p:tav>
                                      </p:tavLst>
                                    </p:anim>
                                    <p:anim calcmode="lin" valueType="num">
                                      <p:cBhvr additive="base">
                                        <p:cTn id="37" dur="9000" fill="hold"/>
                                        <p:tgtEl>
                                          <p:spTgt spid="43"/>
                                        </p:tgtEl>
                                        <p:attrNameLst>
                                          <p:attrName>ppt_y</p:attrName>
                                        </p:attrNameLst>
                                      </p:cBhvr>
                                      <p:tavLst>
                                        <p:tav tm="0">
                                          <p:val>
                                            <p:strVal val="#ppt_y"/>
                                          </p:val>
                                        </p:tav>
                                        <p:tav tm="100000">
                                          <p:val>
                                            <p:strVal val="#ppt_y"/>
                                          </p:val>
                                        </p:tav>
                                      </p:tavLst>
                                    </p:anim>
                                  </p:childTnLst>
                                </p:cTn>
                              </p:par>
                              <p:par>
                                <p:cTn id="38" presetID="2" presetClass="entr" presetSubtype="2" repeatCount="indefinite" fill="hold" nodeType="withEffect">
                                  <p:stCondLst>
                                    <p:cond delay="0"/>
                                  </p:stCondLst>
                                  <p:childTnLst>
                                    <p:set>
                                      <p:cBhvr>
                                        <p:cTn id="39" dur="1" fill="hold">
                                          <p:stCondLst>
                                            <p:cond delay="0"/>
                                          </p:stCondLst>
                                        </p:cTn>
                                        <p:tgtEl>
                                          <p:spTgt spid="49"/>
                                        </p:tgtEl>
                                        <p:attrNameLst>
                                          <p:attrName>style.visibility</p:attrName>
                                        </p:attrNameLst>
                                      </p:cBhvr>
                                      <p:to>
                                        <p:strVal val="visible"/>
                                      </p:to>
                                    </p:set>
                                    <p:anim calcmode="lin" valueType="num">
                                      <p:cBhvr additive="base">
                                        <p:cTn id="40" dur="11000" fill="hold"/>
                                        <p:tgtEl>
                                          <p:spTgt spid="49"/>
                                        </p:tgtEl>
                                        <p:attrNameLst>
                                          <p:attrName>ppt_x</p:attrName>
                                        </p:attrNameLst>
                                      </p:cBhvr>
                                      <p:tavLst>
                                        <p:tav tm="0">
                                          <p:val>
                                            <p:strVal val="1+#ppt_w/2"/>
                                          </p:val>
                                        </p:tav>
                                        <p:tav tm="100000">
                                          <p:val>
                                            <p:strVal val="#ppt_x"/>
                                          </p:val>
                                        </p:tav>
                                      </p:tavLst>
                                    </p:anim>
                                    <p:anim calcmode="lin" valueType="num">
                                      <p:cBhvr additive="base">
                                        <p:cTn id="41" dur="11000" fill="hold"/>
                                        <p:tgtEl>
                                          <p:spTgt spid="49"/>
                                        </p:tgtEl>
                                        <p:attrNameLst>
                                          <p:attrName>ppt_y</p:attrName>
                                        </p:attrNameLst>
                                      </p:cBhvr>
                                      <p:tavLst>
                                        <p:tav tm="0">
                                          <p:val>
                                            <p:strVal val="#ppt_y"/>
                                          </p:val>
                                        </p:tav>
                                        <p:tav tm="100000">
                                          <p:val>
                                            <p:strVal val="#ppt_y"/>
                                          </p:val>
                                        </p:tav>
                                      </p:tavLst>
                                    </p:anim>
                                  </p:childTnLst>
                                </p:cTn>
                              </p:par>
                              <p:par>
                                <p:cTn id="42" presetID="31" presetClass="entr" presetSubtype="0" fill="hold" grpId="0" nodeType="withEffect">
                                  <p:stCondLst>
                                    <p:cond delay="20000"/>
                                  </p:stCondLst>
                                  <p:childTnLst>
                                    <p:set>
                                      <p:cBhvr>
                                        <p:cTn id="43" dur="1" fill="hold">
                                          <p:stCondLst>
                                            <p:cond delay="0"/>
                                          </p:stCondLst>
                                        </p:cTn>
                                        <p:tgtEl>
                                          <p:spTgt spid="2"/>
                                        </p:tgtEl>
                                        <p:attrNameLst>
                                          <p:attrName>style.visibility</p:attrName>
                                        </p:attrNameLst>
                                      </p:cBhvr>
                                      <p:to>
                                        <p:strVal val="visible"/>
                                      </p:to>
                                    </p:set>
                                    <p:anim calcmode="lin" valueType="num">
                                      <p:cBhvr>
                                        <p:cTn id="44" dur="500" fill="hold"/>
                                        <p:tgtEl>
                                          <p:spTgt spid="2"/>
                                        </p:tgtEl>
                                        <p:attrNameLst>
                                          <p:attrName>ppt_w</p:attrName>
                                        </p:attrNameLst>
                                      </p:cBhvr>
                                      <p:tavLst>
                                        <p:tav tm="0">
                                          <p:val>
                                            <p:fltVal val="0"/>
                                          </p:val>
                                        </p:tav>
                                        <p:tav tm="100000">
                                          <p:val>
                                            <p:strVal val="#ppt_w"/>
                                          </p:val>
                                        </p:tav>
                                      </p:tavLst>
                                    </p:anim>
                                    <p:anim calcmode="lin" valueType="num">
                                      <p:cBhvr>
                                        <p:cTn id="45" dur="500" fill="hold"/>
                                        <p:tgtEl>
                                          <p:spTgt spid="2"/>
                                        </p:tgtEl>
                                        <p:attrNameLst>
                                          <p:attrName>ppt_h</p:attrName>
                                        </p:attrNameLst>
                                      </p:cBhvr>
                                      <p:tavLst>
                                        <p:tav tm="0">
                                          <p:val>
                                            <p:fltVal val="0"/>
                                          </p:val>
                                        </p:tav>
                                        <p:tav tm="100000">
                                          <p:val>
                                            <p:strVal val="#ppt_h"/>
                                          </p:val>
                                        </p:tav>
                                      </p:tavLst>
                                    </p:anim>
                                    <p:anim calcmode="lin" valueType="num">
                                      <p:cBhvr>
                                        <p:cTn id="46" dur="500" fill="hold"/>
                                        <p:tgtEl>
                                          <p:spTgt spid="2"/>
                                        </p:tgtEl>
                                        <p:attrNameLst>
                                          <p:attrName>style.rotation</p:attrName>
                                        </p:attrNameLst>
                                      </p:cBhvr>
                                      <p:tavLst>
                                        <p:tav tm="0">
                                          <p:val>
                                            <p:fltVal val="90"/>
                                          </p:val>
                                        </p:tav>
                                        <p:tav tm="100000">
                                          <p:val>
                                            <p:fltVal val="0"/>
                                          </p:val>
                                        </p:tav>
                                      </p:tavLst>
                                    </p:anim>
                                    <p:animEffect transition="in" filter="fade">
                                      <p:cBhvr>
                                        <p:cTn id="4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8" fill="hold" display="0">
                  <p:stCondLst>
                    <p:cond delay="indefinite"/>
                  </p:stCondLst>
                  <p:endCondLst>
                    <p:cond evt="onStopAudio" delay="0">
                      <p:tgtEl>
                        <p:sldTgt/>
                      </p:tgtEl>
                    </p:cond>
                  </p:endCondLst>
                </p:cTn>
                <p:tgtEl>
                  <p:spTgt spid="3"/>
                </p:tgtEl>
              </p:cMediaNode>
            </p:audio>
          </p:childTnLst>
        </p:cTn>
      </p:par>
    </p:tnLst>
    <p:bldLst>
      <p:bldP spid="7" grpId="0"/>
      <p:bldP spid="7" grpId="1"/>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410" y="-347"/>
            <a:ext cx="9126805" cy="6858000"/>
          </a:xfrm>
          <a:prstGeom prst="rect">
            <a:avLst/>
          </a:prstGeom>
        </p:spPr>
      </p:pic>
      <p:pic>
        <p:nvPicPr>
          <p:cNvPr id="51" name="Picture 50">
            <a:extLst>
              <a:ext uri="{FF2B5EF4-FFF2-40B4-BE49-F238E27FC236}">
                <a16:creationId xmlns:a16="http://schemas.microsoft.com/office/drawing/2014/main" id="{5987BEA9-8605-4CA8-B8EC-0F737B0F4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7048" y="3517892"/>
            <a:ext cx="356077" cy="3339761"/>
          </a:xfrm>
          <a:prstGeom prst="rect">
            <a:avLst/>
          </a:prstGeom>
        </p:spPr>
      </p:pic>
      <p:pic>
        <p:nvPicPr>
          <p:cNvPr id="30" name="Picture 29">
            <a:extLst>
              <a:ext uri="{FF2B5EF4-FFF2-40B4-BE49-F238E27FC236}">
                <a16:creationId xmlns:a16="http://schemas.microsoft.com/office/drawing/2014/main" id="{F2F4CCD3-90FD-40BD-9EE1-F3B4C9278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285" y="3403600"/>
            <a:ext cx="368300" cy="3454400"/>
          </a:xfrm>
          <a:prstGeom prst="rect">
            <a:avLst/>
          </a:prstGeom>
        </p:spPr>
      </p:pic>
      <p:pic>
        <p:nvPicPr>
          <p:cNvPr id="50" name="Picture 49">
            <a:extLst>
              <a:ext uri="{FF2B5EF4-FFF2-40B4-BE49-F238E27FC236}">
                <a16:creationId xmlns:a16="http://schemas.microsoft.com/office/drawing/2014/main" id="{AD4BB4CF-F8A2-44BC-9235-55243A937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28853" y="4694269"/>
            <a:ext cx="233400" cy="2189132"/>
          </a:xfrm>
          <a:prstGeom prst="rect">
            <a:avLst/>
          </a:prstGeom>
        </p:spPr>
      </p:pic>
      <p:pic>
        <p:nvPicPr>
          <p:cNvPr id="53" name="Picture 52">
            <a:extLst>
              <a:ext uri="{FF2B5EF4-FFF2-40B4-BE49-F238E27FC236}">
                <a16:creationId xmlns:a16="http://schemas.microsoft.com/office/drawing/2014/main" id="{15FA170F-2335-42D7-A9B3-594DAC8D6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3163" y="3185617"/>
            <a:ext cx="1042371" cy="723868"/>
          </a:xfrm>
          <a:prstGeom prst="rect">
            <a:avLst/>
          </a:prstGeom>
        </p:spPr>
      </p:pic>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560699" y="3530602"/>
            <a:ext cx="448735" cy="757767"/>
          </a:xfrm>
          <a:prstGeom prst="rect">
            <a:avLst/>
          </a:prstGeom>
        </p:spPr>
      </p:pic>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5482" y="3020408"/>
            <a:ext cx="460071" cy="776913"/>
          </a:xfrm>
          <a:prstGeom prst="rect">
            <a:avLst/>
          </a:prstGeom>
        </p:spPr>
      </p:pic>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498" y="3181278"/>
            <a:ext cx="3310565" cy="2482924"/>
          </a:xfrm>
          <a:prstGeom prst="rect">
            <a:avLst/>
          </a:prstGeom>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67202" y="1491577"/>
            <a:ext cx="1939609" cy="2926080"/>
          </a:xfrm>
          <a:prstGeom prst="rect">
            <a:avLst/>
          </a:prstGeom>
        </p:spPr>
      </p:pic>
      <p:grpSp>
        <p:nvGrpSpPr>
          <p:cNvPr id="27" name="Group 26">
            <a:extLst>
              <a:ext uri="{FF2B5EF4-FFF2-40B4-BE49-F238E27FC236}">
                <a16:creationId xmlns:a16="http://schemas.microsoft.com/office/drawing/2014/main" id="{39C23D9B-84DE-4B7A-911F-1878CD20446D}"/>
              </a:ext>
            </a:extLst>
          </p:cNvPr>
          <p:cNvGrpSpPr/>
          <p:nvPr/>
        </p:nvGrpSpPr>
        <p:grpSpPr>
          <a:xfrm>
            <a:off x="-4368800" y="5156202"/>
            <a:ext cx="2844800" cy="1510959"/>
            <a:chOff x="-2312095" y="2265304"/>
            <a:chExt cx="2133600" cy="1133219"/>
          </a:xfrm>
        </p:grpSpPr>
        <p:sp>
          <p:nvSpPr>
            <p:cNvPr id="3" name="Speech Bubble: Rectangle with Corners Rounded 2">
              <a:extLst>
                <a:ext uri="{FF2B5EF4-FFF2-40B4-BE49-F238E27FC236}">
                  <a16:creationId xmlns:a16="http://schemas.microsoft.com/office/drawing/2014/main" id="{C80D90BE-243B-4CC2-9897-DC2567470CDA}"/>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b="1" dirty="0">
                  <a:solidFill>
                    <a:srgbClr val="FF0000"/>
                  </a:solidFill>
                  <a:latin typeface="Times New Roman" panose="02020603050405020304" pitchFamily="18" charset="0"/>
                  <a:cs typeface="Times New Roman" panose="02020603050405020304" pitchFamily="18" charset="0"/>
                </a:rPr>
                <a:t>C</a:t>
              </a:r>
              <a:endParaRPr lang="vi-VN" sz="2400" b="1" dirty="0">
                <a:solidFill>
                  <a:srgbClr val="FF0000"/>
                </a:solidFill>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95003" y="1214967"/>
            <a:ext cx="3588591" cy="1828800"/>
          </a:xfrm>
          <a:prstGeom prst="rect">
            <a:avLst/>
          </a:prstGeom>
        </p:spPr>
      </p:pic>
      <p:sp>
        <p:nvSpPr>
          <p:cNvPr id="7" name="TextBox 6"/>
          <p:cNvSpPr txBox="1"/>
          <p:nvPr/>
        </p:nvSpPr>
        <p:spPr>
          <a:xfrm>
            <a:off x="347253" y="370668"/>
            <a:ext cx="5181600" cy="1323632"/>
          </a:xfrm>
          <a:prstGeom prst="rect">
            <a:avLst/>
          </a:prstGeom>
          <a:noFill/>
        </p:spPr>
        <p:txBody>
          <a:bodyPr wrap="square" rtlCol="0">
            <a:spAutoFit/>
          </a:bodyPr>
          <a:lstStyle/>
          <a:p>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Câu</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1: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Nhà</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ở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có</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mấy</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phần</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chính</a:t>
            </a:r>
            <a:endParaRPr lang="en-US" sz="2667" dirty="0">
              <a:solidFill>
                <a:schemeClr val="tx1">
                  <a:lumMod val="85000"/>
                  <a:lumOff val="15000"/>
                </a:schemeClr>
              </a:solidFill>
              <a:latin typeface="Times New Roman" panose="02020603050405020304" pitchFamily="18" charset="0"/>
              <a:cs typeface="Times New Roman" panose="02020603050405020304" pitchFamily="18" charset="0"/>
            </a:endParaRPr>
          </a:p>
          <a:p>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A. 5                          B. 6</a:t>
            </a:r>
          </a:p>
          <a:p>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C.7                           D. 5</a:t>
            </a:r>
          </a:p>
        </p:txBody>
      </p:sp>
      <p:grpSp>
        <p:nvGrpSpPr>
          <p:cNvPr id="36" name="Group 35">
            <a:extLst>
              <a:ext uri="{FF2B5EF4-FFF2-40B4-BE49-F238E27FC236}">
                <a16:creationId xmlns:a16="http://schemas.microsoft.com/office/drawing/2014/main" id="{EA94EE4C-DC84-4124-A9D4-9D6529BF4EDC}"/>
              </a:ext>
            </a:extLst>
          </p:cNvPr>
          <p:cNvGrpSpPr/>
          <p:nvPr/>
        </p:nvGrpSpPr>
        <p:grpSpPr>
          <a:xfrm flipH="1">
            <a:off x="5750560" y="419098"/>
            <a:ext cx="2072640" cy="1035052"/>
            <a:chOff x="-1732975" y="2265304"/>
            <a:chExt cx="1554480" cy="776289"/>
          </a:xfrm>
        </p:grpSpPr>
        <p:sp>
          <p:nvSpPr>
            <p:cNvPr id="37" name="Speech Bubble: Rectangle with Corners Rounded 36">
              <a:extLst>
                <a:ext uri="{FF2B5EF4-FFF2-40B4-BE49-F238E27FC236}">
                  <a16:creationId xmlns:a16="http://schemas.microsoft.com/office/drawing/2014/main" id="{8464420B-B920-4317-BE91-1D08964D7B72}"/>
                </a:ext>
              </a:extLst>
            </p:cNvPr>
            <p:cNvSpPr/>
            <p:nvPr/>
          </p:nvSpPr>
          <p:spPr>
            <a:xfrm>
              <a:off x="-1732975" y="2265304"/>
              <a:ext cx="1554480" cy="274320"/>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867" b="1" dirty="0">
                  <a:solidFill>
                    <a:srgbClr val="FF0000"/>
                  </a:solidFill>
                  <a:latin typeface="Times New Roman" panose="02020603050405020304" pitchFamily="18" charset="0"/>
                  <a:cs typeface="Times New Roman" panose="02020603050405020304" pitchFamily="18" charset="0"/>
                </a:rPr>
                <a:t>C</a:t>
              </a:r>
              <a:endParaRPr lang="vi-VN" sz="1867" b="1" dirty="0">
                <a:solidFill>
                  <a:srgbClr val="FF0000"/>
                </a:solidFill>
                <a:latin typeface="Times New Roman" panose="02020603050405020304" pitchFamily="18" charset="0"/>
                <a:cs typeface="Times New Roman" panose="02020603050405020304" pitchFamily="18" charset="0"/>
              </a:endParaRPr>
            </a:p>
          </p:txBody>
        </p:sp>
        <p:pic>
          <p:nvPicPr>
            <p:cNvPr id="38" name="Picture 37">
              <a:extLst>
                <a:ext uri="{FF2B5EF4-FFF2-40B4-BE49-F238E27FC236}">
                  <a16:creationId xmlns:a16="http://schemas.microsoft.com/office/drawing/2014/main" id="{43CE51CF-BBF3-4E8C-8C2F-C00E7D8E85C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a:extLst>
              <a:ext uri="{FF2B5EF4-FFF2-40B4-BE49-F238E27FC236}">
                <a16:creationId xmlns:a16="http://schemas.microsoft.com/office/drawing/2014/main" id="{98418B5F-CE4A-4DBA-A4BC-305D0001CD6E}"/>
              </a:ext>
            </a:extLst>
          </p:cNvPr>
          <p:cNvGrpSpPr/>
          <p:nvPr/>
        </p:nvGrpSpPr>
        <p:grpSpPr>
          <a:xfrm>
            <a:off x="-4368800" y="2889763"/>
            <a:ext cx="2844800" cy="1510959"/>
            <a:chOff x="-2312095" y="2265304"/>
            <a:chExt cx="2133600" cy="1133219"/>
          </a:xfrm>
        </p:grpSpPr>
        <p:sp>
          <p:nvSpPr>
            <p:cNvPr id="40" name="Speech Bubble: Rectangle with Corners Rounded 39">
              <a:extLst>
                <a:ext uri="{FF2B5EF4-FFF2-40B4-BE49-F238E27FC236}">
                  <a16:creationId xmlns:a16="http://schemas.microsoft.com/office/drawing/2014/main" id="{2461C522-FF0F-436E-8533-BD3D2DC10B53}"/>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b="1" dirty="0">
                  <a:solidFill>
                    <a:srgbClr val="FF0000"/>
                  </a:solidFill>
                  <a:latin typeface="Times New Roman" panose="02020603050405020304" pitchFamily="18" charset="0"/>
                  <a:cs typeface="Times New Roman" panose="02020603050405020304" pitchFamily="18" charset="0"/>
                </a:rPr>
                <a:t>A</a:t>
              </a:r>
              <a:endParaRPr lang="vi-VN" sz="2400" b="1" dirty="0">
                <a:solidFill>
                  <a:srgbClr val="FF0000"/>
                </a:solidFill>
                <a:latin typeface="Times New Roman" panose="02020603050405020304" pitchFamily="18" charset="0"/>
                <a:cs typeface="Times New Roman" panose="02020603050405020304" pitchFamily="18" charset="0"/>
              </a:endParaRP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a:extLst>
              <a:ext uri="{FF2B5EF4-FFF2-40B4-BE49-F238E27FC236}">
                <a16:creationId xmlns:a16="http://schemas.microsoft.com/office/drawing/2014/main" id="{C8AC982F-5F1C-4DBD-AD2A-FFDC19ED0C2B}"/>
              </a:ext>
            </a:extLst>
          </p:cNvPr>
          <p:cNvGrpSpPr/>
          <p:nvPr/>
        </p:nvGrpSpPr>
        <p:grpSpPr>
          <a:xfrm flipH="1">
            <a:off x="9158515" y="3645241"/>
            <a:ext cx="2844800" cy="1524000"/>
            <a:chOff x="-2312095" y="2265304"/>
            <a:chExt cx="2133600" cy="1133219"/>
          </a:xfrm>
        </p:grpSpPr>
        <p:sp>
          <p:nvSpPr>
            <p:cNvPr id="45" name="Speech Bubble: Rectangle with Corners Rounded 44">
              <a:extLst>
                <a:ext uri="{FF2B5EF4-FFF2-40B4-BE49-F238E27FC236}">
                  <a16:creationId xmlns:a16="http://schemas.microsoft.com/office/drawing/2014/main" id="{FA301BAE-EABF-4823-A77C-08256DF60184}"/>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defRPr/>
              </a:pPr>
              <a:r>
                <a:rPr lang="en-US" sz="2400" b="1" dirty="0">
                  <a:solidFill>
                    <a:srgbClr val="FF0000"/>
                  </a:solidFill>
                  <a:latin typeface="Times New Roman" panose="02020603050405020304" pitchFamily="18" charset="0"/>
                  <a:cs typeface="Times New Roman" panose="02020603050405020304" pitchFamily="18" charset="0"/>
                </a:rPr>
                <a:t>D</a:t>
              </a:r>
              <a:endParaRPr lang="vi-VN" sz="2400" b="1" dirty="0">
                <a:solidFill>
                  <a:srgbClr val="FF0000"/>
                </a:solidFill>
                <a:latin typeface="Times New Roman" panose="02020603050405020304" pitchFamily="18" charset="0"/>
                <a:cs typeface="Times New Roman" panose="02020603050405020304" pitchFamily="18" charset="0"/>
              </a:endParaRPr>
            </a:p>
          </p:txBody>
        </p:sp>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a:extLst>
              <a:ext uri="{FF2B5EF4-FFF2-40B4-BE49-F238E27FC236}">
                <a16:creationId xmlns:a16="http://schemas.microsoft.com/office/drawing/2014/main" id="{7055A351-8018-43CC-AF85-72E9B10CD70C}"/>
              </a:ext>
            </a:extLst>
          </p:cNvPr>
          <p:cNvGrpSpPr/>
          <p:nvPr/>
        </p:nvGrpSpPr>
        <p:grpSpPr>
          <a:xfrm flipH="1">
            <a:off x="9158515" y="5169243"/>
            <a:ext cx="2844800" cy="1510959"/>
            <a:chOff x="-2312095" y="2265304"/>
            <a:chExt cx="2133600" cy="1133219"/>
          </a:xfrm>
        </p:grpSpPr>
        <p:sp>
          <p:nvSpPr>
            <p:cNvPr id="48" name="Speech Bubble: Rectangle with Corners Rounded 47">
              <a:extLst>
                <a:ext uri="{FF2B5EF4-FFF2-40B4-BE49-F238E27FC236}">
                  <a16:creationId xmlns:a16="http://schemas.microsoft.com/office/drawing/2014/main" id="{8759F8F5-EA73-4ECF-8396-C55219BE69C7}"/>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defRPr/>
              </a:pPr>
              <a:r>
                <a:rPr lang="en-US" sz="2400" b="1" dirty="0">
                  <a:solidFill>
                    <a:srgbClr val="FF0000"/>
                  </a:solidFill>
                  <a:latin typeface="Times New Roman" panose="02020603050405020304" pitchFamily="18" charset="0"/>
                  <a:cs typeface="Times New Roman" panose="02020603050405020304" pitchFamily="18" charset="0"/>
                </a:rPr>
                <a:t>B</a:t>
              </a:r>
              <a:endParaRPr lang="vi-VN" sz="2400" b="1" dirty="0">
                <a:solidFill>
                  <a:srgbClr val="FF0000"/>
                </a:solidFill>
                <a:latin typeface="Times New Roman" panose="02020603050405020304" pitchFamily="18" charset="0"/>
                <a:cs typeface="Times New Roman" panose="02020603050405020304" pitchFamily="18" charset="0"/>
              </a:endParaRPr>
            </a:p>
          </p:txBody>
        </p:sp>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spTree>
    <p:extLst>
      <p:ext uri="{BB962C8B-B14F-4D97-AF65-F5344CB8AC3E}">
        <p14:creationId xmlns:p14="http://schemas.microsoft.com/office/powerpoint/2010/main" val="2826199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2"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1+#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13000" fill="hold"/>
                                        <p:tgtEl>
                                          <p:spTgt spid="39"/>
                                        </p:tgtEl>
                                        <p:attrNameLst>
                                          <p:attrName>ppt_x</p:attrName>
                                        </p:attrNameLst>
                                      </p:cBhvr>
                                      <p:tavLst>
                                        <p:tav tm="0">
                                          <p:val>
                                            <p:strVal val="1+#ppt_w/2"/>
                                          </p:val>
                                        </p:tav>
                                        <p:tav tm="100000">
                                          <p:val>
                                            <p:strVal val="#ppt_x"/>
                                          </p:val>
                                        </p:tav>
                                      </p:tavLst>
                                    </p:anim>
                                    <p:anim calcmode="lin" valueType="num">
                                      <p:cBhvr additive="base">
                                        <p:cTn id="25" dur="13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5000" fill="hold"/>
                                        <p:tgtEl>
                                          <p:spTgt spid="44"/>
                                        </p:tgtEl>
                                        <p:attrNameLst>
                                          <p:attrName>ppt_x</p:attrName>
                                        </p:attrNameLst>
                                      </p:cBhvr>
                                      <p:tavLst>
                                        <p:tav tm="0">
                                          <p:val>
                                            <p:strVal val="0-#ppt_w/2"/>
                                          </p:val>
                                        </p:tav>
                                        <p:tav tm="100000">
                                          <p:val>
                                            <p:strVal val="#ppt_x"/>
                                          </p:val>
                                        </p:tav>
                                      </p:tavLst>
                                    </p:anim>
                                    <p:anim calcmode="lin" valueType="num">
                                      <p:cBhvr additive="base">
                                        <p:cTn id="29" dur="15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8000" fill="hold"/>
                                        <p:tgtEl>
                                          <p:spTgt spid="47"/>
                                        </p:tgtEl>
                                        <p:attrNameLst>
                                          <p:attrName>ppt_x</p:attrName>
                                        </p:attrNameLst>
                                      </p:cBhvr>
                                      <p:tavLst>
                                        <p:tav tm="0">
                                          <p:val>
                                            <p:strVal val="0-#ppt_w/2"/>
                                          </p:val>
                                        </p:tav>
                                        <p:tav tm="100000">
                                          <p:val>
                                            <p:strVal val="#ppt_x"/>
                                          </p:val>
                                        </p:tav>
                                      </p:tavLst>
                                    </p:anim>
                                    <p:anim calcmode="lin" valueType="num">
                                      <p:cBhvr additive="base">
                                        <p:cTn id="33" dur="180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250"/>
                                        <p:tgtEl>
                                          <p:spTgt spid="27"/>
                                        </p:tgtEl>
                                      </p:cBhvr>
                                    </p:animEffect>
                                    <p:set>
                                      <p:cBhvr>
                                        <p:cTn id="39" dur="1" fill="hold">
                                          <p:stCondLst>
                                            <p:cond delay="249"/>
                                          </p:stCondLst>
                                        </p:cTn>
                                        <p:tgtEl>
                                          <p:spTgt spid="2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
                                        <p:tgtEl>
                                          <p:spTgt spid="6"/>
                                        </p:tgtEl>
                                      </p:cBhvr>
                                    </p:animEffect>
                                    <p:set>
                                      <p:cBhvr>
                                        <p:cTn id="42" dur="1" fill="hold">
                                          <p:stCondLst>
                                            <p:cond delay="9"/>
                                          </p:stCondLst>
                                        </p:cTn>
                                        <p:tgtEl>
                                          <p:spTgt spid="6"/>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2" name="yeeh.wav"/>
                                        </p:tgtEl>
                                      </p:cMediaNode>
                                    </p:audio>
                                  </p:subTnLst>
                                </p:cTn>
                              </p:par>
                              <p:par>
                                <p:cTn id="49" presetID="32" presetClass="emph" presetSubtype="0" repeatCount="indefinite" fill="hold" nodeType="withEffect">
                                  <p:stCondLst>
                                    <p:cond delay="0"/>
                                  </p:stCondLst>
                                  <p:childTnLst>
                                    <p:animRot by="120000">
                                      <p:cBhvr>
                                        <p:cTn id="50" dur="50" fill="hold">
                                          <p:stCondLst>
                                            <p:cond delay="0"/>
                                          </p:stCondLst>
                                        </p:cTn>
                                        <p:tgtEl>
                                          <p:spTgt spid="36"/>
                                        </p:tgtEl>
                                        <p:attrNameLst>
                                          <p:attrName>r</p:attrName>
                                        </p:attrNameLst>
                                      </p:cBhvr>
                                    </p:animRot>
                                    <p:animRot by="-240000">
                                      <p:cBhvr>
                                        <p:cTn id="51" dur="100" fill="hold">
                                          <p:stCondLst>
                                            <p:cond delay="100"/>
                                          </p:stCondLst>
                                        </p:cTn>
                                        <p:tgtEl>
                                          <p:spTgt spid="36"/>
                                        </p:tgtEl>
                                        <p:attrNameLst>
                                          <p:attrName>r</p:attrName>
                                        </p:attrNameLst>
                                      </p:cBhvr>
                                    </p:animRot>
                                    <p:animRot by="240000">
                                      <p:cBhvr>
                                        <p:cTn id="52" dur="100" fill="hold">
                                          <p:stCondLst>
                                            <p:cond delay="200"/>
                                          </p:stCondLst>
                                        </p:cTn>
                                        <p:tgtEl>
                                          <p:spTgt spid="36"/>
                                        </p:tgtEl>
                                        <p:attrNameLst>
                                          <p:attrName>r</p:attrName>
                                        </p:attrNameLst>
                                      </p:cBhvr>
                                    </p:animRot>
                                    <p:animRot by="-240000">
                                      <p:cBhvr>
                                        <p:cTn id="53" dur="100" fill="hold">
                                          <p:stCondLst>
                                            <p:cond delay="300"/>
                                          </p:stCondLst>
                                        </p:cTn>
                                        <p:tgtEl>
                                          <p:spTgt spid="36"/>
                                        </p:tgtEl>
                                        <p:attrNameLst>
                                          <p:attrName>r</p:attrName>
                                        </p:attrNameLst>
                                      </p:cBhvr>
                                    </p:animRot>
                                    <p:animRot by="120000">
                                      <p:cBhvr>
                                        <p:cTn id="54"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39"/>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clickEffect">
                                  <p:stCondLst>
                                    <p:cond delay="0"/>
                                  </p:stCondLst>
                                  <p:childTnLst>
                                    <p:animRot by="120000">
                                      <p:cBhvr>
                                        <p:cTn id="59" dur="100" fill="hold">
                                          <p:stCondLst>
                                            <p:cond delay="0"/>
                                          </p:stCondLst>
                                        </p:cTn>
                                        <p:tgtEl>
                                          <p:spTgt spid="39"/>
                                        </p:tgtEl>
                                        <p:attrNameLst>
                                          <p:attrName>r</p:attrName>
                                        </p:attrNameLst>
                                      </p:cBhvr>
                                    </p:animRot>
                                    <p:animRot by="-240000">
                                      <p:cBhvr>
                                        <p:cTn id="60" dur="200" fill="hold">
                                          <p:stCondLst>
                                            <p:cond delay="200"/>
                                          </p:stCondLst>
                                        </p:cTn>
                                        <p:tgtEl>
                                          <p:spTgt spid="39"/>
                                        </p:tgtEl>
                                        <p:attrNameLst>
                                          <p:attrName>r</p:attrName>
                                        </p:attrNameLst>
                                      </p:cBhvr>
                                    </p:animRot>
                                    <p:animRot by="240000">
                                      <p:cBhvr>
                                        <p:cTn id="61" dur="200" fill="hold">
                                          <p:stCondLst>
                                            <p:cond delay="400"/>
                                          </p:stCondLst>
                                        </p:cTn>
                                        <p:tgtEl>
                                          <p:spTgt spid="39"/>
                                        </p:tgtEl>
                                        <p:attrNameLst>
                                          <p:attrName>r</p:attrName>
                                        </p:attrNameLst>
                                      </p:cBhvr>
                                    </p:animRot>
                                    <p:animRot by="-240000">
                                      <p:cBhvr>
                                        <p:cTn id="62" dur="200" fill="hold">
                                          <p:stCondLst>
                                            <p:cond delay="600"/>
                                          </p:stCondLst>
                                        </p:cTn>
                                        <p:tgtEl>
                                          <p:spTgt spid="39"/>
                                        </p:tgtEl>
                                        <p:attrNameLst>
                                          <p:attrName>r</p:attrName>
                                        </p:attrNameLst>
                                      </p:cBhvr>
                                    </p:animRot>
                                    <p:animRot by="120000">
                                      <p:cBhvr>
                                        <p:cTn id="63" dur="200" fill="hold">
                                          <p:stCondLst>
                                            <p:cond delay="800"/>
                                          </p:stCondLst>
                                        </p:cTn>
                                        <p:tgtEl>
                                          <p:spTgt spid="39"/>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9"/>
                  </p:tgtEl>
                </p:cond>
              </p:nextCondLst>
            </p:seq>
            <p:seq concurrent="1" nextAc="seek">
              <p:cTn id="64" restart="whenNotActive" fill="hold" evtFilter="cancelBubble" nodeType="interactiveSeq">
                <p:stCondLst>
                  <p:cond evt="onClick" delay="0">
                    <p:tgtEl>
                      <p:spTgt spid="44"/>
                    </p:tgtEl>
                  </p:cond>
                </p:stCondLst>
                <p:endSync evt="end" delay="0">
                  <p:rtn val="all"/>
                </p:endSync>
                <p:childTnLst>
                  <p:par>
                    <p:cTn id="65" fill="hold">
                      <p:stCondLst>
                        <p:cond delay="0"/>
                      </p:stCondLst>
                      <p:childTnLst>
                        <p:par>
                          <p:cTn id="66" fill="hold">
                            <p:stCondLst>
                              <p:cond delay="0"/>
                            </p:stCondLst>
                            <p:childTnLst>
                              <p:par>
                                <p:cTn id="67" presetID="32" presetClass="emph" presetSubtype="0" fill="hold" nodeType="clickEffect">
                                  <p:stCondLst>
                                    <p:cond delay="0"/>
                                  </p:stCondLst>
                                  <p:childTnLst>
                                    <p:animRot by="120000">
                                      <p:cBhvr>
                                        <p:cTn id="68" dur="100" fill="hold">
                                          <p:stCondLst>
                                            <p:cond delay="0"/>
                                          </p:stCondLst>
                                        </p:cTn>
                                        <p:tgtEl>
                                          <p:spTgt spid="44"/>
                                        </p:tgtEl>
                                        <p:attrNameLst>
                                          <p:attrName>r</p:attrName>
                                        </p:attrNameLst>
                                      </p:cBhvr>
                                    </p:animRot>
                                    <p:animRot by="-240000">
                                      <p:cBhvr>
                                        <p:cTn id="69" dur="200" fill="hold">
                                          <p:stCondLst>
                                            <p:cond delay="200"/>
                                          </p:stCondLst>
                                        </p:cTn>
                                        <p:tgtEl>
                                          <p:spTgt spid="44"/>
                                        </p:tgtEl>
                                        <p:attrNameLst>
                                          <p:attrName>r</p:attrName>
                                        </p:attrNameLst>
                                      </p:cBhvr>
                                    </p:animRot>
                                    <p:animRot by="240000">
                                      <p:cBhvr>
                                        <p:cTn id="70" dur="200" fill="hold">
                                          <p:stCondLst>
                                            <p:cond delay="400"/>
                                          </p:stCondLst>
                                        </p:cTn>
                                        <p:tgtEl>
                                          <p:spTgt spid="44"/>
                                        </p:tgtEl>
                                        <p:attrNameLst>
                                          <p:attrName>r</p:attrName>
                                        </p:attrNameLst>
                                      </p:cBhvr>
                                    </p:animRot>
                                    <p:animRot by="-240000">
                                      <p:cBhvr>
                                        <p:cTn id="71" dur="200" fill="hold">
                                          <p:stCondLst>
                                            <p:cond delay="600"/>
                                          </p:stCondLst>
                                        </p:cTn>
                                        <p:tgtEl>
                                          <p:spTgt spid="44"/>
                                        </p:tgtEl>
                                        <p:attrNameLst>
                                          <p:attrName>r</p:attrName>
                                        </p:attrNameLst>
                                      </p:cBhvr>
                                    </p:animRot>
                                    <p:animRot by="120000">
                                      <p:cBhvr>
                                        <p:cTn id="72" dur="200" fill="hold">
                                          <p:stCondLst>
                                            <p:cond delay="800"/>
                                          </p:stCondLst>
                                        </p:cTn>
                                        <p:tgtEl>
                                          <p:spTgt spid="44"/>
                                        </p:tgtEl>
                                        <p:attrNameLst>
                                          <p:attrName>r</p:attrName>
                                        </p:attrNameLst>
                                      </p:cBhvr>
                                    </p:animRot>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seq concurrent="1" nextAc="seek">
              <p:cTn id="73" restart="whenNotActive" fill="hold" evtFilter="cancelBubble" nodeType="interactiveSeq">
                <p:stCondLst>
                  <p:cond evt="onClick" delay="0">
                    <p:tgtEl>
                      <p:spTgt spid="47"/>
                    </p:tgtEl>
                  </p:cond>
                </p:stCondLst>
                <p:endSync evt="end" delay="0">
                  <p:rtn val="all"/>
                </p:endSync>
                <p:childTnLst>
                  <p:par>
                    <p:cTn id="74" fill="hold">
                      <p:stCondLst>
                        <p:cond delay="0"/>
                      </p:stCondLst>
                      <p:childTnLst>
                        <p:par>
                          <p:cTn id="75" fill="hold">
                            <p:stCondLst>
                              <p:cond delay="0"/>
                            </p:stCondLst>
                            <p:childTnLst>
                              <p:par>
                                <p:cTn id="76" presetID="32" presetClass="emph" presetSubtype="0" fill="hold" nodeType="clickEffect">
                                  <p:stCondLst>
                                    <p:cond delay="0"/>
                                  </p:stCondLst>
                                  <p:childTnLst>
                                    <p:animRot by="120000">
                                      <p:cBhvr>
                                        <p:cTn id="77" dur="100" fill="hold">
                                          <p:stCondLst>
                                            <p:cond delay="0"/>
                                          </p:stCondLst>
                                        </p:cTn>
                                        <p:tgtEl>
                                          <p:spTgt spid="47"/>
                                        </p:tgtEl>
                                        <p:attrNameLst>
                                          <p:attrName>r</p:attrName>
                                        </p:attrNameLst>
                                      </p:cBhvr>
                                    </p:animRot>
                                    <p:animRot by="-240000">
                                      <p:cBhvr>
                                        <p:cTn id="78" dur="200" fill="hold">
                                          <p:stCondLst>
                                            <p:cond delay="200"/>
                                          </p:stCondLst>
                                        </p:cTn>
                                        <p:tgtEl>
                                          <p:spTgt spid="47"/>
                                        </p:tgtEl>
                                        <p:attrNameLst>
                                          <p:attrName>r</p:attrName>
                                        </p:attrNameLst>
                                      </p:cBhvr>
                                    </p:animRot>
                                    <p:animRot by="240000">
                                      <p:cBhvr>
                                        <p:cTn id="79" dur="200" fill="hold">
                                          <p:stCondLst>
                                            <p:cond delay="400"/>
                                          </p:stCondLst>
                                        </p:cTn>
                                        <p:tgtEl>
                                          <p:spTgt spid="47"/>
                                        </p:tgtEl>
                                        <p:attrNameLst>
                                          <p:attrName>r</p:attrName>
                                        </p:attrNameLst>
                                      </p:cBhvr>
                                    </p:animRot>
                                    <p:animRot by="-240000">
                                      <p:cBhvr>
                                        <p:cTn id="80" dur="200" fill="hold">
                                          <p:stCondLst>
                                            <p:cond delay="600"/>
                                          </p:stCondLst>
                                        </p:cTn>
                                        <p:tgtEl>
                                          <p:spTgt spid="47"/>
                                        </p:tgtEl>
                                        <p:attrNameLst>
                                          <p:attrName>r</p:attrName>
                                        </p:attrNameLst>
                                      </p:cBhvr>
                                    </p:animRot>
                                    <p:animRot by="120000">
                                      <p:cBhvr>
                                        <p:cTn id="81" dur="200" fill="hold">
                                          <p:stCondLst>
                                            <p:cond delay="800"/>
                                          </p:stCondLst>
                                        </p:cTn>
                                        <p:tgtEl>
                                          <p:spTgt spid="47"/>
                                        </p:tgtEl>
                                        <p:attrNameLst>
                                          <p:attrName>r</p:attrName>
                                        </p:attrNameLst>
                                      </p:cBhvr>
                                    </p:animRot>
                                  </p:childTnLst>
                                  <p:subTnLst>
                                    <p:audio>
                                      <p:cMediaNode>
                                        <p:cTn display="0" masterRel="sameClick">
                                          <p:stCondLst>
                                            <p:cond evt="begin" delay="0">
                                              <p:tn val="7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7"/>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94" y="0"/>
            <a:ext cx="9126805" cy="6858000"/>
          </a:xfrm>
          <a:prstGeom prst="rect">
            <a:avLst/>
          </a:prstGeom>
        </p:spPr>
      </p:pic>
      <p:pic>
        <p:nvPicPr>
          <p:cNvPr id="51" name="Picture 50">
            <a:extLst>
              <a:ext uri="{FF2B5EF4-FFF2-40B4-BE49-F238E27FC236}">
                <a16:creationId xmlns:a16="http://schemas.microsoft.com/office/drawing/2014/main" id="{5987BEA9-8605-4CA8-B8EC-0F737B0F4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7048" y="3517892"/>
            <a:ext cx="356077" cy="3339761"/>
          </a:xfrm>
          <a:prstGeom prst="rect">
            <a:avLst/>
          </a:prstGeom>
        </p:spPr>
      </p:pic>
      <p:pic>
        <p:nvPicPr>
          <p:cNvPr id="30" name="Picture 29">
            <a:extLst>
              <a:ext uri="{FF2B5EF4-FFF2-40B4-BE49-F238E27FC236}">
                <a16:creationId xmlns:a16="http://schemas.microsoft.com/office/drawing/2014/main" id="{F2F4CCD3-90FD-40BD-9EE1-F3B4C9278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285" y="3403600"/>
            <a:ext cx="368300" cy="3454400"/>
          </a:xfrm>
          <a:prstGeom prst="rect">
            <a:avLst/>
          </a:prstGeom>
        </p:spPr>
      </p:pic>
      <p:pic>
        <p:nvPicPr>
          <p:cNvPr id="50" name="Picture 49">
            <a:extLst>
              <a:ext uri="{FF2B5EF4-FFF2-40B4-BE49-F238E27FC236}">
                <a16:creationId xmlns:a16="http://schemas.microsoft.com/office/drawing/2014/main" id="{AD4BB4CF-F8A2-44BC-9235-55243A937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28853" y="4694269"/>
            <a:ext cx="233400" cy="2189132"/>
          </a:xfrm>
          <a:prstGeom prst="rect">
            <a:avLst/>
          </a:prstGeom>
        </p:spPr>
      </p:pic>
      <p:pic>
        <p:nvPicPr>
          <p:cNvPr id="53" name="Picture 52">
            <a:extLst>
              <a:ext uri="{FF2B5EF4-FFF2-40B4-BE49-F238E27FC236}">
                <a16:creationId xmlns:a16="http://schemas.microsoft.com/office/drawing/2014/main" id="{15FA170F-2335-42D7-A9B3-594DAC8D6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42071" y="4406932"/>
            <a:ext cx="1042371" cy="723868"/>
          </a:xfrm>
          <a:prstGeom prst="rect">
            <a:avLst/>
          </a:prstGeom>
        </p:spPr>
      </p:pic>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560699" y="3530602"/>
            <a:ext cx="448735" cy="757767"/>
          </a:xfrm>
          <a:prstGeom prst="rect">
            <a:avLst/>
          </a:prstGeom>
        </p:spPr>
      </p:pic>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5482" y="3020408"/>
            <a:ext cx="460071" cy="776913"/>
          </a:xfrm>
          <a:prstGeom prst="rect">
            <a:avLst/>
          </a:prstGeom>
        </p:spPr>
      </p:pic>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498" y="3181278"/>
            <a:ext cx="3310565" cy="2482924"/>
          </a:xfrm>
          <a:prstGeom prst="rect">
            <a:avLst/>
          </a:prstGeom>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67202" y="1491577"/>
            <a:ext cx="1939609" cy="2926080"/>
          </a:xfrm>
          <a:prstGeom prst="rect">
            <a:avLst/>
          </a:prstGeom>
        </p:spPr>
      </p:pic>
      <p:grpSp>
        <p:nvGrpSpPr>
          <p:cNvPr id="27" name="Group 26">
            <a:extLst>
              <a:ext uri="{FF2B5EF4-FFF2-40B4-BE49-F238E27FC236}">
                <a16:creationId xmlns:a16="http://schemas.microsoft.com/office/drawing/2014/main" id="{39C23D9B-84DE-4B7A-911F-1878CD20446D}"/>
              </a:ext>
            </a:extLst>
          </p:cNvPr>
          <p:cNvGrpSpPr/>
          <p:nvPr/>
        </p:nvGrpSpPr>
        <p:grpSpPr>
          <a:xfrm flipH="1">
            <a:off x="10668000" y="5143843"/>
            <a:ext cx="2844800" cy="1510959"/>
            <a:chOff x="-2312095" y="2265304"/>
            <a:chExt cx="2133600" cy="1133219"/>
          </a:xfrm>
        </p:grpSpPr>
        <p:sp>
          <p:nvSpPr>
            <p:cNvPr id="3" name="Speech Bubble: Rectangle with Corners Rounded 2">
              <a:extLst>
                <a:ext uri="{FF2B5EF4-FFF2-40B4-BE49-F238E27FC236}">
                  <a16:creationId xmlns:a16="http://schemas.microsoft.com/office/drawing/2014/main" id="{C80D90BE-243B-4CC2-9897-DC2567470CDA}"/>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defRPr/>
              </a:pPr>
              <a:r>
                <a:rPr lang="en-US" sz="2400" b="1" dirty="0">
                  <a:solidFill>
                    <a:srgbClr val="FF0000"/>
                  </a:solidFill>
                  <a:latin typeface="Times New Roman" panose="02020603050405020304" pitchFamily="18" charset="0"/>
                  <a:cs typeface="Times New Roman" panose="02020603050405020304" pitchFamily="18" charset="0"/>
                </a:rPr>
                <a:t>D</a:t>
              </a:r>
              <a:endParaRPr lang="vi-VN" sz="2400" b="1" dirty="0">
                <a:solidFill>
                  <a:srgbClr val="FF0000"/>
                </a:solidFill>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95003" y="1214967"/>
            <a:ext cx="3588591" cy="1828800"/>
          </a:xfrm>
          <a:prstGeom prst="rect">
            <a:avLst/>
          </a:prstGeom>
        </p:spPr>
      </p:pic>
      <p:sp>
        <p:nvSpPr>
          <p:cNvPr id="7" name="TextBox 6"/>
          <p:cNvSpPr txBox="1"/>
          <p:nvPr/>
        </p:nvSpPr>
        <p:spPr>
          <a:xfrm>
            <a:off x="-29202" y="154806"/>
            <a:ext cx="8477166" cy="2144498"/>
          </a:xfrm>
          <a:prstGeom prst="rect">
            <a:avLst/>
          </a:prstGeom>
          <a:noFill/>
        </p:spPr>
        <p:txBody>
          <a:bodyPr wrap="square" rtlCol="0">
            <a:spAutoFit/>
          </a:bodyPr>
          <a:lstStyle/>
          <a:p>
            <a:pPr lvl="0"/>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Câu</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2: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Nhà</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ở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là</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công</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trình</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được</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xây</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dựng</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với</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mục</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đích</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để</a:t>
            </a:r>
            <a:endParaRPr lang="en-US" sz="2667" dirty="0">
              <a:solidFill>
                <a:schemeClr val="tx1">
                  <a:lumMod val="85000"/>
                  <a:lumOff val="15000"/>
                </a:schemeClr>
              </a:solidFill>
              <a:latin typeface="Times New Roman" panose="02020603050405020304" pitchFamily="18" charset="0"/>
              <a:cs typeface="Times New Roman" panose="02020603050405020304" pitchFamily="18" charset="0"/>
            </a:endParaRPr>
          </a:p>
          <a:p>
            <a:pPr lvl="0"/>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A.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Để</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ở</a:t>
            </a:r>
          </a:p>
          <a:p>
            <a:pPr lvl="0"/>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B.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Giúp</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bảo</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vệ</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con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người</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trước</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tác</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động</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xấu</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của</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thiên</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nhiên</a:t>
            </a:r>
            <a:endParaRPr lang="en-US" sz="2667" dirty="0">
              <a:solidFill>
                <a:schemeClr val="tx1">
                  <a:lumMod val="85000"/>
                  <a:lumOff val="15000"/>
                </a:schemeClr>
              </a:solidFill>
              <a:latin typeface="Times New Roman" panose="02020603050405020304" pitchFamily="18" charset="0"/>
              <a:cs typeface="Times New Roman" panose="02020603050405020304" pitchFamily="18" charset="0"/>
            </a:endParaRPr>
          </a:p>
          <a:p>
            <a:pPr lvl="0"/>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C.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Phục</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vụ</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sinh</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hoạt</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cá</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nhân</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hoặc</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hộ</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gia</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đình</a:t>
            </a:r>
            <a:endParaRPr lang="en-US" sz="2667" dirty="0">
              <a:solidFill>
                <a:schemeClr val="tx1">
                  <a:lumMod val="85000"/>
                  <a:lumOff val="15000"/>
                </a:schemeClr>
              </a:solidFill>
              <a:latin typeface="Times New Roman" panose="02020603050405020304" pitchFamily="18" charset="0"/>
              <a:cs typeface="Times New Roman" panose="02020603050405020304" pitchFamily="18" charset="0"/>
            </a:endParaRPr>
          </a:p>
          <a:p>
            <a:pPr lvl="0"/>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D.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Cả</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3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đáp</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án</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trên</a:t>
            </a:r>
            <a:endParaRPr lang="en-US" sz="2667"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nvGrpSpPr>
          <p:cNvPr id="36" name="Group 35">
            <a:extLst>
              <a:ext uri="{FF2B5EF4-FFF2-40B4-BE49-F238E27FC236}">
                <a16:creationId xmlns:a16="http://schemas.microsoft.com/office/drawing/2014/main" id="{EA94EE4C-DC84-4124-A9D4-9D6529BF4EDC}"/>
              </a:ext>
            </a:extLst>
          </p:cNvPr>
          <p:cNvGrpSpPr/>
          <p:nvPr/>
        </p:nvGrpSpPr>
        <p:grpSpPr>
          <a:xfrm flipH="1">
            <a:off x="5750560" y="419098"/>
            <a:ext cx="2072640" cy="1035052"/>
            <a:chOff x="-1732975" y="2265304"/>
            <a:chExt cx="1554480" cy="776289"/>
          </a:xfrm>
        </p:grpSpPr>
        <p:sp>
          <p:nvSpPr>
            <p:cNvPr id="37" name="Speech Bubble: Rectangle with Corners Rounded 36">
              <a:extLst>
                <a:ext uri="{FF2B5EF4-FFF2-40B4-BE49-F238E27FC236}">
                  <a16:creationId xmlns:a16="http://schemas.microsoft.com/office/drawing/2014/main" id="{8464420B-B920-4317-BE91-1D08964D7B72}"/>
                </a:ext>
              </a:extLst>
            </p:cNvPr>
            <p:cNvSpPr/>
            <p:nvPr/>
          </p:nvSpPr>
          <p:spPr>
            <a:xfrm>
              <a:off x="-1732975" y="2265304"/>
              <a:ext cx="1554480" cy="274320"/>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defRPr/>
              </a:pPr>
              <a:r>
                <a:rPr lang="en-US" sz="1867" b="1" dirty="0">
                  <a:solidFill>
                    <a:srgbClr val="FF0000"/>
                  </a:solidFill>
                  <a:latin typeface="Times New Roman" panose="02020603050405020304" pitchFamily="18" charset="0"/>
                  <a:cs typeface="Times New Roman" panose="02020603050405020304" pitchFamily="18" charset="0"/>
                </a:rPr>
                <a:t>D</a:t>
              </a:r>
              <a:endParaRPr lang="vi-VN" sz="1867" b="1" dirty="0">
                <a:solidFill>
                  <a:srgbClr val="FF0000"/>
                </a:solidFill>
                <a:latin typeface="Times New Roman" panose="02020603050405020304" pitchFamily="18" charset="0"/>
                <a:cs typeface="Times New Roman" panose="02020603050405020304" pitchFamily="18" charset="0"/>
              </a:endParaRPr>
            </a:p>
          </p:txBody>
        </p:sp>
        <p:pic>
          <p:nvPicPr>
            <p:cNvPr id="38" name="Picture 37">
              <a:extLst>
                <a:ext uri="{FF2B5EF4-FFF2-40B4-BE49-F238E27FC236}">
                  <a16:creationId xmlns:a16="http://schemas.microsoft.com/office/drawing/2014/main" id="{43CE51CF-BBF3-4E8C-8C2F-C00E7D8E85C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a:extLst>
              <a:ext uri="{FF2B5EF4-FFF2-40B4-BE49-F238E27FC236}">
                <a16:creationId xmlns:a16="http://schemas.microsoft.com/office/drawing/2014/main" id="{98418B5F-CE4A-4DBA-A4BC-305D0001CD6E}"/>
              </a:ext>
            </a:extLst>
          </p:cNvPr>
          <p:cNvGrpSpPr/>
          <p:nvPr/>
        </p:nvGrpSpPr>
        <p:grpSpPr>
          <a:xfrm>
            <a:off x="-4368800" y="3238843"/>
            <a:ext cx="2844800" cy="1510959"/>
            <a:chOff x="-2312095" y="2265304"/>
            <a:chExt cx="2133600" cy="1133219"/>
          </a:xfrm>
        </p:grpSpPr>
        <p:sp>
          <p:nvSpPr>
            <p:cNvPr id="40" name="Speech Bubble: Rectangle with Corners Rounded 39">
              <a:extLst>
                <a:ext uri="{FF2B5EF4-FFF2-40B4-BE49-F238E27FC236}">
                  <a16:creationId xmlns:a16="http://schemas.microsoft.com/office/drawing/2014/main" id="{2461C522-FF0F-436E-8533-BD3D2DC10B53}"/>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b="1" dirty="0">
                  <a:solidFill>
                    <a:srgbClr val="FF0000"/>
                  </a:solidFill>
                  <a:latin typeface="Times New Roman" panose="02020603050405020304" pitchFamily="18" charset="0"/>
                  <a:cs typeface="Times New Roman" panose="02020603050405020304" pitchFamily="18" charset="0"/>
                </a:rPr>
                <a:t>A</a:t>
              </a:r>
              <a:endParaRPr lang="vi-VN" sz="2400" b="1" dirty="0">
                <a:solidFill>
                  <a:srgbClr val="FF0000"/>
                </a:solidFill>
                <a:latin typeface="Times New Roman" panose="02020603050405020304" pitchFamily="18" charset="0"/>
                <a:cs typeface="Times New Roman" panose="02020603050405020304" pitchFamily="18" charset="0"/>
              </a:endParaRP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a:extLst>
              <a:ext uri="{FF2B5EF4-FFF2-40B4-BE49-F238E27FC236}">
                <a16:creationId xmlns:a16="http://schemas.microsoft.com/office/drawing/2014/main" id="{C8AC982F-5F1C-4DBD-AD2A-FFDC19ED0C2B}"/>
              </a:ext>
            </a:extLst>
          </p:cNvPr>
          <p:cNvGrpSpPr/>
          <p:nvPr/>
        </p:nvGrpSpPr>
        <p:grpSpPr>
          <a:xfrm flipH="1">
            <a:off x="10505520" y="3586173"/>
            <a:ext cx="2844800" cy="1570027"/>
            <a:chOff x="-2190235" y="2221003"/>
            <a:chExt cx="2133600" cy="1177520"/>
          </a:xfrm>
        </p:grpSpPr>
        <p:sp>
          <p:nvSpPr>
            <p:cNvPr id="45" name="Speech Bubble: Rectangle with Corners Rounded 44">
              <a:extLst>
                <a:ext uri="{FF2B5EF4-FFF2-40B4-BE49-F238E27FC236}">
                  <a16:creationId xmlns:a16="http://schemas.microsoft.com/office/drawing/2014/main" id="{FA301BAE-EABF-4823-A77C-08256DF60184}"/>
                </a:ext>
              </a:extLst>
            </p:cNvPr>
            <p:cNvSpPr/>
            <p:nvPr/>
          </p:nvSpPr>
          <p:spPr>
            <a:xfrm>
              <a:off x="-2190235" y="2221003"/>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defRPr/>
              </a:pPr>
              <a:r>
                <a:rPr lang="en-US" sz="2400" b="1" dirty="0">
                  <a:solidFill>
                    <a:srgbClr val="FF0000"/>
                  </a:solidFill>
                  <a:latin typeface="Times New Roman" panose="02020603050405020304" pitchFamily="18" charset="0"/>
                  <a:cs typeface="Times New Roman" panose="02020603050405020304" pitchFamily="18" charset="0"/>
                </a:rPr>
                <a:t>B</a:t>
              </a:r>
              <a:endParaRPr lang="vi-VN" sz="2400" b="1" dirty="0">
                <a:solidFill>
                  <a:srgbClr val="FF0000"/>
                </a:solidFill>
                <a:latin typeface="Times New Roman" panose="02020603050405020304" pitchFamily="18" charset="0"/>
                <a:cs typeface="Times New Roman" panose="02020603050405020304" pitchFamily="18" charset="0"/>
              </a:endParaRPr>
            </a:p>
          </p:txBody>
        </p:sp>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a:extLst>
              <a:ext uri="{FF2B5EF4-FFF2-40B4-BE49-F238E27FC236}">
                <a16:creationId xmlns:a16="http://schemas.microsoft.com/office/drawing/2014/main" id="{7055A351-8018-43CC-AF85-72E9B10CD70C}"/>
              </a:ext>
            </a:extLst>
          </p:cNvPr>
          <p:cNvGrpSpPr/>
          <p:nvPr/>
        </p:nvGrpSpPr>
        <p:grpSpPr>
          <a:xfrm>
            <a:off x="-4368800" y="5257802"/>
            <a:ext cx="2844800" cy="1510959"/>
            <a:chOff x="-2312095" y="2265304"/>
            <a:chExt cx="2133600" cy="1133219"/>
          </a:xfrm>
        </p:grpSpPr>
        <p:sp>
          <p:nvSpPr>
            <p:cNvPr id="48" name="Speech Bubble: Rectangle with Corners Rounded 47">
              <a:extLst>
                <a:ext uri="{FF2B5EF4-FFF2-40B4-BE49-F238E27FC236}">
                  <a16:creationId xmlns:a16="http://schemas.microsoft.com/office/drawing/2014/main" id="{8759F8F5-EA73-4ECF-8396-C55219BE69C7}"/>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b="1" dirty="0">
                  <a:solidFill>
                    <a:srgbClr val="FF0000"/>
                  </a:solidFill>
                  <a:latin typeface="Times New Roman" panose="02020603050405020304" pitchFamily="18" charset="0"/>
                  <a:cs typeface="Times New Roman" panose="02020603050405020304" pitchFamily="18" charset="0"/>
                </a:rPr>
                <a:t>C</a:t>
              </a:r>
              <a:endParaRPr lang="vi-VN" sz="2400" b="1" dirty="0">
                <a:solidFill>
                  <a:srgbClr val="FF0000"/>
                </a:solidFill>
                <a:latin typeface="Times New Roman" panose="02020603050405020304" pitchFamily="18" charset="0"/>
                <a:cs typeface="Times New Roman" panose="02020603050405020304" pitchFamily="18" charset="0"/>
              </a:endParaRPr>
            </a:p>
          </p:txBody>
        </p:sp>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spTree>
    <p:extLst>
      <p:ext uri="{BB962C8B-B14F-4D97-AF65-F5344CB8AC3E}">
        <p14:creationId xmlns:p14="http://schemas.microsoft.com/office/powerpoint/2010/main" val="418001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8"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0-#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11000" fill="hold"/>
                                        <p:tgtEl>
                                          <p:spTgt spid="39"/>
                                        </p:tgtEl>
                                        <p:attrNameLst>
                                          <p:attrName>ppt_x</p:attrName>
                                        </p:attrNameLst>
                                      </p:cBhvr>
                                      <p:tavLst>
                                        <p:tav tm="0">
                                          <p:val>
                                            <p:strVal val="1+#ppt_w/2"/>
                                          </p:val>
                                        </p:tav>
                                        <p:tav tm="100000">
                                          <p:val>
                                            <p:strVal val="#ppt_x"/>
                                          </p:val>
                                        </p:tav>
                                      </p:tavLst>
                                    </p:anim>
                                    <p:anim calcmode="lin" valueType="num">
                                      <p:cBhvr additive="base">
                                        <p:cTn id="25" dur="11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5000" fill="hold"/>
                                        <p:tgtEl>
                                          <p:spTgt spid="44"/>
                                        </p:tgtEl>
                                        <p:attrNameLst>
                                          <p:attrName>ppt_x</p:attrName>
                                        </p:attrNameLst>
                                      </p:cBhvr>
                                      <p:tavLst>
                                        <p:tav tm="0">
                                          <p:val>
                                            <p:strVal val="0-#ppt_w/2"/>
                                          </p:val>
                                        </p:tav>
                                        <p:tav tm="100000">
                                          <p:val>
                                            <p:strVal val="#ppt_x"/>
                                          </p:val>
                                        </p:tav>
                                      </p:tavLst>
                                    </p:anim>
                                    <p:anim calcmode="lin" valueType="num">
                                      <p:cBhvr additive="base">
                                        <p:cTn id="29" dur="15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2"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8000" fill="hold"/>
                                        <p:tgtEl>
                                          <p:spTgt spid="47"/>
                                        </p:tgtEl>
                                        <p:attrNameLst>
                                          <p:attrName>ppt_x</p:attrName>
                                        </p:attrNameLst>
                                      </p:cBhvr>
                                      <p:tavLst>
                                        <p:tav tm="0">
                                          <p:val>
                                            <p:strVal val="1+#ppt_w/2"/>
                                          </p:val>
                                        </p:tav>
                                        <p:tav tm="100000">
                                          <p:val>
                                            <p:strVal val="#ppt_x"/>
                                          </p:val>
                                        </p:tav>
                                      </p:tavLst>
                                    </p:anim>
                                    <p:anim calcmode="lin" valueType="num">
                                      <p:cBhvr additive="base">
                                        <p:cTn id="33" dur="180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250"/>
                                        <p:tgtEl>
                                          <p:spTgt spid="27"/>
                                        </p:tgtEl>
                                      </p:cBhvr>
                                    </p:animEffect>
                                    <p:set>
                                      <p:cBhvr>
                                        <p:cTn id="39" dur="1" fill="hold">
                                          <p:stCondLst>
                                            <p:cond delay="249"/>
                                          </p:stCondLst>
                                        </p:cTn>
                                        <p:tgtEl>
                                          <p:spTgt spid="2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
                                        <p:tgtEl>
                                          <p:spTgt spid="6"/>
                                        </p:tgtEl>
                                      </p:cBhvr>
                                    </p:animEffect>
                                    <p:set>
                                      <p:cBhvr>
                                        <p:cTn id="42" dur="1" fill="hold">
                                          <p:stCondLst>
                                            <p:cond delay="9"/>
                                          </p:stCondLst>
                                        </p:cTn>
                                        <p:tgtEl>
                                          <p:spTgt spid="6"/>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2" name="yeeh.wav"/>
                                        </p:tgtEl>
                                      </p:cMediaNode>
                                    </p:audio>
                                  </p:subTnLst>
                                </p:cTn>
                              </p:par>
                              <p:par>
                                <p:cTn id="49" presetID="32" presetClass="emph" presetSubtype="0" repeatCount="indefinite" fill="hold" nodeType="withEffect">
                                  <p:stCondLst>
                                    <p:cond delay="0"/>
                                  </p:stCondLst>
                                  <p:childTnLst>
                                    <p:animRot by="120000">
                                      <p:cBhvr>
                                        <p:cTn id="50" dur="50" fill="hold">
                                          <p:stCondLst>
                                            <p:cond delay="0"/>
                                          </p:stCondLst>
                                        </p:cTn>
                                        <p:tgtEl>
                                          <p:spTgt spid="36"/>
                                        </p:tgtEl>
                                        <p:attrNameLst>
                                          <p:attrName>r</p:attrName>
                                        </p:attrNameLst>
                                      </p:cBhvr>
                                    </p:animRot>
                                    <p:animRot by="-240000">
                                      <p:cBhvr>
                                        <p:cTn id="51" dur="100" fill="hold">
                                          <p:stCondLst>
                                            <p:cond delay="100"/>
                                          </p:stCondLst>
                                        </p:cTn>
                                        <p:tgtEl>
                                          <p:spTgt spid="36"/>
                                        </p:tgtEl>
                                        <p:attrNameLst>
                                          <p:attrName>r</p:attrName>
                                        </p:attrNameLst>
                                      </p:cBhvr>
                                    </p:animRot>
                                    <p:animRot by="240000">
                                      <p:cBhvr>
                                        <p:cTn id="52" dur="100" fill="hold">
                                          <p:stCondLst>
                                            <p:cond delay="200"/>
                                          </p:stCondLst>
                                        </p:cTn>
                                        <p:tgtEl>
                                          <p:spTgt spid="36"/>
                                        </p:tgtEl>
                                        <p:attrNameLst>
                                          <p:attrName>r</p:attrName>
                                        </p:attrNameLst>
                                      </p:cBhvr>
                                    </p:animRot>
                                    <p:animRot by="-240000">
                                      <p:cBhvr>
                                        <p:cTn id="53" dur="100" fill="hold">
                                          <p:stCondLst>
                                            <p:cond delay="300"/>
                                          </p:stCondLst>
                                        </p:cTn>
                                        <p:tgtEl>
                                          <p:spTgt spid="36"/>
                                        </p:tgtEl>
                                        <p:attrNameLst>
                                          <p:attrName>r</p:attrName>
                                        </p:attrNameLst>
                                      </p:cBhvr>
                                    </p:animRot>
                                    <p:animRot by="120000">
                                      <p:cBhvr>
                                        <p:cTn id="54"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39"/>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clickEffect">
                                  <p:stCondLst>
                                    <p:cond delay="0"/>
                                  </p:stCondLst>
                                  <p:childTnLst>
                                    <p:animRot by="120000">
                                      <p:cBhvr>
                                        <p:cTn id="59" dur="100" fill="hold">
                                          <p:stCondLst>
                                            <p:cond delay="0"/>
                                          </p:stCondLst>
                                        </p:cTn>
                                        <p:tgtEl>
                                          <p:spTgt spid="39"/>
                                        </p:tgtEl>
                                        <p:attrNameLst>
                                          <p:attrName>r</p:attrName>
                                        </p:attrNameLst>
                                      </p:cBhvr>
                                    </p:animRot>
                                    <p:animRot by="-240000">
                                      <p:cBhvr>
                                        <p:cTn id="60" dur="200" fill="hold">
                                          <p:stCondLst>
                                            <p:cond delay="200"/>
                                          </p:stCondLst>
                                        </p:cTn>
                                        <p:tgtEl>
                                          <p:spTgt spid="39"/>
                                        </p:tgtEl>
                                        <p:attrNameLst>
                                          <p:attrName>r</p:attrName>
                                        </p:attrNameLst>
                                      </p:cBhvr>
                                    </p:animRot>
                                    <p:animRot by="240000">
                                      <p:cBhvr>
                                        <p:cTn id="61" dur="200" fill="hold">
                                          <p:stCondLst>
                                            <p:cond delay="400"/>
                                          </p:stCondLst>
                                        </p:cTn>
                                        <p:tgtEl>
                                          <p:spTgt spid="39"/>
                                        </p:tgtEl>
                                        <p:attrNameLst>
                                          <p:attrName>r</p:attrName>
                                        </p:attrNameLst>
                                      </p:cBhvr>
                                    </p:animRot>
                                    <p:animRot by="-240000">
                                      <p:cBhvr>
                                        <p:cTn id="62" dur="200" fill="hold">
                                          <p:stCondLst>
                                            <p:cond delay="600"/>
                                          </p:stCondLst>
                                        </p:cTn>
                                        <p:tgtEl>
                                          <p:spTgt spid="39"/>
                                        </p:tgtEl>
                                        <p:attrNameLst>
                                          <p:attrName>r</p:attrName>
                                        </p:attrNameLst>
                                      </p:cBhvr>
                                    </p:animRot>
                                    <p:animRot by="120000">
                                      <p:cBhvr>
                                        <p:cTn id="63" dur="200" fill="hold">
                                          <p:stCondLst>
                                            <p:cond delay="800"/>
                                          </p:stCondLst>
                                        </p:cTn>
                                        <p:tgtEl>
                                          <p:spTgt spid="39"/>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9"/>
                  </p:tgtEl>
                </p:cond>
              </p:nextCondLst>
            </p:seq>
            <p:seq concurrent="1" nextAc="seek">
              <p:cTn id="64" restart="whenNotActive" fill="hold" evtFilter="cancelBubble" nodeType="interactiveSeq">
                <p:stCondLst>
                  <p:cond evt="onClick" delay="0">
                    <p:tgtEl>
                      <p:spTgt spid="44"/>
                    </p:tgtEl>
                  </p:cond>
                </p:stCondLst>
                <p:endSync evt="end" delay="0">
                  <p:rtn val="all"/>
                </p:endSync>
                <p:childTnLst>
                  <p:par>
                    <p:cTn id="65" fill="hold">
                      <p:stCondLst>
                        <p:cond delay="0"/>
                      </p:stCondLst>
                      <p:childTnLst>
                        <p:par>
                          <p:cTn id="66" fill="hold">
                            <p:stCondLst>
                              <p:cond delay="0"/>
                            </p:stCondLst>
                            <p:childTnLst>
                              <p:par>
                                <p:cTn id="67" presetID="32" presetClass="emph" presetSubtype="0" fill="hold" nodeType="clickEffect">
                                  <p:stCondLst>
                                    <p:cond delay="0"/>
                                  </p:stCondLst>
                                  <p:childTnLst>
                                    <p:animRot by="120000">
                                      <p:cBhvr>
                                        <p:cTn id="68" dur="100" fill="hold">
                                          <p:stCondLst>
                                            <p:cond delay="0"/>
                                          </p:stCondLst>
                                        </p:cTn>
                                        <p:tgtEl>
                                          <p:spTgt spid="44"/>
                                        </p:tgtEl>
                                        <p:attrNameLst>
                                          <p:attrName>r</p:attrName>
                                        </p:attrNameLst>
                                      </p:cBhvr>
                                    </p:animRot>
                                    <p:animRot by="-240000">
                                      <p:cBhvr>
                                        <p:cTn id="69" dur="200" fill="hold">
                                          <p:stCondLst>
                                            <p:cond delay="200"/>
                                          </p:stCondLst>
                                        </p:cTn>
                                        <p:tgtEl>
                                          <p:spTgt spid="44"/>
                                        </p:tgtEl>
                                        <p:attrNameLst>
                                          <p:attrName>r</p:attrName>
                                        </p:attrNameLst>
                                      </p:cBhvr>
                                    </p:animRot>
                                    <p:animRot by="240000">
                                      <p:cBhvr>
                                        <p:cTn id="70" dur="200" fill="hold">
                                          <p:stCondLst>
                                            <p:cond delay="400"/>
                                          </p:stCondLst>
                                        </p:cTn>
                                        <p:tgtEl>
                                          <p:spTgt spid="44"/>
                                        </p:tgtEl>
                                        <p:attrNameLst>
                                          <p:attrName>r</p:attrName>
                                        </p:attrNameLst>
                                      </p:cBhvr>
                                    </p:animRot>
                                    <p:animRot by="-240000">
                                      <p:cBhvr>
                                        <p:cTn id="71" dur="200" fill="hold">
                                          <p:stCondLst>
                                            <p:cond delay="600"/>
                                          </p:stCondLst>
                                        </p:cTn>
                                        <p:tgtEl>
                                          <p:spTgt spid="44"/>
                                        </p:tgtEl>
                                        <p:attrNameLst>
                                          <p:attrName>r</p:attrName>
                                        </p:attrNameLst>
                                      </p:cBhvr>
                                    </p:animRot>
                                    <p:animRot by="120000">
                                      <p:cBhvr>
                                        <p:cTn id="72" dur="200" fill="hold">
                                          <p:stCondLst>
                                            <p:cond delay="800"/>
                                          </p:stCondLst>
                                        </p:cTn>
                                        <p:tgtEl>
                                          <p:spTgt spid="44"/>
                                        </p:tgtEl>
                                        <p:attrNameLst>
                                          <p:attrName>r</p:attrName>
                                        </p:attrNameLst>
                                      </p:cBhvr>
                                    </p:animRot>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seq concurrent="1" nextAc="seek">
              <p:cTn id="73" restart="whenNotActive" fill="hold" evtFilter="cancelBubble" nodeType="interactiveSeq">
                <p:stCondLst>
                  <p:cond evt="onClick" delay="0">
                    <p:tgtEl>
                      <p:spTgt spid="47"/>
                    </p:tgtEl>
                  </p:cond>
                </p:stCondLst>
                <p:endSync evt="end" delay="0">
                  <p:rtn val="all"/>
                </p:endSync>
                <p:childTnLst>
                  <p:par>
                    <p:cTn id="74" fill="hold">
                      <p:stCondLst>
                        <p:cond delay="0"/>
                      </p:stCondLst>
                      <p:childTnLst>
                        <p:par>
                          <p:cTn id="75" fill="hold">
                            <p:stCondLst>
                              <p:cond delay="0"/>
                            </p:stCondLst>
                            <p:childTnLst>
                              <p:par>
                                <p:cTn id="76" presetID="32" presetClass="emph" presetSubtype="0" fill="hold" nodeType="clickEffect">
                                  <p:stCondLst>
                                    <p:cond delay="0"/>
                                  </p:stCondLst>
                                  <p:childTnLst>
                                    <p:animRot by="120000">
                                      <p:cBhvr>
                                        <p:cTn id="77" dur="100" fill="hold">
                                          <p:stCondLst>
                                            <p:cond delay="0"/>
                                          </p:stCondLst>
                                        </p:cTn>
                                        <p:tgtEl>
                                          <p:spTgt spid="47"/>
                                        </p:tgtEl>
                                        <p:attrNameLst>
                                          <p:attrName>r</p:attrName>
                                        </p:attrNameLst>
                                      </p:cBhvr>
                                    </p:animRot>
                                    <p:animRot by="-240000">
                                      <p:cBhvr>
                                        <p:cTn id="78" dur="200" fill="hold">
                                          <p:stCondLst>
                                            <p:cond delay="200"/>
                                          </p:stCondLst>
                                        </p:cTn>
                                        <p:tgtEl>
                                          <p:spTgt spid="47"/>
                                        </p:tgtEl>
                                        <p:attrNameLst>
                                          <p:attrName>r</p:attrName>
                                        </p:attrNameLst>
                                      </p:cBhvr>
                                    </p:animRot>
                                    <p:animRot by="240000">
                                      <p:cBhvr>
                                        <p:cTn id="79" dur="200" fill="hold">
                                          <p:stCondLst>
                                            <p:cond delay="400"/>
                                          </p:stCondLst>
                                        </p:cTn>
                                        <p:tgtEl>
                                          <p:spTgt spid="47"/>
                                        </p:tgtEl>
                                        <p:attrNameLst>
                                          <p:attrName>r</p:attrName>
                                        </p:attrNameLst>
                                      </p:cBhvr>
                                    </p:animRot>
                                    <p:animRot by="-240000">
                                      <p:cBhvr>
                                        <p:cTn id="80" dur="200" fill="hold">
                                          <p:stCondLst>
                                            <p:cond delay="600"/>
                                          </p:stCondLst>
                                        </p:cTn>
                                        <p:tgtEl>
                                          <p:spTgt spid="47"/>
                                        </p:tgtEl>
                                        <p:attrNameLst>
                                          <p:attrName>r</p:attrName>
                                        </p:attrNameLst>
                                      </p:cBhvr>
                                    </p:animRot>
                                    <p:animRot by="120000">
                                      <p:cBhvr>
                                        <p:cTn id="81" dur="200" fill="hold">
                                          <p:stCondLst>
                                            <p:cond delay="800"/>
                                          </p:stCondLst>
                                        </p:cTn>
                                        <p:tgtEl>
                                          <p:spTgt spid="47"/>
                                        </p:tgtEl>
                                        <p:attrNameLst>
                                          <p:attrName>r</p:attrName>
                                        </p:attrNameLst>
                                      </p:cBhvr>
                                    </p:animRot>
                                  </p:childTnLst>
                                  <p:subTnLst>
                                    <p:audio>
                                      <p:cMediaNode>
                                        <p:cTn display="0" masterRel="sameClick">
                                          <p:stCondLst>
                                            <p:cond evt="begin" delay="0">
                                              <p:tn val="7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7"/>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72" y="-408592"/>
            <a:ext cx="9126805" cy="6858000"/>
          </a:xfrm>
          <a:prstGeom prst="rect">
            <a:avLst/>
          </a:prstGeom>
        </p:spPr>
      </p:pic>
      <p:pic>
        <p:nvPicPr>
          <p:cNvPr id="51" name="Picture 50">
            <a:extLst>
              <a:ext uri="{FF2B5EF4-FFF2-40B4-BE49-F238E27FC236}">
                <a16:creationId xmlns:a16="http://schemas.microsoft.com/office/drawing/2014/main" id="{5987BEA9-8605-4CA8-B8EC-0F737B0F4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7048" y="3517892"/>
            <a:ext cx="356077" cy="3339761"/>
          </a:xfrm>
          <a:prstGeom prst="rect">
            <a:avLst/>
          </a:prstGeom>
        </p:spPr>
      </p:pic>
      <p:pic>
        <p:nvPicPr>
          <p:cNvPr id="30" name="Picture 29">
            <a:extLst>
              <a:ext uri="{FF2B5EF4-FFF2-40B4-BE49-F238E27FC236}">
                <a16:creationId xmlns:a16="http://schemas.microsoft.com/office/drawing/2014/main" id="{F2F4CCD3-90FD-40BD-9EE1-F3B4C9278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285" y="3403600"/>
            <a:ext cx="368300" cy="3454400"/>
          </a:xfrm>
          <a:prstGeom prst="rect">
            <a:avLst/>
          </a:prstGeom>
        </p:spPr>
      </p:pic>
      <p:pic>
        <p:nvPicPr>
          <p:cNvPr id="50" name="Picture 49">
            <a:extLst>
              <a:ext uri="{FF2B5EF4-FFF2-40B4-BE49-F238E27FC236}">
                <a16:creationId xmlns:a16="http://schemas.microsoft.com/office/drawing/2014/main" id="{AD4BB4CF-F8A2-44BC-9235-55243A937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28853" y="4694269"/>
            <a:ext cx="233400" cy="2189132"/>
          </a:xfrm>
          <a:prstGeom prst="rect">
            <a:avLst/>
          </a:prstGeom>
        </p:spPr>
      </p:pic>
      <p:pic>
        <p:nvPicPr>
          <p:cNvPr id="53" name="Picture 52">
            <a:extLst>
              <a:ext uri="{FF2B5EF4-FFF2-40B4-BE49-F238E27FC236}">
                <a16:creationId xmlns:a16="http://schemas.microsoft.com/office/drawing/2014/main" id="{15FA170F-2335-42D7-A9B3-594DAC8D6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50814" y="4288369"/>
            <a:ext cx="1042371" cy="723868"/>
          </a:xfrm>
          <a:prstGeom prst="rect">
            <a:avLst/>
          </a:prstGeom>
        </p:spPr>
      </p:pic>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560699" y="3530602"/>
            <a:ext cx="448735" cy="757767"/>
          </a:xfrm>
          <a:prstGeom prst="rect">
            <a:avLst/>
          </a:prstGeom>
        </p:spPr>
      </p:pic>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5482" y="3020408"/>
            <a:ext cx="460071" cy="776913"/>
          </a:xfrm>
          <a:prstGeom prst="rect">
            <a:avLst/>
          </a:prstGeom>
        </p:spPr>
      </p:pic>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498" y="3181278"/>
            <a:ext cx="3310565" cy="2482924"/>
          </a:xfrm>
          <a:prstGeom prst="rect">
            <a:avLst/>
          </a:prstGeom>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67202" y="1491577"/>
            <a:ext cx="1939609" cy="2926080"/>
          </a:xfrm>
          <a:prstGeom prst="rect">
            <a:avLst/>
          </a:prstGeom>
        </p:spPr>
      </p:pic>
      <p:grpSp>
        <p:nvGrpSpPr>
          <p:cNvPr id="27" name="Group 26">
            <a:extLst>
              <a:ext uri="{FF2B5EF4-FFF2-40B4-BE49-F238E27FC236}">
                <a16:creationId xmlns:a16="http://schemas.microsoft.com/office/drawing/2014/main" id="{39C23D9B-84DE-4B7A-911F-1878CD20446D}"/>
              </a:ext>
            </a:extLst>
          </p:cNvPr>
          <p:cNvGrpSpPr/>
          <p:nvPr/>
        </p:nvGrpSpPr>
        <p:grpSpPr>
          <a:xfrm flipH="1">
            <a:off x="10668000" y="5156202"/>
            <a:ext cx="2844800" cy="1510959"/>
            <a:chOff x="-2312095" y="2265304"/>
            <a:chExt cx="2133600" cy="1133219"/>
          </a:xfrm>
        </p:grpSpPr>
        <p:sp>
          <p:nvSpPr>
            <p:cNvPr id="3" name="Speech Bubble: Rectangle with Corners Rounded 2">
              <a:extLst>
                <a:ext uri="{FF2B5EF4-FFF2-40B4-BE49-F238E27FC236}">
                  <a16:creationId xmlns:a16="http://schemas.microsoft.com/office/drawing/2014/main" id="{C80D90BE-243B-4CC2-9897-DC2567470CDA}"/>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defRPr/>
              </a:pPr>
              <a:r>
                <a:rPr lang="en-US" sz="2400" b="1" dirty="0">
                  <a:solidFill>
                    <a:srgbClr val="FF0000"/>
                  </a:solidFill>
                  <a:latin typeface="Times New Roman" panose="02020603050405020304" pitchFamily="18" charset="0"/>
                  <a:cs typeface="Times New Roman" panose="02020603050405020304" pitchFamily="18" charset="0"/>
                </a:rPr>
                <a:t>D</a:t>
              </a:r>
              <a:endParaRPr lang="vi-VN" sz="2400" b="1" dirty="0">
                <a:solidFill>
                  <a:srgbClr val="FF0000"/>
                </a:solidFill>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95003" y="1214967"/>
            <a:ext cx="3588591" cy="1828800"/>
          </a:xfrm>
          <a:prstGeom prst="rect">
            <a:avLst/>
          </a:prstGeom>
        </p:spPr>
      </p:pic>
      <p:sp>
        <p:nvSpPr>
          <p:cNvPr id="7" name="TextBox 6"/>
          <p:cNvSpPr txBox="1"/>
          <p:nvPr/>
        </p:nvSpPr>
        <p:spPr>
          <a:xfrm>
            <a:off x="248094" y="39510"/>
            <a:ext cx="6823265" cy="2144498"/>
          </a:xfrm>
          <a:prstGeom prst="rect">
            <a:avLst/>
          </a:prstGeom>
          <a:noFill/>
        </p:spPr>
        <p:txBody>
          <a:bodyPr wrap="square" rtlCol="0">
            <a:spAutoFit/>
          </a:bodyPr>
          <a:lstStyle/>
          <a:p>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Câu</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3: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Nhà</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ở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đem</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đến</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cho</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con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người</a:t>
            </a:r>
            <a:endParaRPr lang="en-US" sz="2667" dirty="0">
              <a:solidFill>
                <a:schemeClr val="tx1">
                  <a:lumMod val="85000"/>
                  <a:lumOff val="15000"/>
                </a:schemeClr>
              </a:solidFill>
              <a:latin typeface="Times New Roman" panose="02020603050405020304" pitchFamily="18" charset="0"/>
              <a:cs typeface="Times New Roman" panose="02020603050405020304" pitchFamily="18" charset="0"/>
            </a:endParaRPr>
          </a:p>
          <a:p>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Cảm</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giác</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thân</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thuộc</a:t>
            </a:r>
            <a:endParaRPr lang="en-US" sz="2667" dirty="0">
              <a:solidFill>
                <a:schemeClr val="tx1">
                  <a:lumMod val="85000"/>
                  <a:lumOff val="15000"/>
                </a:schemeClr>
              </a:solidFill>
              <a:latin typeface="Times New Roman" panose="02020603050405020304" pitchFamily="18" charset="0"/>
              <a:cs typeface="Times New Roman" panose="02020603050405020304" pitchFamily="18" charset="0"/>
            </a:endParaRPr>
          </a:p>
          <a:p>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B.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Cùng</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nhau</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niềm</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vui</a:t>
            </a:r>
            <a:endParaRPr lang="en-US" sz="2667" dirty="0">
              <a:solidFill>
                <a:schemeClr val="tx1">
                  <a:lumMod val="85000"/>
                  <a:lumOff val="15000"/>
                </a:schemeClr>
              </a:solidFill>
              <a:latin typeface="Times New Roman" panose="02020603050405020304" pitchFamily="18" charset="0"/>
              <a:cs typeface="Times New Roman" panose="02020603050405020304" pitchFamily="18" charset="0"/>
            </a:endParaRPr>
          </a:p>
          <a:p>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C.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Cảm</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giác</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riêng</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tư</a:t>
            </a:r>
            <a:endParaRPr lang="en-US" sz="2667" dirty="0">
              <a:solidFill>
                <a:schemeClr val="tx1">
                  <a:lumMod val="85000"/>
                  <a:lumOff val="15000"/>
                </a:schemeClr>
              </a:solidFill>
              <a:latin typeface="Times New Roman" panose="02020603050405020304" pitchFamily="18" charset="0"/>
              <a:cs typeface="Times New Roman" panose="02020603050405020304" pitchFamily="18" charset="0"/>
            </a:endParaRPr>
          </a:p>
          <a:p>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D.cả</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3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đáp</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án</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trên</a:t>
            </a:r>
            <a:endParaRPr lang="en-US" sz="2667"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nvGrpSpPr>
          <p:cNvPr id="36" name="Group 35">
            <a:extLst>
              <a:ext uri="{FF2B5EF4-FFF2-40B4-BE49-F238E27FC236}">
                <a16:creationId xmlns:a16="http://schemas.microsoft.com/office/drawing/2014/main" id="{EA94EE4C-DC84-4124-A9D4-9D6529BF4EDC}"/>
              </a:ext>
            </a:extLst>
          </p:cNvPr>
          <p:cNvGrpSpPr/>
          <p:nvPr/>
        </p:nvGrpSpPr>
        <p:grpSpPr>
          <a:xfrm flipH="1">
            <a:off x="5750560" y="419098"/>
            <a:ext cx="2072640" cy="1035052"/>
            <a:chOff x="-1732975" y="2265304"/>
            <a:chExt cx="1554480" cy="776289"/>
          </a:xfrm>
        </p:grpSpPr>
        <p:sp>
          <p:nvSpPr>
            <p:cNvPr id="37" name="Speech Bubble: Rectangle with Corners Rounded 36">
              <a:extLst>
                <a:ext uri="{FF2B5EF4-FFF2-40B4-BE49-F238E27FC236}">
                  <a16:creationId xmlns:a16="http://schemas.microsoft.com/office/drawing/2014/main" id="{8464420B-B920-4317-BE91-1D08964D7B72}"/>
                </a:ext>
              </a:extLst>
            </p:cNvPr>
            <p:cNvSpPr/>
            <p:nvPr/>
          </p:nvSpPr>
          <p:spPr>
            <a:xfrm>
              <a:off x="-1732975" y="2265304"/>
              <a:ext cx="1554480" cy="274320"/>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defRPr/>
              </a:pPr>
              <a:r>
                <a:rPr lang="en-US" sz="1867" b="1" dirty="0">
                  <a:solidFill>
                    <a:srgbClr val="FF0000"/>
                  </a:solidFill>
                  <a:latin typeface="Times New Roman" panose="02020603050405020304" pitchFamily="18" charset="0"/>
                  <a:cs typeface="Times New Roman" panose="02020603050405020304" pitchFamily="18" charset="0"/>
                </a:rPr>
                <a:t>D</a:t>
              </a:r>
              <a:endParaRPr lang="vi-VN" sz="1867" b="1" dirty="0">
                <a:solidFill>
                  <a:srgbClr val="FF0000"/>
                </a:solidFill>
                <a:latin typeface="Times New Roman" panose="02020603050405020304" pitchFamily="18" charset="0"/>
                <a:cs typeface="Times New Roman" panose="02020603050405020304" pitchFamily="18" charset="0"/>
              </a:endParaRPr>
            </a:p>
          </p:txBody>
        </p:sp>
        <p:pic>
          <p:nvPicPr>
            <p:cNvPr id="38" name="Picture 37">
              <a:extLst>
                <a:ext uri="{FF2B5EF4-FFF2-40B4-BE49-F238E27FC236}">
                  <a16:creationId xmlns:a16="http://schemas.microsoft.com/office/drawing/2014/main" id="{43CE51CF-BBF3-4E8C-8C2F-C00E7D8E85C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a:extLst>
              <a:ext uri="{FF2B5EF4-FFF2-40B4-BE49-F238E27FC236}">
                <a16:creationId xmlns:a16="http://schemas.microsoft.com/office/drawing/2014/main" id="{98418B5F-CE4A-4DBA-A4BC-305D0001CD6E}"/>
              </a:ext>
            </a:extLst>
          </p:cNvPr>
          <p:cNvGrpSpPr/>
          <p:nvPr/>
        </p:nvGrpSpPr>
        <p:grpSpPr>
          <a:xfrm>
            <a:off x="-4368800" y="3137243"/>
            <a:ext cx="2844800" cy="1510959"/>
            <a:chOff x="-2312095" y="2265304"/>
            <a:chExt cx="2133600" cy="1133219"/>
          </a:xfrm>
        </p:grpSpPr>
        <p:sp>
          <p:nvSpPr>
            <p:cNvPr id="40" name="Speech Bubble: Rectangle with Corners Rounded 39">
              <a:extLst>
                <a:ext uri="{FF2B5EF4-FFF2-40B4-BE49-F238E27FC236}">
                  <a16:creationId xmlns:a16="http://schemas.microsoft.com/office/drawing/2014/main" id="{2461C522-FF0F-436E-8533-BD3D2DC10B53}"/>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b="1" dirty="0">
                  <a:solidFill>
                    <a:srgbClr val="FF0000"/>
                  </a:solidFill>
                  <a:latin typeface="Times New Roman" panose="02020603050405020304" pitchFamily="18" charset="0"/>
                  <a:cs typeface="Times New Roman" panose="02020603050405020304" pitchFamily="18" charset="0"/>
                </a:rPr>
                <a:t>A</a:t>
              </a:r>
              <a:endParaRPr lang="vi-VN" sz="2400" b="1" dirty="0">
                <a:solidFill>
                  <a:srgbClr val="FF0000"/>
                </a:solidFill>
                <a:latin typeface="Times New Roman" panose="02020603050405020304" pitchFamily="18" charset="0"/>
                <a:cs typeface="Times New Roman" panose="02020603050405020304" pitchFamily="18" charset="0"/>
              </a:endParaRP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a:extLst>
              <a:ext uri="{FF2B5EF4-FFF2-40B4-BE49-F238E27FC236}">
                <a16:creationId xmlns:a16="http://schemas.microsoft.com/office/drawing/2014/main" id="{C8AC982F-5F1C-4DBD-AD2A-FFDC19ED0C2B}"/>
              </a:ext>
            </a:extLst>
          </p:cNvPr>
          <p:cNvGrpSpPr/>
          <p:nvPr/>
        </p:nvGrpSpPr>
        <p:grpSpPr>
          <a:xfrm flipH="1">
            <a:off x="9156741" y="3441704"/>
            <a:ext cx="2844800" cy="1498257"/>
            <a:chOff x="-2321651" y="2274830"/>
            <a:chExt cx="2133600" cy="1123693"/>
          </a:xfrm>
        </p:grpSpPr>
        <p:sp>
          <p:nvSpPr>
            <p:cNvPr id="45" name="Speech Bubble: Rectangle with Corners Rounded 44">
              <a:extLst>
                <a:ext uri="{FF2B5EF4-FFF2-40B4-BE49-F238E27FC236}">
                  <a16:creationId xmlns:a16="http://schemas.microsoft.com/office/drawing/2014/main" id="{FA301BAE-EABF-4823-A77C-08256DF60184}"/>
                </a:ext>
              </a:extLst>
            </p:cNvPr>
            <p:cNvSpPr/>
            <p:nvPr/>
          </p:nvSpPr>
          <p:spPr>
            <a:xfrm>
              <a:off x="-2321651" y="2274830"/>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defRPr/>
              </a:pPr>
              <a:r>
                <a:rPr lang="en-US" sz="2400" b="1" dirty="0">
                  <a:solidFill>
                    <a:srgbClr val="FF0000"/>
                  </a:solidFill>
                  <a:latin typeface="Times New Roman" panose="02020603050405020304" pitchFamily="18" charset="0"/>
                  <a:cs typeface="Times New Roman" panose="02020603050405020304" pitchFamily="18" charset="0"/>
                </a:rPr>
                <a:t>B</a:t>
              </a:r>
              <a:endParaRPr lang="vi-VN" sz="2400" b="1" dirty="0">
                <a:solidFill>
                  <a:srgbClr val="FF0000"/>
                </a:solidFill>
                <a:latin typeface="Times New Roman" panose="02020603050405020304" pitchFamily="18" charset="0"/>
                <a:cs typeface="Times New Roman" panose="02020603050405020304" pitchFamily="18" charset="0"/>
              </a:endParaRPr>
            </a:p>
          </p:txBody>
        </p:sp>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a:extLst>
              <a:ext uri="{FF2B5EF4-FFF2-40B4-BE49-F238E27FC236}">
                <a16:creationId xmlns:a16="http://schemas.microsoft.com/office/drawing/2014/main" id="{7055A351-8018-43CC-AF85-72E9B10CD70C}"/>
              </a:ext>
            </a:extLst>
          </p:cNvPr>
          <p:cNvGrpSpPr/>
          <p:nvPr/>
        </p:nvGrpSpPr>
        <p:grpSpPr>
          <a:xfrm>
            <a:off x="-4368800" y="5156202"/>
            <a:ext cx="2844800" cy="1510959"/>
            <a:chOff x="-2312095" y="2265304"/>
            <a:chExt cx="2133600" cy="1133219"/>
          </a:xfrm>
        </p:grpSpPr>
        <p:sp>
          <p:nvSpPr>
            <p:cNvPr id="48" name="Speech Bubble: Rectangle with Corners Rounded 47">
              <a:extLst>
                <a:ext uri="{FF2B5EF4-FFF2-40B4-BE49-F238E27FC236}">
                  <a16:creationId xmlns:a16="http://schemas.microsoft.com/office/drawing/2014/main" id="{8759F8F5-EA73-4ECF-8396-C55219BE69C7}"/>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b="1" dirty="0">
                  <a:solidFill>
                    <a:srgbClr val="FF0000"/>
                  </a:solidFill>
                  <a:latin typeface="Times New Roman" panose="02020603050405020304" pitchFamily="18" charset="0"/>
                  <a:cs typeface="Times New Roman" panose="02020603050405020304" pitchFamily="18" charset="0"/>
                </a:rPr>
                <a:t>C</a:t>
              </a:r>
              <a:endParaRPr lang="vi-VN" sz="2400" b="1" dirty="0">
                <a:solidFill>
                  <a:srgbClr val="FF0000"/>
                </a:solidFill>
                <a:latin typeface="Times New Roman" panose="02020603050405020304" pitchFamily="18" charset="0"/>
                <a:cs typeface="Times New Roman" panose="02020603050405020304" pitchFamily="18" charset="0"/>
              </a:endParaRPr>
            </a:p>
          </p:txBody>
        </p:sp>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spTree>
    <p:extLst>
      <p:ext uri="{BB962C8B-B14F-4D97-AF65-F5344CB8AC3E}">
        <p14:creationId xmlns:p14="http://schemas.microsoft.com/office/powerpoint/2010/main" val="174152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8"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0-#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13000" fill="hold"/>
                                        <p:tgtEl>
                                          <p:spTgt spid="39"/>
                                        </p:tgtEl>
                                        <p:attrNameLst>
                                          <p:attrName>ppt_x</p:attrName>
                                        </p:attrNameLst>
                                      </p:cBhvr>
                                      <p:tavLst>
                                        <p:tav tm="0">
                                          <p:val>
                                            <p:strVal val="1+#ppt_w/2"/>
                                          </p:val>
                                        </p:tav>
                                        <p:tav tm="100000">
                                          <p:val>
                                            <p:strVal val="#ppt_x"/>
                                          </p:val>
                                        </p:tav>
                                      </p:tavLst>
                                    </p:anim>
                                    <p:anim calcmode="lin" valueType="num">
                                      <p:cBhvr additive="base">
                                        <p:cTn id="25" dur="13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5000" fill="hold"/>
                                        <p:tgtEl>
                                          <p:spTgt spid="44"/>
                                        </p:tgtEl>
                                        <p:attrNameLst>
                                          <p:attrName>ppt_x</p:attrName>
                                        </p:attrNameLst>
                                      </p:cBhvr>
                                      <p:tavLst>
                                        <p:tav tm="0">
                                          <p:val>
                                            <p:strVal val="0-#ppt_w/2"/>
                                          </p:val>
                                        </p:tav>
                                        <p:tav tm="100000">
                                          <p:val>
                                            <p:strVal val="#ppt_x"/>
                                          </p:val>
                                        </p:tav>
                                      </p:tavLst>
                                    </p:anim>
                                    <p:anim calcmode="lin" valueType="num">
                                      <p:cBhvr additive="base">
                                        <p:cTn id="29" dur="15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2"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8000" fill="hold"/>
                                        <p:tgtEl>
                                          <p:spTgt spid="47"/>
                                        </p:tgtEl>
                                        <p:attrNameLst>
                                          <p:attrName>ppt_x</p:attrName>
                                        </p:attrNameLst>
                                      </p:cBhvr>
                                      <p:tavLst>
                                        <p:tav tm="0">
                                          <p:val>
                                            <p:strVal val="1+#ppt_w/2"/>
                                          </p:val>
                                        </p:tav>
                                        <p:tav tm="100000">
                                          <p:val>
                                            <p:strVal val="#ppt_x"/>
                                          </p:val>
                                        </p:tav>
                                      </p:tavLst>
                                    </p:anim>
                                    <p:anim calcmode="lin" valueType="num">
                                      <p:cBhvr additive="base">
                                        <p:cTn id="33" dur="180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250"/>
                                        <p:tgtEl>
                                          <p:spTgt spid="27"/>
                                        </p:tgtEl>
                                      </p:cBhvr>
                                    </p:animEffect>
                                    <p:set>
                                      <p:cBhvr>
                                        <p:cTn id="39" dur="1" fill="hold">
                                          <p:stCondLst>
                                            <p:cond delay="249"/>
                                          </p:stCondLst>
                                        </p:cTn>
                                        <p:tgtEl>
                                          <p:spTgt spid="2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
                                        <p:tgtEl>
                                          <p:spTgt spid="6"/>
                                        </p:tgtEl>
                                      </p:cBhvr>
                                    </p:animEffect>
                                    <p:set>
                                      <p:cBhvr>
                                        <p:cTn id="42" dur="1" fill="hold">
                                          <p:stCondLst>
                                            <p:cond delay="9"/>
                                          </p:stCondLst>
                                        </p:cTn>
                                        <p:tgtEl>
                                          <p:spTgt spid="6"/>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2" name="yeeh.wav"/>
                                        </p:tgtEl>
                                      </p:cMediaNode>
                                    </p:audio>
                                  </p:subTnLst>
                                </p:cTn>
                              </p:par>
                              <p:par>
                                <p:cTn id="49" presetID="32" presetClass="emph" presetSubtype="0" repeatCount="indefinite" fill="hold" nodeType="withEffect">
                                  <p:stCondLst>
                                    <p:cond delay="0"/>
                                  </p:stCondLst>
                                  <p:childTnLst>
                                    <p:animRot by="120000">
                                      <p:cBhvr>
                                        <p:cTn id="50" dur="50" fill="hold">
                                          <p:stCondLst>
                                            <p:cond delay="0"/>
                                          </p:stCondLst>
                                        </p:cTn>
                                        <p:tgtEl>
                                          <p:spTgt spid="36"/>
                                        </p:tgtEl>
                                        <p:attrNameLst>
                                          <p:attrName>r</p:attrName>
                                        </p:attrNameLst>
                                      </p:cBhvr>
                                    </p:animRot>
                                    <p:animRot by="-240000">
                                      <p:cBhvr>
                                        <p:cTn id="51" dur="100" fill="hold">
                                          <p:stCondLst>
                                            <p:cond delay="100"/>
                                          </p:stCondLst>
                                        </p:cTn>
                                        <p:tgtEl>
                                          <p:spTgt spid="36"/>
                                        </p:tgtEl>
                                        <p:attrNameLst>
                                          <p:attrName>r</p:attrName>
                                        </p:attrNameLst>
                                      </p:cBhvr>
                                    </p:animRot>
                                    <p:animRot by="240000">
                                      <p:cBhvr>
                                        <p:cTn id="52" dur="100" fill="hold">
                                          <p:stCondLst>
                                            <p:cond delay="200"/>
                                          </p:stCondLst>
                                        </p:cTn>
                                        <p:tgtEl>
                                          <p:spTgt spid="36"/>
                                        </p:tgtEl>
                                        <p:attrNameLst>
                                          <p:attrName>r</p:attrName>
                                        </p:attrNameLst>
                                      </p:cBhvr>
                                    </p:animRot>
                                    <p:animRot by="-240000">
                                      <p:cBhvr>
                                        <p:cTn id="53" dur="100" fill="hold">
                                          <p:stCondLst>
                                            <p:cond delay="300"/>
                                          </p:stCondLst>
                                        </p:cTn>
                                        <p:tgtEl>
                                          <p:spTgt spid="36"/>
                                        </p:tgtEl>
                                        <p:attrNameLst>
                                          <p:attrName>r</p:attrName>
                                        </p:attrNameLst>
                                      </p:cBhvr>
                                    </p:animRot>
                                    <p:animRot by="120000">
                                      <p:cBhvr>
                                        <p:cTn id="54"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39"/>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clickEffect">
                                  <p:stCondLst>
                                    <p:cond delay="0"/>
                                  </p:stCondLst>
                                  <p:childTnLst>
                                    <p:animRot by="120000">
                                      <p:cBhvr>
                                        <p:cTn id="59" dur="100" fill="hold">
                                          <p:stCondLst>
                                            <p:cond delay="0"/>
                                          </p:stCondLst>
                                        </p:cTn>
                                        <p:tgtEl>
                                          <p:spTgt spid="39"/>
                                        </p:tgtEl>
                                        <p:attrNameLst>
                                          <p:attrName>r</p:attrName>
                                        </p:attrNameLst>
                                      </p:cBhvr>
                                    </p:animRot>
                                    <p:animRot by="-240000">
                                      <p:cBhvr>
                                        <p:cTn id="60" dur="200" fill="hold">
                                          <p:stCondLst>
                                            <p:cond delay="200"/>
                                          </p:stCondLst>
                                        </p:cTn>
                                        <p:tgtEl>
                                          <p:spTgt spid="39"/>
                                        </p:tgtEl>
                                        <p:attrNameLst>
                                          <p:attrName>r</p:attrName>
                                        </p:attrNameLst>
                                      </p:cBhvr>
                                    </p:animRot>
                                    <p:animRot by="240000">
                                      <p:cBhvr>
                                        <p:cTn id="61" dur="200" fill="hold">
                                          <p:stCondLst>
                                            <p:cond delay="400"/>
                                          </p:stCondLst>
                                        </p:cTn>
                                        <p:tgtEl>
                                          <p:spTgt spid="39"/>
                                        </p:tgtEl>
                                        <p:attrNameLst>
                                          <p:attrName>r</p:attrName>
                                        </p:attrNameLst>
                                      </p:cBhvr>
                                    </p:animRot>
                                    <p:animRot by="-240000">
                                      <p:cBhvr>
                                        <p:cTn id="62" dur="200" fill="hold">
                                          <p:stCondLst>
                                            <p:cond delay="600"/>
                                          </p:stCondLst>
                                        </p:cTn>
                                        <p:tgtEl>
                                          <p:spTgt spid="39"/>
                                        </p:tgtEl>
                                        <p:attrNameLst>
                                          <p:attrName>r</p:attrName>
                                        </p:attrNameLst>
                                      </p:cBhvr>
                                    </p:animRot>
                                    <p:animRot by="120000">
                                      <p:cBhvr>
                                        <p:cTn id="63" dur="200" fill="hold">
                                          <p:stCondLst>
                                            <p:cond delay="800"/>
                                          </p:stCondLst>
                                        </p:cTn>
                                        <p:tgtEl>
                                          <p:spTgt spid="39"/>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9"/>
                  </p:tgtEl>
                </p:cond>
              </p:nextCondLst>
            </p:seq>
            <p:seq concurrent="1" nextAc="seek">
              <p:cTn id="64" restart="whenNotActive" fill="hold" evtFilter="cancelBubble" nodeType="interactiveSeq">
                <p:stCondLst>
                  <p:cond evt="onClick" delay="0">
                    <p:tgtEl>
                      <p:spTgt spid="44"/>
                    </p:tgtEl>
                  </p:cond>
                </p:stCondLst>
                <p:endSync evt="end" delay="0">
                  <p:rtn val="all"/>
                </p:endSync>
                <p:childTnLst>
                  <p:par>
                    <p:cTn id="65" fill="hold">
                      <p:stCondLst>
                        <p:cond delay="0"/>
                      </p:stCondLst>
                      <p:childTnLst>
                        <p:par>
                          <p:cTn id="66" fill="hold">
                            <p:stCondLst>
                              <p:cond delay="0"/>
                            </p:stCondLst>
                            <p:childTnLst>
                              <p:par>
                                <p:cTn id="67" presetID="32" presetClass="emph" presetSubtype="0" fill="hold" nodeType="clickEffect">
                                  <p:stCondLst>
                                    <p:cond delay="0"/>
                                  </p:stCondLst>
                                  <p:childTnLst>
                                    <p:animRot by="120000">
                                      <p:cBhvr>
                                        <p:cTn id="68" dur="100" fill="hold">
                                          <p:stCondLst>
                                            <p:cond delay="0"/>
                                          </p:stCondLst>
                                        </p:cTn>
                                        <p:tgtEl>
                                          <p:spTgt spid="44"/>
                                        </p:tgtEl>
                                        <p:attrNameLst>
                                          <p:attrName>r</p:attrName>
                                        </p:attrNameLst>
                                      </p:cBhvr>
                                    </p:animRot>
                                    <p:animRot by="-240000">
                                      <p:cBhvr>
                                        <p:cTn id="69" dur="200" fill="hold">
                                          <p:stCondLst>
                                            <p:cond delay="200"/>
                                          </p:stCondLst>
                                        </p:cTn>
                                        <p:tgtEl>
                                          <p:spTgt spid="44"/>
                                        </p:tgtEl>
                                        <p:attrNameLst>
                                          <p:attrName>r</p:attrName>
                                        </p:attrNameLst>
                                      </p:cBhvr>
                                    </p:animRot>
                                    <p:animRot by="240000">
                                      <p:cBhvr>
                                        <p:cTn id="70" dur="200" fill="hold">
                                          <p:stCondLst>
                                            <p:cond delay="400"/>
                                          </p:stCondLst>
                                        </p:cTn>
                                        <p:tgtEl>
                                          <p:spTgt spid="44"/>
                                        </p:tgtEl>
                                        <p:attrNameLst>
                                          <p:attrName>r</p:attrName>
                                        </p:attrNameLst>
                                      </p:cBhvr>
                                    </p:animRot>
                                    <p:animRot by="-240000">
                                      <p:cBhvr>
                                        <p:cTn id="71" dur="200" fill="hold">
                                          <p:stCondLst>
                                            <p:cond delay="600"/>
                                          </p:stCondLst>
                                        </p:cTn>
                                        <p:tgtEl>
                                          <p:spTgt spid="44"/>
                                        </p:tgtEl>
                                        <p:attrNameLst>
                                          <p:attrName>r</p:attrName>
                                        </p:attrNameLst>
                                      </p:cBhvr>
                                    </p:animRot>
                                    <p:animRot by="120000">
                                      <p:cBhvr>
                                        <p:cTn id="72" dur="200" fill="hold">
                                          <p:stCondLst>
                                            <p:cond delay="800"/>
                                          </p:stCondLst>
                                        </p:cTn>
                                        <p:tgtEl>
                                          <p:spTgt spid="44"/>
                                        </p:tgtEl>
                                        <p:attrNameLst>
                                          <p:attrName>r</p:attrName>
                                        </p:attrNameLst>
                                      </p:cBhvr>
                                    </p:animRot>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seq concurrent="1" nextAc="seek">
              <p:cTn id="73" restart="whenNotActive" fill="hold" evtFilter="cancelBubble" nodeType="interactiveSeq">
                <p:stCondLst>
                  <p:cond evt="onClick" delay="0">
                    <p:tgtEl>
                      <p:spTgt spid="47"/>
                    </p:tgtEl>
                  </p:cond>
                </p:stCondLst>
                <p:endSync evt="end" delay="0">
                  <p:rtn val="all"/>
                </p:endSync>
                <p:childTnLst>
                  <p:par>
                    <p:cTn id="74" fill="hold">
                      <p:stCondLst>
                        <p:cond delay="0"/>
                      </p:stCondLst>
                      <p:childTnLst>
                        <p:par>
                          <p:cTn id="75" fill="hold">
                            <p:stCondLst>
                              <p:cond delay="0"/>
                            </p:stCondLst>
                            <p:childTnLst>
                              <p:par>
                                <p:cTn id="76" presetID="32" presetClass="emph" presetSubtype="0" fill="hold" nodeType="clickEffect">
                                  <p:stCondLst>
                                    <p:cond delay="0"/>
                                  </p:stCondLst>
                                  <p:childTnLst>
                                    <p:animRot by="120000">
                                      <p:cBhvr>
                                        <p:cTn id="77" dur="100" fill="hold">
                                          <p:stCondLst>
                                            <p:cond delay="0"/>
                                          </p:stCondLst>
                                        </p:cTn>
                                        <p:tgtEl>
                                          <p:spTgt spid="47"/>
                                        </p:tgtEl>
                                        <p:attrNameLst>
                                          <p:attrName>r</p:attrName>
                                        </p:attrNameLst>
                                      </p:cBhvr>
                                    </p:animRot>
                                    <p:animRot by="-240000">
                                      <p:cBhvr>
                                        <p:cTn id="78" dur="200" fill="hold">
                                          <p:stCondLst>
                                            <p:cond delay="200"/>
                                          </p:stCondLst>
                                        </p:cTn>
                                        <p:tgtEl>
                                          <p:spTgt spid="47"/>
                                        </p:tgtEl>
                                        <p:attrNameLst>
                                          <p:attrName>r</p:attrName>
                                        </p:attrNameLst>
                                      </p:cBhvr>
                                    </p:animRot>
                                    <p:animRot by="240000">
                                      <p:cBhvr>
                                        <p:cTn id="79" dur="200" fill="hold">
                                          <p:stCondLst>
                                            <p:cond delay="400"/>
                                          </p:stCondLst>
                                        </p:cTn>
                                        <p:tgtEl>
                                          <p:spTgt spid="47"/>
                                        </p:tgtEl>
                                        <p:attrNameLst>
                                          <p:attrName>r</p:attrName>
                                        </p:attrNameLst>
                                      </p:cBhvr>
                                    </p:animRot>
                                    <p:animRot by="-240000">
                                      <p:cBhvr>
                                        <p:cTn id="80" dur="200" fill="hold">
                                          <p:stCondLst>
                                            <p:cond delay="600"/>
                                          </p:stCondLst>
                                        </p:cTn>
                                        <p:tgtEl>
                                          <p:spTgt spid="47"/>
                                        </p:tgtEl>
                                        <p:attrNameLst>
                                          <p:attrName>r</p:attrName>
                                        </p:attrNameLst>
                                      </p:cBhvr>
                                    </p:animRot>
                                    <p:animRot by="120000">
                                      <p:cBhvr>
                                        <p:cTn id="81" dur="200" fill="hold">
                                          <p:stCondLst>
                                            <p:cond delay="800"/>
                                          </p:stCondLst>
                                        </p:cTn>
                                        <p:tgtEl>
                                          <p:spTgt spid="47"/>
                                        </p:tgtEl>
                                        <p:attrNameLst>
                                          <p:attrName>r</p:attrName>
                                        </p:attrNameLst>
                                      </p:cBhvr>
                                    </p:animRot>
                                  </p:childTnLst>
                                  <p:subTnLst>
                                    <p:audio>
                                      <p:cMediaNode>
                                        <p:cTn display="0" masterRel="sameClick">
                                          <p:stCondLst>
                                            <p:cond evt="begin" delay="0">
                                              <p:tn val="7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7"/>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94" y="0"/>
            <a:ext cx="9126805" cy="6858000"/>
          </a:xfrm>
          <a:prstGeom prst="rect">
            <a:avLst/>
          </a:prstGeom>
        </p:spPr>
      </p:pic>
      <p:pic>
        <p:nvPicPr>
          <p:cNvPr id="51" name="Picture 50">
            <a:extLst>
              <a:ext uri="{FF2B5EF4-FFF2-40B4-BE49-F238E27FC236}">
                <a16:creationId xmlns:a16="http://schemas.microsoft.com/office/drawing/2014/main" id="{5987BEA9-8605-4CA8-B8EC-0F737B0F4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7048" y="3517892"/>
            <a:ext cx="356077" cy="3339761"/>
          </a:xfrm>
          <a:prstGeom prst="rect">
            <a:avLst/>
          </a:prstGeom>
        </p:spPr>
      </p:pic>
      <p:pic>
        <p:nvPicPr>
          <p:cNvPr id="30" name="Picture 29">
            <a:extLst>
              <a:ext uri="{FF2B5EF4-FFF2-40B4-BE49-F238E27FC236}">
                <a16:creationId xmlns:a16="http://schemas.microsoft.com/office/drawing/2014/main" id="{F2F4CCD3-90FD-40BD-9EE1-F3B4C9278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285" y="3403600"/>
            <a:ext cx="368300" cy="3454400"/>
          </a:xfrm>
          <a:prstGeom prst="rect">
            <a:avLst/>
          </a:prstGeom>
        </p:spPr>
      </p:pic>
      <p:pic>
        <p:nvPicPr>
          <p:cNvPr id="50" name="Picture 49">
            <a:extLst>
              <a:ext uri="{FF2B5EF4-FFF2-40B4-BE49-F238E27FC236}">
                <a16:creationId xmlns:a16="http://schemas.microsoft.com/office/drawing/2014/main" id="{AD4BB4CF-F8A2-44BC-9235-55243A937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28853" y="4694269"/>
            <a:ext cx="233400" cy="2189132"/>
          </a:xfrm>
          <a:prstGeom prst="rect">
            <a:avLst/>
          </a:prstGeom>
        </p:spPr>
      </p:pic>
      <p:pic>
        <p:nvPicPr>
          <p:cNvPr id="53" name="Picture 52">
            <a:extLst>
              <a:ext uri="{FF2B5EF4-FFF2-40B4-BE49-F238E27FC236}">
                <a16:creationId xmlns:a16="http://schemas.microsoft.com/office/drawing/2014/main" id="{15FA170F-2335-42D7-A9B3-594DAC8D6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33002" y="4093150"/>
            <a:ext cx="1042371" cy="723868"/>
          </a:xfrm>
          <a:prstGeom prst="rect">
            <a:avLst/>
          </a:prstGeom>
        </p:spPr>
      </p:pic>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560699" y="3530602"/>
            <a:ext cx="448735" cy="757767"/>
          </a:xfrm>
          <a:prstGeom prst="rect">
            <a:avLst/>
          </a:prstGeom>
        </p:spPr>
      </p:pic>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5482" y="3020408"/>
            <a:ext cx="460071" cy="776913"/>
          </a:xfrm>
          <a:prstGeom prst="rect">
            <a:avLst/>
          </a:prstGeom>
        </p:spPr>
      </p:pic>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498" y="3181278"/>
            <a:ext cx="3310565" cy="2482924"/>
          </a:xfrm>
          <a:prstGeom prst="rect">
            <a:avLst/>
          </a:prstGeom>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67202" y="1491577"/>
            <a:ext cx="1939609" cy="2926080"/>
          </a:xfrm>
          <a:prstGeom prst="rect">
            <a:avLst/>
          </a:prstGeom>
        </p:spPr>
      </p:pic>
      <p:grpSp>
        <p:nvGrpSpPr>
          <p:cNvPr id="27" name="Group 26">
            <a:extLst>
              <a:ext uri="{FF2B5EF4-FFF2-40B4-BE49-F238E27FC236}">
                <a16:creationId xmlns:a16="http://schemas.microsoft.com/office/drawing/2014/main" id="{39C23D9B-84DE-4B7A-911F-1878CD20446D}"/>
              </a:ext>
            </a:extLst>
          </p:cNvPr>
          <p:cNvGrpSpPr/>
          <p:nvPr/>
        </p:nvGrpSpPr>
        <p:grpSpPr>
          <a:xfrm>
            <a:off x="-4368800" y="5156202"/>
            <a:ext cx="2844800" cy="1510959"/>
            <a:chOff x="-2312095" y="2265304"/>
            <a:chExt cx="2133600" cy="1133219"/>
          </a:xfrm>
        </p:grpSpPr>
        <p:sp>
          <p:nvSpPr>
            <p:cNvPr id="3" name="Speech Bubble: Rectangle with Corners Rounded 2">
              <a:extLst>
                <a:ext uri="{FF2B5EF4-FFF2-40B4-BE49-F238E27FC236}">
                  <a16:creationId xmlns:a16="http://schemas.microsoft.com/office/drawing/2014/main" id="{C80D90BE-243B-4CC2-9897-DC2567470CDA}"/>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b="1" dirty="0">
                  <a:solidFill>
                    <a:srgbClr val="FF0000"/>
                  </a:solidFill>
                  <a:latin typeface="Times New Roman" panose="02020603050405020304" pitchFamily="18" charset="0"/>
                  <a:cs typeface="Times New Roman" panose="02020603050405020304" pitchFamily="18" charset="0"/>
                </a:rPr>
                <a:t>C</a:t>
              </a:r>
              <a:endParaRPr lang="vi-VN" sz="2400" b="1" dirty="0">
                <a:solidFill>
                  <a:srgbClr val="FF0000"/>
                </a:solidFill>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95003" y="1214967"/>
            <a:ext cx="3588591" cy="1828800"/>
          </a:xfrm>
          <a:prstGeom prst="rect">
            <a:avLst/>
          </a:prstGeom>
        </p:spPr>
      </p:pic>
      <p:sp>
        <p:nvSpPr>
          <p:cNvPr id="7" name="TextBox 6"/>
          <p:cNvSpPr txBox="1"/>
          <p:nvPr/>
        </p:nvSpPr>
        <p:spPr>
          <a:xfrm>
            <a:off x="174734" y="410714"/>
            <a:ext cx="7822854" cy="2554930"/>
          </a:xfrm>
          <a:prstGeom prst="rect">
            <a:avLst/>
          </a:prstGeom>
          <a:noFill/>
        </p:spPr>
        <p:txBody>
          <a:bodyPr wrap="square" rtlCol="0">
            <a:spAutoFit/>
          </a:bodyPr>
          <a:lstStyle/>
          <a:p>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Câu</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4: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nhà</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ở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nông</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thôn</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Một</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số</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khu</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vực</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chức</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năng</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trong</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nhà</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thường</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được</a:t>
            </a:r>
            <a:endParaRPr lang="en-US" sz="2667" dirty="0">
              <a:solidFill>
                <a:schemeClr val="tx1">
                  <a:lumMod val="85000"/>
                  <a:lumOff val="15000"/>
                </a:schemeClr>
              </a:solidFill>
              <a:latin typeface="Times New Roman" panose="02020603050405020304" pitchFamily="18" charset="0"/>
              <a:cs typeface="Times New Roman" panose="02020603050405020304" pitchFamily="18" charset="0"/>
            </a:endParaRPr>
          </a:p>
          <a:p>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Xây</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dựng</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chung</a:t>
            </a:r>
            <a:endParaRPr lang="en-US" sz="2667" dirty="0">
              <a:solidFill>
                <a:schemeClr val="tx1">
                  <a:lumMod val="85000"/>
                  <a:lumOff val="15000"/>
                </a:schemeClr>
              </a:solidFill>
              <a:latin typeface="Times New Roman" panose="02020603050405020304" pitchFamily="18" charset="0"/>
              <a:cs typeface="Times New Roman" panose="02020603050405020304" pitchFamily="18" charset="0"/>
            </a:endParaRPr>
          </a:p>
          <a:p>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B.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Xây</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dựng</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nhiều</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tầng</a:t>
            </a:r>
            <a:endParaRPr lang="en-US" sz="2667" dirty="0">
              <a:solidFill>
                <a:schemeClr val="tx1">
                  <a:lumMod val="85000"/>
                  <a:lumOff val="15000"/>
                </a:schemeClr>
              </a:solidFill>
              <a:latin typeface="Times New Roman" panose="02020603050405020304" pitchFamily="18" charset="0"/>
              <a:cs typeface="Times New Roman" panose="02020603050405020304" pitchFamily="18" charset="0"/>
            </a:endParaRPr>
          </a:p>
          <a:p>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C.Xây</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dựng</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tách</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biệt</a:t>
            </a:r>
            <a:endParaRPr lang="en-US" sz="2667" dirty="0">
              <a:solidFill>
                <a:schemeClr val="tx1">
                  <a:lumMod val="85000"/>
                  <a:lumOff val="15000"/>
                </a:schemeClr>
              </a:solidFill>
              <a:latin typeface="Times New Roman" panose="02020603050405020304" pitchFamily="18" charset="0"/>
              <a:cs typeface="Times New Roman" panose="02020603050405020304" pitchFamily="18" charset="0"/>
            </a:endParaRPr>
          </a:p>
          <a:p>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D.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Cả</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3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đáp</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án</a:t>
            </a:r>
            <a:r>
              <a:rPr lang="en-US" sz="2667"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667" dirty="0" err="1">
                <a:solidFill>
                  <a:schemeClr val="tx1">
                    <a:lumMod val="85000"/>
                    <a:lumOff val="15000"/>
                  </a:schemeClr>
                </a:solidFill>
                <a:latin typeface="Times New Roman" panose="02020603050405020304" pitchFamily="18" charset="0"/>
                <a:cs typeface="Times New Roman" panose="02020603050405020304" pitchFamily="18" charset="0"/>
              </a:rPr>
              <a:t>trên</a:t>
            </a:r>
            <a:endParaRPr lang="en-US" sz="2667"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nvGrpSpPr>
          <p:cNvPr id="36" name="Group 35">
            <a:extLst>
              <a:ext uri="{FF2B5EF4-FFF2-40B4-BE49-F238E27FC236}">
                <a16:creationId xmlns:a16="http://schemas.microsoft.com/office/drawing/2014/main" id="{EA94EE4C-DC84-4124-A9D4-9D6529BF4EDC}"/>
              </a:ext>
            </a:extLst>
          </p:cNvPr>
          <p:cNvGrpSpPr/>
          <p:nvPr/>
        </p:nvGrpSpPr>
        <p:grpSpPr>
          <a:xfrm flipH="1">
            <a:off x="5750560" y="419098"/>
            <a:ext cx="2072640" cy="1035052"/>
            <a:chOff x="-1732975" y="2265304"/>
            <a:chExt cx="1554480" cy="776289"/>
          </a:xfrm>
        </p:grpSpPr>
        <p:sp>
          <p:nvSpPr>
            <p:cNvPr id="37" name="Speech Bubble: Rectangle with Corners Rounded 36">
              <a:extLst>
                <a:ext uri="{FF2B5EF4-FFF2-40B4-BE49-F238E27FC236}">
                  <a16:creationId xmlns:a16="http://schemas.microsoft.com/office/drawing/2014/main" id="{8464420B-B920-4317-BE91-1D08964D7B72}"/>
                </a:ext>
              </a:extLst>
            </p:cNvPr>
            <p:cNvSpPr/>
            <p:nvPr/>
          </p:nvSpPr>
          <p:spPr>
            <a:xfrm>
              <a:off x="-1732975" y="2265304"/>
              <a:ext cx="1554480" cy="274320"/>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defRPr/>
              </a:pPr>
              <a:r>
                <a:rPr lang="en-US" sz="1867" b="1" dirty="0">
                  <a:solidFill>
                    <a:srgbClr val="FF0000"/>
                  </a:solidFill>
                  <a:latin typeface="Times New Roman" panose="02020603050405020304" pitchFamily="18" charset="0"/>
                  <a:cs typeface="Times New Roman" panose="02020603050405020304" pitchFamily="18" charset="0"/>
                </a:rPr>
                <a:t>C</a:t>
              </a:r>
              <a:endParaRPr lang="vi-VN" sz="1867" b="1" dirty="0">
                <a:solidFill>
                  <a:srgbClr val="FF0000"/>
                </a:solidFill>
                <a:latin typeface="Times New Roman" panose="02020603050405020304" pitchFamily="18" charset="0"/>
                <a:cs typeface="Times New Roman" panose="02020603050405020304" pitchFamily="18" charset="0"/>
              </a:endParaRPr>
            </a:p>
          </p:txBody>
        </p:sp>
        <p:pic>
          <p:nvPicPr>
            <p:cNvPr id="38" name="Picture 37">
              <a:extLst>
                <a:ext uri="{FF2B5EF4-FFF2-40B4-BE49-F238E27FC236}">
                  <a16:creationId xmlns:a16="http://schemas.microsoft.com/office/drawing/2014/main" id="{43CE51CF-BBF3-4E8C-8C2F-C00E7D8E85C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a:extLst>
              <a:ext uri="{FF2B5EF4-FFF2-40B4-BE49-F238E27FC236}">
                <a16:creationId xmlns:a16="http://schemas.microsoft.com/office/drawing/2014/main" id="{98418B5F-CE4A-4DBA-A4BC-305D0001CD6E}"/>
              </a:ext>
            </a:extLst>
          </p:cNvPr>
          <p:cNvGrpSpPr/>
          <p:nvPr/>
        </p:nvGrpSpPr>
        <p:grpSpPr>
          <a:xfrm>
            <a:off x="-4368800" y="3137243"/>
            <a:ext cx="2844800" cy="1510959"/>
            <a:chOff x="-2312095" y="2265304"/>
            <a:chExt cx="2133600" cy="1133219"/>
          </a:xfrm>
        </p:grpSpPr>
        <p:sp>
          <p:nvSpPr>
            <p:cNvPr id="40" name="Speech Bubble: Rectangle with Corners Rounded 39">
              <a:extLst>
                <a:ext uri="{FF2B5EF4-FFF2-40B4-BE49-F238E27FC236}">
                  <a16:creationId xmlns:a16="http://schemas.microsoft.com/office/drawing/2014/main" id="{2461C522-FF0F-436E-8533-BD3D2DC10B53}"/>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b="1" dirty="0">
                  <a:solidFill>
                    <a:srgbClr val="FF0000"/>
                  </a:solidFill>
                  <a:latin typeface="Times New Roman" panose="02020603050405020304" pitchFamily="18" charset="0"/>
                  <a:cs typeface="Times New Roman" panose="02020603050405020304" pitchFamily="18" charset="0"/>
                </a:rPr>
                <a:t>A</a:t>
              </a:r>
              <a:endParaRPr lang="vi-VN" sz="2400" b="1" dirty="0">
                <a:solidFill>
                  <a:srgbClr val="FF0000"/>
                </a:solidFill>
                <a:latin typeface="Times New Roman" panose="02020603050405020304" pitchFamily="18" charset="0"/>
                <a:cs typeface="Times New Roman" panose="02020603050405020304" pitchFamily="18" charset="0"/>
              </a:endParaRP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a:extLst>
              <a:ext uri="{FF2B5EF4-FFF2-40B4-BE49-F238E27FC236}">
                <a16:creationId xmlns:a16="http://schemas.microsoft.com/office/drawing/2014/main" id="{C8AC982F-5F1C-4DBD-AD2A-FFDC19ED0C2B}"/>
              </a:ext>
            </a:extLst>
          </p:cNvPr>
          <p:cNvGrpSpPr/>
          <p:nvPr/>
        </p:nvGrpSpPr>
        <p:grpSpPr>
          <a:xfrm flipH="1">
            <a:off x="9158515" y="3645243"/>
            <a:ext cx="2844800" cy="1510959"/>
            <a:chOff x="-2312095" y="2265304"/>
            <a:chExt cx="2133600" cy="1133219"/>
          </a:xfrm>
        </p:grpSpPr>
        <p:sp>
          <p:nvSpPr>
            <p:cNvPr id="45" name="Speech Bubble: Rectangle with Corners Rounded 44">
              <a:extLst>
                <a:ext uri="{FF2B5EF4-FFF2-40B4-BE49-F238E27FC236}">
                  <a16:creationId xmlns:a16="http://schemas.microsoft.com/office/drawing/2014/main" id="{FA301BAE-EABF-4823-A77C-08256DF60184}"/>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defRPr/>
              </a:pPr>
              <a:r>
                <a:rPr lang="en-US" sz="2400" b="1" dirty="0">
                  <a:solidFill>
                    <a:srgbClr val="FF0000"/>
                  </a:solidFill>
                  <a:latin typeface="Times New Roman" panose="02020603050405020304" pitchFamily="18" charset="0"/>
                  <a:cs typeface="Times New Roman" panose="02020603050405020304" pitchFamily="18" charset="0"/>
                </a:rPr>
                <a:t>D</a:t>
              </a:r>
              <a:endParaRPr lang="vi-VN" sz="2400" b="1" dirty="0">
                <a:solidFill>
                  <a:srgbClr val="FF0000"/>
                </a:solidFill>
                <a:latin typeface="Times New Roman" panose="02020603050405020304" pitchFamily="18" charset="0"/>
                <a:cs typeface="Times New Roman" panose="02020603050405020304" pitchFamily="18" charset="0"/>
              </a:endParaRPr>
            </a:p>
          </p:txBody>
        </p:sp>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a:extLst>
              <a:ext uri="{FF2B5EF4-FFF2-40B4-BE49-F238E27FC236}">
                <a16:creationId xmlns:a16="http://schemas.microsoft.com/office/drawing/2014/main" id="{7055A351-8018-43CC-AF85-72E9B10CD70C}"/>
              </a:ext>
            </a:extLst>
          </p:cNvPr>
          <p:cNvGrpSpPr/>
          <p:nvPr/>
        </p:nvGrpSpPr>
        <p:grpSpPr>
          <a:xfrm flipH="1">
            <a:off x="9158515" y="5067643"/>
            <a:ext cx="2844800" cy="1510959"/>
            <a:chOff x="-2312095" y="2265304"/>
            <a:chExt cx="2133600" cy="1133219"/>
          </a:xfrm>
        </p:grpSpPr>
        <p:sp>
          <p:nvSpPr>
            <p:cNvPr id="48" name="Speech Bubble: Rectangle with Corners Rounded 47">
              <a:extLst>
                <a:ext uri="{FF2B5EF4-FFF2-40B4-BE49-F238E27FC236}">
                  <a16:creationId xmlns:a16="http://schemas.microsoft.com/office/drawing/2014/main" id="{8759F8F5-EA73-4ECF-8396-C55219BE69C7}"/>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defRPr/>
              </a:pPr>
              <a:r>
                <a:rPr lang="en-US" sz="2400" b="1" dirty="0">
                  <a:solidFill>
                    <a:srgbClr val="FF0000"/>
                  </a:solidFill>
                  <a:latin typeface="Times New Roman" panose="02020603050405020304" pitchFamily="18" charset="0"/>
                  <a:cs typeface="Times New Roman" panose="02020603050405020304" pitchFamily="18" charset="0"/>
                </a:rPr>
                <a:t>B</a:t>
              </a:r>
              <a:endParaRPr lang="vi-VN" sz="2400" b="1" dirty="0">
                <a:solidFill>
                  <a:srgbClr val="FF0000"/>
                </a:solidFill>
                <a:latin typeface="Times New Roman" panose="02020603050405020304" pitchFamily="18" charset="0"/>
                <a:cs typeface="Times New Roman" panose="02020603050405020304" pitchFamily="18" charset="0"/>
              </a:endParaRPr>
            </a:p>
          </p:txBody>
        </p:sp>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spTree>
    <p:extLst>
      <p:ext uri="{BB962C8B-B14F-4D97-AF65-F5344CB8AC3E}">
        <p14:creationId xmlns:p14="http://schemas.microsoft.com/office/powerpoint/2010/main" val="2765114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2"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1+#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13000" fill="hold"/>
                                        <p:tgtEl>
                                          <p:spTgt spid="39"/>
                                        </p:tgtEl>
                                        <p:attrNameLst>
                                          <p:attrName>ppt_x</p:attrName>
                                        </p:attrNameLst>
                                      </p:cBhvr>
                                      <p:tavLst>
                                        <p:tav tm="0">
                                          <p:val>
                                            <p:strVal val="1+#ppt_w/2"/>
                                          </p:val>
                                        </p:tav>
                                        <p:tav tm="100000">
                                          <p:val>
                                            <p:strVal val="#ppt_x"/>
                                          </p:val>
                                        </p:tav>
                                      </p:tavLst>
                                    </p:anim>
                                    <p:anim calcmode="lin" valueType="num">
                                      <p:cBhvr additive="base">
                                        <p:cTn id="25" dur="13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5000" fill="hold"/>
                                        <p:tgtEl>
                                          <p:spTgt spid="44"/>
                                        </p:tgtEl>
                                        <p:attrNameLst>
                                          <p:attrName>ppt_x</p:attrName>
                                        </p:attrNameLst>
                                      </p:cBhvr>
                                      <p:tavLst>
                                        <p:tav tm="0">
                                          <p:val>
                                            <p:strVal val="0-#ppt_w/2"/>
                                          </p:val>
                                        </p:tav>
                                        <p:tav tm="100000">
                                          <p:val>
                                            <p:strVal val="#ppt_x"/>
                                          </p:val>
                                        </p:tav>
                                      </p:tavLst>
                                    </p:anim>
                                    <p:anim calcmode="lin" valueType="num">
                                      <p:cBhvr additive="base">
                                        <p:cTn id="29" dur="15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8000" fill="hold"/>
                                        <p:tgtEl>
                                          <p:spTgt spid="47"/>
                                        </p:tgtEl>
                                        <p:attrNameLst>
                                          <p:attrName>ppt_x</p:attrName>
                                        </p:attrNameLst>
                                      </p:cBhvr>
                                      <p:tavLst>
                                        <p:tav tm="0">
                                          <p:val>
                                            <p:strVal val="0-#ppt_w/2"/>
                                          </p:val>
                                        </p:tav>
                                        <p:tav tm="100000">
                                          <p:val>
                                            <p:strVal val="#ppt_x"/>
                                          </p:val>
                                        </p:tav>
                                      </p:tavLst>
                                    </p:anim>
                                    <p:anim calcmode="lin" valueType="num">
                                      <p:cBhvr additive="base">
                                        <p:cTn id="33" dur="180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250"/>
                                        <p:tgtEl>
                                          <p:spTgt spid="27"/>
                                        </p:tgtEl>
                                      </p:cBhvr>
                                    </p:animEffect>
                                    <p:set>
                                      <p:cBhvr>
                                        <p:cTn id="39" dur="1" fill="hold">
                                          <p:stCondLst>
                                            <p:cond delay="249"/>
                                          </p:stCondLst>
                                        </p:cTn>
                                        <p:tgtEl>
                                          <p:spTgt spid="2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
                                        <p:tgtEl>
                                          <p:spTgt spid="6"/>
                                        </p:tgtEl>
                                      </p:cBhvr>
                                    </p:animEffect>
                                    <p:set>
                                      <p:cBhvr>
                                        <p:cTn id="42" dur="1" fill="hold">
                                          <p:stCondLst>
                                            <p:cond delay="9"/>
                                          </p:stCondLst>
                                        </p:cTn>
                                        <p:tgtEl>
                                          <p:spTgt spid="6"/>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2" name="yeeh.wav"/>
                                        </p:tgtEl>
                                      </p:cMediaNode>
                                    </p:audio>
                                  </p:subTnLst>
                                </p:cTn>
                              </p:par>
                              <p:par>
                                <p:cTn id="49" presetID="32" presetClass="emph" presetSubtype="0" repeatCount="indefinite" fill="hold" nodeType="withEffect">
                                  <p:stCondLst>
                                    <p:cond delay="0"/>
                                  </p:stCondLst>
                                  <p:childTnLst>
                                    <p:animRot by="120000">
                                      <p:cBhvr>
                                        <p:cTn id="50" dur="50" fill="hold">
                                          <p:stCondLst>
                                            <p:cond delay="0"/>
                                          </p:stCondLst>
                                        </p:cTn>
                                        <p:tgtEl>
                                          <p:spTgt spid="36"/>
                                        </p:tgtEl>
                                        <p:attrNameLst>
                                          <p:attrName>r</p:attrName>
                                        </p:attrNameLst>
                                      </p:cBhvr>
                                    </p:animRot>
                                    <p:animRot by="-240000">
                                      <p:cBhvr>
                                        <p:cTn id="51" dur="100" fill="hold">
                                          <p:stCondLst>
                                            <p:cond delay="100"/>
                                          </p:stCondLst>
                                        </p:cTn>
                                        <p:tgtEl>
                                          <p:spTgt spid="36"/>
                                        </p:tgtEl>
                                        <p:attrNameLst>
                                          <p:attrName>r</p:attrName>
                                        </p:attrNameLst>
                                      </p:cBhvr>
                                    </p:animRot>
                                    <p:animRot by="240000">
                                      <p:cBhvr>
                                        <p:cTn id="52" dur="100" fill="hold">
                                          <p:stCondLst>
                                            <p:cond delay="200"/>
                                          </p:stCondLst>
                                        </p:cTn>
                                        <p:tgtEl>
                                          <p:spTgt spid="36"/>
                                        </p:tgtEl>
                                        <p:attrNameLst>
                                          <p:attrName>r</p:attrName>
                                        </p:attrNameLst>
                                      </p:cBhvr>
                                    </p:animRot>
                                    <p:animRot by="-240000">
                                      <p:cBhvr>
                                        <p:cTn id="53" dur="100" fill="hold">
                                          <p:stCondLst>
                                            <p:cond delay="300"/>
                                          </p:stCondLst>
                                        </p:cTn>
                                        <p:tgtEl>
                                          <p:spTgt spid="36"/>
                                        </p:tgtEl>
                                        <p:attrNameLst>
                                          <p:attrName>r</p:attrName>
                                        </p:attrNameLst>
                                      </p:cBhvr>
                                    </p:animRot>
                                    <p:animRot by="120000">
                                      <p:cBhvr>
                                        <p:cTn id="54"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39"/>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clickEffect">
                                  <p:stCondLst>
                                    <p:cond delay="0"/>
                                  </p:stCondLst>
                                  <p:childTnLst>
                                    <p:animRot by="120000">
                                      <p:cBhvr>
                                        <p:cTn id="59" dur="100" fill="hold">
                                          <p:stCondLst>
                                            <p:cond delay="0"/>
                                          </p:stCondLst>
                                        </p:cTn>
                                        <p:tgtEl>
                                          <p:spTgt spid="39"/>
                                        </p:tgtEl>
                                        <p:attrNameLst>
                                          <p:attrName>r</p:attrName>
                                        </p:attrNameLst>
                                      </p:cBhvr>
                                    </p:animRot>
                                    <p:animRot by="-240000">
                                      <p:cBhvr>
                                        <p:cTn id="60" dur="200" fill="hold">
                                          <p:stCondLst>
                                            <p:cond delay="200"/>
                                          </p:stCondLst>
                                        </p:cTn>
                                        <p:tgtEl>
                                          <p:spTgt spid="39"/>
                                        </p:tgtEl>
                                        <p:attrNameLst>
                                          <p:attrName>r</p:attrName>
                                        </p:attrNameLst>
                                      </p:cBhvr>
                                    </p:animRot>
                                    <p:animRot by="240000">
                                      <p:cBhvr>
                                        <p:cTn id="61" dur="200" fill="hold">
                                          <p:stCondLst>
                                            <p:cond delay="400"/>
                                          </p:stCondLst>
                                        </p:cTn>
                                        <p:tgtEl>
                                          <p:spTgt spid="39"/>
                                        </p:tgtEl>
                                        <p:attrNameLst>
                                          <p:attrName>r</p:attrName>
                                        </p:attrNameLst>
                                      </p:cBhvr>
                                    </p:animRot>
                                    <p:animRot by="-240000">
                                      <p:cBhvr>
                                        <p:cTn id="62" dur="200" fill="hold">
                                          <p:stCondLst>
                                            <p:cond delay="600"/>
                                          </p:stCondLst>
                                        </p:cTn>
                                        <p:tgtEl>
                                          <p:spTgt spid="39"/>
                                        </p:tgtEl>
                                        <p:attrNameLst>
                                          <p:attrName>r</p:attrName>
                                        </p:attrNameLst>
                                      </p:cBhvr>
                                    </p:animRot>
                                    <p:animRot by="120000">
                                      <p:cBhvr>
                                        <p:cTn id="63" dur="200" fill="hold">
                                          <p:stCondLst>
                                            <p:cond delay="800"/>
                                          </p:stCondLst>
                                        </p:cTn>
                                        <p:tgtEl>
                                          <p:spTgt spid="39"/>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9"/>
                  </p:tgtEl>
                </p:cond>
              </p:nextCondLst>
            </p:seq>
            <p:seq concurrent="1" nextAc="seek">
              <p:cTn id="64" restart="whenNotActive" fill="hold" evtFilter="cancelBubble" nodeType="interactiveSeq">
                <p:stCondLst>
                  <p:cond evt="onClick" delay="0">
                    <p:tgtEl>
                      <p:spTgt spid="44"/>
                    </p:tgtEl>
                  </p:cond>
                </p:stCondLst>
                <p:endSync evt="end" delay="0">
                  <p:rtn val="all"/>
                </p:endSync>
                <p:childTnLst>
                  <p:par>
                    <p:cTn id="65" fill="hold">
                      <p:stCondLst>
                        <p:cond delay="0"/>
                      </p:stCondLst>
                      <p:childTnLst>
                        <p:par>
                          <p:cTn id="66" fill="hold">
                            <p:stCondLst>
                              <p:cond delay="0"/>
                            </p:stCondLst>
                            <p:childTnLst>
                              <p:par>
                                <p:cTn id="67" presetID="32" presetClass="emph" presetSubtype="0" fill="hold" nodeType="clickEffect">
                                  <p:stCondLst>
                                    <p:cond delay="0"/>
                                  </p:stCondLst>
                                  <p:childTnLst>
                                    <p:animRot by="120000">
                                      <p:cBhvr>
                                        <p:cTn id="68" dur="100" fill="hold">
                                          <p:stCondLst>
                                            <p:cond delay="0"/>
                                          </p:stCondLst>
                                        </p:cTn>
                                        <p:tgtEl>
                                          <p:spTgt spid="44"/>
                                        </p:tgtEl>
                                        <p:attrNameLst>
                                          <p:attrName>r</p:attrName>
                                        </p:attrNameLst>
                                      </p:cBhvr>
                                    </p:animRot>
                                    <p:animRot by="-240000">
                                      <p:cBhvr>
                                        <p:cTn id="69" dur="200" fill="hold">
                                          <p:stCondLst>
                                            <p:cond delay="200"/>
                                          </p:stCondLst>
                                        </p:cTn>
                                        <p:tgtEl>
                                          <p:spTgt spid="44"/>
                                        </p:tgtEl>
                                        <p:attrNameLst>
                                          <p:attrName>r</p:attrName>
                                        </p:attrNameLst>
                                      </p:cBhvr>
                                    </p:animRot>
                                    <p:animRot by="240000">
                                      <p:cBhvr>
                                        <p:cTn id="70" dur="200" fill="hold">
                                          <p:stCondLst>
                                            <p:cond delay="400"/>
                                          </p:stCondLst>
                                        </p:cTn>
                                        <p:tgtEl>
                                          <p:spTgt spid="44"/>
                                        </p:tgtEl>
                                        <p:attrNameLst>
                                          <p:attrName>r</p:attrName>
                                        </p:attrNameLst>
                                      </p:cBhvr>
                                    </p:animRot>
                                    <p:animRot by="-240000">
                                      <p:cBhvr>
                                        <p:cTn id="71" dur="200" fill="hold">
                                          <p:stCondLst>
                                            <p:cond delay="600"/>
                                          </p:stCondLst>
                                        </p:cTn>
                                        <p:tgtEl>
                                          <p:spTgt spid="44"/>
                                        </p:tgtEl>
                                        <p:attrNameLst>
                                          <p:attrName>r</p:attrName>
                                        </p:attrNameLst>
                                      </p:cBhvr>
                                    </p:animRot>
                                    <p:animRot by="120000">
                                      <p:cBhvr>
                                        <p:cTn id="72" dur="200" fill="hold">
                                          <p:stCondLst>
                                            <p:cond delay="800"/>
                                          </p:stCondLst>
                                        </p:cTn>
                                        <p:tgtEl>
                                          <p:spTgt spid="44"/>
                                        </p:tgtEl>
                                        <p:attrNameLst>
                                          <p:attrName>r</p:attrName>
                                        </p:attrNameLst>
                                      </p:cBhvr>
                                    </p:animRot>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seq concurrent="1" nextAc="seek">
              <p:cTn id="73" restart="whenNotActive" fill="hold" evtFilter="cancelBubble" nodeType="interactiveSeq">
                <p:stCondLst>
                  <p:cond evt="onClick" delay="0">
                    <p:tgtEl>
                      <p:spTgt spid="47"/>
                    </p:tgtEl>
                  </p:cond>
                </p:stCondLst>
                <p:endSync evt="end" delay="0">
                  <p:rtn val="all"/>
                </p:endSync>
                <p:childTnLst>
                  <p:par>
                    <p:cTn id="74" fill="hold">
                      <p:stCondLst>
                        <p:cond delay="0"/>
                      </p:stCondLst>
                      <p:childTnLst>
                        <p:par>
                          <p:cTn id="75" fill="hold">
                            <p:stCondLst>
                              <p:cond delay="0"/>
                            </p:stCondLst>
                            <p:childTnLst>
                              <p:par>
                                <p:cTn id="76" presetID="32" presetClass="emph" presetSubtype="0" fill="hold" nodeType="clickEffect">
                                  <p:stCondLst>
                                    <p:cond delay="0"/>
                                  </p:stCondLst>
                                  <p:childTnLst>
                                    <p:animRot by="120000">
                                      <p:cBhvr>
                                        <p:cTn id="77" dur="100" fill="hold">
                                          <p:stCondLst>
                                            <p:cond delay="0"/>
                                          </p:stCondLst>
                                        </p:cTn>
                                        <p:tgtEl>
                                          <p:spTgt spid="47"/>
                                        </p:tgtEl>
                                        <p:attrNameLst>
                                          <p:attrName>r</p:attrName>
                                        </p:attrNameLst>
                                      </p:cBhvr>
                                    </p:animRot>
                                    <p:animRot by="-240000">
                                      <p:cBhvr>
                                        <p:cTn id="78" dur="200" fill="hold">
                                          <p:stCondLst>
                                            <p:cond delay="200"/>
                                          </p:stCondLst>
                                        </p:cTn>
                                        <p:tgtEl>
                                          <p:spTgt spid="47"/>
                                        </p:tgtEl>
                                        <p:attrNameLst>
                                          <p:attrName>r</p:attrName>
                                        </p:attrNameLst>
                                      </p:cBhvr>
                                    </p:animRot>
                                    <p:animRot by="240000">
                                      <p:cBhvr>
                                        <p:cTn id="79" dur="200" fill="hold">
                                          <p:stCondLst>
                                            <p:cond delay="400"/>
                                          </p:stCondLst>
                                        </p:cTn>
                                        <p:tgtEl>
                                          <p:spTgt spid="47"/>
                                        </p:tgtEl>
                                        <p:attrNameLst>
                                          <p:attrName>r</p:attrName>
                                        </p:attrNameLst>
                                      </p:cBhvr>
                                    </p:animRot>
                                    <p:animRot by="-240000">
                                      <p:cBhvr>
                                        <p:cTn id="80" dur="200" fill="hold">
                                          <p:stCondLst>
                                            <p:cond delay="600"/>
                                          </p:stCondLst>
                                        </p:cTn>
                                        <p:tgtEl>
                                          <p:spTgt spid="47"/>
                                        </p:tgtEl>
                                        <p:attrNameLst>
                                          <p:attrName>r</p:attrName>
                                        </p:attrNameLst>
                                      </p:cBhvr>
                                    </p:animRot>
                                    <p:animRot by="120000">
                                      <p:cBhvr>
                                        <p:cTn id="81" dur="200" fill="hold">
                                          <p:stCondLst>
                                            <p:cond delay="800"/>
                                          </p:stCondLst>
                                        </p:cTn>
                                        <p:tgtEl>
                                          <p:spTgt spid="47"/>
                                        </p:tgtEl>
                                        <p:attrNameLst>
                                          <p:attrName>r</p:attrName>
                                        </p:attrNameLst>
                                      </p:cBhvr>
                                    </p:animRot>
                                  </p:childTnLst>
                                  <p:subTnLst>
                                    <p:audio>
                                      <p:cMediaNode>
                                        <p:cTn display="0" masterRel="sameClick">
                                          <p:stCondLst>
                                            <p:cond evt="begin" delay="0">
                                              <p:tn val="7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7"/>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94" y="0"/>
            <a:ext cx="9126805" cy="6858000"/>
          </a:xfrm>
          <a:prstGeom prst="rect">
            <a:avLst/>
          </a:prstGeom>
        </p:spPr>
      </p:pic>
      <p:pic>
        <p:nvPicPr>
          <p:cNvPr id="51" name="Picture 50">
            <a:extLst>
              <a:ext uri="{FF2B5EF4-FFF2-40B4-BE49-F238E27FC236}">
                <a16:creationId xmlns:a16="http://schemas.microsoft.com/office/drawing/2014/main" id="{5987BEA9-8605-4CA8-B8EC-0F737B0F4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7048" y="3517892"/>
            <a:ext cx="356077" cy="3339761"/>
          </a:xfrm>
          <a:prstGeom prst="rect">
            <a:avLst/>
          </a:prstGeom>
        </p:spPr>
      </p:pic>
      <p:pic>
        <p:nvPicPr>
          <p:cNvPr id="30" name="Picture 29">
            <a:extLst>
              <a:ext uri="{FF2B5EF4-FFF2-40B4-BE49-F238E27FC236}">
                <a16:creationId xmlns:a16="http://schemas.microsoft.com/office/drawing/2014/main" id="{F2F4CCD3-90FD-40BD-9EE1-F3B4C9278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285" y="3403600"/>
            <a:ext cx="368300" cy="3454400"/>
          </a:xfrm>
          <a:prstGeom prst="rect">
            <a:avLst/>
          </a:prstGeom>
        </p:spPr>
      </p:pic>
      <p:pic>
        <p:nvPicPr>
          <p:cNvPr id="50" name="Picture 49">
            <a:extLst>
              <a:ext uri="{FF2B5EF4-FFF2-40B4-BE49-F238E27FC236}">
                <a16:creationId xmlns:a16="http://schemas.microsoft.com/office/drawing/2014/main" id="{AD4BB4CF-F8A2-44BC-9235-55243A937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28853" y="4694269"/>
            <a:ext cx="233400" cy="2189132"/>
          </a:xfrm>
          <a:prstGeom prst="rect">
            <a:avLst/>
          </a:prstGeom>
        </p:spPr>
      </p:pic>
      <p:pic>
        <p:nvPicPr>
          <p:cNvPr id="53" name="Picture 52">
            <a:extLst>
              <a:ext uri="{FF2B5EF4-FFF2-40B4-BE49-F238E27FC236}">
                <a16:creationId xmlns:a16="http://schemas.microsoft.com/office/drawing/2014/main" id="{15FA170F-2335-42D7-A9B3-594DAC8D6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03182" y="4651822"/>
            <a:ext cx="1042371" cy="723868"/>
          </a:xfrm>
          <a:prstGeom prst="rect">
            <a:avLst/>
          </a:prstGeom>
        </p:spPr>
      </p:pic>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560699" y="3530602"/>
            <a:ext cx="448735" cy="757767"/>
          </a:xfrm>
          <a:prstGeom prst="rect">
            <a:avLst/>
          </a:prstGeom>
        </p:spPr>
      </p:pic>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5482" y="3020408"/>
            <a:ext cx="460071" cy="776913"/>
          </a:xfrm>
          <a:prstGeom prst="rect">
            <a:avLst/>
          </a:prstGeom>
        </p:spPr>
      </p:pic>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498" y="3181278"/>
            <a:ext cx="3310565" cy="2482924"/>
          </a:xfrm>
          <a:prstGeom prst="rect">
            <a:avLst/>
          </a:prstGeom>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67202" y="1491577"/>
            <a:ext cx="1939609" cy="2926080"/>
          </a:xfrm>
          <a:prstGeom prst="rect">
            <a:avLst/>
          </a:prstGeom>
        </p:spPr>
      </p:pic>
      <p:grpSp>
        <p:nvGrpSpPr>
          <p:cNvPr id="27" name="Group 26">
            <a:extLst>
              <a:ext uri="{FF2B5EF4-FFF2-40B4-BE49-F238E27FC236}">
                <a16:creationId xmlns:a16="http://schemas.microsoft.com/office/drawing/2014/main" id="{39C23D9B-84DE-4B7A-911F-1878CD20446D}"/>
              </a:ext>
            </a:extLst>
          </p:cNvPr>
          <p:cNvGrpSpPr/>
          <p:nvPr/>
        </p:nvGrpSpPr>
        <p:grpSpPr>
          <a:xfrm flipH="1">
            <a:off x="10668000" y="2711227"/>
            <a:ext cx="2844800" cy="1530575"/>
            <a:chOff x="-2302539" y="2250592"/>
            <a:chExt cx="2133600" cy="1147931"/>
          </a:xfrm>
        </p:grpSpPr>
        <p:sp>
          <p:nvSpPr>
            <p:cNvPr id="3" name="Speech Bubble: Rectangle with Corners Rounded 2">
              <a:extLst>
                <a:ext uri="{FF2B5EF4-FFF2-40B4-BE49-F238E27FC236}">
                  <a16:creationId xmlns:a16="http://schemas.microsoft.com/office/drawing/2014/main" id="{C80D90BE-243B-4CC2-9897-DC2567470CDA}"/>
                </a:ext>
              </a:extLst>
            </p:cNvPr>
            <p:cNvSpPr/>
            <p:nvPr/>
          </p:nvSpPr>
          <p:spPr>
            <a:xfrm>
              <a:off x="-2302539" y="2250592"/>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defRPr/>
              </a:pPr>
              <a:r>
                <a:rPr lang="en-US" sz="2400" b="1" dirty="0">
                  <a:solidFill>
                    <a:srgbClr val="FF0000"/>
                  </a:solidFill>
                  <a:latin typeface="Times New Roman" panose="02020603050405020304" pitchFamily="18" charset="0"/>
                  <a:cs typeface="Times New Roman" panose="02020603050405020304" pitchFamily="18" charset="0"/>
                </a:rPr>
                <a:t>B</a:t>
              </a:r>
              <a:endParaRPr lang="vi-VN" sz="2400" b="1" dirty="0">
                <a:solidFill>
                  <a:srgbClr val="FF0000"/>
                </a:solidFill>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95003" y="1214967"/>
            <a:ext cx="3588591" cy="1828800"/>
          </a:xfrm>
          <a:prstGeom prst="rect">
            <a:avLst/>
          </a:prstGeom>
        </p:spPr>
      </p:pic>
      <p:sp>
        <p:nvSpPr>
          <p:cNvPr id="7" name="TextBox 6"/>
          <p:cNvSpPr txBox="1"/>
          <p:nvPr/>
        </p:nvSpPr>
        <p:spPr>
          <a:xfrm>
            <a:off x="293077" y="280270"/>
            <a:ext cx="5181600" cy="2554930"/>
          </a:xfrm>
          <a:prstGeom prst="rect">
            <a:avLst/>
          </a:prstGeom>
          <a:noFill/>
        </p:spPr>
        <p:txBody>
          <a:bodyPr wrap="square" rtlCol="0">
            <a:spAutoFit/>
          </a:bodyPr>
          <a:lstStyle/>
          <a:p>
            <a:r>
              <a:rPr lang="en-US" sz="2667" dirty="0" err="1">
                <a:solidFill>
                  <a:srgbClr val="7030A0"/>
                </a:solidFill>
                <a:latin typeface="Times New Roman" panose="02020603050405020304" pitchFamily="18" charset="0"/>
                <a:cs typeface="Times New Roman" panose="02020603050405020304" pitchFamily="18" charset="0"/>
              </a:rPr>
              <a:t>Câu</a:t>
            </a:r>
            <a:r>
              <a:rPr lang="en-US" sz="2667" dirty="0">
                <a:solidFill>
                  <a:srgbClr val="7030A0"/>
                </a:solidFill>
                <a:latin typeface="Times New Roman" panose="02020603050405020304" pitchFamily="18" charset="0"/>
                <a:cs typeface="Times New Roman" panose="02020603050405020304" pitchFamily="18" charset="0"/>
              </a:rPr>
              <a:t> 5: </a:t>
            </a:r>
            <a:r>
              <a:rPr lang="fr-FR" sz="2667" dirty="0" err="1">
                <a:solidFill>
                  <a:srgbClr val="7030A0"/>
                </a:solidFill>
                <a:latin typeface="Times New Roman" panose="02020603050405020304" pitchFamily="18" charset="0"/>
                <a:cs typeface="Times New Roman" panose="02020603050405020304" pitchFamily="18" charset="0"/>
              </a:rPr>
              <a:t>Vì</a:t>
            </a:r>
            <a:r>
              <a:rPr lang="fr-FR" sz="2667" dirty="0">
                <a:solidFill>
                  <a:srgbClr val="7030A0"/>
                </a:solidFill>
                <a:latin typeface="Times New Roman" panose="02020603050405020304" pitchFamily="18" charset="0"/>
                <a:cs typeface="Times New Roman" panose="02020603050405020304" pitchFamily="18" charset="0"/>
              </a:rPr>
              <a:t> </a:t>
            </a:r>
            <a:r>
              <a:rPr lang="fr-FR" sz="2667" dirty="0" err="1">
                <a:solidFill>
                  <a:srgbClr val="7030A0"/>
                </a:solidFill>
                <a:latin typeface="Times New Roman" panose="02020603050405020304" pitchFamily="18" charset="0"/>
                <a:cs typeface="Times New Roman" panose="02020603050405020304" pitchFamily="18" charset="0"/>
              </a:rPr>
              <a:t>sao</a:t>
            </a:r>
            <a:r>
              <a:rPr lang="fr-FR" sz="2667" dirty="0">
                <a:solidFill>
                  <a:srgbClr val="7030A0"/>
                </a:solidFill>
                <a:latin typeface="Times New Roman" panose="02020603050405020304" pitchFamily="18" charset="0"/>
                <a:cs typeface="Times New Roman" panose="02020603050405020304" pitchFamily="18" charset="0"/>
              </a:rPr>
              <a:t> </a:t>
            </a:r>
            <a:r>
              <a:rPr lang="fr-FR" sz="2667" dirty="0" err="1">
                <a:solidFill>
                  <a:srgbClr val="7030A0"/>
                </a:solidFill>
                <a:latin typeface="Times New Roman" panose="02020603050405020304" pitchFamily="18" charset="0"/>
                <a:cs typeface="Times New Roman" panose="02020603050405020304" pitchFamily="18" charset="0"/>
              </a:rPr>
              <a:t>nhà</a:t>
            </a:r>
            <a:r>
              <a:rPr lang="fr-FR" sz="2667" dirty="0">
                <a:solidFill>
                  <a:srgbClr val="7030A0"/>
                </a:solidFill>
                <a:latin typeface="Times New Roman" panose="02020603050405020304" pitchFamily="18" charset="0"/>
                <a:cs typeface="Times New Roman" panose="02020603050405020304" pitchFamily="18" charset="0"/>
              </a:rPr>
              <a:t> </a:t>
            </a:r>
            <a:r>
              <a:rPr lang="fr-FR" sz="2667" dirty="0" err="1">
                <a:solidFill>
                  <a:srgbClr val="7030A0"/>
                </a:solidFill>
                <a:latin typeface="Times New Roman" panose="02020603050405020304" pitchFamily="18" charset="0"/>
                <a:cs typeface="Times New Roman" panose="02020603050405020304" pitchFamily="18" charset="0"/>
              </a:rPr>
              <a:t>nổi</a:t>
            </a:r>
            <a:r>
              <a:rPr lang="fr-FR" sz="2667" dirty="0">
                <a:solidFill>
                  <a:srgbClr val="7030A0"/>
                </a:solidFill>
                <a:latin typeface="Times New Roman" panose="02020603050405020304" pitchFamily="18" charset="0"/>
                <a:cs typeface="Times New Roman" panose="02020603050405020304" pitchFamily="18" charset="0"/>
              </a:rPr>
              <a:t> </a:t>
            </a:r>
            <a:r>
              <a:rPr lang="fr-FR" sz="2667" dirty="0" err="1">
                <a:solidFill>
                  <a:srgbClr val="7030A0"/>
                </a:solidFill>
                <a:latin typeface="Times New Roman" panose="02020603050405020304" pitchFamily="18" charset="0"/>
                <a:cs typeface="Times New Roman" panose="02020603050405020304" pitchFamily="18" charset="0"/>
              </a:rPr>
              <a:t>có</a:t>
            </a:r>
            <a:r>
              <a:rPr lang="fr-FR" sz="2667" dirty="0">
                <a:solidFill>
                  <a:srgbClr val="7030A0"/>
                </a:solidFill>
                <a:latin typeface="Times New Roman" panose="02020603050405020304" pitchFamily="18" charset="0"/>
                <a:cs typeface="Times New Roman" panose="02020603050405020304" pitchFamily="18" charset="0"/>
              </a:rPr>
              <a:t> </a:t>
            </a:r>
            <a:r>
              <a:rPr lang="fr-FR" sz="2667" dirty="0" err="1">
                <a:solidFill>
                  <a:srgbClr val="7030A0"/>
                </a:solidFill>
                <a:latin typeface="Times New Roman" panose="02020603050405020304" pitchFamily="18" charset="0"/>
                <a:cs typeface="Times New Roman" panose="02020603050405020304" pitchFamily="18" charset="0"/>
              </a:rPr>
              <a:t>thể</a:t>
            </a:r>
            <a:r>
              <a:rPr lang="fr-FR" sz="2667" dirty="0">
                <a:solidFill>
                  <a:srgbClr val="7030A0"/>
                </a:solidFill>
                <a:latin typeface="Times New Roman" panose="02020603050405020304" pitchFamily="18" charset="0"/>
                <a:cs typeface="Times New Roman" panose="02020603050405020304" pitchFamily="18" charset="0"/>
              </a:rPr>
              <a:t> </a:t>
            </a:r>
            <a:r>
              <a:rPr lang="fr-FR" sz="2667" dirty="0" err="1">
                <a:solidFill>
                  <a:srgbClr val="7030A0"/>
                </a:solidFill>
                <a:latin typeface="Times New Roman" panose="02020603050405020304" pitchFamily="18" charset="0"/>
                <a:cs typeface="Times New Roman" panose="02020603050405020304" pitchFamily="18" charset="0"/>
              </a:rPr>
              <a:t>nổi</a:t>
            </a:r>
            <a:r>
              <a:rPr lang="fr-FR" sz="2667" dirty="0">
                <a:solidFill>
                  <a:srgbClr val="7030A0"/>
                </a:solidFill>
                <a:latin typeface="Times New Roman" panose="02020603050405020304" pitchFamily="18" charset="0"/>
                <a:cs typeface="Times New Roman" panose="02020603050405020304" pitchFamily="18" charset="0"/>
              </a:rPr>
              <a:t> </a:t>
            </a:r>
            <a:r>
              <a:rPr lang="fr-FR" sz="2667" dirty="0" err="1">
                <a:solidFill>
                  <a:srgbClr val="7030A0"/>
                </a:solidFill>
                <a:latin typeface="Times New Roman" panose="02020603050405020304" pitchFamily="18" charset="0"/>
                <a:cs typeface="Times New Roman" panose="02020603050405020304" pitchFamily="18" charset="0"/>
              </a:rPr>
              <a:t>được</a:t>
            </a:r>
            <a:r>
              <a:rPr lang="fr-FR" sz="2667" dirty="0">
                <a:solidFill>
                  <a:srgbClr val="7030A0"/>
                </a:solidFill>
                <a:latin typeface="Times New Roman" panose="02020603050405020304" pitchFamily="18" charset="0"/>
                <a:cs typeface="Times New Roman" panose="02020603050405020304" pitchFamily="18" charset="0"/>
              </a:rPr>
              <a:t> </a:t>
            </a:r>
            <a:r>
              <a:rPr lang="fr-FR" sz="2667" dirty="0" err="1">
                <a:solidFill>
                  <a:srgbClr val="7030A0"/>
                </a:solidFill>
                <a:latin typeface="Times New Roman" panose="02020603050405020304" pitchFamily="18" charset="0"/>
                <a:cs typeface="Times New Roman" panose="02020603050405020304" pitchFamily="18" charset="0"/>
              </a:rPr>
              <a:t>trên</a:t>
            </a:r>
            <a:r>
              <a:rPr lang="fr-FR" sz="2667" dirty="0">
                <a:solidFill>
                  <a:srgbClr val="7030A0"/>
                </a:solidFill>
                <a:latin typeface="Times New Roman" panose="02020603050405020304" pitchFamily="18" charset="0"/>
                <a:cs typeface="Times New Roman" panose="02020603050405020304" pitchFamily="18" charset="0"/>
              </a:rPr>
              <a:t> </a:t>
            </a:r>
            <a:r>
              <a:rPr lang="fr-FR" sz="2667" dirty="0" err="1">
                <a:solidFill>
                  <a:srgbClr val="7030A0"/>
                </a:solidFill>
                <a:latin typeface="Times New Roman" panose="02020603050405020304" pitchFamily="18" charset="0"/>
                <a:cs typeface="Times New Roman" panose="02020603050405020304" pitchFamily="18" charset="0"/>
              </a:rPr>
              <a:t>mặt</a:t>
            </a:r>
            <a:r>
              <a:rPr lang="fr-FR" sz="2667" dirty="0">
                <a:solidFill>
                  <a:srgbClr val="7030A0"/>
                </a:solidFill>
                <a:latin typeface="Times New Roman" panose="02020603050405020304" pitchFamily="18" charset="0"/>
                <a:cs typeface="Times New Roman" panose="02020603050405020304" pitchFamily="18" charset="0"/>
              </a:rPr>
              <a:t> </a:t>
            </a:r>
            <a:r>
              <a:rPr lang="fr-FR" sz="2667" dirty="0" err="1">
                <a:solidFill>
                  <a:srgbClr val="7030A0"/>
                </a:solidFill>
                <a:latin typeface="Times New Roman" panose="02020603050405020304" pitchFamily="18" charset="0"/>
                <a:cs typeface="Times New Roman" panose="02020603050405020304" pitchFamily="18" charset="0"/>
              </a:rPr>
              <a:t>nước</a:t>
            </a:r>
            <a:endParaRPr lang="en-US" sz="2667" dirty="0">
              <a:solidFill>
                <a:srgbClr val="7030A0"/>
              </a:solidFill>
              <a:latin typeface="Times New Roman" panose="02020603050405020304" pitchFamily="18" charset="0"/>
              <a:cs typeface="Times New Roman" panose="02020603050405020304" pitchFamily="18" charset="0"/>
            </a:endParaRPr>
          </a:p>
          <a:p>
            <a:r>
              <a:rPr lang="fr-FR" sz="2667" dirty="0">
                <a:solidFill>
                  <a:srgbClr val="7030A0"/>
                </a:solidFill>
                <a:latin typeface="Times New Roman" panose="02020603050405020304" pitchFamily="18" charset="0"/>
                <a:cs typeface="Times New Roman" panose="02020603050405020304" pitchFamily="18" charset="0"/>
              </a:rPr>
              <a:t> A. do </a:t>
            </a:r>
            <a:r>
              <a:rPr lang="fr-FR" sz="2667" dirty="0" err="1">
                <a:solidFill>
                  <a:srgbClr val="7030A0"/>
                </a:solidFill>
                <a:latin typeface="Times New Roman" panose="02020603050405020304" pitchFamily="18" charset="0"/>
                <a:cs typeface="Times New Roman" panose="02020603050405020304" pitchFamily="18" charset="0"/>
              </a:rPr>
              <a:t>có</a:t>
            </a:r>
            <a:r>
              <a:rPr lang="fr-FR" sz="2667" dirty="0">
                <a:solidFill>
                  <a:srgbClr val="7030A0"/>
                </a:solidFill>
                <a:latin typeface="Times New Roman" panose="02020603050405020304" pitchFamily="18" charset="0"/>
                <a:cs typeface="Times New Roman" panose="02020603050405020304" pitchFamily="18" charset="0"/>
              </a:rPr>
              <a:t> </a:t>
            </a:r>
            <a:r>
              <a:rPr lang="fr-FR" sz="2667" dirty="0" err="1">
                <a:solidFill>
                  <a:srgbClr val="7030A0"/>
                </a:solidFill>
                <a:latin typeface="Times New Roman" panose="02020603050405020304" pitchFamily="18" charset="0"/>
                <a:cs typeface="Times New Roman" panose="02020603050405020304" pitchFamily="18" charset="0"/>
              </a:rPr>
              <a:t>tường</a:t>
            </a:r>
            <a:r>
              <a:rPr lang="fr-FR" sz="2667" dirty="0">
                <a:solidFill>
                  <a:srgbClr val="7030A0"/>
                </a:solidFill>
                <a:latin typeface="Times New Roman" panose="02020603050405020304" pitchFamily="18" charset="0"/>
                <a:cs typeface="Times New Roman" panose="02020603050405020304" pitchFamily="18" charset="0"/>
              </a:rPr>
              <a:t> </a:t>
            </a:r>
            <a:r>
              <a:rPr lang="fr-FR" sz="2667" dirty="0" err="1">
                <a:solidFill>
                  <a:srgbClr val="7030A0"/>
                </a:solidFill>
                <a:latin typeface="Times New Roman" panose="02020603050405020304" pitchFamily="18" charset="0"/>
                <a:cs typeface="Times New Roman" panose="02020603050405020304" pitchFamily="18" charset="0"/>
              </a:rPr>
              <a:t>nhẹ</a:t>
            </a:r>
            <a:endParaRPr lang="en-US" sz="2667" dirty="0">
              <a:solidFill>
                <a:srgbClr val="7030A0"/>
              </a:solidFill>
              <a:latin typeface="Times New Roman" panose="02020603050405020304" pitchFamily="18" charset="0"/>
              <a:cs typeface="Times New Roman" panose="02020603050405020304" pitchFamily="18" charset="0"/>
            </a:endParaRPr>
          </a:p>
          <a:p>
            <a:r>
              <a:rPr lang="fr-FR" sz="2667" dirty="0">
                <a:solidFill>
                  <a:srgbClr val="7030A0"/>
                </a:solidFill>
                <a:latin typeface="Times New Roman" panose="02020603050405020304" pitchFamily="18" charset="0"/>
                <a:cs typeface="Times New Roman" panose="02020603050405020304" pitchFamily="18" charset="0"/>
              </a:rPr>
              <a:t>B. </a:t>
            </a:r>
            <a:r>
              <a:rPr lang="fr-FR" sz="2667" dirty="0" err="1">
                <a:solidFill>
                  <a:srgbClr val="7030A0"/>
                </a:solidFill>
                <a:latin typeface="Times New Roman" panose="02020603050405020304" pitchFamily="18" charset="0"/>
                <a:cs typeface="Times New Roman" panose="02020603050405020304" pitchFamily="18" charset="0"/>
              </a:rPr>
              <a:t>Có</a:t>
            </a:r>
            <a:r>
              <a:rPr lang="fr-FR" sz="2667" dirty="0">
                <a:solidFill>
                  <a:srgbClr val="7030A0"/>
                </a:solidFill>
                <a:latin typeface="Times New Roman" panose="02020603050405020304" pitchFamily="18" charset="0"/>
                <a:cs typeface="Times New Roman" panose="02020603050405020304" pitchFamily="18" charset="0"/>
              </a:rPr>
              <a:t> </a:t>
            </a:r>
            <a:r>
              <a:rPr lang="fr-FR" sz="2667" dirty="0" err="1">
                <a:solidFill>
                  <a:srgbClr val="7030A0"/>
                </a:solidFill>
                <a:latin typeface="Times New Roman" panose="02020603050405020304" pitchFamily="18" charset="0"/>
                <a:cs typeface="Times New Roman" panose="02020603050405020304" pitchFamily="18" charset="0"/>
              </a:rPr>
              <a:t>hệ</a:t>
            </a:r>
            <a:r>
              <a:rPr lang="fr-FR" sz="2667" dirty="0">
                <a:solidFill>
                  <a:srgbClr val="7030A0"/>
                </a:solidFill>
                <a:latin typeface="Times New Roman" panose="02020603050405020304" pitchFamily="18" charset="0"/>
                <a:cs typeface="Times New Roman" panose="02020603050405020304" pitchFamily="18" charset="0"/>
              </a:rPr>
              <a:t> </a:t>
            </a:r>
            <a:r>
              <a:rPr lang="fr-FR" sz="2667" dirty="0" err="1">
                <a:solidFill>
                  <a:srgbClr val="7030A0"/>
                </a:solidFill>
                <a:latin typeface="Times New Roman" panose="02020603050405020304" pitchFamily="18" charset="0"/>
                <a:cs typeface="Times New Roman" panose="02020603050405020304" pitchFamily="18" charset="0"/>
              </a:rPr>
              <a:t>thống</a:t>
            </a:r>
            <a:r>
              <a:rPr lang="fr-FR" sz="2667" dirty="0">
                <a:solidFill>
                  <a:srgbClr val="7030A0"/>
                </a:solidFill>
                <a:latin typeface="Times New Roman" panose="02020603050405020304" pitchFamily="18" charset="0"/>
                <a:cs typeface="Times New Roman" panose="02020603050405020304" pitchFamily="18" charset="0"/>
              </a:rPr>
              <a:t> </a:t>
            </a:r>
            <a:r>
              <a:rPr lang="fr-FR" sz="2667" dirty="0" err="1">
                <a:solidFill>
                  <a:srgbClr val="7030A0"/>
                </a:solidFill>
                <a:latin typeface="Times New Roman" panose="02020603050405020304" pitchFamily="18" charset="0"/>
                <a:cs typeface="Times New Roman" panose="02020603050405020304" pitchFamily="18" charset="0"/>
              </a:rPr>
              <a:t>phao</a:t>
            </a:r>
            <a:r>
              <a:rPr lang="fr-FR" sz="2667" dirty="0">
                <a:solidFill>
                  <a:srgbClr val="7030A0"/>
                </a:solidFill>
                <a:latin typeface="Times New Roman" panose="02020603050405020304" pitchFamily="18" charset="0"/>
                <a:cs typeface="Times New Roman" panose="02020603050405020304" pitchFamily="18" charset="0"/>
              </a:rPr>
              <a:t> </a:t>
            </a:r>
            <a:r>
              <a:rPr lang="fr-FR" sz="2667" dirty="0" err="1">
                <a:solidFill>
                  <a:srgbClr val="7030A0"/>
                </a:solidFill>
                <a:latin typeface="Times New Roman" panose="02020603050405020304" pitchFamily="18" charset="0"/>
                <a:cs typeface="Times New Roman" panose="02020603050405020304" pitchFamily="18" charset="0"/>
              </a:rPr>
              <a:t>dưới</a:t>
            </a:r>
            <a:r>
              <a:rPr lang="fr-FR" sz="2667" dirty="0">
                <a:solidFill>
                  <a:srgbClr val="7030A0"/>
                </a:solidFill>
                <a:latin typeface="Times New Roman" panose="02020603050405020304" pitchFamily="18" charset="0"/>
                <a:cs typeface="Times New Roman" panose="02020603050405020304" pitchFamily="18" charset="0"/>
              </a:rPr>
              <a:t> </a:t>
            </a:r>
            <a:r>
              <a:rPr lang="fr-FR" sz="2667" dirty="0" err="1">
                <a:solidFill>
                  <a:srgbClr val="7030A0"/>
                </a:solidFill>
                <a:latin typeface="Times New Roman" panose="02020603050405020304" pitchFamily="18" charset="0"/>
                <a:cs typeface="Times New Roman" panose="02020603050405020304" pitchFamily="18" charset="0"/>
              </a:rPr>
              <a:t>sàn</a:t>
            </a:r>
            <a:endParaRPr lang="en-US" sz="2667" dirty="0">
              <a:solidFill>
                <a:srgbClr val="7030A0"/>
              </a:solidFill>
              <a:latin typeface="Times New Roman" panose="02020603050405020304" pitchFamily="18" charset="0"/>
              <a:cs typeface="Times New Roman" panose="02020603050405020304" pitchFamily="18" charset="0"/>
            </a:endParaRPr>
          </a:p>
          <a:p>
            <a:r>
              <a:rPr lang="fr-FR" sz="2667" dirty="0">
                <a:solidFill>
                  <a:srgbClr val="7030A0"/>
                </a:solidFill>
                <a:latin typeface="Times New Roman" panose="02020603050405020304" pitchFamily="18" charset="0"/>
                <a:cs typeface="Times New Roman" panose="02020603050405020304" pitchFamily="18" charset="0"/>
              </a:rPr>
              <a:t>C. </a:t>
            </a:r>
            <a:r>
              <a:rPr lang="fr-FR" sz="2667" dirty="0" err="1">
                <a:solidFill>
                  <a:srgbClr val="7030A0"/>
                </a:solidFill>
                <a:latin typeface="Times New Roman" panose="02020603050405020304" pitchFamily="18" charset="0"/>
                <a:cs typeface="Times New Roman" panose="02020603050405020304" pitchFamily="18" charset="0"/>
              </a:rPr>
              <a:t>mái</a:t>
            </a:r>
            <a:r>
              <a:rPr lang="fr-FR" sz="2667" dirty="0">
                <a:solidFill>
                  <a:srgbClr val="7030A0"/>
                </a:solidFill>
                <a:latin typeface="Times New Roman" panose="02020603050405020304" pitchFamily="18" charset="0"/>
                <a:cs typeface="Times New Roman" panose="02020603050405020304" pitchFamily="18" charset="0"/>
              </a:rPr>
              <a:t> </a:t>
            </a:r>
            <a:r>
              <a:rPr lang="fr-FR" sz="2667" dirty="0" err="1">
                <a:solidFill>
                  <a:srgbClr val="7030A0"/>
                </a:solidFill>
                <a:latin typeface="Times New Roman" panose="02020603050405020304" pitchFamily="18" charset="0"/>
                <a:cs typeface="Times New Roman" panose="02020603050405020304" pitchFamily="18" charset="0"/>
              </a:rPr>
              <a:t>nhà</a:t>
            </a:r>
            <a:r>
              <a:rPr lang="fr-FR" sz="2667" dirty="0">
                <a:solidFill>
                  <a:srgbClr val="7030A0"/>
                </a:solidFill>
                <a:latin typeface="Times New Roman" panose="02020603050405020304" pitchFamily="18" charset="0"/>
                <a:cs typeface="Times New Roman" panose="02020603050405020304" pitchFamily="18" charset="0"/>
              </a:rPr>
              <a:t> </a:t>
            </a:r>
            <a:r>
              <a:rPr lang="fr-FR" sz="2667" dirty="0" err="1">
                <a:solidFill>
                  <a:srgbClr val="7030A0"/>
                </a:solidFill>
                <a:latin typeface="Times New Roman" panose="02020603050405020304" pitchFamily="18" charset="0"/>
                <a:cs typeface="Times New Roman" panose="02020603050405020304" pitchFamily="18" charset="0"/>
              </a:rPr>
              <a:t>rất</a:t>
            </a:r>
            <a:r>
              <a:rPr lang="fr-FR" sz="2667" dirty="0">
                <a:solidFill>
                  <a:srgbClr val="7030A0"/>
                </a:solidFill>
                <a:latin typeface="Times New Roman" panose="02020603050405020304" pitchFamily="18" charset="0"/>
                <a:cs typeface="Times New Roman" panose="02020603050405020304" pitchFamily="18" charset="0"/>
              </a:rPr>
              <a:t> </a:t>
            </a:r>
            <a:r>
              <a:rPr lang="fr-FR" sz="2667" dirty="0" err="1">
                <a:solidFill>
                  <a:srgbClr val="7030A0"/>
                </a:solidFill>
                <a:latin typeface="Times New Roman" panose="02020603050405020304" pitchFamily="18" charset="0"/>
                <a:cs typeface="Times New Roman" panose="02020603050405020304" pitchFamily="18" charset="0"/>
              </a:rPr>
              <a:t>nhẹ</a:t>
            </a:r>
            <a:endParaRPr lang="en-US" sz="2667" dirty="0">
              <a:solidFill>
                <a:srgbClr val="7030A0"/>
              </a:solidFill>
              <a:latin typeface="Times New Roman" panose="02020603050405020304" pitchFamily="18" charset="0"/>
              <a:cs typeface="Times New Roman" panose="02020603050405020304" pitchFamily="18" charset="0"/>
            </a:endParaRPr>
          </a:p>
          <a:p>
            <a:r>
              <a:rPr lang="en-US" sz="2667" dirty="0">
                <a:solidFill>
                  <a:srgbClr val="7030A0"/>
                </a:solidFill>
                <a:latin typeface="Times New Roman" panose="02020603050405020304" pitchFamily="18" charset="0"/>
                <a:cs typeface="Times New Roman" panose="02020603050405020304" pitchFamily="18" charset="0"/>
              </a:rPr>
              <a:t>D. </a:t>
            </a:r>
            <a:r>
              <a:rPr lang="en-US" sz="2667" dirty="0" err="1">
                <a:solidFill>
                  <a:srgbClr val="7030A0"/>
                </a:solidFill>
                <a:latin typeface="Times New Roman" panose="02020603050405020304" pitchFamily="18" charset="0"/>
                <a:cs typeface="Times New Roman" panose="02020603050405020304" pitchFamily="18" charset="0"/>
              </a:rPr>
              <a:t>Có</a:t>
            </a:r>
            <a:r>
              <a:rPr lang="en-US" sz="2667" dirty="0">
                <a:solidFill>
                  <a:srgbClr val="7030A0"/>
                </a:solidFill>
                <a:latin typeface="Times New Roman" panose="02020603050405020304" pitchFamily="18" charset="0"/>
                <a:cs typeface="Times New Roman" panose="02020603050405020304" pitchFamily="18" charset="0"/>
              </a:rPr>
              <a:t> </a:t>
            </a:r>
            <a:r>
              <a:rPr lang="en-US" sz="2667" dirty="0" err="1">
                <a:solidFill>
                  <a:srgbClr val="7030A0"/>
                </a:solidFill>
                <a:latin typeface="Times New Roman" panose="02020603050405020304" pitchFamily="18" charset="0"/>
                <a:cs typeface="Times New Roman" panose="02020603050405020304" pitchFamily="18" charset="0"/>
              </a:rPr>
              <a:t>sàn</a:t>
            </a:r>
            <a:r>
              <a:rPr lang="en-US" sz="2667" dirty="0">
                <a:solidFill>
                  <a:srgbClr val="7030A0"/>
                </a:solidFill>
                <a:latin typeface="Times New Roman" panose="02020603050405020304" pitchFamily="18" charset="0"/>
                <a:cs typeface="Times New Roman" panose="02020603050405020304" pitchFamily="18" charset="0"/>
              </a:rPr>
              <a:t> </a:t>
            </a:r>
            <a:r>
              <a:rPr lang="en-US" sz="2667" dirty="0" err="1">
                <a:solidFill>
                  <a:srgbClr val="7030A0"/>
                </a:solidFill>
                <a:latin typeface="Times New Roman" panose="02020603050405020304" pitchFamily="18" charset="0"/>
                <a:cs typeface="Times New Roman" panose="02020603050405020304" pitchFamily="18" charset="0"/>
              </a:rPr>
              <a:t>nhẹ</a:t>
            </a:r>
            <a:endParaRPr lang="vi-VN" sz="2667" dirty="0">
              <a:solidFill>
                <a:srgbClr val="7030A0"/>
              </a:solidFill>
              <a:latin typeface="Times New Roman" panose="02020603050405020304" pitchFamily="18" charset="0"/>
              <a:cs typeface="Times New Roman" panose="02020603050405020304" pitchFamily="18" charset="0"/>
            </a:endParaRPr>
          </a:p>
        </p:txBody>
      </p:sp>
      <p:grpSp>
        <p:nvGrpSpPr>
          <p:cNvPr id="36" name="Group 35">
            <a:extLst>
              <a:ext uri="{FF2B5EF4-FFF2-40B4-BE49-F238E27FC236}">
                <a16:creationId xmlns:a16="http://schemas.microsoft.com/office/drawing/2014/main" id="{EA94EE4C-DC84-4124-A9D4-9D6529BF4EDC}"/>
              </a:ext>
            </a:extLst>
          </p:cNvPr>
          <p:cNvGrpSpPr/>
          <p:nvPr/>
        </p:nvGrpSpPr>
        <p:grpSpPr>
          <a:xfrm flipH="1">
            <a:off x="5750560" y="419098"/>
            <a:ext cx="2072640" cy="1035052"/>
            <a:chOff x="-1732975" y="2265304"/>
            <a:chExt cx="1554480" cy="776289"/>
          </a:xfrm>
        </p:grpSpPr>
        <p:sp>
          <p:nvSpPr>
            <p:cNvPr id="37" name="Speech Bubble: Rectangle with Corners Rounded 36">
              <a:extLst>
                <a:ext uri="{FF2B5EF4-FFF2-40B4-BE49-F238E27FC236}">
                  <a16:creationId xmlns:a16="http://schemas.microsoft.com/office/drawing/2014/main" id="{8464420B-B920-4317-BE91-1D08964D7B72}"/>
                </a:ext>
              </a:extLst>
            </p:cNvPr>
            <p:cNvSpPr/>
            <p:nvPr/>
          </p:nvSpPr>
          <p:spPr>
            <a:xfrm>
              <a:off x="-1732975" y="2265304"/>
              <a:ext cx="1554480" cy="274320"/>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defRPr/>
              </a:pPr>
              <a:r>
                <a:rPr lang="en-US" sz="1867" b="1" dirty="0">
                  <a:solidFill>
                    <a:srgbClr val="FF0000"/>
                  </a:solidFill>
                  <a:latin typeface="Times New Roman" panose="02020603050405020304" pitchFamily="18" charset="0"/>
                  <a:cs typeface="Times New Roman" panose="02020603050405020304" pitchFamily="18" charset="0"/>
                </a:rPr>
                <a:t>B</a:t>
              </a:r>
              <a:endParaRPr lang="vi-VN" sz="1867" b="1" dirty="0">
                <a:solidFill>
                  <a:srgbClr val="FF0000"/>
                </a:solidFill>
                <a:latin typeface="Times New Roman" panose="02020603050405020304" pitchFamily="18" charset="0"/>
                <a:cs typeface="Times New Roman" panose="02020603050405020304" pitchFamily="18" charset="0"/>
              </a:endParaRPr>
            </a:p>
          </p:txBody>
        </p:sp>
        <p:pic>
          <p:nvPicPr>
            <p:cNvPr id="38" name="Picture 37">
              <a:extLst>
                <a:ext uri="{FF2B5EF4-FFF2-40B4-BE49-F238E27FC236}">
                  <a16:creationId xmlns:a16="http://schemas.microsoft.com/office/drawing/2014/main" id="{43CE51CF-BBF3-4E8C-8C2F-C00E7D8E85C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a:extLst>
              <a:ext uri="{FF2B5EF4-FFF2-40B4-BE49-F238E27FC236}">
                <a16:creationId xmlns:a16="http://schemas.microsoft.com/office/drawing/2014/main" id="{98418B5F-CE4A-4DBA-A4BC-305D0001CD6E}"/>
              </a:ext>
            </a:extLst>
          </p:cNvPr>
          <p:cNvGrpSpPr/>
          <p:nvPr/>
        </p:nvGrpSpPr>
        <p:grpSpPr>
          <a:xfrm>
            <a:off x="-4368800" y="2889763"/>
            <a:ext cx="2844800" cy="1510959"/>
            <a:chOff x="-2312095" y="2265304"/>
            <a:chExt cx="2133600" cy="1133219"/>
          </a:xfrm>
        </p:grpSpPr>
        <p:sp>
          <p:nvSpPr>
            <p:cNvPr id="40" name="Speech Bubble: Rectangle with Corners Rounded 39">
              <a:extLst>
                <a:ext uri="{FF2B5EF4-FFF2-40B4-BE49-F238E27FC236}">
                  <a16:creationId xmlns:a16="http://schemas.microsoft.com/office/drawing/2014/main" id="{2461C522-FF0F-436E-8533-BD3D2DC10B53}"/>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b="1" dirty="0">
                  <a:solidFill>
                    <a:srgbClr val="FF0000"/>
                  </a:solidFill>
                  <a:latin typeface="Times New Roman" panose="02020603050405020304" pitchFamily="18" charset="0"/>
                  <a:cs typeface="Times New Roman" panose="02020603050405020304" pitchFamily="18" charset="0"/>
                </a:rPr>
                <a:t>A</a:t>
              </a:r>
              <a:endParaRPr lang="vi-VN" sz="2400" b="1" dirty="0">
                <a:solidFill>
                  <a:srgbClr val="FF0000"/>
                </a:solidFill>
                <a:latin typeface="Times New Roman" panose="02020603050405020304" pitchFamily="18" charset="0"/>
                <a:cs typeface="Times New Roman" panose="02020603050405020304" pitchFamily="18" charset="0"/>
              </a:endParaRP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a:extLst>
              <a:ext uri="{FF2B5EF4-FFF2-40B4-BE49-F238E27FC236}">
                <a16:creationId xmlns:a16="http://schemas.microsoft.com/office/drawing/2014/main" id="{C8AC982F-5F1C-4DBD-AD2A-FFDC19ED0C2B}"/>
              </a:ext>
            </a:extLst>
          </p:cNvPr>
          <p:cNvGrpSpPr/>
          <p:nvPr/>
        </p:nvGrpSpPr>
        <p:grpSpPr>
          <a:xfrm flipH="1">
            <a:off x="10668000" y="5156202"/>
            <a:ext cx="2844800" cy="1510959"/>
            <a:chOff x="-2312095" y="2265304"/>
            <a:chExt cx="2133600" cy="1133219"/>
          </a:xfrm>
        </p:grpSpPr>
        <p:sp>
          <p:nvSpPr>
            <p:cNvPr id="45" name="Speech Bubble: Rectangle with Corners Rounded 44">
              <a:extLst>
                <a:ext uri="{FF2B5EF4-FFF2-40B4-BE49-F238E27FC236}">
                  <a16:creationId xmlns:a16="http://schemas.microsoft.com/office/drawing/2014/main" id="{FA301BAE-EABF-4823-A77C-08256DF60184}"/>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defRPr/>
              </a:pPr>
              <a:r>
                <a:rPr lang="en-US" sz="2400" b="1" dirty="0">
                  <a:solidFill>
                    <a:srgbClr val="FF0000"/>
                  </a:solidFill>
                  <a:latin typeface="Times New Roman" panose="02020603050405020304" pitchFamily="18" charset="0"/>
                  <a:cs typeface="Times New Roman" panose="02020603050405020304" pitchFamily="18" charset="0"/>
                </a:rPr>
                <a:t>D</a:t>
              </a:r>
              <a:endParaRPr lang="vi-VN" sz="2400" b="1" dirty="0">
                <a:solidFill>
                  <a:srgbClr val="FF0000"/>
                </a:solidFill>
                <a:latin typeface="Times New Roman" panose="02020603050405020304" pitchFamily="18" charset="0"/>
                <a:cs typeface="Times New Roman" panose="02020603050405020304" pitchFamily="18" charset="0"/>
              </a:endParaRPr>
            </a:p>
          </p:txBody>
        </p:sp>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a:extLst>
              <a:ext uri="{FF2B5EF4-FFF2-40B4-BE49-F238E27FC236}">
                <a16:creationId xmlns:a16="http://schemas.microsoft.com/office/drawing/2014/main" id="{7055A351-8018-43CC-AF85-72E9B10CD70C}"/>
              </a:ext>
            </a:extLst>
          </p:cNvPr>
          <p:cNvGrpSpPr/>
          <p:nvPr/>
        </p:nvGrpSpPr>
        <p:grpSpPr>
          <a:xfrm>
            <a:off x="-4368800" y="5293538"/>
            <a:ext cx="2844800" cy="1510959"/>
            <a:chOff x="-2312095" y="2265304"/>
            <a:chExt cx="2133600" cy="1133219"/>
          </a:xfrm>
        </p:grpSpPr>
        <p:sp>
          <p:nvSpPr>
            <p:cNvPr id="48" name="Speech Bubble: Rectangle with Corners Rounded 47">
              <a:extLst>
                <a:ext uri="{FF2B5EF4-FFF2-40B4-BE49-F238E27FC236}">
                  <a16:creationId xmlns:a16="http://schemas.microsoft.com/office/drawing/2014/main" id="{8759F8F5-EA73-4ECF-8396-C55219BE69C7}"/>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b="1" dirty="0">
                  <a:solidFill>
                    <a:srgbClr val="FF0000"/>
                  </a:solidFill>
                  <a:latin typeface="Times New Roman" panose="02020603050405020304" pitchFamily="18" charset="0"/>
                  <a:cs typeface="Times New Roman" panose="02020603050405020304" pitchFamily="18" charset="0"/>
                </a:rPr>
                <a:t>C</a:t>
              </a:r>
              <a:endParaRPr lang="vi-VN" sz="2400" b="1" dirty="0">
                <a:solidFill>
                  <a:srgbClr val="FF0000"/>
                </a:solidFill>
                <a:latin typeface="Times New Roman" panose="02020603050405020304" pitchFamily="18" charset="0"/>
                <a:cs typeface="Times New Roman" panose="02020603050405020304" pitchFamily="18" charset="0"/>
              </a:endParaRPr>
            </a:p>
          </p:txBody>
        </p:sp>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spTree>
    <p:extLst>
      <p:ext uri="{BB962C8B-B14F-4D97-AF65-F5344CB8AC3E}">
        <p14:creationId xmlns:p14="http://schemas.microsoft.com/office/powerpoint/2010/main" val="1725685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8"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0-#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13000" fill="hold"/>
                                        <p:tgtEl>
                                          <p:spTgt spid="39"/>
                                        </p:tgtEl>
                                        <p:attrNameLst>
                                          <p:attrName>ppt_x</p:attrName>
                                        </p:attrNameLst>
                                      </p:cBhvr>
                                      <p:tavLst>
                                        <p:tav tm="0">
                                          <p:val>
                                            <p:strVal val="1+#ppt_w/2"/>
                                          </p:val>
                                        </p:tav>
                                        <p:tav tm="100000">
                                          <p:val>
                                            <p:strVal val="#ppt_x"/>
                                          </p:val>
                                        </p:tav>
                                      </p:tavLst>
                                    </p:anim>
                                    <p:anim calcmode="lin" valueType="num">
                                      <p:cBhvr additive="base">
                                        <p:cTn id="25" dur="13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5000" fill="hold"/>
                                        <p:tgtEl>
                                          <p:spTgt spid="44"/>
                                        </p:tgtEl>
                                        <p:attrNameLst>
                                          <p:attrName>ppt_x</p:attrName>
                                        </p:attrNameLst>
                                      </p:cBhvr>
                                      <p:tavLst>
                                        <p:tav tm="0">
                                          <p:val>
                                            <p:strVal val="0-#ppt_w/2"/>
                                          </p:val>
                                        </p:tav>
                                        <p:tav tm="100000">
                                          <p:val>
                                            <p:strVal val="#ppt_x"/>
                                          </p:val>
                                        </p:tav>
                                      </p:tavLst>
                                    </p:anim>
                                    <p:anim calcmode="lin" valueType="num">
                                      <p:cBhvr additive="base">
                                        <p:cTn id="29" dur="15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2"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8000" fill="hold"/>
                                        <p:tgtEl>
                                          <p:spTgt spid="47"/>
                                        </p:tgtEl>
                                        <p:attrNameLst>
                                          <p:attrName>ppt_x</p:attrName>
                                        </p:attrNameLst>
                                      </p:cBhvr>
                                      <p:tavLst>
                                        <p:tav tm="0">
                                          <p:val>
                                            <p:strVal val="1+#ppt_w/2"/>
                                          </p:val>
                                        </p:tav>
                                        <p:tav tm="100000">
                                          <p:val>
                                            <p:strVal val="#ppt_x"/>
                                          </p:val>
                                        </p:tav>
                                      </p:tavLst>
                                    </p:anim>
                                    <p:anim calcmode="lin" valueType="num">
                                      <p:cBhvr additive="base">
                                        <p:cTn id="33" dur="180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250"/>
                                        <p:tgtEl>
                                          <p:spTgt spid="27"/>
                                        </p:tgtEl>
                                      </p:cBhvr>
                                    </p:animEffect>
                                    <p:set>
                                      <p:cBhvr>
                                        <p:cTn id="39" dur="1" fill="hold">
                                          <p:stCondLst>
                                            <p:cond delay="249"/>
                                          </p:stCondLst>
                                        </p:cTn>
                                        <p:tgtEl>
                                          <p:spTgt spid="2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
                                        <p:tgtEl>
                                          <p:spTgt spid="6"/>
                                        </p:tgtEl>
                                      </p:cBhvr>
                                    </p:animEffect>
                                    <p:set>
                                      <p:cBhvr>
                                        <p:cTn id="42" dur="1" fill="hold">
                                          <p:stCondLst>
                                            <p:cond delay="9"/>
                                          </p:stCondLst>
                                        </p:cTn>
                                        <p:tgtEl>
                                          <p:spTgt spid="6"/>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2" name="yeeh.wav"/>
                                        </p:tgtEl>
                                      </p:cMediaNode>
                                    </p:audio>
                                  </p:subTnLst>
                                </p:cTn>
                              </p:par>
                              <p:par>
                                <p:cTn id="49" presetID="32" presetClass="emph" presetSubtype="0" repeatCount="indefinite" fill="hold" nodeType="withEffect">
                                  <p:stCondLst>
                                    <p:cond delay="0"/>
                                  </p:stCondLst>
                                  <p:childTnLst>
                                    <p:animRot by="120000">
                                      <p:cBhvr>
                                        <p:cTn id="50" dur="50" fill="hold">
                                          <p:stCondLst>
                                            <p:cond delay="0"/>
                                          </p:stCondLst>
                                        </p:cTn>
                                        <p:tgtEl>
                                          <p:spTgt spid="36"/>
                                        </p:tgtEl>
                                        <p:attrNameLst>
                                          <p:attrName>r</p:attrName>
                                        </p:attrNameLst>
                                      </p:cBhvr>
                                    </p:animRot>
                                    <p:animRot by="-240000">
                                      <p:cBhvr>
                                        <p:cTn id="51" dur="100" fill="hold">
                                          <p:stCondLst>
                                            <p:cond delay="100"/>
                                          </p:stCondLst>
                                        </p:cTn>
                                        <p:tgtEl>
                                          <p:spTgt spid="36"/>
                                        </p:tgtEl>
                                        <p:attrNameLst>
                                          <p:attrName>r</p:attrName>
                                        </p:attrNameLst>
                                      </p:cBhvr>
                                    </p:animRot>
                                    <p:animRot by="240000">
                                      <p:cBhvr>
                                        <p:cTn id="52" dur="100" fill="hold">
                                          <p:stCondLst>
                                            <p:cond delay="200"/>
                                          </p:stCondLst>
                                        </p:cTn>
                                        <p:tgtEl>
                                          <p:spTgt spid="36"/>
                                        </p:tgtEl>
                                        <p:attrNameLst>
                                          <p:attrName>r</p:attrName>
                                        </p:attrNameLst>
                                      </p:cBhvr>
                                    </p:animRot>
                                    <p:animRot by="-240000">
                                      <p:cBhvr>
                                        <p:cTn id="53" dur="100" fill="hold">
                                          <p:stCondLst>
                                            <p:cond delay="300"/>
                                          </p:stCondLst>
                                        </p:cTn>
                                        <p:tgtEl>
                                          <p:spTgt spid="36"/>
                                        </p:tgtEl>
                                        <p:attrNameLst>
                                          <p:attrName>r</p:attrName>
                                        </p:attrNameLst>
                                      </p:cBhvr>
                                    </p:animRot>
                                    <p:animRot by="120000">
                                      <p:cBhvr>
                                        <p:cTn id="54"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39"/>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clickEffect">
                                  <p:stCondLst>
                                    <p:cond delay="0"/>
                                  </p:stCondLst>
                                  <p:childTnLst>
                                    <p:animRot by="120000">
                                      <p:cBhvr>
                                        <p:cTn id="59" dur="100" fill="hold">
                                          <p:stCondLst>
                                            <p:cond delay="0"/>
                                          </p:stCondLst>
                                        </p:cTn>
                                        <p:tgtEl>
                                          <p:spTgt spid="39"/>
                                        </p:tgtEl>
                                        <p:attrNameLst>
                                          <p:attrName>r</p:attrName>
                                        </p:attrNameLst>
                                      </p:cBhvr>
                                    </p:animRot>
                                    <p:animRot by="-240000">
                                      <p:cBhvr>
                                        <p:cTn id="60" dur="200" fill="hold">
                                          <p:stCondLst>
                                            <p:cond delay="200"/>
                                          </p:stCondLst>
                                        </p:cTn>
                                        <p:tgtEl>
                                          <p:spTgt spid="39"/>
                                        </p:tgtEl>
                                        <p:attrNameLst>
                                          <p:attrName>r</p:attrName>
                                        </p:attrNameLst>
                                      </p:cBhvr>
                                    </p:animRot>
                                    <p:animRot by="240000">
                                      <p:cBhvr>
                                        <p:cTn id="61" dur="200" fill="hold">
                                          <p:stCondLst>
                                            <p:cond delay="400"/>
                                          </p:stCondLst>
                                        </p:cTn>
                                        <p:tgtEl>
                                          <p:spTgt spid="39"/>
                                        </p:tgtEl>
                                        <p:attrNameLst>
                                          <p:attrName>r</p:attrName>
                                        </p:attrNameLst>
                                      </p:cBhvr>
                                    </p:animRot>
                                    <p:animRot by="-240000">
                                      <p:cBhvr>
                                        <p:cTn id="62" dur="200" fill="hold">
                                          <p:stCondLst>
                                            <p:cond delay="600"/>
                                          </p:stCondLst>
                                        </p:cTn>
                                        <p:tgtEl>
                                          <p:spTgt spid="39"/>
                                        </p:tgtEl>
                                        <p:attrNameLst>
                                          <p:attrName>r</p:attrName>
                                        </p:attrNameLst>
                                      </p:cBhvr>
                                    </p:animRot>
                                    <p:animRot by="120000">
                                      <p:cBhvr>
                                        <p:cTn id="63" dur="200" fill="hold">
                                          <p:stCondLst>
                                            <p:cond delay="800"/>
                                          </p:stCondLst>
                                        </p:cTn>
                                        <p:tgtEl>
                                          <p:spTgt spid="39"/>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9"/>
                  </p:tgtEl>
                </p:cond>
              </p:nextCondLst>
            </p:seq>
            <p:seq concurrent="1" nextAc="seek">
              <p:cTn id="64" restart="whenNotActive" fill="hold" evtFilter="cancelBubble" nodeType="interactiveSeq">
                <p:stCondLst>
                  <p:cond evt="onClick" delay="0">
                    <p:tgtEl>
                      <p:spTgt spid="44"/>
                    </p:tgtEl>
                  </p:cond>
                </p:stCondLst>
                <p:endSync evt="end" delay="0">
                  <p:rtn val="all"/>
                </p:endSync>
                <p:childTnLst>
                  <p:par>
                    <p:cTn id="65" fill="hold">
                      <p:stCondLst>
                        <p:cond delay="0"/>
                      </p:stCondLst>
                      <p:childTnLst>
                        <p:par>
                          <p:cTn id="66" fill="hold">
                            <p:stCondLst>
                              <p:cond delay="0"/>
                            </p:stCondLst>
                            <p:childTnLst>
                              <p:par>
                                <p:cTn id="67" presetID="32" presetClass="emph" presetSubtype="0" fill="hold" nodeType="clickEffect">
                                  <p:stCondLst>
                                    <p:cond delay="0"/>
                                  </p:stCondLst>
                                  <p:childTnLst>
                                    <p:animRot by="120000">
                                      <p:cBhvr>
                                        <p:cTn id="68" dur="100" fill="hold">
                                          <p:stCondLst>
                                            <p:cond delay="0"/>
                                          </p:stCondLst>
                                        </p:cTn>
                                        <p:tgtEl>
                                          <p:spTgt spid="44"/>
                                        </p:tgtEl>
                                        <p:attrNameLst>
                                          <p:attrName>r</p:attrName>
                                        </p:attrNameLst>
                                      </p:cBhvr>
                                    </p:animRot>
                                    <p:animRot by="-240000">
                                      <p:cBhvr>
                                        <p:cTn id="69" dur="200" fill="hold">
                                          <p:stCondLst>
                                            <p:cond delay="200"/>
                                          </p:stCondLst>
                                        </p:cTn>
                                        <p:tgtEl>
                                          <p:spTgt spid="44"/>
                                        </p:tgtEl>
                                        <p:attrNameLst>
                                          <p:attrName>r</p:attrName>
                                        </p:attrNameLst>
                                      </p:cBhvr>
                                    </p:animRot>
                                    <p:animRot by="240000">
                                      <p:cBhvr>
                                        <p:cTn id="70" dur="200" fill="hold">
                                          <p:stCondLst>
                                            <p:cond delay="400"/>
                                          </p:stCondLst>
                                        </p:cTn>
                                        <p:tgtEl>
                                          <p:spTgt spid="44"/>
                                        </p:tgtEl>
                                        <p:attrNameLst>
                                          <p:attrName>r</p:attrName>
                                        </p:attrNameLst>
                                      </p:cBhvr>
                                    </p:animRot>
                                    <p:animRot by="-240000">
                                      <p:cBhvr>
                                        <p:cTn id="71" dur="200" fill="hold">
                                          <p:stCondLst>
                                            <p:cond delay="600"/>
                                          </p:stCondLst>
                                        </p:cTn>
                                        <p:tgtEl>
                                          <p:spTgt spid="44"/>
                                        </p:tgtEl>
                                        <p:attrNameLst>
                                          <p:attrName>r</p:attrName>
                                        </p:attrNameLst>
                                      </p:cBhvr>
                                    </p:animRot>
                                    <p:animRot by="120000">
                                      <p:cBhvr>
                                        <p:cTn id="72" dur="200" fill="hold">
                                          <p:stCondLst>
                                            <p:cond delay="800"/>
                                          </p:stCondLst>
                                        </p:cTn>
                                        <p:tgtEl>
                                          <p:spTgt spid="44"/>
                                        </p:tgtEl>
                                        <p:attrNameLst>
                                          <p:attrName>r</p:attrName>
                                        </p:attrNameLst>
                                      </p:cBhvr>
                                    </p:animRot>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seq concurrent="1" nextAc="seek">
              <p:cTn id="73" restart="whenNotActive" fill="hold" evtFilter="cancelBubble" nodeType="interactiveSeq">
                <p:stCondLst>
                  <p:cond evt="onClick" delay="0">
                    <p:tgtEl>
                      <p:spTgt spid="47"/>
                    </p:tgtEl>
                  </p:cond>
                </p:stCondLst>
                <p:endSync evt="end" delay="0">
                  <p:rtn val="all"/>
                </p:endSync>
                <p:childTnLst>
                  <p:par>
                    <p:cTn id="74" fill="hold">
                      <p:stCondLst>
                        <p:cond delay="0"/>
                      </p:stCondLst>
                      <p:childTnLst>
                        <p:par>
                          <p:cTn id="75" fill="hold">
                            <p:stCondLst>
                              <p:cond delay="0"/>
                            </p:stCondLst>
                            <p:childTnLst>
                              <p:par>
                                <p:cTn id="76" presetID="32" presetClass="emph" presetSubtype="0" fill="hold" nodeType="clickEffect">
                                  <p:stCondLst>
                                    <p:cond delay="0"/>
                                  </p:stCondLst>
                                  <p:childTnLst>
                                    <p:animRot by="120000">
                                      <p:cBhvr>
                                        <p:cTn id="77" dur="100" fill="hold">
                                          <p:stCondLst>
                                            <p:cond delay="0"/>
                                          </p:stCondLst>
                                        </p:cTn>
                                        <p:tgtEl>
                                          <p:spTgt spid="47"/>
                                        </p:tgtEl>
                                        <p:attrNameLst>
                                          <p:attrName>r</p:attrName>
                                        </p:attrNameLst>
                                      </p:cBhvr>
                                    </p:animRot>
                                    <p:animRot by="-240000">
                                      <p:cBhvr>
                                        <p:cTn id="78" dur="200" fill="hold">
                                          <p:stCondLst>
                                            <p:cond delay="200"/>
                                          </p:stCondLst>
                                        </p:cTn>
                                        <p:tgtEl>
                                          <p:spTgt spid="47"/>
                                        </p:tgtEl>
                                        <p:attrNameLst>
                                          <p:attrName>r</p:attrName>
                                        </p:attrNameLst>
                                      </p:cBhvr>
                                    </p:animRot>
                                    <p:animRot by="240000">
                                      <p:cBhvr>
                                        <p:cTn id="79" dur="200" fill="hold">
                                          <p:stCondLst>
                                            <p:cond delay="400"/>
                                          </p:stCondLst>
                                        </p:cTn>
                                        <p:tgtEl>
                                          <p:spTgt spid="47"/>
                                        </p:tgtEl>
                                        <p:attrNameLst>
                                          <p:attrName>r</p:attrName>
                                        </p:attrNameLst>
                                      </p:cBhvr>
                                    </p:animRot>
                                    <p:animRot by="-240000">
                                      <p:cBhvr>
                                        <p:cTn id="80" dur="200" fill="hold">
                                          <p:stCondLst>
                                            <p:cond delay="600"/>
                                          </p:stCondLst>
                                        </p:cTn>
                                        <p:tgtEl>
                                          <p:spTgt spid="47"/>
                                        </p:tgtEl>
                                        <p:attrNameLst>
                                          <p:attrName>r</p:attrName>
                                        </p:attrNameLst>
                                      </p:cBhvr>
                                    </p:animRot>
                                    <p:animRot by="120000">
                                      <p:cBhvr>
                                        <p:cTn id="81" dur="200" fill="hold">
                                          <p:stCondLst>
                                            <p:cond delay="800"/>
                                          </p:stCondLst>
                                        </p:cTn>
                                        <p:tgtEl>
                                          <p:spTgt spid="47"/>
                                        </p:tgtEl>
                                        <p:attrNameLst>
                                          <p:attrName>r</p:attrName>
                                        </p:attrNameLst>
                                      </p:cBhvr>
                                    </p:animRot>
                                  </p:childTnLst>
                                  <p:subTnLst>
                                    <p:audio>
                                      <p:cMediaNode>
                                        <p:cTn display="0" masterRel="sameClick">
                                          <p:stCondLst>
                                            <p:cond evt="begin" delay="0">
                                              <p:tn val="7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7"/>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94" y="0"/>
            <a:ext cx="9126805" cy="6858000"/>
          </a:xfrm>
          <a:prstGeom prst="rect">
            <a:avLst/>
          </a:prstGeom>
        </p:spPr>
      </p:pic>
      <p:pic>
        <p:nvPicPr>
          <p:cNvPr id="51" name="Picture 50">
            <a:extLst>
              <a:ext uri="{FF2B5EF4-FFF2-40B4-BE49-F238E27FC236}">
                <a16:creationId xmlns:a16="http://schemas.microsoft.com/office/drawing/2014/main" id="{5987BEA9-8605-4CA8-B8EC-0F737B0F4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7048" y="3517892"/>
            <a:ext cx="356077" cy="3339761"/>
          </a:xfrm>
          <a:prstGeom prst="rect">
            <a:avLst/>
          </a:prstGeom>
        </p:spPr>
      </p:pic>
      <p:pic>
        <p:nvPicPr>
          <p:cNvPr id="30" name="Picture 29">
            <a:extLst>
              <a:ext uri="{FF2B5EF4-FFF2-40B4-BE49-F238E27FC236}">
                <a16:creationId xmlns:a16="http://schemas.microsoft.com/office/drawing/2014/main" id="{F2F4CCD3-90FD-40BD-9EE1-F3B4C9278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285" y="3403600"/>
            <a:ext cx="368300" cy="3454400"/>
          </a:xfrm>
          <a:prstGeom prst="rect">
            <a:avLst/>
          </a:prstGeom>
        </p:spPr>
      </p:pic>
      <p:pic>
        <p:nvPicPr>
          <p:cNvPr id="50" name="Picture 49">
            <a:extLst>
              <a:ext uri="{FF2B5EF4-FFF2-40B4-BE49-F238E27FC236}">
                <a16:creationId xmlns:a16="http://schemas.microsoft.com/office/drawing/2014/main" id="{AD4BB4CF-F8A2-44BC-9235-55243A937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28853" y="4694269"/>
            <a:ext cx="233400" cy="2189132"/>
          </a:xfrm>
          <a:prstGeom prst="rect">
            <a:avLst/>
          </a:prstGeom>
        </p:spPr>
      </p:pic>
      <p:pic>
        <p:nvPicPr>
          <p:cNvPr id="53" name="Picture 52">
            <a:extLst>
              <a:ext uri="{FF2B5EF4-FFF2-40B4-BE49-F238E27FC236}">
                <a16:creationId xmlns:a16="http://schemas.microsoft.com/office/drawing/2014/main" id="{15FA170F-2335-42D7-A9B3-594DAC8D6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80596" y="4117495"/>
            <a:ext cx="1042371" cy="723868"/>
          </a:xfrm>
          <a:prstGeom prst="rect">
            <a:avLst/>
          </a:prstGeom>
        </p:spPr>
      </p:pic>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560699" y="3530602"/>
            <a:ext cx="448735" cy="757767"/>
          </a:xfrm>
          <a:prstGeom prst="rect">
            <a:avLst/>
          </a:prstGeom>
        </p:spPr>
      </p:pic>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5482" y="3020408"/>
            <a:ext cx="460071" cy="776913"/>
          </a:xfrm>
          <a:prstGeom prst="rect">
            <a:avLst/>
          </a:prstGeom>
        </p:spPr>
      </p:pic>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498" y="3181278"/>
            <a:ext cx="3310565" cy="2482924"/>
          </a:xfrm>
          <a:prstGeom prst="rect">
            <a:avLst/>
          </a:prstGeom>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67202" y="1491577"/>
            <a:ext cx="1939609" cy="2926080"/>
          </a:xfrm>
          <a:prstGeom prst="rect">
            <a:avLst/>
          </a:prstGeom>
        </p:spPr>
      </p:pic>
      <p:grpSp>
        <p:nvGrpSpPr>
          <p:cNvPr id="27" name="Group 26">
            <a:extLst>
              <a:ext uri="{FF2B5EF4-FFF2-40B4-BE49-F238E27FC236}">
                <a16:creationId xmlns:a16="http://schemas.microsoft.com/office/drawing/2014/main" id="{39C23D9B-84DE-4B7A-911F-1878CD20446D}"/>
              </a:ext>
            </a:extLst>
          </p:cNvPr>
          <p:cNvGrpSpPr/>
          <p:nvPr/>
        </p:nvGrpSpPr>
        <p:grpSpPr>
          <a:xfrm flipH="1">
            <a:off x="10668000" y="5156202"/>
            <a:ext cx="2844800" cy="1510959"/>
            <a:chOff x="-2312095" y="2265304"/>
            <a:chExt cx="2133600" cy="1133219"/>
          </a:xfrm>
        </p:grpSpPr>
        <p:sp>
          <p:nvSpPr>
            <p:cNvPr id="3" name="Speech Bubble: Rectangle with Corners Rounded 2">
              <a:extLst>
                <a:ext uri="{FF2B5EF4-FFF2-40B4-BE49-F238E27FC236}">
                  <a16:creationId xmlns:a16="http://schemas.microsoft.com/office/drawing/2014/main" id="{C80D90BE-243B-4CC2-9897-DC2567470CDA}"/>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defRPr/>
              </a:pPr>
              <a:r>
                <a:rPr lang="en-US" sz="2400" b="1" dirty="0">
                  <a:solidFill>
                    <a:srgbClr val="FF0000"/>
                  </a:solidFill>
                  <a:latin typeface="Times New Roman" panose="02020603050405020304" pitchFamily="18" charset="0"/>
                  <a:cs typeface="Times New Roman" panose="02020603050405020304" pitchFamily="18" charset="0"/>
                </a:rPr>
                <a:t>D</a:t>
              </a:r>
              <a:endParaRPr lang="vi-VN" sz="2400" b="1" dirty="0">
                <a:solidFill>
                  <a:srgbClr val="FF0000"/>
                </a:solidFill>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95003" y="1214967"/>
            <a:ext cx="3588591" cy="1828800"/>
          </a:xfrm>
          <a:prstGeom prst="rect">
            <a:avLst/>
          </a:prstGeom>
        </p:spPr>
      </p:pic>
      <p:sp>
        <p:nvSpPr>
          <p:cNvPr id="7" name="TextBox 6"/>
          <p:cNvSpPr txBox="1"/>
          <p:nvPr/>
        </p:nvSpPr>
        <p:spPr>
          <a:xfrm>
            <a:off x="83616" y="246230"/>
            <a:ext cx="5181600" cy="3375796"/>
          </a:xfrm>
          <a:prstGeom prst="rect">
            <a:avLst/>
          </a:prstGeom>
          <a:noFill/>
        </p:spPr>
        <p:txBody>
          <a:bodyPr wrap="square" rtlCol="0">
            <a:spAutoFit/>
          </a:bodyPr>
          <a:lstStyle/>
          <a:p>
            <a:pPr lvl="0"/>
            <a:r>
              <a:rPr lang="en-US" sz="2667" dirty="0" err="1">
                <a:solidFill>
                  <a:srgbClr val="7030A0"/>
                </a:solidFill>
                <a:latin typeface="Times New Roman" panose="02020603050405020304" pitchFamily="18" charset="0"/>
                <a:cs typeface="Times New Roman" panose="02020603050405020304" pitchFamily="18" charset="0"/>
              </a:rPr>
              <a:t>Câu</a:t>
            </a:r>
            <a:r>
              <a:rPr lang="en-US" sz="2667" dirty="0">
                <a:solidFill>
                  <a:srgbClr val="7030A0"/>
                </a:solidFill>
                <a:latin typeface="Times New Roman" panose="02020603050405020304" pitchFamily="18" charset="0"/>
                <a:cs typeface="Times New Roman" panose="02020603050405020304" pitchFamily="18" charset="0"/>
              </a:rPr>
              <a:t> 6: </a:t>
            </a:r>
            <a:r>
              <a:rPr lang="en-US" sz="2667" dirty="0" err="1">
                <a:solidFill>
                  <a:srgbClr val="7030A0"/>
                </a:solidFill>
                <a:latin typeface="Times New Roman" panose="02020603050405020304" pitchFamily="18" charset="0"/>
                <a:cs typeface="Times New Roman" panose="02020603050405020304" pitchFamily="18" charset="0"/>
              </a:rPr>
              <a:t>Nhà</a:t>
            </a:r>
            <a:r>
              <a:rPr lang="en-US" sz="2667" dirty="0">
                <a:solidFill>
                  <a:srgbClr val="7030A0"/>
                </a:solidFill>
                <a:latin typeface="Times New Roman" panose="02020603050405020304" pitchFamily="18" charset="0"/>
                <a:cs typeface="Times New Roman" panose="02020603050405020304" pitchFamily="18" charset="0"/>
              </a:rPr>
              <a:t> ở </a:t>
            </a:r>
            <a:r>
              <a:rPr lang="en-US" sz="2667" dirty="0" err="1">
                <a:solidFill>
                  <a:srgbClr val="7030A0"/>
                </a:solidFill>
                <a:latin typeface="Times New Roman" panose="02020603050405020304" pitchFamily="18" charset="0"/>
                <a:cs typeface="Times New Roman" panose="02020603050405020304" pitchFamily="18" charset="0"/>
              </a:rPr>
              <a:t>là</a:t>
            </a:r>
            <a:r>
              <a:rPr lang="en-US" sz="2667" dirty="0">
                <a:solidFill>
                  <a:srgbClr val="7030A0"/>
                </a:solidFill>
                <a:latin typeface="Times New Roman" panose="02020603050405020304" pitchFamily="18" charset="0"/>
                <a:cs typeface="Times New Roman" panose="02020603050405020304" pitchFamily="18" charset="0"/>
              </a:rPr>
              <a:t> </a:t>
            </a:r>
            <a:r>
              <a:rPr lang="en-US" sz="2667" dirty="0" err="1">
                <a:solidFill>
                  <a:srgbClr val="7030A0"/>
                </a:solidFill>
                <a:latin typeface="Times New Roman" panose="02020603050405020304" pitchFamily="18" charset="0"/>
                <a:cs typeface="Times New Roman" panose="02020603050405020304" pitchFamily="18" charset="0"/>
              </a:rPr>
              <a:t>công</a:t>
            </a:r>
            <a:r>
              <a:rPr lang="en-US" sz="2667" dirty="0">
                <a:solidFill>
                  <a:srgbClr val="7030A0"/>
                </a:solidFill>
                <a:latin typeface="Times New Roman" panose="02020603050405020304" pitchFamily="18" charset="0"/>
                <a:cs typeface="Times New Roman" panose="02020603050405020304" pitchFamily="18" charset="0"/>
              </a:rPr>
              <a:t> </a:t>
            </a:r>
            <a:r>
              <a:rPr lang="en-US" sz="2667" dirty="0" err="1">
                <a:solidFill>
                  <a:srgbClr val="7030A0"/>
                </a:solidFill>
                <a:latin typeface="Times New Roman" panose="02020603050405020304" pitchFamily="18" charset="0"/>
                <a:cs typeface="Times New Roman" panose="02020603050405020304" pitchFamily="18" charset="0"/>
              </a:rPr>
              <a:t>trình</a:t>
            </a:r>
            <a:r>
              <a:rPr lang="en-US" sz="2667" dirty="0">
                <a:solidFill>
                  <a:srgbClr val="7030A0"/>
                </a:solidFill>
                <a:latin typeface="Times New Roman" panose="02020603050405020304" pitchFamily="18" charset="0"/>
                <a:cs typeface="Times New Roman" panose="02020603050405020304" pitchFamily="18" charset="0"/>
              </a:rPr>
              <a:t> </a:t>
            </a:r>
            <a:r>
              <a:rPr lang="en-US" sz="2667" dirty="0" err="1">
                <a:solidFill>
                  <a:srgbClr val="7030A0"/>
                </a:solidFill>
                <a:latin typeface="Times New Roman" panose="02020603050405020304" pitchFamily="18" charset="0"/>
                <a:cs typeface="Times New Roman" panose="02020603050405020304" pitchFamily="18" charset="0"/>
              </a:rPr>
              <a:t>được</a:t>
            </a:r>
            <a:r>
              <a:rPr lang="en-US" sz="2667" dirty="0">
                <a:solidFill>
                  <a:srgbClr val="7030A0"/>
                </a:solidFill>
                <a:latin typeface="Times New Roman" panose="02020603050405020304" pitchFamily="18" charset="0"/>
                <a:cs typeface="Times New Roman" panose="02020603050405020304" pitchFamily="18" charset="0"/>
              </a:rPr>
              <a:t> </a:t>
            </a:r>
            <a:r>
              <a:rPr lang="en-US" sz="2667" dirty="0" err="1">
                <a:solidFill>
                  <a:srgbClr val="7030A0"/>
                </a:solidFill>
                <a:latin typeface="Times New Roman" panose="02020603050405020304" pitchFamily="18" charset="0"/>
                <a:cs typeface="Times New Roman" panose="02020603050405020304" pitchFamily="18" charset="0"/>
              </a:rPr>
              <a:t>xây</a:t>
            </a:r>
            <a:r>
              <a:rPr lang="en-US" sz="2667" dirty="0">
                <a:solidFill>
                  <a:srgbClr val="7030A0"/>
                </a:solidFill>
                <a:latin typeface="Times New Roman" panose="02020603050405020304" pitchFamily="18" charset="0"/>
                <a:cs typeface="Times New Roman" panose="02020603050405020304" pitchFamily="18" charset="0"/>
              </a:rPr>
              <a:t> </a:t>
            </a:r>
            <a:r>
              <a:rPr lang="en-US" sz="2667" dirty="0" err="1">
                <a:solidFill>
                  <a:srgbClr val="7030A0"/>
                </a:solidFill>
                <a:latin typeface="Times New Roman" panose="02020603050405020304" pitchFamily="18" charset="0"/>
                <a:cs typeface="Times New Roman" panose="02020603050405020304" pitchFamily="18" charset="0"/>
              </a:rPr>
              <a:t>dựng</a:t>
            </a:r>
            <a:r>
              <a:rPr lang="en-US" sz="2667" dirty="0">
                <a:solidFill>
                  <a:srgbClr val="7030A0"/>
                </a:solidFill>
                <a:latin typeface="Times New Roman" panose="02020603050405020304" pitchFamily="18" charset="0"/>
                <a:cs typeface="Times New Roman" panose="02020603050405020304" pitchFamily="18" charset="0"/>
              </a:rPr>
              <a:t> </a:t>
            </a:r>
            <a:r>
              <a:rPr lang="en-US" sz="2667" dirty="0" err="1">
                <a:solidFill>
                  <a:srgbClr val="7030A0"/>
                </a:solidFill>
                <a:latin typeface="Times New Roman" panose="02020603050405020304" pitchFamily="18" charset="0"/>
                <a:cs typeface="Times New Roman" panose="02020603050405020304" pitchFamily="18" charset="0"/>
              </a:rPr>
              <a:t>với</a:t>
            </a:r>
            <a:r>
              <a:rPr lang="en-US" sz="2667" dirty="0">
                <a:solidFill>
                  <a:srgbClr val="7030A0"/>
                </a:solidFill>
                <a:latin typeface="Times New Roman" panose="02020603050405020304" pitchFamily="18" charset="0"/>
                <a:cs typeface="Times New Roman" panose="02020603050405020304" pitchFamily="18" charset="0"/>
              </a:rPr>
              <a:t> </a:t>
            </a:r>
            <a:r>
              <a:rPr lang="en-US" sz="2667" dirty="0" err="1">
                <a:solidFill>
                  <a:srgbClr val="7030A0"/>
                </a:solidFill>
                <a:latin typeface="Times New Roman" panose="02020603050405020304" pitchFamily="18" charset="0"/>
                <a:cs typeface="Times New Roman" panose="02020603050405020304" pitchFamily="18" charset="0"/>
              </a:rPr>
              <a:t>mục</a:t>
            </a:r>
            <a:r>
              <a:rPr lang="en-US" sz="2667" dirty="0">
                <a:solidFill>
                  <a:srgbClr val="7030A0"/>
                </a:solidFill>
                <a:latin typeface="Times New Roman" panose="02020603050405020304" pitchFamily="18" charset="0"/>
                <a:cs typeface="Times New Roman" panose="02020603050405020304" pitchFamily="18" charset="0"/>
              </a:rPr>
              <a:t> </a:t>
            </a:r>
            <a:r>
              <a:rPr lang="en-US" sz="2667" dirty="0" err="1">
                <a:solidFill>
                  <a:srgbClr val="7030A0"/>
                </a:solidFill>
                <a:latin typeface="Times New Roman" panose="02020603050405020304" pitchFamily="18" charset="0"/>
                <a:cs typeface="Times New Roman" panose="02020603050405020304" pitchFamily="18" charset="0"/>
              </a:rPr>
              <a:t>đích</a:t>
            </a:r>
            <a:r>
              <a:rPr lang="en-US" sz="2667" dirty="0">
                <a:solidFill>
                  <a:srgbClr val="7030A0"/>
                </a:solidFill>
                <a:latin typeface="Times New Roman" panose="02020603050405020304" pitchFamily="18" charset="0"/>
                <a:cs typeface="Times New Roman" panose="02020603050405020304" pitchFamily="18" charset="0"/>
              </a:rPr>
              <a:t> </a:t>
            </a:r>
            <a:r>
              <a:rPr lang="en-US" sz="2667" dirty="0" err="1">
                <a:solidFill>
                  <a:srgbClr val="7030A0"/>
                </a:solidFill>
                <a:latin typeface="Times New Roman" panose="02020603050405020304" pitchFamily="18" charset="0"/>
                <a:cs typeface="Times New Roman" panose="02020603050405020304" pitchFamily="18" charset="0"/>
              </a:rPr>
              <a:t>để</a:t>
            </a:r>
            <a:endParaRPr lang="en-US" sz="2667" dirty="0">
              <a:solidFill>
                <a:srgbClr val="7030A0"/>
              </a:solidFill>
              <a:latin typeface="Times New Roman" panose="02020603050405020304" pitchFamily="18" charset="0"/>
              <a:cs typeface="Times New Roman" panose="02020603050405020304" pitchFamily="18" charset="0"/>
            </a:endParaRPr>
          </a:p>
          <a:p>
            <a:pPr lvl="0"/>
            <a:r>
              <a:rPr lang="en-US" sz="2667" dirty="0">
                <a:solidFill>
                  <a:srgbClr val="7030A0"/>
                </a:solidFill>
                <a:latin typeface="Times New Roman" panose="02020603050405020304" pitchFamily="18" charset="0"/>
                <a:cs typeface="Times New Roman" panose="02020603050405020304" pitchFamily="18" charset="0"/>
              </a:rPr>
              <a:t>A. </a:t>
            </a:r>
            <a:r>
              <a:rPr lang="en-US" sz="2667" dirty="0" err="1">
                <a:solidFill>
                  <a:srgbClr val="7030A0"/>
                </a:solidFill>
                <a:latin typeface="Times New Roman" panose="02020603050405020304" pitchFamily="18" charset="0"/>
                <a:cs typeface="Times New Roman" panose="02020603050405020304" pitchFamily="18" charset="0"/>
              </a:rPr>
              <a:t>Để</a:t>
            </a:r>
            <a:r>
              <a:rPr lang="en-US" sz="2667" dirty="0">
                <a:solidFill>
                  <a:srgbClr val="7030A0"/>
                </a:solidFill>
                <a:latin typeface="Times New Roman" panose="02020603050405020304" pitchFamily="18" charset="0"/>
                <a:cs typeface="Times New Roman" panose="02020603050405020304" pitchFamily="18" charset="0"/>
              </a:rPr>
              <a:t> ở</a:t>
            </a:r>
          </a:p>
          <a:p>
            <a:pPr lvl="0"/>
            <a:r>
              <a:rPr lang="en-US" sz="2667" dirty="0">
                <a:solidFill>
                  <a:srgbClr val="7030A0"/>
                </a:solidFill>
                <a:latin typeface="Times New Roman" panose="02020603050405020304" pitchFamily="18" charset="0"/>
                <a:cs typeface="Times New Roman" panose="02020603050405020304" pitchFamily="18" charset="0"/>
              </a:rPr>
              <a:t>B. </a:t>
            </a:r>
            <a:r>
              <a:rPr lang="en-US" sz="2667" dirty="0" err="1">
                <a:solidFill>
                  <a:srgbClr val="7030A0"/>
                </a:solidFill>
                <a:latin typeface="Times New Roman" panose="02020603050405020304" pitchFamily="18" charset="0"/>
                <a:cs typeface="Times New Roman" panose="02020603050405020304" pitchFamily="18" charset="0"/>
              </a:rPr>
              <a:t>Giúp</a:t>
            </a:r>
            <a:r>
              <a:rPr lang="en-US" sz="2667" dirty="0">
                <a:solidFill>
                  <a:srgbClr val="7030A0"/>
                </a:solidFill>
                <a:latin typeface="Times New Roman" panose="02020603050405020304" pitchFamily="18" charset="0"/>
                <a:cs typeface="Times New Roman" panose="02020603050405020304" pitchFamily="18" charset="0"/>
              </a:rPr>
              <a:t> </a:t>
            </a:r>
            <a:r>
              <a:rPr lang="en-US" sz="2667" dirty="0" err="1">
                <a:solidFill>
                  <a:srgbClr val="7030A0"/>
                </a:solidFill>
                <a:latin typeface="Times New Roman" panose="02020603050405020304" pitchFamily="18" charset="0"/>
                <a:cs typeface="Times New Roman" panose="02020603050405020304" pitchFamily="18" charset="0"/>
              </a:rPr>
              <a:t>bảo</a:t>
            </a:r>
            <a:r>
              <a:rPr lang="en-US" sz="2667" dirty="0">
                <a:solidFill>
                  <a:srgbClr val="7030A0"/>
                </a:solidFill>
                <a:latin typeface="Times New Roman" panose="02020603050405020304" pitchFamily="18" charset="0"/>
                <a:cs typeface="Times New Roman" panose="02020603050405020304" pitchFamily="18" charset="0"/>
              </a:rPr>
              <a:t> </a:t>
            </a:r>
            <a:r>
              <a:rPr lang="en-US" sz="2667" dirty="0" err="1">
                <a:solidFill>
                  <a:srgbClr val="7030A0"/>
                </a:solidFill>
                <a:latin typeface="Times New Roman" panose="02020603050405020304" pitchFamily="18" charset="0"/>
                <a:cs typeface="Times New Roman" panose="02020603050405020304" pitchFamily="18" charset="0"/>
              </a:rPr>
              <a:t>vệ</a:t>
            </a:r>
            <a:r>
              <a:rPr lang="en-US" sz="2667" dirty="0">
                <a:solidFill>
                  <a:srgbClr val="7030A0"/>
                </a:solidFill>
                <a:latin typeface="Times New Roman" panose="02020603050405020304" pitchFamily="18" charset="0"/>
                <a:cs typeface="Times New Roman" panose="02020603050405020304" pitchFamily="18" charset="0"/>
              </a:rPr>
              <a:t> con </a:t>
            </a:r>
            <a:r>
              <a:rPr lang="en-US" sz="2667" dirty="0" err="1">
                <a:solidFill>
                  <a:srgbClr val="7030A0"/>
                </a:solidFill>
                <a:latin typeface="Times New Roman" panose="02020603050405020304" pitchFamily="18" charset="0"/>
                <a:cs typeface="Times New Roman" panose="02020603050405020304" pitchFamily="18" charset="0"/>
              </a:rPr>
              <a:t>người</a:t>
            </a:r>
            <a:r>
              <a:rPr lang="en-US" sz="2667" dirty="0">
                <a:solidFill>
                  <a:srgbClr val="7030A0"/>
                </a:solidFill>
                <a:latin typeface="Times New Roman" panose="02020603050405020304" pitchFamily="18" charset="0"/>
                <a:cs typeface="Times New Roman" panose="02020603050405020304" pitchFamily="18" charset="0"/>
              </a:rPr>
              <a:t> </a:t>
            </a:r>
            <a:r>
              <a:rPr lang="en-US" sz="2667" dirty="0" err="1">
                <a:solidFill>
                  <a:srgbClr val="7030A0"/>
                </a:solidFill>
                <a:latin typeface="Times New Roman" panose="02020603050405020304" pitchFamily="18" charset="0"/>
                <a:cs typeface="Times New Roman" panose="02020603050405020304" pitchFamily="18" charset="0"/>
              </a:rPr>
              <a:t>trước</a:t>
            </a:r>
            <a:r>
              <a:rPr lang="en-US" sz="2667" dirty="0">
                <a:solidFill>
                  <a:srgbClr val="7030A0"/>
                </a:solidFill>
                <a:latin typeface="Times New Roman" panose="02020603050405020304" pitchFamily="18" charset="0"/>
                <a:cs typeface="Times New Roman" panose="02020603050405020304" pitchFamily="18" charset="0"/>
              </a:rPr>
              <a:t> </a:t>
            </a:r>
            <a:r>
              <a:rPr lang="en-US" sz="2667" dirty="0" err="1">
                <a:solidFill>
                  <a:srgbClr val="7030A0"/>
                </a:solidFill>
                <a:latin typeface="Times New Roman" panose="02020603050405020304" pitchFamily="18" charset="0"/>
                <a:cs typeface="Times New Roman" panose="02020603050405020304" pitchFamily="18" charset="0"/>
              </a:rPr>
              <a:t>tác</a:t>
            </a:r>
            <a:r>
              <a:rPr lang="en-US" sz="2667" dirty="0">
                <a:solidFill>
                  <a:srgbClr val="7030A0"/>
                </a:solidFill>
                <a:latin typeface="Times New Roman" panose="02020603050405020304" pitchFamily="18" charset="0"/>
                <a:cs typeface="Times New Roman" panose="02020603050405020304" pitchFamily="18" charset="0"/>
              </a:rPr>
              <a:t> </a:t>
            </a:r>
            <a:r>
              <a:rPr lang="en-US" sz="2667" dirty="0" err="1">
                <a:solidFill>
                  <a:srgbClr val="7030A0"/>
                </a:solidFill>
                <a:latin typeface="Times New Roman" panose="02020603050405020304" pitchFamily="18" charset="0"/>
                <a:cs typeface="Times New Roman" panose="02020603050405020304" pitchFamily="18" charset="0"/>
              </a:rPr>
              <a:t>động</a:t>
            </a:r>
            <a:r>
              <a:rPr lang="en-US" sz="2667" dirty="0">
                <a:solidFill>
                  <a:srgbClr val="7030A0"/>
                </a:solidFill>
                <a:latin typeface="Times New Roman" panose="02020603050405020304" pitchFamily="18" charset="0"/>
                <a:cs typeface="Times New Roman" panose="02020603050405020304" pitchFamily="18" charset="0"/>
              </a:rPr>
              <a:t> </a:t>
            </a:r>
            <a:r>
              <a:rPr lang="en-US" sz="2667" dirty="0" err="1">
                <a:solidFill>
                  <a:srgbClr val="7030A0"/>
                </a:solidFill>
                <a:latin typeface="Times New Roman" panose="02020603050405020304" pitchFamily="18" charset="0"/>
                <a:cs typeface="Times New Roman" panose="02020603050405020304" pitchFamily="18" charset="0"/>
              </a:rPr>
              <a:t>xấu</a:t>
            </a:r>
            <a:r>
              <a:rPr lang="en-US" sz="2667" dirty="0">
                <a:solidFill>
                  <a:srgbClr val="7030A0"/>
                </a:solidFill>
                <a:latin typeface="Times New Roman" panose="02020603050405020304" pitchFamily="18" charset="0"/>
                <a:cs typeface="Times New Roman" panose="02020603050405020304" pitchFamily="18" charset="0"/>
              </a:rPr>
              <a:t> </a:t>
            </a:r>
            <a:r>
              <a:rPr lang="en-US" sz="2667" dirty="0" err="1">
                <a:solidFill>
                  <a:srgbClr val="7030A0"/>
                </a:solidFill>
                <a:latin typeface="Times New Roman" panose="02020603050405020304" pitchFamily="18" charset="0"/>
                <a:cs typeface="Times New Roman" panose="02020603050405020304" pitchFamily="18" charset="0"/>
              </a:rPr>
              <a:t>của</a:t>
            </a:r>
            <a:r>
              <a:rPr lang="en-US" sz="2667" dirty="0">
                <a:solidFill>
                  <a:srgbClr val="7030A0"/>
                </a:solidFill>
                <a:latin typeface="Times New Roman" panose="02020603050405020304" pitchFamily="18" charset="0"/>
                <a:cs typeface="Times New Roman" panose="02020603050405020304" pitchFamily="18" charset="0"/>
              </a:rPr>
              <a:t> </a:t>
            </a:r>
            <a:r>
              <a:rPr lang="en-US" sz="2667" dirty="0" err="1">
                <a:solidFill>
                  <a:srgbClr val="7030A0"/>
                </a:solidFill>
                <a:latin typeface="Times New Roman" panose="02020603050405020304" pitchFamily="18" charset="0"/>
                <a:cs typeface="Times New Roman" panose="02020603050405020304" pitchFamily="18" charset="0"/>
              </a:rPr>
              <a:t>thiên</a:t>
            </a:r>
            <a:r>
              <a:rPr lang="en-US" sz="2667" dirty="0">
                <a:solidFill>
                  <a:srgbClr val="7030A0"/>
                </a:solidFill>
                <a:latin typeface="Times New Roman" panose="02020603050405020304" pitchFamily="18" charset="0"/>
                <a:cs typeface="Times New Roman" panose="02020603050405020304" pitchFamily="18" charset="0"/>
              </a:rPr>
              <a:t> </a:t>
            </a:r>
            <a:r>
              <a:rPr lang="en-US" sz="2667" dirty="0" err="1">
                <a:solidFill>
                  <a:srgbClr val="7030A0"/>
                </a:solidFill>
                <a:latin typeface="Times New Roman" panose="02020603050405020304" pitchFamily="18" charset="0"/>
                <a:cs typeface="Times New Roman" panose="02020603050405020304" pitchFamily="18" charset="0"/>
              </a:rPr>
              <a:t>nhiên</a:t>
            </a:r>
            <a:endParaRPr lang="en-US" sz="2667" dirty="0">
              <a:solidFill>
                <a:srgbClr val="7030A0"/>
              </a:solidFill>
              <a:latin typeface="Times New Roman" panose="02020603050405020304" pitchFamily="18" charset="0"/>
              <a:cs typeface="Times New Roman" panose="02020603050405020304" pitchFamily="18" charset="0"/>
            </a:endParaRPr>
          </a:p>
          <a:p>
            <a:pPr lvl="0"/>
            <a:r>
              <a:rPr lang="en-US" sz="2667" dirty="0">
                <a:solidFill>
                  <a:srgbClr val="7030A0"/>
                </a:solidFill>
                <a:latin typeface="Times New Roman" panose="02020603050405020304" pitchFamily="18" charset="0"/>
                <a:cs typeface="Times New Roman" panose="02020603050405020304" pitchFamily="18" charset="0"/>
              </a:rPr>
              <a:t>C.  </a:t>
            </a:r>
            <a:r>
              <a:rPr lang="en-US" sz="2667" dirty="0" err="1">
                <a:solidFill>
                  <a:srgbClr val="7030A0"/>
                </a:solidFill>
                <a:latin typeface="Times New Roman" panose="02020603050405020304" pitchFamily="18" charset="0"/>
                <a:cs typeface="Times New Roman" panose="02020603050405020304" pitchFamily="18" charset="0"/>
              </a:rPr>
              <a:t>Phục</a:t>
            </a:r>
            <a:r>
              <a:rPr lang="en-US" sz="2667" dirty="0">
                <a:solidFill>
                  <a:srgbClr val="7030A0"/>
                </a:solidFill>
                <a:latin typeface="Times New Roman" panose="02020603050405020304" pitchFamily="18" charset="0"/>
                <a:cs typeface="Times New Roman" panose="02020603050405020304" pitchFamily="18" charset="0"/>
              </a:rPr>
              <a:t> </a:t>
            </a:r>
            <a:r>
              <a:rPr lang="en-US" sz="2667" dirty="0" err="1">
                <a:solidFill>
                  <a:srgbClr val="7030A0"/>
                </a:solidFill>
                <a:latin typeface="Times New Roman" panose="02020603050405020304" pitchFamily="18" charset="0"/>
                <a:cs typeface="Times New Roman" panose="02020603050405020304" pitchFamily="18" charset="0"/>
              </a:rPr>
              <a:t>vụ</a:t>
            </a:r>
            <a:r>
              <a:rPr lang="en-US" sz="2667" dirty="0">
                <a:solidFill>
                  <a:srgbClr val="7030A0"/>
                </a:solidFill>
                <a:latin typeface="Times New Roman" panose="02020603050405020304" pitchFamily="18" charset="0"/>
                <a:cs typeface="Times New Roman" panose="02020603050405020304" pitchFamily="18" charset="0"/>
              </a:rPr>
              <a:t> </a:t>
            </a:r>
            <a:r>
              <a:rPr lang="en-US" sz="2667" dirty="0" err="1">
                <a:solidFill>
                  <a:srgbClr val="7030A0"/>
                </a:solidFill>
                <a:latin typeface="Times New Roman" panose="02020603050405020304" pitchFamily="18" charset="0"/>
                <a:cs typeface="Times New Roman" panose="02020603050405020304" pitchFamily="18" charset="0"/>
              </a:rPr>
              <a:t>sinh</a:t>
            </a:r>
            <a:r>
              <a:rPr lang="en-US" sz="2667" dirty="0">
                <a:solidFill>
                  <a:srgbClr val="7030A0"/>
                </a:solidFill>
                <a:latin typeface="Times New Roman" panose="02020603050405020304" pitchFamily="18" charset="0"/>
                <a:cs typeface="Times New Roman" panose="02020603050405020304" pitchFamily="18" charset="0"/>
              </a:rPr>
              <a:t> </a:t>
            </a:r>
            <a:r>
              <a:rPr lang="en-US" sz="2667" dirty="0" err="1">
                <a:solidFill>
                  <a:srgbClr val="7030A0"/>
                </a:solidFill>
                <a:latin typeface="Times New Roman" panose="02020603050405020304" pitchFamily="18" charset="0"/>
                <a:cs typeface="Times New Roman" panose="02020603050405020304" pitchFamily="18" charset="0"/>
              </a:rPr>
              <a:t>hoạt</a:t>
            </a:r>
            <a:r>
              <a:rPr lang="en-US" sz="2667" dirty="0">
                <a:solidFill>
                  <a:srgbClr val="7030A0"/>
                </a:solidFill>
                <a:latin typeface="Times New Roman" panose="02020603050405020304" pitchFamily="18" charset="0"/>
                <a:cs typeface="Times New Roman" panose="02020603050405020304" pitchFamily="18" charset="0"/>
              </a:rPr>
              <a:t> </a:t>
            </a:r>
            <a:r>
              <a:rPr lang="en-US" sz="2667" dirty="0" err="1">
                <a:solidFill>
                  <a:srgbClr val="7030A0"/>
                </a:solidFill>
                <a:latin typeface="Times New Roman" panose="02020603050405020304" pitchFamily="18" charset="0"/>
                <a:cs typeface="Times New Roman" panose="02020603050405020304" pitchFamily="18" charset="0"/>
              </a:rPr>
              <a:t>cá</a:t>
            </a:r>
            <a:r>
              <a:rPr lang="en-US" sz="2667" dirty="0">
                <a:solidFill>
                  <a:srgbClr val="7030A0"/>
                </a:solidFill>
                <a:latin typeface="Times New Roman" panose="02020603050405020304" pitchFamily="18" charset="0"/>
                <a:cs typeface="Times New Roman" panose="02020603050405020304" pitchFamily="18" charset="0"/>
              </a:rPr>
              <a:t> </a:t>
            </a:r>
            <a:r>
              <a:rPr lang="en-US" sz="2667" dirty="0" err="1">
                <a:solidFill>
                  <a:srgbClr val="7030A0"/>
                </a:solidFill>
                <a:latin typeface="Times New Roman" panose="02020603050405020304" pitchFamily="18" charset="0"/>
                <a:cs typeface="Times New Roman" panose="02020603050405020304" pitchFamily="18" charset="0"/>
              </a:rPr>
              <a:t>nhân</a:t>
            </a:r>
            <a:r>
              <a:rPr lang="en-US" sz="2667" dirty="0">
                <a:solidFill>
                  <a:srgbClr val="7030A0"/>
                </a:solidFill>
                <a:latin typeface="Times New Roman" panose="02020603050405020304" pitchFamily="18" charset="0"/>
                <a:cs typeface="Times New Roman" panose="02020603050405020304" pitchFamily="18" charset="0"/>
              </a:rPr>
              <a:t> </a:t>
            </a:r>
            <a:r>
              <a:rPr lang="en-US" sz="2667" dirty="0" err="1">
                <a:solidFill>
                  <a:srgbClr val="7030A0"/>
                </a:solidFill>
                <a:latin typeface="Times New Roman" panose="02020603050405020304" pitchFamily="18" charset="0"/>
                <a:cs typeface="Times New Roman" panose="02020603050405020304" pitchFamily="18" charset="0"/>
              </a:rPr>
              <a:t>hoặc</a:t>
            </a:r>
            <a:r>
              <a:rPr lang="en-US" sz="2667" dirty="0">
                <a:solidFill>
                  <a:srgbClr val="7030A0"/>
                </a:solidFill>
                <a:latin typeface="Times New Roman" panose="02020603050405020304" pitchFamily="18" charset="0"/>
                <a:cs typeface="Times New Roman" panose="02020603050405020304" pitchFamily="18" charset="0"/>
              </a:rPr>
              <a:t> </a:t>
            </a:r>
            <a:r>
              <a:rPr lang="en-US" sz="2667" dirty="0" err="1">
                <a:solidFill>
                  <a:srgbClr val="7030A0"/>
                </a:solidFill>
                <a:latin typeface="Times New Roman" panose="02020603050405020304" pitchFamily="18" charset="0"/>
                <a:cs typeface="Times New Roman" panose="02020603050405020304" pitchFamily="18" charset="0"/>
              </a:rPr>
              <a:t>hộ</a:t>
            </a:r>
            <a:r>
              <a:rPr lang="en-US" sz="2667" dirty="0">
                <a:solidFill>
                  <a:srgbClr val="7030A0"/>
                </a:solidFill>
                <a:latin typeface="Times New Roman" panose="02020603050405020304" pitchFamily="18" charset="0"/>
                <a:cs typeface="Times New Roman" panose="02020603050405020304" pitchFamily="18" charset="0"/>
              </a:rPr>
              <a:t> </a:t>
            </a:r>
            <a:r>
              <a:rPr lang="en-US" sz="2667" dirty="0" err="1">
                <a:solidFill>
                  <a:srgbClr val="7030A0"/>
                </a:solidFill>
                <a:latin typeface="Times New Roman" panose="02020603050405020304" pitchFamily="18" charset="0"/>
                <a:cs typeface="Times New Roman" panose="02020603050405020304" pitchFamily="18" charset="0"/>
              </a:rPr>
              <a:t>gia</a:t>
            </a:r>
            <a:r>
              <a:rPr lang="en-US" sz="2667" dirty="0">
                <a:solidFill>
                  <a:srgbClr val="7030A0"/>
                </a:solidFill>
                <a:latin typeface="Times New Roman" panose="02020603050405020304" pitchFamily="18" charset="0"/>
                <a:cs typeface="Times New Roman" panose="02020603050405020304" pitchFamily="18" charset="0"/>
              </a:rPr>
              <a:t> </a:t>
            </a:r>
            <a:r>
              <a:rPr lang="en-US" sz="2667" dirty="0" err="1">
                <a:solidFill>
                  <a:srgbClr val="7030A0"/>
                </a:solidFill>
                <a:latin typeface="Times New Roman" panose="02020603050405020304" pitchFamily="18" charset="0"/>
                <a:cs typeface="Times New Roman" panose="02020603050405020304" pitchFamily="18" charset="0"/>
              </a:rPr>
              <a:t>đình</a:t>
            </a:r>
            <a:endParaRPr lang="en-US" sz="2667" dirty="0">
              <a:solidFill>
                <a:srgbClr val="7030A0"/>
              </a:solidFill>
              <a:latin typeface="Times New Roman" panose="02020603050405020304" pitchFamily="18" charset="0"/>
              <a:cs typeface="Times New Roman" panose="02020603050405020304" pitchFamily="18" charset="0"/>
            </a:endParaRPr>
          </a:p>
          <a:p>
            <a:pPr lvl="0"/>
            <a:r>
              <a:rPr lang="en-US" sz="2667" dirty="0">
                <a:solidFill>
                  <a:srgbClr val="7030A0"/>
                </a:solidFill>
                <a:latin typeface="Times New Roman" panose="02020603050405020304" pitchFamily="18" charset="0"/>
                <a:cs typeface="Times New Roman" panose="02020603050405020304" pitchFamily="18" charset="0"/>
              </a:rPr>
              <a:t>D.  </a:t>
            </a:r>
            <a:r>
              <a:rPr lang="en-US" sz="2667" dirty="0" err="1">
                <a:solidFill>
                  <a:srgbClr val="7030A0"/>
                </a:solidFill>
                <a:latin typeface="Times New Roman" panose="02020603050405020304" pitchFamily="18" charset="0"/>
                <a:cs typeface="Times New Roman" panose="02020603050405020304" pitchFamily="18" charset="0"/>
              </a:rPr>
              <a:t>Cả</a:t>
            </a:r>
            <a:r>
              <a:rPr lang="en-US" sz="2667" dirty="0">
                <a:solidFill>
                  <a:srgbClr val="7030A0"/>
                </a:solidFill>
                <a:latin typeface="Times New Roman" panose="02020603050405020304" pitchFamily="18" charset="0"/>
                <a:cs typeface="Times New Roman" panose="02020603050405020304" pitchFamily="18" charset="0"/>
              </a:rPr>
              <a:t> 3 </a:t>
            </a:r>
            <a:r>
              <a:rPr lang="en-US" sz="2667" dirty="0" err="1">
                <a:solidFill>
                  <a:srgbClr val="7030A0"/>
                </a:solidFill>
                <a:latin typeface="Times New Roman" panose="02020603050405020304" pitchFamily="18" charset="0"/>
                <a:cs typeface="Times New Roman" panose="02020603050405020304" pitchFamily="18" charset="0"/>
              </a:rPr>
              <a:t>đáp</a:t>
            </a:r>
            <a:r>
              <a:rPr lang="en-US" sz="2667" dirty="0">
                <a:solidFill>
                  <a:srgbClr val="7030A0"/>
                </a:solidFill>
                <a:latin typeface="Times New Roman" panose="02020603050405020304" pitchFamily="18" charset="0"/>
                <a:cs typeface="Times New Roman" panose="02020603050405020304" pitchFamily="18" charset="0"/>
              </a:rPr>
              <a:t> </a:t>
            </a:r>
            <a:r>
              <a:rPr lang="en-US" sz="2667" dirty="0" err="1">
                <a:solidFill>
                  <a:srgbClr val="7030A0"/>
                </a:solidFill>
                <a:latin typeface="Times New Roman" panose="02020603050405020304" pitchFamily="18" charset="0"/>
                <a:cs typeface="Times New Roman" panose="02020603050405020304" pitchFamily="18" charset="0"/>
              </a:rPr>
              <a:t>án</a:t>
            </a:r>
            <a:r>
              <a:rPr lang="en-US" sz="2667" dirty="0">
                <a:solidFill>
                  <a:srgbClr val="7030A0"/>
                </a:solidFill>
                <a:latin typeface="Times New Roman" panose="02020603050405020304" pitchFamily="18" charset="0"/>
                <a:cs typeface="Times New Roman" panose="02020603050405020304" pitchFamily="18" charset="0"/>
              </a:rPr>
              <a:t> </a:t>
            </a:r>
            <a:r>
              <a:rPr lang="en-US" sz="2667" dirty="0" err="1">
                <a:solidFill>
                  <a:srgbClr val="7030A0"/>
                </a:solidFill>
                <a:latin typeface="Times New Roman" panose="02020603050405020304" pitchFamily="18" charset="0"/>
                <a:cs typeface="Times New Roman" panose="02020603050405020304" pitchFamily="18" charset="0"/>
              </a:rPr>
              <a:t>trên</a:t>
            </a:r>
            <a:endParaRPr lang="en-US" sz="2667" dirty="0">
              <a:solidFill>
                <a:srgbClr val="7030A0"/>
              </a:solidFill>
              <a:latin typeface="Times New Roman" panose="02020603050405020304" pitchFamily="18" charset="0"/>
              <a:cs typeface="Times New Roman" panose="02020603050405020304" pitchFamily="18" charset="0"/>
            </a:endParaRPr>
          </a:p>
        </p:txBody>
      </p:sp>
      <p:grpSp>
        <p:nvGrpSpPr>
          <p:cNvPr id="36" name="Group 35">
            <a:extLst>
              <a:ext uri="{FF2B5EF4-FFF2-40B4-BE49-F238E27FC236}">
                <a16:creationId xmlns:a16="http://schemas.microsoft.com/office/drawing/2014/main" id="{EA94EE4C-DC84-4124-A9D4-9D6529BF4EDC}"/>
              </a:ext>
            </a:extLst>
          </p:cNvPr>
          <p:cNvGrpSpPr/>
          <p:nvPr/>
        </p:nvGrpSpPr>
        <p:grpSpPr>
          <a:xfrm flipH="1">
            <a:off x="5750560" y="419098"/>
            <a:ext cx="2072640" cy="1035052"/>
            <a:chOff x="-1732975" y="2265304"/>
            <a:chExt cx="1554480" cy="776289"/>
          </a:xfrm>
        </p:grpSpPr>
        <p:sp>
          <p:nvSpPr>
            <p:cNvPr id="37" name="Speech Bubble: Rectangle with Corners Rounded 36">
              <a:extLst>
                <a:ext uri="{FF2B5EF4-FFF2-40B4-BE49-F238E27FC236}">
                  <a16:creationId xmlns:a16="http://schemas.microsoft.com/office/drawing/2014/main" id="{8464420B-B920-4317-BE91-1D08964D7B72}"/>
                </a:ext>
              </a:extLst>
            </p:cNvPr>
            <p:cNvSpPr/>
            <p:nvPr/>
          </p:nvSpPr>
          <p:spPr>
            <a:xfrm>
              <a:off x="-1732975" y="2265304"/>
              <a:ext cx="1554480" cy="274320"/>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defRPr/>
              </a:pPr>
              <a:r>
                <a:rPr lang="en-US" sz="1867" b="1" dirty="0">
                  <a:solidFill>
                    <a:srgbClr val="FF0000"/>
                  </a:solidFill>
                  <a:latin typeface="Times New Roman" panose="02020603050405020304" pitchFamily="18" charset="0"/>
                  <a:cs typeface="Times New Roman" panose="02020603050405020304" pitchFamily="18" charset="0"/>
                </a:rPr>
                <a:t>D</a:t>
              </a:r>
              <a:endParaRPr lang="vi-VN" sz="1867" b="1" dirty="0">
                <a:solidFill>
                  <a:srgbClr val="FF0000"/>
                </a:solidFill>
                <a:latin typeface="Times New Roman" panose="02020603050405020304" pitchFamily="18" charset="0"/>
                <a:cs typeface="Times New Roman" panose="02020603050405020304" pitchFamily="18" charset="0"/>
              </a:endParaRPr>
            </a:p>
          </p:txBody>
        </p:sp>
        <p:pic>
          <p:nvPicPr>
            <p:cNvPr id="38" name="Picture 37">
              <a:extLst>
                <a:ext uri="{FF2B5EF4-FFF2-40B4-BE49-F238E27FC236}">
                  <a16:creationId xmlns:a16="http://schemas.microsoft.com/office/drawing/2014/main" id="{43CE51CF-BBF3-4E8C-8C2F-C00E7D8E85C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a:extLst>
              <a:ext uri="{FF2B5EF4-FFF2-40B4-BE49-F238E27FC236}">
                <a16:creationId xmlns:a16="http://schemas.microsoft.com/office/drawing/2014/main" id="{98418B5F-CE4A-4DBA-A4BC-305D0001CD6E}"/>
              </a:ext>
            </a:extLst>
          </p:cNvPr>
          <p:cNvGrpSpPr/>
          <p:nvPr/>
        </p:nvGrpSpPr>
        <p:grpSpPr>
          <a:xfrm>
            <a:off x="-4368800" y="3137243"/>
            <a:ext cx="2844800" cy="1510959"/>
            <a:chOff x="-2312095" y="2265304"/>
            <a:chExt cx="2133600" cy="1133219"/>
          </a:xfrm>
        </p:grpSpPr>
        <p:sp>
          <p:nvSpPr>
            <p:cNvPr id="40" name="Speech Bubble: Rectangle with Corners Rounded 39">
              <a:extLst>
                <a:ext uri="{FF2B5EF4-FFF2-40B4-BE49-F238E27FC236}">
                  <a16:creationId xmlns:a16="http://schemas.microsoft.com/office/drawing/2014/main" id="{2461C522-FF0F-436E-8533-BD3D2DC10B53}"/>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b="1" dirty="0">
                  <a:solidFill>
                    <a:srgbClr val="FF0000"/>
                  </a:solidFill>
                  <a:latin typeface="Times New Roman" panose="02020603050405020304" pitchFamily="18" charset="0"/>
                  <a:cs typeface="Times New Roman" panose="02020603050405020304" pitchFamily="18" charset="0"/>
                </a:rPr>
                <a:t>A</a:t>
              </a:r>
              <a:endParaRPr lang="vi-VN" sz="2400" b="1" dirty="0">
                <a:solidFill>
                  <a:srgbClr val="FF0000"/>
                </a:solidFill>
                <a:latin typeface="Times New Roman" panose="02020603050405020304" pitchFamily="18" charset="0"/>
                <a:cs typeface="Times New Roman" panose="02020603050405020304" pitchFamily="18" charset="0"/>
              </a:endParaRP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a:extLst>
              <a:ext uri="{FF2B5EF4-FFF2-40B4-BE49-F238E27FC236}">
                <a16:creationId xmlns:a16="http://schemas.microsoft.com/office/drawing/2014/main" id="{C8AC982F-5F1C-4DBD-AD2A-FFDC19ED0C2B}"/>
              </a:ext>
            </a:extLst>
          </p:cNvPr>
          <p:cNvGrpSpPr/>
          <p:nvPr/>
        </p:nvGrpSpPr>
        <p:grpSpPr>
          <a:xfrm flipH="1">
            <a:off x="10668000" y="3429002"/>
            <a:ext cx="2844800" cy="1510959"/>
            <a:chOff x="-2312095" y="2265304"/>
            <a:chExt cx="2133600" cy="1133219"/>
          </a:xfrm>
        </p:grpSpPr>
        <p:sp>
          <p:nvSpPr>
            <p:cNvPr id="45" name="Speech Bubble: Rectangle with Corners Rounded 44">
              <a:extLst>
                <a:ext uri="{FF2B5EF4-FFF2-40B4-BE49-F238E27FC236}">
                  <a16:creationId xmlns:a16="http://schemas.microsoft.com/office/drawing/2014/main" id="{FA301BAE-EABF-4823-A77C-08256DF60184}"/>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defRPr/>
              </a:pPr>
              <a:r>
                <a:rPr lang="en-US" sz="2400" b="1" dirty="0">
                  <a:solidFill>
                    <a:srgbClr val="FF0000"/>
                  </a:solidFill>
                  <a:latin typeface="Times New Roman" panose="02020603050405020304" pitchFamily="18" charset="0"/>
                  <a:cs typeface="Times New Roman" panose="02020603050405020304" pitchFamily="18" charset="0"/>
                </a:rPr>
                <a:t>B</a:t>
              </a:r>
              <a:endParaRPr lang="vi-VN" sz="2400" b="1" dirty="0">
                <a:solidFill>
                  <a:srgbClr val="FF0000"/>
                </a:solidFill>
                <a:latin typeface="Times New Roman" panose="02020603050405020304" pitchFamily="18" charset="0"/>
                <a:cs typeface="Times New Roman" panose="02020603050405020304" pitchFamily="18" charset="0"/>
              </a:endParaRPr>
            </a:p>
          </p:txBody>
        </p:sp>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a:extLst>
              <a:ext uri="{FF2B5EF4-FFF2-40B4-BE49-F238E27FC236}">
                <a16:creationId xmlns:a16="http://schemas.microsoft.com/office/drawing/2014/main" id="{7055A351-8018-43CC-AF85-72E9B10CD70C}"/>
              </a:ext>
            </a:extLst>
          </p:cNvPr>
          <p:cNvGrpSpPr/>
          <p:nvPr/>
        </p:nvGrpSpPr>
        <p:grpSpPr>
          <a:xfrm>
            <a:off x="-4368800" y="5156202"/>
            <a:ext cx="2844800" cy="1510959"/>
            <a:chOff x="-2312095" y="2265304"/>
            <a:chExt cx="2133600" cy="1133219"/>
          </a:xfrm>
        </p:grpSpPr>
        <p:sp>
          <p:nvSpPr>
            <p:cNvPr id="48" name="Speech Bubble: Rectangle with Corners Rounded 47">
              <a:extLst>
                <a:ext uri="{FF2B5EF4-FFF2-40B4-BE49-F238E27FC236}">
                  <a16:creationId xmlns:a16="http://schemas.microsoft.com/office/drawing/2014/main" id="{8759F8F5-EA73-4ECF-8396-C55219BE69C7}"/>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b="1" dirty="0">
                  <a:solidFill>
                    <a:srgbClr val="FF0000"/>
                  </a:solidFill>
                  <a:latin typeface="Times New Roman" panose="02020603050405020304" pitchFamily="18" charset="0"/>
                  <a:cs typeface="Times New Roman" panose="02020603050405020304" pitchFamily="18" charset="0"/>
                </a:rPr>
                <a:t>C</a:t>
              </a:r>
              <a:endParaRPr lang="vi-VN" sz="2400" b="1" dirty="0">
                <a:solidFill>
                  <a:srgbClr val="FF0000"/>
                </a:solidFill>
                <a:latin typeface="Times New Roman" panose="02020603050405020304" pitchFamily="18" charset="0"/>
                <a:cs typeface="Times New Roman" panose="02020603050405020304" pitchFamily="18" charset="0"/>
              </a:endParaRPr>
            </a:p>
          </p:txBody>
        </p:sp>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spTree>
    <p:extLst>
      <p:ext uri="{BB962C8B-B14F-4D97-AF65-F5344CB8AC3E}">
        <p14:creationId xmlns:p14="http://schemas.microsoft.com/office/powerpoint/2010/main" val="3058084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8"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0-#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13000" fill="hold"/>
                                        <p:tgtEl>
                                          <p:spTgt spid="39"/>
                                        </p:tgtEl>
                                        <p:attrNameLst>
                                          <p:attrName>ppt_x</p:attrName>
                                        </p:attrNameLst>
                                      </p:cBhvr>
                                      <p:tavLst>
                                        <p:tav tm="0">
                                          <p:val>
                                            <p:strVal val="1+#ppt_w/2"/>
                                          </p:val>
                                        </p:tav>
                                        <p:tav tm="100000">
                                          <p:val>
                                            <p:strVal val="#ppt_x"/>
                                          </p:val>
                                        </p:tav>
                                      </p:tavLst>
                                    </p:anim>
                                    <p:anim calcmode="lin" valueType="num">
                                      <p:cBhvr additive="base">
                                        <p:cTn id="25" dur="13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5000" fill="hold"/>
                                        <p:tgtEl>
                                          <p:spTgt spid="44"/>
                                        </p:tgtEl>
                                        <p:attrNameLst>
                                          <p:attrName>ppt_x</p:attrName>
                                        </p:attrNameLst>
                                      </p:cBhvr>
                                      <p:tavLst>
                                        <p:tav tm="0">
                                          <p:val>
                                            <p:strVal val="0-#ppt_w/2"/>
                                          </p:val>
                                        </p:tav>
                                        <p:tav tm="100000">
                                          <p:val>
                                            <p:strVal val="#ppt_x"/>
                                          </p:val>
                                        </p:tav>
                                      </p:tavLst>
                                    </p:anim>
                                    <p:anim calcmode="lin" valueType="num">
                                      <p:cBhvr additive="base">
                                        <p:cTn id="29" dur="15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2"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8000" fill="hold"/>
                                        <p:tgtEl>
                                          <p:spTgt spid="47"/>
                                        </p:tgtEl>
                                        <p:attrNameLst>
                                          <p:attrName>ppt_x</p:attrName>
                                        </p:attrNameLst>
                                      </p:cBhvr>
                                      <p:tavLst>
                                        <p:tav tm="0">
                                          <p:val>
                                            <p:strVal val="1+#ppt_w/2"/>
                                          </p:val>
                                        </p:tav>
                                        <p:tav tm="100000">
                                          <p:val>
                                            <p:strVal val="#ppt_x"/>
                                          </p:val>
                                        </p:tav>
                                      </p:tavLst>
                                    </p:anim>
                                    <p:anim calcmode="lin" valueType="num">
                                      <p:cBhvr additive="base">
                                        <p:cTn id="33" dur="180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250"/>
                                        <p:tgtEl>
                                          <p:spTgt spid="27"/>
                                        </p:tgtEl>
                                      </p:cBhvr>
                                    </p:animEffect>
                                    <p:set>
                                      <p:cBhvr>
                                        <p:cTn id="39" dur="1" fill="hold">
                                          <p:stCondLst>
                                            <p:cond delay="249"/>
                                          </p:stCondLst>
                                        </p:cTn>
                                        <p:tgtEl>
                                          <p:spTgt spid="2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
                                        <p:tgtEl>
                                          <p:spTgt spid="6"/>
                                        </p:tgtEl>
                                      </p:cBhvr>
                                    </p:animEffect>
                                    <p:set>
                                      <p:cBhvr>
                                        <p:cTn id="42" dur="1" fill="hold">
                                          <p:stCondLst>
                                            <p:cond delay="9"/>
                                          </p:stCondLst>
                                        </p:cTn>
                                        <p:tgtEl>
                                          <p:spTgt spid="6"/>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2" name="yeeh.wav"/>
                                        </p:tgtEl>
                                      </p:cMediaNode>
                                    </p:audio>
                                  </p:subTnLst>
                                </p:cTn>
                              </p:par>
                              <p:par>
                                <p:cTn id="49" presetID="32" presetClass="emph" presetSubtype="0" repeatCount="indefinite" fill="hold" nodeType="withEffect">
                                  <p:stCondLst>
                                    <p:cond delay="0"/>
                                  </p:stCondLst>
                                  <p:childTnLst>
                                    <p:animRot by="120000">
                                      <p:cBhvr>
                                        <p:cTn id="50" dur="50" fill="hold">
                                          <p:stCondLst>
                                            <p:cond delay="0"/>
                                          </p:stCondLst>
                                        </p:cTn>
                                        <p:tgtEl>
                                          <p:spTgt spid="36"/>
                                        </p:tgtEl>
                                        <p:attrNameLst>
                                          <p:attrName>r</p:attrName>
                                        </p:attrNameLst>
                                      </p:cBhvr>
                                    </p:animRot>
                                    <p:animRot by="-240000">
                                      <p:cBhvr>
                                        <p:cTn id="51" dur="100" fill="hold">
                                          <p:stCondLst>
                                            <p:cond delay="100"/>
                                          </p:stCondLst>
                                        </p:cTn>
                                        <p:tgtEl>
                                          <p:spTgt spid="36"/>
                                        </p:tgtEl>
                                        <p:attrNameLst>
                                          <p:attrName>r</p:attrName>
                                        </p:attrNameLst>
                                      </p:cBhvr>
                                    </p:animRot>
                                    <p:animRot by="240000">
                                      <p:cBhvr>
                                        <p:cTn id="52" dur="100" fill="hold">
                                          <p:stCondLst>
                                            <p:cond delay="200"/>
                                          </p:stCondLst>
                                        </p:cTn>
                                        <p:tgtEl>
                                          <p:spTgt spid="36"/>
                                        </p:tgtEl>
                                        <p:attrNameLst>
                                          <p:attrName>r</p:attrName>
                                        </p:attrNameLst>
                                      </p:cBhvr>
                                    </p:animRot>
                                    <p:animRot by="-240000">
                                      <p:cBhvr>
                                        <p:cTn id="53" dur="100" fill="hold">
                                          <p:stCondLst>
                                            <p:cond delay="300"/>
                                          </p:stCondLst>
                                        </p:cTn>
                                        <p:tgtEl>
                                          <p:spTgt spid="36"/>
                                        </p:tgtEl>
                                        <p:attrNameLst>
                                          <p:attrName>r</p:attrName>
                                        </p:attrNameLst>
                                      </p:cBhvr>
                                    </p:animRot>
                                    <p:animRot by="120000">
                                      <p:cBhvr>
                                        <p:cTn id="54"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39"/>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clickEffect">
                                  <p:stCondLst>
                                    <p:cond delay="0"/>
                                  </p:stCondLst>
                                  <p:childTnLst>
                                    <p:animRot by="120000">
                                      <p:cBhvr>
                                        <p:cTn id="59" dur="100" fill="hold">
                                          <p:stCondLst>
                                            <p:cond delay="0"/>
                                          </p:stCondLst>
                                        </p:cTn>
                                        <p:tgtEl>
                                          <p:spTgt spid="39"/>
                                        </p:tgtEl>
                                        <p:attrNameLst>
                                          <p:attrName>r</p:attrName>
                                        </p:attrNameLst>
                                      </p:cBhvr>
                                    </p:animRot>
                                    <p:animRot by="-240000">
                                      <p:cBhvr>
                                        <p:cTn id="60" dur="200" fill="hold">
                                          <p:stCondLst>
                                            <p:cond delay="200"/>
                                          </p:stCondLst>
                                        </p:cTn>
                                        <p:tgtEl>
                                          <p:spTgt spid="39"/>
                                        </p:tgtEl>
                                        <p:attrNameLst>
                                          <p:attrName>r</p:attrName>
                                        </p:attrNameLst>
                                      </p:cBhvr>
                                    </p:animRot>
                                    <p:animRot by="240000">
                                      <p:cBhvr>
                                        <p:cTn id="61" dur="200" fill="hold">
                                          <p:stCondLst>
                                            <p:cond delay="400"/>
                                          </p:stCondLst>
                                        </p:cTn>
                                        <p:tgtEl>
                                          <p:spTgt spid="39"/>
                                        </p:tgtEl>
                                        <p:attrNameLst>
                                          <p:attrName>r</p:attrName>
                                        </p:attrNameLst>
                                      </p:cBhvr>
                                    </p:animRot>
                                    <p:animRot by="-240000">
                                      <p:cBhvr>
                                        <p:cTn id="62" dur="200" fill="hold">
                                          <p:stCondLst>
                                            <p:cond delay="600"/>
                                          </p:stCondLst>
                                        </p:cTn>
                                        <p:tgtEl>
                                          <p:spTgt spid="39"/>
                                        </p:tgtEl>
                                        <p:attrNameLst>
                                          <p:attrName>r</p:attrName>
                                        </p:attrNameLst>
                                      </p:cBhvr>
                                    </p:animRot>
                                    <p:animRot by="120000">
                                      <p:cBhvr>
                                        <p:cTn id="63" dur="200" fill="hold">
                                          <p:stCondLst>
                                            <p:cond delay="800"/>
                                          </p:stCondLst>
                                        </p:cTn>
                                        <p:tgtEl>
                                          <p:spTgt spid="39"/>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9"/>
                  </p:tgtEl>
                </p:cond>
              </p:nextCondLst>
            </p:seq>
            <p:seq concurrent="1" nextAc="seek">
              <p:cTn id="64" restart="whenNotActive" fill="hold" evtFilter="cancelBubble" nodeType="interactiveSeq">
                <p:stCondLst>
                  <p:cond evt="onClick" delay="0">
                    <p:tgtEl>
                      <p:spTgt spid="44"/>
                    </p:tgtEl>
                  </p:cond>
                </p:stCondLst>
                <p:endSync evt="end" delay="0">
                  <p:rtn val="all"/>
                </p:endSync>
                <p:childTnLst>
                  <p:par>
                    <p:cTn id="65" fill="hold">
                      <p:stCondLst>
                        <p:cond delay="0"/>
                      </p:stCondLst>
                      <p:childTnLst>
                        <p:par>
                          <p:cTn id="66" fill="hold">
                            <p:stCondLst>
                              <p:cond delay="0"/>
                            </p:stCondLst>
                            <p:childTnLst>
                              <p:par>
                                <p:cTn id="67" presetID="32" presetClass="emph" presetSubtype="0" fill="hold" nodeType="clickEffect">
                                  <p:stCondLst>
                                    <p:cond delay="0"/>
                                  </p:stCondLst>
                                  <p:childTnLst>
                                    <p:animRot by="120000">
                                      <p:cBhvr>
                                        <p:cTn id="68" dur="100" fill="hold">
                                          <p:stCondLst>
                                            <p:cond delay="0"/>
                                          </p:stCondLst>
                                        </p:cTn>
                                        <p:tgtEl>
                                          <p:spTgt spid="44"/>
                                        </p:tgtEl>
                                        <p:attrNameLst>
                                          <p:attrName>r</p:attrName>
                                        </p:attrNameLst>
                                      </p:cBhvr>
                                    </p:animRot>
                                    <p:animRot by="-240000">
                                      <p:cBhvr>
                                        <p:cTn id="69" dur="200" fill="hold">
                                          <p:stCondLst>
                                            <p:cond delay="200"/>
                                          </p:stCondLst>
                                        </p:cTn>
                                        <p:tgtEl>
                                          <p:spTgt spid="44"/>
                                        </p:tgtEl>
                                        <p:attrNameLst>
                                          <p:attrName>r</p:attrName>
                                        </p:attrNameLst>
                                      </p:cBhvr>
                                    </p:animRot>
                                    <p:animRot by="240000">
                                      <p:cBhvr>
                                        <p:cTn id="70" dur="200" fill="hold">
                                          <p:stCondLst>
                                            <p:cond delay="400"/>
                                          </p:stCondLst>
                                        </p:cTn>
                                        <p:tgtEl>
                                          <p:spTgt spid="44"/>
                                        </p:tgtEl>
                                        <p:attrNameLst>
                                          <p:attrName>r</p:attrName>
                                        </p:attrNameLst>
                                      </p:cBhvr>
                                    </p:animRot>
                                    <p:animRot by="-240000">
                                      <p:cBhvr>
                                        <p:cTn id="71" dur="200" fill="hold">
                                          <p:stCondLst>
                                            <p:cond delay="600"/>
                                          </p:stCondLst>
                                        </p:cTn>
                                        <p:tgtEl>
                                          <p:spTgt spid="44"/>
                                        </p:tgtEl>
                                        <p:attrNameLst>
                                          <p:attrName>r</p:attrName>
                                        </p:attrNameLst>
                                      </p:cBhvr>
                                    </p:animRot>
                                    <p:animRot by="120000">
                                      <p:cBhvr>
                                        <p:cTn id="72" dur="200" fill="hold">
                                          <p:stCondLst>
                                            <p:cond delay="800"/>
                                          </p:stCondLst>
                                        </p:cTn>
                                        <p:tgtEl>
                                          <p:spTgt spid="44"/>
                                        </p:tgtEl>
                                        <p:attrNameLst>
                                          <p:attrName>r</p:attrName>
                                        </p:attrNameLst>
                                      </p:cBhvr>
                                    </p:animRot>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seq concurrent="1" nextAc="seek">
              <p:cTn id="73" restart="whenNotActive" fill="hold" evtFilter="cancelBubble" nodeType="interactiveSeq">
                <p:stCondLst>
                  <p:cond evt="onClick" delay="0">
                    <p:tgtEl>
                      <p:spTgt spid="47"/>
                    </p:tgtEl>
                  </p:cond>
                </p:stCondLst>
                <p:endSync evt="end" delay="0">
                  <p:rtn val="all"/>
                </p:endSync>
                <p:childTnLst>
                  <p:par>
                    <p:cTn id="74" fill="hold">
                      <p:stCondLst>
                        <p:cond delay="0"/>
                      </p:stCondLst>
                      <p:childTnLst>
                        <p:par>
                          <p:cTn id="75" fill="hold">
                            <p:stCondLst>
                              <p:cond delay="0"/>
                            </p:stCondLst>
                            <p:childTnLst>
                              <p:par>
                                <p:cTn id="76" presetID="32" presetClass="emph" presetSubtype="0" fill="hold" nodeType="clickEffect">
                                  <p:stCondLst>
                                    <p:cond delay="0"/>
                                  </p:stCondLst>
                                  <p:childTnLst>
                                    <p:animRot by="120000">
                                      <p:cBhvr>
                                        <p:cTn id="77" dur="100" fill="hold">
                                          <p:stCondLst>
                                            <p:cond delay="0"/>
                                          </p:stCondLst>
                                        </p:cTn>
                                        <p:tgtEl>
                                          <p:spTgt spid="47"/>
                                        </p:tgtEl>
                                        <p:attrNameLst>
                                          <p:attrName>r</p:attrName>
                                        </p:attrNameLst>
                                      </p:cBhvr>
                                    </p:animRot>
                                    <p:animRot by="-240000">
                                      <p:cBhvr>
                                        <p:cTn id="78" dur="200" fill="hold">
                                          <p:stCondLst>
                                            <p:cond delay="200"/>
                                          </p:stCondLst>
                                        </p:cTn>
                                        <p:tgtEl>
                                          <p:spTgt spid="47"/>
                                        </p:tgtEl>
                                        <p:attrNameLst>
                                          <p:attrName>r</p:attrName>
                                        </p:attrNameLst>
                                      </p:cBhvr>
                                    </p:animRot>
                                    <p:animRot by="240000">
                                      <p:cBhvr>
                                        <p:cTn id="79" dur="200" fill="hold">
                                          <p:stCondLst>
                                            <p:cond delay="400"/>
                                          </p:stCondLst>
                                        </p:cTn>
                                        <p:tgtEl>
                                          <p:spTgt spid="47"/>
                                        </p:tgtEl>
                                        <p:attrNameLst>
                                          <p:attrName>r</p:attrName>
                                        </p:attrNameLst>
                                      </p:cBhvr>
                                    </p:animRot>
                                    <p:animRot by="-240000">
                                      <p:cBhvr>
                                        <p:cTn id="80" dur="200" fill="hold">
                                          <p:stCondLst>
                                            <p:cond delay="600"/>
                                          </p:stCondLst>
                                        </p:cTn>
                                        <p:tgtEl>
                                          <p:spTgt spid="47"/>
                                        </p:tgtEl>
                                        <p:attrNameLst>
                                          <p:attrName>r</p:attrName>
                                        </p:attrNameLst>
                                      </p:cBhvr>
                                    </p:animRot>
                                    <p:animRot by="120000">
                                      <p:cBhvr>
                                        <p:cTn id="81" dur="200" fill="hold">
                                          <p:stCondLst>
                                            <p:cond delay="800"/>
                                          </p:stCondLst>
                                        </p:cTn>
                                        <p:tgtEl>
                                          <p:spTgt spid="47"/>
                                        </p:tgtEl>
                                        <p:attrNameLst>
                                          <p:attrName>r</p:attrName>
                                        </p:attrNameLst>
                                      </p:cBhvr>
                                    </p:animRot>
                                  </p:childTnLst>
                                  <p:subTnLst>
                                    <p:audio>
                                      <p:cMediaNode>
                                        <p:cTn display="0" masterRel="sameClick">
                                          <p:stCondLst>
                                            <p:cond evt="begin" delay="0">
                                              <p:tn val="7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7"/>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94" y="0"/>
            <a:ext cx="9126805" cy="6858000"/>
          </a:xfrm>
          <a:prstGeom prst="rect">
            <a:avLst/>
          </a:prstGeom>
        </p:spPr>
      </p:pic>
      <p:pic>
        <p:nvPicPr>
          <p:cNvPr id="51" name="Picture 50">
            <a:extLst>
              <a:ext uri="{FF2B5EF4-FFF2-40B4-BE49-F238E27FC236}">
                <a16:creationId xmlns:a16="http://schemas.microsoft.com/office/drawing/2014/main" id="{5987BEA9-8605-4CA8-B8EC-0F737B0F4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7048" y="3517892"/>
            <a:ext cx="356077" cy="3339761"/>
          </a:xfrm>
          <a:prstGeom prst="rect">
            <a:avLst/>
          </a:prstGeom>
        </p:spPr>
      </p:pic>
      <p:pic>
        <p:nvPicPr>
          <p:cNvPr id="30" name="Picture 29">
            <a:extLst>
              <a:ext uri="{FF2B5EF4-FFF2-40B4-BE49-F238E27FC236}">
                <a16:creationId xmlns:a16="http://schemas.microsoft.com/office/drawing/2014/main" id="{F2F4CCD3-90FD-40BD-9EE1-F3B4C9278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285" y="3403600"/>
            <a:ext cx="368300" cy="3454400"/>
          </a:xfrm>
          <a:prstGeom prst="rect">
            <a:avLst/>
          </a:prstGeom>
        </p:spPr>
      </p:pic>
      <p:pic>
        <p:nvPicPr>
          <p:cNvPr id="50" name="Picture 49">
            <a:extLst>
              <a:ext uri="{FF2B5EF4-FFF2-40B4-BE49-F238E27FC236}">
                <a16:creationId xmlns:a16="http://schemas.microsoft.com/office/drawing/2014/main" id="{AD4BB4CF-F8A2-44BC-9235-55243A937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28853" y="4694269"/>
            <a:ext cx="233400" cy="2189132"/>
          </a:xfrm>
          <a:prstGeom prst="rect">
            <a:avLst/>
          </a:prstGeom>
        </p:spPr>
      </p:pic>
      <p:pic>
        <p:nvPicPr>
          <p:cNvPr id="53" name="Picture 52">
            <a:extLst>
              <a:ext uri="{FF2B5EF4-FFF2-40B4-BE49-F238E27FC236}">
                <a16:creationId xmlns:a16="http://schemas.microsoft.com/office/drawing/2014/main" id="{15FA170F-2335-42D7-A9B3-594DAC8D6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87116" y="3468748"/>
            <a:ext cx="1042371" cy="723868"/>
          </a:xfrm>
          <a:prstGeom prst="rect">
            <a:avLst/>
          </a:prstGeom>
        </p:spPr>
      </p:pic>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560699" y="3530602"/>
            <a:ext cx="448735" cy="757767"/>
          </a:xfrm>
          <a:prstGeom prst="rect">
            <a:avLst/>
          </a:prstGeom>
        </p:spPr>
      </p:pic>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5482" y="3020408"/>
            <a:ext cx="460071" cy="776913"/>
          </a:xfrm>
          <a:prstGeom prst="rect">
            <a:avLst/>
          </a:prstGeom>
        </p:spPr>
      </p:pic>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498" y="3181278"/>
            <a:ext cx="3310565" cy="2482924"/>
          </a:xfrm>
          <a:prstGeom prst="rect">
            <a:avLst/>
          </a:prstGeom>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67202" y="1491577"/>
            <a:ext cx="1939609" cy="2926080"/>
          </a:xfrm>
          <a:prstGeom prst="rect">
            <a:avLst/>
          </a:prstGeom>
        </p:spPr>
      </p:pic>
      <p:grpSp>
        <p:nvGrpSpPr>
          <p:cNvPr id="27" name="Group 26">
            <a:extLst>
              <a:ext uri="{FF2B5EF4-FFF2-40B4-BE49-F238E27FC236}">
                <a16:creationId xmlns:a16="http://schemas.microsoft.com/office/drawing/2014/main" id="{39C23D9B-84DE-4B7A-911F-1878CD20446D}"/>
              </a:ext>
            </a:extLst>
          </p:cNvPr>
          <p:cNvGrpSpPr/>
          <p:nvPr/>
        </p:nvGrpSpPr>
        <p:grpSpPr>
          <a:xfrm flipH="1">
            <a:off x="10668000" y="5156202"/>
            <a:ext cx="2844800" cy="1510959"/>
            <a:chOff x="-2312095" y="2265304"/>
            <a:chExt cx="2133600" cy="1133219"/>
          </a:xfrm>
        </p:grpSpPr>
        <p:sp>
          <p:nvSpPr>
            <p:cNvPr id="3" name="Speech Bubble: Rectangle with Corners Rounded 2">
              <a:extLst>
                <a:ext uri="{FF2B5EF4-FFF2-40B4-BE49-F238E27FC236}">
                  <a16:creationId xmlns:a16="http://schemas.microsoft.com/office/drawing/2014/main" id="{C80D90BE-243B-4CC2-9897-DC2567470CDA}"/>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defRPr/>
              </a:pPr>
              <a:r>
                <a:rPr lang="en-US" sz="2400" b="1" dirty="0">
                  <a:solidFill>
                    <a:srgbClr val="FF0000"/>
                  </a:solidFill>
                  <a:latin typeface="Times New Roman" panose="02020603050405020304" pitchFamily="18" charset="0"/>
                  <a:cs typeface="Times New Roman" panose="02020603050405020304" pitchFamily="18" charset="0"/>
                </a:rPr>
                <a:t>D</a:t>
              </a:r>
              <a:endParaRPr lang="vi-VN" sz="2400" b="1" dirty="0">
                <a:solidFill>
                  <a:srgbClr val="FF0000"/>
                </a:solidFill>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95003" y="1214967"/>
            <a:ext cx="3588591" cy="1828800"/>
          </a:xfrm>
          <a:prstGeom prst="rect">
            <a:avLst/>
          </a:prstGeom>
        </p:spPr>
      </p:pic>
      <p:sp>
        <p:nvSpPr>
          <p:cNvPr id="7" name="TextBox 6"/>
          <p:cNvSpPr txBox="1"/>
          <p:nvPr/>
        </p:nvSpPr>
        <p:spPr>
          <a:xfrm>
            <a:off x="-66787" y="461462"/>
            <a:ext cx="5181600" cy="2144498"/>
          </a:xfrm>
          <a:prstGeom prst="rect">
            <a:avLst/>
          </a:prstGeom>
          <a:noFill/>
        </p:spPr>
        <p:txBody>
          <a:bodyPr wrap="square" rtlCol="0">
            <a:spAutoFit/>
          </a:bodyPr>
          <a:lstStyle/>
          <a:p>
            <a:r>
              <a:rPr lang="en-US" sz="2667" dirty="0" err="1">
                <a:solidFill>
                  <a:srgbClr val="7030A0"/>
                </a:solidFill>
                <a:latin typeface="Times New Roman" panose="02020603050405020304" pitchFamily="18" charset="0"/>
                <a:cs typeface="Times New Roman" panose="02020603050405020304" pitchFamily="18" charset="0"/>
              </a:rPr>
              <a:t>Câu</a:t>
            </a:r>
            <a:r>
              <a:rPr lang="en-US" sz="2667" dirty="0">
                <a:solidFill>
                  <a:srgbClr val="7030A0"/>
                </a:solidFill>
                <a:latin typeface="Times New Roman" panose="02020603050405020304" pitchFamily="18" charset="0"/>
                <a:cs typeface="Times New Roman" panose="02020603050405020304" pitchFamily="18" charset="0"/>
              </a:rPr>
              <a:t> 7:</a:t>
            </a:r>
            <a:r>
              <a:rPr lang="fr-FR" sz="2667" dirty="0">
                <a:solidFill>
                  <a:srgbClr val="7030A0"/>
                </a:solidFill>
                <a:latin typeface="Times New Roman" panose="02020603050405020304" pitchFamily="18" charset="0"/>
                <a:cs typeface="Times New Roman" panose="02020603050405020304" pitchFamily="18" charset="0"/>
              </a:rPr>
              <a:t> </a:t>
            </a:r>
            <a:r>
              <a:rPr lang="fr-FR" sz="2667" dirty="0" err="1">
                <a:solidFill>
                  <a:srgbClr val="7030A0"/>
                </a:solidFill>
                <a:latin typeface="Times New Roman" panose="02020603050405020304" pitchFamily="18" charset="0"/>
                <a:cs typeface="Times New Roman" panose="02020603050405020304" pitchFamily="18" charset="0"/>
              </a:rPr>
              <a:t>nhà</a:t>
            </a:r>
            <a:r>
              <a:rPr lang="fr-FR" sz="2667" dirty="0">
                <a:solidFill>
                  <a:srgbClr val="7030A0"/>
                </a:solidFill>
                <a:latin typeface="Times New Roman" panose="02020603050405020304" pitchFamily="18" charset="0"/>
                <a:cs typeface="Times New Roman" panose="02020603050405020304" pitchFamily="18" charset="0"/>
              </a:rPr>
              <a:t>  </a:t>
            </a:r>
            <a:r>
              <a:rPr lang="fr-FR" sz="2667" dirty="0" err="1">
                <a:solidFill>
                  <a:srgbClr val="7030A0"/>
                </a:solidFill>
                <a:latin typeface="Times New Roman" panose="02020603050405020304" pitchFamily="18" charset="0"/>
                <a:cs typeface="Times New Roman" panose="02020603050405020304" pitchFamily="18" charset="0"/>
              </a:rPr>
              <a:t>nổi</a:t>
            </a:r>
            <a:r>
              <a:rPr lang="fr-FR" sz="2667" dirty="0">
                <a:solidFill>
                  <a:srgbClr val="7030A0"/>
                </a:solidFill>
                <a:latin typeface="Times New Roman" panose="02020603050405020304" pitchFamily="18" charset="0"/>
                <a:cs typeface="Times New Roman" panose="02020603050405020304" pitchFamily="18" charset="0"/>
              </a:rPr>
              <a:t> là </a:t>
            </a:r>
            <a:r>
              <a:rPr lang="fr-FR" sz="2667" dirty="0" err="1">
                <a:solidFill>
                  <a:srgbClr val="7030A0"/>
                </a:solidFill>
                <a:latin typeface="Times New Roman" panose="02020603050405020304" pitchFamily="18" charset="0"/>
                <a:cs typeface="Times New Roman" panose="02020603050405020304" pitchFamily="18" charset="0"/>
              </a:rPr>
              <a:t>kiểu</a:t>
            </a:r>
            <a:r>
              <a:rPr lang="fr-FR" sz="2667" dirty="0">
                <a:solidFill>
                  <a:srgbClr val="7030A0"/>
                </a:solidFill>
                <a:latin typeface="Times New Roman" panose="02020603050405020304" pitchFamily="18" charset="0"/>
                <a:cs typeface="Times New Roman" panose="02020603050405020304" pitchFamily="18" charset="0"/>
              </a:rPr>
              <a:t> </a:t>
            </a:r>
            <a:r>
              <a:rPr lang="fr-FR" sz="2667" dirty="0" err="1">
                <a:solidFill>
                  <a:srgbClr val="7030A0"/>
                </a:solidFill>
                <a:latin typeface="Times New Roman" panose="02020603050405020304" pitchFamily="18" charset="0"/>
                <a:cs typeface="Times New Roman" panose="02020603050405020304" pitchFamily="18" charset="0"/>
              </a:rPr>
              <a:t>nhà</a:t>
            </a:r>
            <a:r>
              <a:rPr lang="fr-FR" sz="2667" dirty="0">
                <a:solidFill>
                  <a:srgbClr val="7030A0"/>
                </a:solidFill>
                <a:latin typeface="Times New Roman" panose="02020603050405020304" pitchFamily="18" charset="0"/>
                <a:cs typeface="Times New Roman" panose="02020603050405020304" pitchFamily="18" charset="0"/>
              </a:rPr>
              <a:t> </a:t>
            </a:r>
            <a:r>
              <a:rPr lang="fr-FR" sz="2667" dirty="0" err="1">
                <a:solidFill>
                  <a:srgbClr val="7030A0"/>
                </a:solidFill>
                <a:latin typeface="Times New Roman" panose="02020603050405020304" pitchFamily="18" charset="0"/>
                <a:cs typeface="Times New Roman" panose="02020603050405020304" pitchFamily="18" charset="0"/>
              </a:rPr>
              <a:t>có</a:t>
            </a:r>
            <a:r>
              <a:rPr lang="fr-FR" sz="2667" dirty="0">
                <a:solidFill>
                  <a:srgbClr val="7030A0"/>
                </a:solidFill>
                <a:latin typeface="Times New Roman" panose="02020603050405020304" pitchFamily="18" charset="0"/>
                <a:cs typeface="Times New Roman" panose="02020603050405020304" pitchFamily="18" charset="0"/>
              </a:rPr>
              <a:t> </a:t>
            </a:r>
            <a:r>
              <a:rPr lang="fr-FR" sz="2667" dirty="0" err="1">
                <a:solidFill>
                  <a:srgbClr val="7030A0"/>
                </a:solidFill>
                <a:latin typeface="Times New Roman" panose="02020603050405020304" pitchFamily="18" charset="0"/>
                <a:cs typeface="Times New Roman" panose="02020603050405020304" pitchFamily="18" charset="0"/>
              </a:rPr>
              <a:t>thể</a:t>
            </a:r>
            <a:endParaRPr lang="en-US" sz="2667" dirty="0">
              <a:solidFill>
                <a:srgbClr val="7030A0"/>
              </a:solidFill>
              <a:latin typeface="Times New Roman" panose="02020603050405020304" pitchFamily="18" charset="0"/>
              <a:cs typeface="Times New Roman" panose="02020603050405020304" pitchFamily="18" charset="0"/>
            </a:endParaRPr>
          </a:p>
          <a:p>
            <a:r>
              <a:rPr lang="fr-FR" sz="2667" dirty="0">
                <a:solidFill>
                  <a:srgbClr val="7030A0"/>
                </a:solidFill>
                <a:latin typeface="Times New Roman" panose="02020603050405020304" pitchFamily="18" charset="0"/>
                <a:cs typeface="Times New Roman" panose="02020603050405020304" pitchFamily="18" charset="0"/>
              </a:rPr>
              <a:t> A. di </a:t>
            </a:r>
            <a:r>
              <a:rPr lang="fr-FR" sz="2667" dirty="0" err="1">
                <a:solidFill>
                  <a:srgbClr val="7030A0"/>
                </a:solidFill>
                <a:latin typeface="Times New Roman" panose="02020603050405020304" pitchFamily="18" charset="0"/>
                <a:cs typeface="Times New Roman" panose="02020603050405020304" pitchFamily="18" charset="0"/>
              </a:rPr>
              <a:t>chuyển</a:t>
            </a:r>
            <a:endParaRPr lang="en-US" sz="2667" dirty="0">
              <a:solidFill>
                <a:srgbClr val="7030A0"/>
              </a:solidFill>
              <a:latin typeface="Times New Roman" panose="02020603050405020304" pitchFamily="18" charset="0"/>
              <a:cs typeface="Times New Roman" panose="02020603050405020304" pitchFamily="18" charset="0"/>
            </a:endParaRPr>
          </a:p>
          <a:p>
            <a:r>
              <a:rPr lang="fr-FR" sz="2667" dirty="0">
                <a:solidFill>
                  <a:srgbClr val="7030A0"/>
                </a:solidFill>
                <a:latin typeface="Times New Roman" panose="02020603050405020304" pitchFamily="18" charset="0"/>
                <a:cs typeface="Times New Roman" panose="02020603050405020304" pitchFamily="18" charset="0"/>
              </a:rPr>
              <a:t> B. </a:t>
            </a:r>
            <a:r>
              <a:rPr lang="fr-FR" sz="2667" dirty="0" err="1">
                <a:solidFill>
                  <a:srgbClr val="7030A0"/>
                </a:solidFill>
                <a:latin typeface="Times New Roman" panose="02020603050405020304" pitchFamily="18" charset="0"/>
                <a:cs typeface="Times New Roman" panose="02020603050405020304" pitchFamily="18" charset="0"/>
              </a:rPr>
              <a:t>cố</a:t>
            </a:r>
            <a:r>
              <a:rPr lang="fr-FR" sz="2667" dirty="0">
                <a:solidFill>
                  <a:srgbClr val="7030A0"/>
                </a:solidFill>
                <a:latin typeface="Times New Roman" panose="02020603050405020304" pitchFamily="18" charset="0"/>
                <a:cs typeface="Times New Roman" panose="02020603050405020304" pitchFamily="18" charset="0"/>
              </a:rPr>
              <a:t> </a:t>
            </a:r>
            <a:r>
              <a:rPr lang="fr-FR" sz="2667" dirty="0" err="1">
                <a:solidFill>
                  <a:srgbClr val="7030A0"/>
                </a:solidFill>
                <a:latin typeface="Times New Roman" panose="02020603050405020304" pitchFamily="18" charset="0"/>
                <a:cs typeface="Times New Roman" panose="02020603050405020304" pitchFamily="18" charset="0"/>
              </a:rPr>
              <a:t>định</a:t>
            </a:r>
            <a:endParaRPr lang="fr-FR" sz="2667" dirty="0">
              <a:solidFill>
                <a:srgbClr val="7030A0"/>
              </a:solidFill>
              <a:latin typeface="Times New Roman" panose="02020603050405020304" pitchFamily="18" charset="0"/>
              <a:cs typeface="Times New Roman" panose="02020603050405020304" pitchFamily="18" charset="0"/>
            </a:endParaRPr>
          </a:p>
          <a:p>
            <a:r>
              <a:rPr lang="fr-FR" sz="2667" dirty="0">
                <a:solidFill>
                  <a:srgbClr val="7030A0"/>
                </a:solidFill>
                <a:latin typeface="Times New Roman" panose="02020603050405020304" pitchFamily="18" charset="0"/>
                <a:cs typeface="Times New Roman" panose="02020603050405020304" pitchFamily="18" charset="0"/>
              </a:rPr>
              <a:t>C. </a:t>
            </a:r>
            <a:r>
              <a:rPr lang="fr-FR" sz="2667" dirty="0" err="1">
                <a:solidFill>
                  <a:srgbClr val="7030A0"/>
                </a:solidFill>
                <a:latin typeface="Times New Roman" panose="02020603050405020304" pitchFamily="18" charset="0"/>
                <a:cs typeface="Times New Roman" panose="02020603050405020304" pitchFamily="18" charset="0"/>
              </a:rPr>
              <a:t>Không</a:t>
            </a:r>
            <a:r>
              <a:rPr lang="fr-FR" sz="2667" dirty="0">
                <a:solidFill>
                  <a:srgbClr val="7030A0"/>
                </a:solidFill>
                <a:latin typeface="Times New Roman" panose="02020603050405020304" pitchFamily="18" charset="0"/>
                <a:cs typeface="Times New Roman" panose="02020603050405020304" pitchFamily="18" charset="0"/>
              </a:rPr>
              <a:t> di </a:t>
            </a:r>
            <a:r>
              <a:rPr lang="fr-FR" sz="2667" dirty="0" err="1">
                <a:solidFill>
                  <a:srgbClr val="7030A0"/>
                </a:solidFill>
                <a:latin typeface="Times New Roman" panose="02020603050405020304" pitchFamily="18" charset="0"/>
                <a:cs typeface="Times New Roman" panose="02020603050405020304" pitchFamily="18" charset="0"/>
              </a:rPr>
              <a:t>chuyển</a:t>
            </a:r>
            <a:endParaRPr lang="en-US" sz="2667" dirty="0">
              <a:solidFill>
                <a:srgbClr val="7030A0"/>
              </a:solidFill>
              <a:latin typeface="Times New Roman" panose="02020603050405020304" pitchFamily="18" charset="0"/>
              <a:cs typeface="Times New Roman" panose="02020603050405020304" pitchFamily="18" charset="0"/>
            </a:endParaRPr>
          </a:p>
          <a:p>
            <a:r>
              <a:rPr lang="fr-FR" sz="2667" dirty="0">
                <a:solidFill>
                  <a:srgbClr val="7030A0"/>
                </a:solidFill>
                <a:latin typeface="Times New Roman" panose="02020603050405020304" pitchFamily="18" charset="0"/>
                <a:cs typeface="Times New Roman" panose="02020603050405020304" pitchFamily="18" charset="0"/>
              </a:rPr>
              <a:t> D. di </a:t>
            </a:r>
            <a:r>
              <a:rPr lang="fr-FR" sz="2667" dirty="0" err="1">
                <a:solidFill>
                  <a:srgbClr val="7030A0"/>
                </a:solidFill>
                <a:latin typeface="Times New Roman" panose="02020603050405020304" pitchFamily="18" charset="0"/>
                <a:cs typeface="Times New Roman" panose="02020603050405020304" pitchFamily="18" charset="0"/>
              </a:rPr>
              <a:t>chuyển</a:t>
            </a:r>
            <a:r>
              <a:rPr lang="fr-FR" sz="2667" dirty="0">
                <a:solidFill>
                  <a:srgbClr val="7030A0"/>
                </a:solidFill>
                <a:latin typeface="Times New Roman" panose="02020603050405020304" pitchFamily="18" charset="0"/>
                <a:cs typeface="Times New Roman" panose="02020603050405020304" pitchFamily="18" charset="0"/>
              </a:rPr>
              <a:t> </a:t>
            </a:r>
            <a:r>
              <a:rPr lang="fr-FR" sz="2667" dirty="0" err="1">
                <a:solidFill>
                  <a:srgbClr val="7030A0"/>
                </a:solidFill>
                <a:latin typeface="Times New Roman" panose="02020603050405020304" pitchFamily="18" charset="0"/>
                <a:cs typeface="Times New Roman" panose="02020603050405020304" pitchFamily="18" charset="0"/>
              </a:rPr>
              <a:t>hoặc</a:t>
            </a:r>
            <a:r>
              <a:rPr lang="fr-FR" sz="2667" dirty="0">
                <a:solidFill>
                  <a:srgbClr val="7030A0"/>
                </a:solidFill>
                <a:latin typeface="Times New Roman" panose="02020603050405020304" pitchFamily="18" charset="0"/>
                <a:cs typeface="Times New Roman" panose="02020603050405020304" pitchFamily="18" charset="0"/>
              </a:rPr>
              <a:t> </a:t>
            </a:r>
            <a:r>
              <a:rPr lang="fr-FR" sz="2667" dirty="0" err="1">
                <a:solidFill>
                  <a:srgbClr val="7030A0"/>
                </a:solidFill>
                <a:latin typeface="Times New Roman" panose="02020603050405020304" pitchFamily="18" charset="0"/>
                <a:cs typeface="Times New Roman" panose="02020603050405020304" pitchFamily="18" charset="0"/>
              </a:rPr>
              <a:t>cố</a:t>
            </a:r>
            <a:r>
              <a:rPr lang="fr-FR" sz="2667" dirty="0">
                <a:solidFill>
                  <a:srgbClr val="7030A0"/>
                </a:solidFill>
                <a:latin typeface="Times New Roman" panose="02020603050405020304" pitchFamily="18" charset="0"/>
                <a:cs typeface="Times New Roman" panose="02020603050405020304" pitchFamily="18" charset="0"/>
              </a:rPr>
              <a:t> </a:t>
            </a:r>
            <a:r>
              <a:rPr lang="fr-FR" sz="2667" dirty="0" err="1">
                <a:solidFill>
                  <a:srgbClr val="7030A0"/>
                </a:solidFill>
                <a:latin typeface="Times New Roman" panose="02020603050405020304" pitchFamily="18" charset="0"/>
                <a:cs typeface="Times New Roman" panose="02020603050405020304" pitchFamily="18" charset="0"/>
              </a:rPr>
              <a:t>định</a:t>
            </a:r>
            <a:endParaRPr lang="en-US" sz="2667" dirty="0">
              <a:solidFill>
                <a:srgbClr val="7030A0"/>
              </a:solidFill>
              <a:latin typeface="Times New Roman" panose="02020603050405020304" pitchFamily="18" charset="0"/>
              <a:cs typeface="Times New Roman" panose="02020603050405020304" pitchFamily="18" charset="0"/>
            </a:endParaRPr>
          </a:p>
        </p:txBody>
      </p:sp>
      <p:grpSp>
        <p:nvGrpSpPr>
          <p:cNvPr id="36" name="Group 35">
            <a:extLst>
              <a:ext uri="{FF2B5EF4-FFF2-40B4-BE49-F238E27FC236}">
                <a16:creationId xmlns:a16="http://schemas.microsoft.com/office/drawing/2014/main" id="{EA94EE4C-DC84-4124-A9D4-9D6529BF4EDC}"/>
              </a:ext>
            </a:extLst>
          </p:cNvPr>
          <p:cNvGrpSpPr/>
          <p:nvPr/>
        </p:nvGrpSpPr>
        <p:grpSpPr>
          <a:xfrm flipH="1">
            <a:off x="5750560" y="419098"/>
            <a:ext cx="2072640" cy="1035052"/>
            <a:chOff x="-1732975" y="2265304"/>
            <a:chExt cx="1554480" cy="776289"/>
          </a:xfrm>
        </p:grpSpPr>
        <p:sp>
          <p:nvSpPr>
            <p:cNvPr id="37" name="Speech Bubble: Rectangle with Corners Rounded 36">
              <a:extLst>
                <a:ext uri="{FF2B5EF4-FFF2-40B4-BE49-F238E27FC236}">
                  <a16:creationId xmlns:a16="http://schemas.microsoft.com/office/drawing/2014/main" id="{8464420B-B920-4317-BE91-1D08964D7B72}"/>
                </a:ext>
              </a:extLst>
            </p:cNvPr>
            <p:cNvSpPr/>
            <p:nvPr/>
          </p:nvSpPr>
          <p:spPr>
            <a:xfrm>
              <a:off x="-1732975" y="2265304"/>
              <a:ext cx="1554480" cy="274320"/>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defRPr/>
              </a:pPr>
              <a:r>
                <a:rPr lang="en-US" sz="1867" b="1" dirty="0">
                  <a:solidFill>
                    <a:srgbClr val="FF0000"/>
                  </a:solidFill>
                  <a:latin typeface="Times New Roman" panose="02020603050405020304" pitchFamily="18" charset="0"/>
                  <a:cs typeface="Times New Roman" panose="02020603050405020304" pitchFamily="18" charset="0"/>
                </a:rPr>
                <a:t>D</a:t>
              </a:r>
              <a:endParaRPr lang="vi-VN" sz="1867" b="1" dirty="0">
                <a:solidFill>
                  <a:srgbClr val="FF0000"/>
                </a:solidFill>
                <a:latin typeface="Times New Roman" panose="02020603050405020304" pitchFamily="18" charset="0"/>
                <a:cs typeface="Times New Roman" panose="02020603050405020304" pitchFamily="18" charset="0"/>
              </a:endParaRPr>
            </a:p>
          </p:txBody>
        </p:sp>
        <p:pic>
          <p:nvPicPr>
            <p:cNvPr id="38" name="Picture 37">
              <a:extLst>
                <a:ext uri="{FF2B5EF4-FFF2-40B4-BE49-F238E27FC236}">
                  <a16:creationId xmlns:a16="http://schemas.microsoft.com/office/drawing/2014/main" id="{43CE51CF-BBF3-4E8C-8C2F-C00E7D8E85C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a:extLst>
              <a:ext uri="{FF2B5EF4-FFF2-40B4-BE49-F238E27FC236}">
                <a16:creationId xmlns:a16="http://schemas.microsoft.com/office/drawing/2014/main" id="{98418B5F-CE4A-4DBA-A4BC-305D0001CD6E}"/>
              </a:ext>
            </a:extLst>
          </p:cNvPr>
          <p:cNvGrpSpPr/>
          <p:nvPr/>
        </p:nvGrpSpPr>
        <p:grpSpPr>
          <a:xfrm>
            <a:off x="-4368800" y="3137243"/>
            <a:ext cx="2844800" cy="1510959"/>
            <a:chOff x="-2312095" y="2265304"/>
            <a:chExt cx="2133600" cy="1133219"/>
          </a:xfrm>
        </p:grpSpPr>
        <p:sp>
          <p:nvSpPr>
            <p:cNvPr id="40" name="Speech Bubble: Rectangle with Corners Rounded 39">
              <a:extLst>
                <a:ext uri="{FF2B5EF4-FFF2-40B4-BE49-F238E27FC236}">
                  <a16:creationId xmlns:a16="http://schemas.microsoft.com/office/drawing/2014/main" id="{2461C522-FF0F-436E-8533-BD3D2DC10B53}"/>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b="1" dirty="0">
                  <a:solidFill>
                    <a:srgbClr val="FF0000"/>
                  </a:solidFill>
                  <a:latin typeface="Times New Roman" panose="02020603050405020304" pitchFamily="18" charset="0"/>
                  <a:cs typeface="Times New Roman" panose="02020603050405020304" pitchFamily="18" charset="0"/>
                </a:rPr>
                <a:t>A</a:t>
              </a:r>
              <a:endParaRPr lang="vi-VN" sz="2400" b="1" dirty="0">
                <a:solidFill>
                  <a:srgbClr val="FF0000"/>
                </a:solidFill>
                <a:latin typeface="Times New Roman" panose="02020603050405020304" pitchFamily="18" charset="0"/>
                <a:cs typeface="Times New Roman" panose="02020603050405020304" pitchFamily="18" charset="0"/>
              </a:endParaRP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a:extLst>
              <a:ext uri="{FF2B5EF4-FFF2-40B4-BE49-F238E27FC236}">
                <a16:creationId xmlns:a16="http://schemas.microsoft.com/office/drawing/2014/main" id="{C8AC982F-5F1C-4DBD-AD2A-FFDC19ED0C2B}"/>
              </a:ext>
            </a:extLst>
          </p:cNvPr>
          <p:cNvGrpSpPr/>
          <p:nvPr/>
        </p:nvGrpSpPr>
        <p:grpSpPr>
          <a:xfrm flipH="1">
            <a:off x="10668000" y="3429002"/>
            <a:ext cx="2844800" cy="1510959"/>
            <a:chOff x="-2312095" y="2265304"/>
            <a:chExt cx="2133600" cy="1133219"/>
          </a:xfrm>
        </p:grpSpPr>
        <p:sp>
          <p:nvSpPr>
            <p:cNvPr id="45" name="Speech Bubble: Rectangle with Corners Rounded 44">
              <a:extLst>
                <a:ext uri="{FF2B5EF4-FFF2-40B4-BE49-F238E27FC236}">
                  <a16:creationId xmlns:a16="http://schemas.microsoft.com/office/drawing/2014/main" id="{FA301BAE-EABF-4823-A77C-08256DF60184}"/>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defRPr/>
              </a:pPr>
              <a:r>
                <a:rPr lang="en-US" sz="2400" b="1" dirty="0">
                  <a:solidFill>
                    <a:srgbClr val="FF0000"/>
                  </a:solidFill>
                  <a:latin typeface="Times New Roman" panose="02020603050405020304" pitchFamily="18" charset="0"/>
                  <a:cs typeface="Times New Roman" panose="02020603050405020304" pitchFamily="18" charset="0"/>
                </a:rPr>
                <a:t>B</a:t>
              </a:r>
              <a:endParaRPr lang="vi-VN" sz="2400" b="1" dirty="0">
                <a:solidFill>
                  <a:srgbClr val="FF0000"/>
                </a:solidFill>
                <a:latin typeface="Times New Roman" panose="02020603050405020304" pitchFamily="18" charset="0"/>
                <a:cs typeface="Times New Roman" panose="02020603050405020304" pitchFamily="18" charset="0"/>
              </a:endParaRPr>
            </a:p>
          </p:txBody>
        </p:sp>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a:extLst>
              <a:ext uri="{FF2B5EF4-FFF2-40B4-BE49-F238E27FC236}">
                <a16:creationId xmlns:a16="http://schemas.microsoft.com/office/drawing/2014/main" id="{7055A351-8018-43CC-AF85-72E9B10CD70C}"/>
              </a:ext>
            </a:extLst>
          </p:cNvPr>
          <p:cNvGrpSpPr/>
          <p:nvPr/>
        </p:nvGrpSpPr>
        <p:grpSpPr>
          <a:xfrm>
            <a:off x="-4368800" y="5156202"/>
            <a:ext cx="2844800" cy="1510959"/>
            <a:chOff x="-2312095" y="2265304"/>
            <a:chExt cx="2133600" cy="1133219"/>
          </a:xfrm>
        </p:grpSpPr>
        <p:sp>
          <p:nvSpPr>
            <p:cNvPr id="48" name="Speech Bubble: Rectangle with Corners Rounded 47">
              <a:extLst>
                <a:ext uri="{FF2B5EF4-FFF2-40B4-BE49-F238E27FC236}">
                  <a16:creationId xmlns:a16="http://schemas.microsoft.com/office/drawing/2014/main" id="{8759F8F5-EA73-4ECF-8396-C55219BE69C7}"/>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b="1" dirty="0">
                  <a:solidFill>
                    <a:srgbClr val="FF0000"/>
                  </a:solidFill>
                  <a:latin typeface="Times New Roman" panose="02020603050405020304" pitchFamily="18" charset="0"/>
                  <a:cs typeface="Times New Roman" panose="02020603050405020304" pitchFamily="18" charset="0"/>
                </a:rPr>
                <a:t>C</a:t>
              </a:r>
              <a:endParaRPr lang="vi-VN" sz="2400" b="1" dirty="0">
                <a:solidFill>
                  <a:srgbClr val="FF0000"/>
                </a:solidFill>
                <a:latin typeface="Times New Roman" panose="02020603050405020304" pitchFamily="18" charset="0"/>
                <a:cs typeface="Times New Roman" panose="02020603050405020304" pitchFamily="18" charset="0"/>
              </a:endParaRPr>
            </a:p>
          </p:txBody>
        </p:sp>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spTree>
    <p:extLst>
      <p:ext uri="{BB962C8B-B14F-4D97-AF65-F5344CB8AC3E}">
        <p14:creationId xmlns:p14="http://schemas.microsoft.com/office/powerpoint/2010/main" val="2728017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8"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0-#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13000" fill="hold"/>
                                        <p:tgtEl>
                                          <p:spTgt spid="39"/>
                                        </p:tgtEl>
                                        <p:attrNameLst>
                                          <p:attrName>ppt_x</p:attrName>
                                        </p:attrNameLst>
                                      </p:cBhvr>
                                      <p:tavLst>
                                        <p:tav tm="0">
                                          <p:val>
                                            <p:strVal val="1+#ppt_w/2"/>
                                          </p:val>
                                        </p:tav>
                                        <p:tav tm="100000">
                                          <p:val>
                                            <p:strVal val="#ppt_x"/>
                                          </p:val>
                                        </p:tav>
                                      </p:tavLst>
                                    </p:anim>
                                    <p:anim calcmode="lin" valueType="num">
                                      <p:cBhvr additive="base">
                                        <p:cTn id="25" dur="13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5000" fill="hold"/>
                                        <p:tgtEl>
                                          <p:spTgt spid="44"/>
                                        </p:tgtEl>
                                        <p:attrNameLst>
                                          <p:attrName>ppt_x</p:attrName>
                                        </p:attrNameLst>
                                      </p:cBhvr>
                                      <p:tavLst>
                                        <p:tav tm="0">
                                          <p:val>
                                            <p:strVal val="0-#ppt_w/2"/>
                                          </p:val>
                                        </p:tav>
                                        <p:tav tm="100000">
                                          <p:val>
                                            <p:strVal val="#ppt_x"/>
                                          </p:val>
                                        </p:tav>
                                      </p:tavLst>
                                    </p:anim>
                                    <p:anim calcmode="lin" valueType="num">
                                      <p:cBhvr additive="base">
                                        <p:cTn id="29" dur="15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2"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8000" fill="hold"/>
                                        <p:tgtEl>
                                          <p:spTgt spid="47"/>
                                        </p:tgtEl>
                                        <p:attrNameLst>
                                          <p:attrName>ppt_x</p:attrName>
                                        </p:attrNameLst>
                                      </p:cBhvr>
                                      <p:tavLst>
                                        <p:tav tm="0">
                                          <p:val>
                                            <p:strVal val="1+#ppt_w/2"/>
                                          </p:val>
                                        </p:tav>
                                        <p:tav tm="100000">
                                          <p:val>
                                            <p:strVal val="#ppt_x"/>
                                          </p:val>
                                        </p:tav>
                                      </p:tavLst>
                                    </p:anim>
                                    <p:anim calcmode="lin" valueType="num">
                                      <p:cBhvr additive="base">
                                        <p:cTn id="33" dur="180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250"/>
                                        <p:tgtEl>
                                          <p:spTgt spid="27"/>
                                        </p:tgtEl>
                                      </p:cBhvr>
                                    </p:animEffect>
                                    <p:set>
                                      <p:cBhvr>
                                        <p:cTn id="39" dur="1" fill="hold">
                                          <p:stCondLst>
                                            <p:cond delay="249"/>
                                          </p:stCondLst>
                                        </p:cTn>
                                        <p:tgtEl>
                                          <p:spTgt spid="2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
                                        <p:tgtEl>
                                          <p:spTgt spid="6"/>
                                        </p:tgtEl>
                                      </p:cBhvr>
                                    </p:animEffect>
                                    <p:set>
                                      <p:cBhvr>
                                        <p:cTn id="42" dur="1" fill="hold">
                                          <p:stCondLst>
                                            <p:cond delay="9"/>
                                          </p:stCondLst>
                                        </p:cTn>
                                        <p:tgtEl>
                                          <p:spTgt spid="6"/>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2" name="yeeh.wav"/>
                                        </p:tgtEl>
                                      </p:cMediaNode>
                                    </p:audio>
                                  </p:subTnLst>
                                </p:cTn>
                              </p:par>
                              <p:par>
                                <p:cTn id="49" presetID="32" presetClass="emph" presetSubtype="0" repeatCount="indefinite" fill="hold" nodeType="withEffect">
                                  <p:stCondLst>
                                    <p:cond delay="0"/>
                                  </p:stCondLst>
                                  <p:childTnLst>
                                    <p:animRot by="120000">
                                      <p:cBhvr>
                                        <p:cTn id="50" dur="50" fill="hold">
                                          <p:stCondLst>
                                            <p:cond delay="0"/>
                                          </p:stCondLst>
                                        </p:cTn>
                                        <p:tgtEl>
                                          <p:spTgt spid="36"/>
                                        </p:tgtEl>
                                        <p:attrNameLst>
                                          <p:attrName>r</p:attrName>
                                        </p:attrNameLst>
                                      </p:cBhvr>
                                    </p:animRot>
                                    <p:animRot by="-240000">
                                      <p:cBhvr>
                                        <p:cTn id="51" dur="100" fill="hold">
                                          <p:stCondLst>
                                            <p:cond delay="100"/>
                                          </p:stCondLst>
                                        </p:cTn>
                                        <p:tgtEl>
                                          <p:spTgt spid="36"/>
                                        </p:tgtEl>
                                        <p:attrNameLst>
                                          <p:attrName>r</p:attrName>
                                        </p:attrNameLst>
                                      </p:cBhvr>
                                    </p:animRot>
                                    <p:animRot by="240000">
                                      <p:cBhvr>
                                        <p:cTn id="52" dur="100" fill="hold">
                                          <p:stCondLst>
                                            <p:cond delay="200"/>
                                          </p:stCondLst>
                                        </p:cTn>
                                        <p:tgtEl>
                                          <p:spTgt spid="36"/>
                                        </p:tgtEl>
                                        <p:attrNameLst>
                                          <p:attrName>r</p:attrName>
                                        </p:attrNameLst>
                                      </p:cBhvr>
                                    </p:animRot>
                                    <p:animRot by="-240000">
                                      <p:cBhvr>
                                        <p:cTn id="53" dur="100" fill="hold">
                                          <p:stCondLst>
                                            <p:cond delay="300"/>
                                          </p:stCondLst>
                                        </p:cTn>
                                        <p:tgtEl>
                                          <p:spTgt spid="36"/>
                                        </p:tgtEl>
                                        <p:attrNameLst>
                                          <p:attrName>r</p:attrName>
                                        </p:attrNameLst>
                                      </p:cBhvr>
                                    </p:animRot>
                                    <p:animRot by="120000">
                                      <p:cBhvr>
                                        <p:cTn id="54"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39"/>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clickEffect">
                                  <p:stCondLst>
                                    <p:cond delay="0"/>
                                  </p:stCondLst>
                                  <p:childTnLst>
                                    <p:animRot by="120000">
                                      <p:cBhvr>
                                        <p:cTn id="59" dur="100" fill="hold">
                                          <p:stCondLst>
                                            <p:cond delay="0"/>
                                          </p:stCondLst>
                                        </p:cTn>
                                        <p:tgtEl>
                                          <p:spTgt spid="39"/>
                                        </p:tgtEl>
                                        <p:attrNameLst>
                                          <p:attrName>r</p:attrName>
                                        </p:attrNameLst>
                                      </p:cBhvr>
                                    </p:animRot>
                                    <p:animRot by="-240000">
                                      <p:cBhvr>
                                        <p:cTn id="60" dur="200" fill="hold">
                                          <p:stCondLst>
                                            <p:cond delay="200"/>
                                          </p:stCondLst>
                                        </p:cTn>
                                        <p:tgtEl>
                                          <p:spTgt spid="39"/>
                                        </p:tgtEl>
                                        <p:attrNameLst>
                                          <p:attrName>r</p:attrName>
                                        </p:attrNameLst>
                                      </p:cBhvr>
                                    </p:animRot>
                                    <p:animRot by="240000">
                                      <p:cBhvr>
                                        <p:cTn id="61" dur="200" fill="hold">
                                          <p:stCondLst>
                                            <p:cond delay="400"/>
                                          </p:stCondLst>
                                        </p:cTn>
                                        <p:tgtEl>
                                          <p:spTgt spid="39"/>
                                        </p:tgtEl>
                                        <p:attrNameLst>
                                          <p:attrName>r</p:attrName>
                                        </p:attrNameLst>
                                      </p:cBhvr>
                                    </p:animRot>
                                    <p:animRot by="-240000">
                                      <p:cBhvr>
                                        <p:cTn id="62" dur="200" fill="hold">
                                          <p:stCondLst>
                                            <p:cond delay="600"/>
                                          </p:stCondLst>
                                        </p:cTn>
                                        <p:tgtEl>
                                          <p:spTgt spid="39"/>
                                        </p:tgtEl>
                                        <p:attrNameLst>
                                          <p:attrName>r</p:attrName>
                                        </p:attrNameLst>
                                      </p:cBhvr>
                                    </p:animRot>
                                    <p:animRot by="120000">
                                      <p:cBhvr>
                                        <p:cTn id="63" dur="200" fill="hold">
                                          <p:stCondLst>
                                            <p:cond delay="800"/>
                                          </p:stCondLst>
                                        </p:cTn>
                                        <p:tgtEl>
                                          <p:spTgt spid="39"/>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9"/>
                  </p:tgtEl>
                </p:cond>
              </p:nextCondLst>
            </p:seq>
            <p:seq concurrent="1" nextAc="seek">
              <p:cTn id="64" restart="whenNotActive" fill="hold" evtFilter="cancelBubble" nodeType="interactiveSeq">
                <p:stCondLst>
                  <p:cond evt="onClick" delay="0">
                    <p:tgtEl>
                      <p:spTgt spid="44"/>
                    </p:tgtEl>
                  </p:cond>
                </p:stCondLst>
                <p:endSync evt="end" delay="0">
                  <p:rtn val="all"/>
                </p:endSync>
                <p:childTnLst>
                  <p:par>
                    <p:cTn id="65" fill="hold">
                      <p:stCondLst>
                        <p:cond delay="0"/>
                      </p:stCondLst>
                      <p:childTnLst>
                        <p:par>
                          <p:cTn id="66" fill="hold">
                            <p:stCondLst>
                              <p:cond delay="0"/>
                            </p:stCondLst>
                            <p:childTnLst>
                              <p:par>
                                <p:cTn id="67" presetID="32" presetClass="emph" presetSubtype="0" fill="hold" nodeType="clickEffect">
                                  <p:stCondLst>
                                    <p:cond delay="0"/>
                                  </p:stCondLst>
                                  <p:childTnLst>
                                    <p:animRot by="120000">
                                      <p:cBhvr>
                                        <p:cTn id="68" dur="100" fill="hold">
                                          <p:stCondLst>
                                            <p:cond delay="0"/>
                                          </p:stCondLst>
                                        </p:cTn>
                                        <p:tgtEl>
                                          <p:spTgt spid="44"/>
                                        </p:tgtEl>
                                        <p:attrNameLst>
                                          <p:attrName>r</p:attrName>
                                        </p:attrNameLst>
                                      </p:cBhvr>
                                    </p:animRot>
                                    <p:animRot by="-240000">
                                      <p:cBhvr>
                                        <p:cTn id="69" dur="200" fill="hold">
                                          <p:stCondLst>
                                            <p:cond delay="200"/>
                                          </p:stCondLst>
                                        </p:cTn>
                                        <p:tgtEl>
                                          <p:spTgt spid="44"/>
                                        </p:tgtEl>
                                        <p:attrNameLst>
                                          <p:attrName>r</p:attrName>
                                        </p:attrNameLst>
                                      </p:cBhvr>
                                    </p:animRot>
                                    <p:animRot by="240000">
                                      <p:cBhvr>
                                        <p:cTn id="70" dur="200" fill="hold">
                                          <p:stCondLst>
                                            <p:cond delay="400"/>
                                          </p:stCondLst>
                                        </p:cTn>
                                        <p:tgtEl>
                                          <p:spTgt spid="44"/>
                                        </p:tgtEl>
                                        <p:attrNameLst>
                                          <p:attrName>r</p:attrName>
                                        </p:attrNameLst>
                                      </p:cBhvr>
                                    </p:animRot>
                                    <p:animRot by="-240000">
                                      <p:cBhvr>
                                        <p:cTn id="71" dur="200" fill="hold">
                                          <p:stCondLst>
                                            <p:cond delay="600"/>
                                          </p:stCondLst>
                                        </p:cTn>
                                        <p:tgtEl>
                                          <p:spTgt spid="44"/>
                                        </p:tgtEl>
                                        <p:attrNameLst>
                                          <p:attrName>r</p:attrName>
                                        </p:attrNameLst>
                                      </p:cBhvr>
                                    </p:animRot>
                                    <p:animRot by="120000">
                                      <p:cBhvr>
                                        <p:cTn id="72" dur="200" fill="hold">
                                          <p:stCondLst>
                                            <p:cond delay="800"/>
                                          </p:stCondLst>
                                        </p:cTn>
                                        <p:tgtEl>
                                          <p:spTgt spid="44"/>
                                        </p:tgtEl>
                                        <p:attrNameLst>
                                          <p:attrName>r</p:attrName>
                                        </p:attrNameLst>
                                      </p:cBhvr>
                                    </p:animRot>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seq concurrent="1" nextAc="seek">
              <p:cTn id="73" restart="whenNotActive" fill="hold" evtFilter="cancelBubble" nodeType="interactiveSeq">
                <p:stCondLst>
                  <p:cond evt="onClick" delay="0">
                    <p:tgtEl>
                      <p:spTgt spid="47"/>
                    </p:tgtEl>
                  </p:cond>
                </p:stCondLst>
                <p:endSync evt="end" delay="0">
                  <p:rtn val="all"/>
                </p:endSync>
                <p:childTnLst>
                  <p:par>
                    <p:cTn id="74" fill="hold">
                      <p:stCondLst>
                        <p:cond delay="0"/>
                      </p:stCondLst>
                      <p:childTnLst>
                        <p:par>
                          <p:cTn id="75" fill="hold">
                            <p:stCondLst>
                              <p:cond delay="0"/>
                            </p:stCondLst>
                            <p:childTnLst>
                              <p:par>
                                <p:cTn id="76" presetID="32" presetClass="emph" presetSubtype="0" fill="hold" nodeType="clickEffect">
                                  <p:stCondLst>
                                    <p:cond delay="0"/>
                                  </p:stCondLst>
                                  <p:childTnLst>
                                    <p:animRot by="120000">
                                      <p:cBhvr>
                                        <p:cTn id="77" dur="100" fill="hold">
                                          <p:stCondLst>
                                            <p:cond delay="0"/>
                                          </p:stCondLst>
                                        </p:cTn>
                                        <p:tgtEl>
                                          <p:spTgt spid="47"/>
                                        </p:tgtEl>
                                        <p:attrNameLst>
                                          <p:attrName>r</p:attrName>
                                        </p:attrNameLst>
                                      </p:cBhvr>
                                    </p:animRot>
                                    <p:animRot by="-240000">
                                      <p:cBhvr>
                                        <p:cTn id="78" dur="200" fill="hold">
                                          <p:stCondLst>
                                            <p:cond delay="200"/>
                                          </p:stCondLst>
                                        </p:cTn>
                                        <p:tgtEl>
                                          <p:spTgt spid="47"/>
                                        </p:tgtEl>
                                        <p:attrNameLst>
                                          <p:attrName>r</p:attrName>
                                        </p:attrNameLst>
                                      </p:cBhvr>
                                    </p:animRot>
                                    <p:animRot by="240000">
                                      <p:cBhvr>
                                        <p:cTn id="79" dur="200" fill="hold">
                                          <p:stCondLst>
                                            <p:cond delay="400"/>
                                          </p:stCondLst>
                                        </p:cTn>
                                        <p:tgtEl>
                                          <p:spTgt spid="47"/>
                                        </p:tgtEl>
                                        <p:attrNameLst>
                                          <p:attrName>r</p:attrName>
                                        </p:attrNameLst>
                                      </p:cBhvr>
                                    </p:animRot>
                                    <p:animRot by="-240000">
                                      <p:cBhvr>
                                        <p:cTn id="80" dur="200" fill="hold">
                                          <p:stCondLst>
                                            <p:cond delay="600"/>
                                          </p:stCondLst>
                                        </p:cTn>
                                        <p:tgtEl>
                                          <p:spTgt spid="47"/>
                                        </p:tgtEl>
                                        <p:attrNameLst>
                                          <p:attrName>r</p:attrName>
                                        </p:attrNameLst>
                                      </p:cBhvr>
                                    </p:animRot>
                                    <p:animRot by="120000">
                                      <p:cBhvr>
                                        <p:cTn id="81" dur="200" fill="hold">
                                          <p:stCondLst>
                                            <p:cond delay="800"/>
                                          </p:stCondLst>
                                        </p:cTn>
                                        <p:tgtEl>
                                          <p:spTgt spid="47"/>
                                        </p:tgtEl>
                                        <p:attrNameLst>
                                          <p:attrName>r</p:attrName>
                                        </p:attrNameLst>
                                      </p:cBhvr>
                                    </p:animRot>
                                  </p:childTnLst>
                                  <p:subTnLst>
                                    <p:audio>
                                      <p:cMediaNode>
                                        <p:cTn display="0" masterRel="sameClick">
                                          <p:stCondLst>
                                            <p:cond evt="begin" delay="0">
                                              <p:tn val="7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7"/>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94" y="0"/>
            <a:ext cx="9126805" cy="6858000"/>
          </a:xfrm>
          <a:prstGeom prst="rect">
            <a:avLst/>
          </a:prstGeom>
        </p:spPr>
      </p:pic>
      <p:pic>
        <p:nvPicPr>
          <p:cNvPr id="51" name="Picture 50">
            <a:extLst>
              <a:ext uri="{FF2B5EF4-FFF2-40B4-BE49-F238E27FC236}">
                <a16:creationId xmlns:a16="http://schemas.microsoft.com/office/drawing/2014/main" id="{5987BEA9-8605-4CA8-B8EC-0F737B0F4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7048" y="3517892"/>
            <a:ext cx="356077" cy="3339761"/>
          </a:xfrm>
          <a:prstGeom prst="rect">
            <a:avLst/>
          </a:prstGeom>
        </p:spPr>
      </p:pic>
      <p:pic>
        <p:nvPicPr>
          <p:cNvPr id="30" name="Picture 29">
            <a:extLst>
              <a:ext uri="{FF2B5EF4-FFF2-40B4-BE49-F238E27FC236}">
                <a16:creationId xmlns:a16="http://schemas.microsoft.com/office/drawing/2014/main" id="{F2F4CCD3-90FD-40BD-9EE1-F3B4C9278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285" y="3403600"/>
            <a:ext cx="368300" cy="3454400"/>
          </a:xfrm>
          <a:prstGeom prst="rect">
            <a:avLst/>
          </a:prstGeom>
        </p:spPr>
      </p:pic>
      <p:pic>
        <p:nvPicPr>
          <p:cNvPr id="50" name="Picture 49">
            <a:extLst>
              <a:ext uri="{FF2B5EF4-FFF2-40B4-BE49-F238E27FC236}">
                <a16:creationId xmlns:a16="http://schemas.microsoft.com/office/drawing/2014/main" id="{AD4BB4CF-F8A2-44BC-9235-55243A937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28853" y="4694269"/>
            <a:ext cx="233400" cy="2189132"/>
          </a:xfrm>
          <a:prstGeom prst="rect">
            <a:avLst/>
          </a:prstGeom>
        </p:spPr>
      </p:pic>
      <p:pic>
        <p:nvPicPr>
          <p:cNvPr id="53" name="Picture 52">
            <a:extLst>
              <a:ext uri="{FF2B5EF4-FFF2-40B4-BE49-F238E27FC236}">
                <a16:creationId xmlns:a16="http://schemas.microsoft.com/office/drawing/2014/main" id="{15FA170F-2335-42D7-A9B3-594DAC8D6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60968" y="3185617"/>
            <a:ext cx="1042371" cy="723868"/>
          </a:xfrm>
          <a:prstGeom prst="rect">
            <a:avLst/>
          </a:prstGeom>
        </p:spPr>
      </p:pic>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560699" y="3530602"/>
            <a:ext cx="448735" cy="757767"/>
          </a:xfrm>
          <a:prstGeom prst="rect">
            <a:avLst/>
          </a:prstGeom>
        </p:spPr>
      </p:pic>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5482" y="3020408"/>
            <a:ext cx="460071" cy="776913"/>
          </a:xfrm>
          <a:prstGeom prst="rect">
            <a:avLst/>
          </a:prstGeom>
        </p:spPr>
      </p:pic>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498" y="3181278"/>
            <a:ext cx="3310565" cy="2482924"/>
          </a:xfrm>
          <a:prstGeom prst="rect">
            <a:avLst/>
          </a:prstGeom>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67202" y="1491577"/>
            <a:ext cx="1939609" cy="2926080"/>
          </a:xfrm>
          <a:prstGeom prst="rect">
            <a:avLst/>
          </a:prstGeom>
        </p:spPr>
      </p:pic>
      <p:grpSp>
        <p:nvGrpSpPr>
          <p:cNvPr id="27" name="Group 26">
            <a:extLst>
              <a:ext uri="{FF2B5EF4-FFF2-40B4-BE49-F238E27FC236}">
                <a16:creationId xmlns:a16="http://schemas.microsoft.com/office/drawing/2014/main" id="{39C23D9B-84DE-4B7A-911F-1878CD20446D}"/>
              </a:ext>
            </a:extLst>
          </p:cNvPr>
          <p:cNvGrpSpPr/>
          <p:nvPr/>
        </p:nvGrpSpPr>
        <p:grpSpPr>
          <a:xfrm flipH="1">
            <a:off x="9156741" y="2730843"/>
            <a:ext cx="2844800" cy="1510959"/>
            <a:chOff x="-2312095" y="2265304"/>
            <a:chExt cx="2133600" cy="1133219"/>
          </a:xfrm>
        </p:grpSpPr>
        <p:sp>
          <p:nvSpPr>
            <p:cNvPr id="3" name="Speech Bubble: Rectangle with Corners Rounded 2">
              <a:extLst>
                <a:ext uri="{FF2B5EF4-FFF2-40B4-BE49-F238E27FC236}">
                  <a16:creationId xmlns:a16="http://schemas.microsoft.com/office/drawing/2014/main" id="{C80D90BE-243B-4CC2-9897-DC2567470CDA}"/>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defRPr/>
              </a:pPr>
              <a:r>
                <a:rPr lang="en-US" sz="2400" b="1" dirty="0">
                  <a:solidFill>
                    <a:srgbClr val="FF0000"/>
                  </a:solidFill>
                  <a:latin typeface="Times New Roman" panose="02020603050405020304" pitchFamily="18" charset="0"/>
                  <a:cs typeface="Times New Roman" panose="02020603050405020304" pitchFamily="18" charset="0"/>
                </a:rPr>
                <a:t>B</a:t>
              </a:r>
              <a:endParaRPr lang="vi-VN" sz="2400" b="1" dirty="0">
                <a:solidFill>
                  <a:srgbClr val="FF0000"/>
                </a:solidFill>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95003" y="1214967"/>
            <a:ext cx="3588591" cy="1828800"/>
          </a:xfrm>
          <a:prstGeom prst="rect">
            <a:avLst/>
          </a:prstGeom>
        </p:spPr>
      </p:pic>
      <p:sp>
        <p:nvSpPr>
          <p:cNvPr id="7" name="TextBox 6"/>
          <p:cNvSpPr txBox="1"/>
          <p:nvPr/>
        </p:nvSpPr>
        <p:spPr>
          <a:xfrm>
            <a:off x="463953" y="364781"/>
            <a:ext cx="5181600" cy="1734064"/>
          </a:xfrm>
          <a:prstGeom prst="rect">
            <a:avLst/>
          </a:prstGeom>
          <a:noFill/>
        </p:spPr>
        <p:txBody>
          <a:bodyPr wrap="square" rtlCol="0">
            <a:spAutoFit/>
          </a:bodyPr>
          <a:lstStyle/>
          <a:p>
            <a:r>
              <a:rPr lang="en-US" sz="2667" dirty="0" err="1">
                <a:solidFill>
                  <a:srgbClr val="7030A0"/>
                </a:solidFill>
                <a:latin typeface="Times New Roman" panose="02020603050405020304" pitchFamily="18" charset="0"/>
                <a:cs typeface="Times New Roman" panose="02020603050405020304" pitchFamily="18" charset="0"/>
              </a:rPr>
              <a:t>Câu</a:t>
            </a:r>
            <a:r>
              <a:rPr lang="en-US" sz="2667" dirty="0">
                <a:solidFill>
                  <a:srgbClr val="7030A0"/>
                </a:solidFill>
                <a:latin typeface="Times New Roman" panose="02020603050405020304" pitchFamily="18" charset="0"/>
                <a:cs typeface="Times New Roman" panose="02020603050405020304" pitchFamily="18" charset="0"/>
              </a:rPr>
              <a:t> 8:   </a:t>
            </a:r>
            <a:r>
              <a:rPr lang="en-US" sz="2667" dirty="0" err="1">
                <a:solidFill>
                  <a:srgbClr val="7030A0"/>
                </a:solidFill>
                <a:latin typeface="Times New Roman" panose="02020603050405020304" pitchFamily="18" charset="0"/>
                <a:cs typeface="Times New Roman" panose="02020603050405020304" pitchFamily="18" charset="0"/>
              </a:rPr>
              <a:t>Nhà</a:t>
            </a:r>
            <a:r>
              <a:rPr lang="en-US" sz="2667" dirty="0">
                <a:solidFill>
                  <a:srgbClr val="7030A0"/>
                </a:solidFill>
                <a:latin typeface="Times New Roman" panose="02020603050405020304" pitchFamily="18" charset="0"/>
                <a:cs typeface="Times New Roman" panose="02020603050405020304" pitchFamily="18" charset="0"/>
              </a:rPr>
              <a:t> </a:t>
            </a:r>
            <a:r>
              <a:rPr lang="en-US" sz="2667" dirty="0" err="1">
                <a:solidFill>
                  <a:srgbClr val="7030A0"/>
                </a:solidFill>
                <a:latin typeface="Times New Roman" panose="02020603050405020304" pitchFamily="18" charset="0"/>
                <a:cs typeface="Times New Roman" panose="02020603050405020304" pitchFamily="18" charset="0"/>
              </a:rPr>
              <a:t>sàn</a:t>
            </a:r>
            <a:r>
              <a:rPr lang="en-US" sz="2667" dirty="0">
                <a:solidFill>
                  <a:srgbClr val="7030A0"/>
                </a:solidFill>
                <a:latin typeface="Times New Roman" panose="02020603050405020304" pitchFamily="18" charset="0"/>
                <a:cs typeface="Times New Roman" panose="02020603050405020304" pitchFamily="18" charset="0"/>
              </a:rPr>
              <a:t> chia </a:t>
            </a:r>
            <a:r>
              <a:rPr lang="en-US" sz="2667" dirty="0" err="1">
                <a:solidFill>
                  <a:srgbClr val="7030A0"/>
                </a:solidFill>
                <a:latin typeface="Times New Roman" panose="02020603050405020304" pitchFamily="18" charset="0"/>
                <a:cs typeface="Times New Roman" panose="02020603050405020304" pitchFamily="18" charset="0"/>
              </a:rPr>
              <a:t>thành</a:t>
            </a:r>
            <a:r>
              <a:rPr lang="en-US" sz="2667" dirty="0">
                <a:solidFill>
                  <a:srgbClr val="7030A0"/>
                </a:solidFill>
                <a:latin typeface="Times New Roman" panose="02020603050405020304" pitchFamily="18" charset="0"/>
                <a:cs typeface="Times New Roman" panose="02020603050405020304" pitchFamily="18" charset="0"/>
              </a:rPr>
              <a:t> </a:t>
            </a:r>
            <a:r>
              <a:rPr lang="en-US" sz="2667" dirty="0" err="1">
                <a:solidFill>
                  <a:srgbClr val="7030A0"/>
                </a:solidFill>
                <a:latin typeface="Times New Roman" panose="02020603050405020304" pitchFamily="18" charset="0"/>
                <a:cs typeface="Times New Roman" panose="02020603050405020304" pitchFamily="18" charset="0"/>
              </a:rPr>
              <a:t>mấy</a:t>
            </a:r>
            <a:r>
              <a:rPr lang="en-US" sz="2667" dirty="0">
                <a:solidFill>
                  <a:srgbClr val="7030A0"/>
                </a:solidFill>
                <a:latin typeface="Times New Roman" panose="02020603050405020304" pitchFamily="18" charset="0"/>
                <a:cs typeface="Times New Roman" panose="02020603050405020304" pitchFamily="18" charset="0"/>
              </a:rPr>
              <a:t> </a:t>
            </a:r>
            <a:r>
              <a:rPr lang="en-US" sz="2667" dirty="0" err="1">
                <a:solidFill>
                  <a:srgbClr val="7030A0"/>
                </a:solidFill>
                <a:latin typeface="Times New Roman" panose="02020603050405020304" pitchFamily="18" charset="0"/>
                <a:cs typeface="Times New Roman" panose="02020603050405020304" pitchFamily="18" charset="0"/>
              </a:rPr>
              <a:t>vùng</a:t>
            </a:r>
            <a:r>
              <a:rPr lang="en-US" sz="2667" dirty="0">
                <a:solidFill>
                  <a:srgbClr val="7030A0"/>
                </a:solidFill>
                <a:latin typeface="Times New Roman" panose="02020603050405020304" pitchFamily="18" charset="0"/>
                <a:cs typeface="Times New Roman" panose="02020603050405020304" pitchFamily="18" charset="0"/>
              </a:rPr>
              <a:t> </a:t>
            </a:r>
            <a:r>
              <a:rPr lang="en-US" sz="2667" dirty="0" err="1">
                <a:solidFill>
                  <a:srgbClr val="7030A0"/>
                </a:solidFill>
                <a:latin typeface="Times New Roman" panose="02020603050405020304" pitchFamily="18" charset="0"/>
                <a:cs typeface="Times New Roman" panose="02020603050405020304" pitchFamily="18" charset="0"/>
              </a:rPr>
              <a:t>không</a:t>
            </a:r>
            <a:r>
              <a:rPr lang="en-US" sz="2667" dirty="0">
                <a:solidFill>
                  <a:srgbClr val="7030A0"/>
                </a:solidFill>
                <a:latin typeface="Times New Roman" panose="02020603050405020304" pitchFamily="18" charset="0"/>
                <a:cs typeface="Times New Roman" panose="02020603050405020304" pitchFamily="18" charset="0"/>
              </a:rPr>
              <a:t> </a:t>
            </a:r>
            <a:r>
              <a:rPr lang="en-US" sz="2667" dirty="0" err="1">
                <a:solidFill>
                  <a:srgbClr val="7030A0"/>
                </a:solidFill>
                <a:latin typeface="Times New Roman" panose="02020603050405020304" pitchFamily="18" charset="0"/>
                <a:cs typeface="Times New Roman" panose="02020603050405020304" pitchFamily="18" charset="0"/>
              </a:rPr>
              <a:t>gian</a:t>
            </a:r>
            <a:r>
              <a:rPr lang="en-US" sz="2667" dirty="0">
                <a:solidFill>
                  <a:srgbClr val="7030A0"/>
                </a:solidFill>
                <a:latin typeface="Times New Roman" panose="02020603050405020304" pitchFamily="18" charset="0"/>
                <a:cs typeface="Times New Roman" panose="02020603050405020304" pitchFamily="18" charset="0"/>
              </a:rPr>
              <a:t> </a:t>
            </a:r>
            <a:r>
              <a:rPr lang="en-US" sz="2667" dirty="0" err="1">
                <a:solidFill>
                  <a:srgbClr val="7030A0"/>
                </a:solidFill>
                <a:latin typeface="Times New Roman" panose="02020603050405020304" pitchFamily="18" charset="0"/>
                <a:cs typeface="Times New Roman" panose="02020603050405020304" pitchFamily="18" charset="0"/>
              </a:rPr>
              <a:t>sử</a:t>
            </a:r>
            <a:r>
              <a:rPr lang="en-US" sz="2667" dirty="0">
                <a:solidFill>
                  <a:srgbClr val="7030A0"/>
                </a:solidFill>
                <a:latin typeface="Times New Roman" panose="02020603050405020304" pitchFamily="18" charset="0"/>
                <a:cs typeface="Times New Roman" panose="02020603050405020304" pitchFamily="18" charset="0"/>
              </a:rPr>
              <a:t> </a:t>
            </a:r>
            <a:r>
              <a:rPr lang="en-US" sz="2667" dirty="0" err="1">
                <a:solidFill>
                  <a:srgbClr val="7030A0"/>
                </a:solidFill>
                <a:latin typeface="Times New Roman" panose="02020603050405020304" pitchFamily="18" charset="0"/>
                <a:cs typeface="Times New Roman" panose="02020603050405020304" pitchFamily="18" charset="0"/>
              </a:rPr>
              <a:t>dụng</a:t>
            </a:r>
            <a:endParaRPr lang="en-US" sz="2667" dirty="0">
              <a:solidFill>
                <a:srgbClr val="7030A0"/>
              </a:solidFill>
              <a:latin typeface="Times New Roman" panose="02020603050405020304" pitchFamily="18" charset="0"/>
              <a:cs typeface="Times New Roman" panose="02020603050405020304" pitchFamily="18" charset="0"/>
            </a:endParaRPr>
          </a:p>
          <a:p>
            <a:r>
              <a:rPr lang="en-US" sz="2667" dirty="0">
                <a:solidFill>
                  <a:srgbClr val="7030A0"/>
                </a:solidFill>
                <a:latin typeface="Times New Roman" panose="02020603050405020304" pitchFamily="18" charset="0"/>
                <a:cs typeface="Times New Roman" panose="02020603050405020304" pitchFamily="18" charset="0"/>
              </a:rPr>
              <a:t>A.  </a:t>
            </a:r>
            <a:r>
              <a:rPr lang="fr-FR" sz="2667" dirty="0">
                <a:solidFill>
                  <a:srgbClr val="7030A0"/>
                </a:solidFill>
                <a:latin typeface="Times New Roman" panose="02020603050405020304" pitchFamily="18" charset="0"/>
                <a:cs typeface="Times New Roman" panose="02020603050405020304" pitchFamily="18" charset="0"/>
              </a:rPr>
              <a:t>1                        B. 2</a:t>
            </a:r>
          </a:p>
          <a:p>
            <a:r>
              <a:rPr lang="fr-FR" sz="2667" dirty="0">
                <a:solidFill>
                  <a:srgbClr val="7030A0"/>
                </a:solidFill>
                <a:latin typeface="Times New Roman" panose="02020603050405020304" pitchFamily="18" charset="0"/>
                <a:cs typeface="Times New Roman" panose="02020603050405020304" pitchFamily="18" charset="0"/>
              </a:rPr>
              <a:t>C.  3                        D. 4</a:t>
            </a:r>
            <a:endParaRPr lang="en-US" sz="2667" dirty="0">
              <a:solidFill>
                <a:srgbClr val="7030A0"/>
              </a:solidFill>
              <a:latin typeface="Times New Roman" panose="02020603050405020304" pitchFamily="18" charset="0"/>
              <a:cs typeface="Times New Roman" panose="02020603050405020304" pitchFamily="18" charset="0"/>
            </a:endParaRPr>
          </a:p>
        </p:txBody>
      </p:sp>
      <p:grpSp>
        <p:nvGrpSpPr>
          <p:cNvPr id="36" name="Group 35">
            <a:extLst>
              <a:ext uri="{FF2B5EF4-FFF2-40B4-BE49-F238E27FC236}">
                <a16:creationId xmlns:a16="http://schemas.microsoft.com/office/drawing/2014/main" id="{EA94EE4C-DC84-4124-A9D4-9D6529BF4EDC}"/>
              </a:ext>
            </a:extLst>
          </p:cNvPr>
          <p:cNvGrpSpPr/>
          <p:nvPr/>
        </p:nvGrpSpPr>
        <p:grpSpPr>
          <a:xfrm flipH="1">
            <a:off x="5750560" y="419098"/>
            <a:ext cx="2072640" cy="1035052"/>
            <a:chOff x="-1732975" y="2265304"/>
            <a:chExt cx="1554480" cy="776289"/>
          </a:xfrm>
        </p:grpSpPr>
        <p:sp>
          <p:nvSpPr>
            <p:cNvPr id="37" name="Speech Bubble: Rectangle with Corners Rounded 36">
              <a:extLst>
                <a:ext uri="{FF2B5EF4-FFF2-40B4-BE49-F238E27FC236}">
                  <a16:creationId xmlns:a16="http://schemas.microsoft.com/office/drawing/2014/main" id="{8464420B-B920-4317-BE91-1D08964D7B72}"/>
                </a:ext>
              </a:extLst>
            </p:cNvPr>
            <p:cNvSpPr/>
            <p:nvPr/>
          </p:nvSpPr>
          <p:spPr>
            <a:xfrm>
              <a:off x="-1732975" y="2265304"/>
              <a:ext cx="1554480" cy="274320"/>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867" b="1" dirty="0">
                  <a:solidFill>
                    <a:srgbClr val="FF0000"/>
                  </a:solidFill>
                  <a:latin typeface="Times New Roman" panose="02020603050405020304" pitchFamily="18" charset="0"/>
                  <a:cs typeface="Times New Roman" panose="02020603050405020304" pitchFamily="18" charset="0"/>
                </a:rPr>
                <a:t>B</a:t>
              </a:r>
              <a:endParaRPr lang="vi-VN" sz="1867" b="1" dirty="0">
                <a:solidFill>
                  <a:srgbClr val="FF0000"/>
                </a:solidFill>
                <a:latin typeface="Times New Roman" panose="02020603050405020304" pitchFamily="18" charset="0"/>
                <a:cs typeface="Times New Roman" panose="02020603050405020304" pitchFamily="18" charset="0"/>
              </a:endParaRPr>
            </a:p>
          </p:txBody>
        </p:sp>
        <p:pic>
          <p:nvPicPr>
            <p:cNvPr id="38" name="Picture 37">
              <a:extLst>
                <a:ext uri="{FF2B5EF4-FFF2-40B4-BE49-F238E27FC236}">
                  <a16:creationId xmlns:a16="http://schemas.microsoft.com/office/drawing/2014/main" id="{43CE51CF-BBF3-4E8C-8C2F-C00E7D8E85C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a:extLst>
              <a:ext uri="{FF2B5EF4-FFF2-40B4-BE49-F238E27FC236}">
                <a16:creationId xmlns:a16="http://schemas.microsoft.com/office/drawing/2014/main" id="{98418B5F-CE4A-4DBA-A4BC-305D0001CD6E}"/>
              </a:ext>
            </a:extLst>
          </p:cNvPr>
          <p:cNvGrpSpPr/>
          <p:nvPr/>
        </p:nvGrpSpPr>
        <p:grpSpPr>
          <a:xfrm>
            <a:off x="-4368800" y="2889763"/>
            <a:ext cx="2844800" cy="1510959"/>
            <a:chOff x="-2312095" y="2265304"/>
            <a:chExt cx="2133600" cy="1133219"/>
          </a:xfrm>
        </p:grpSpPr>
        <p:sp>
          <p:nvSpPr>
            <p:cNvPr id="40" name="Speech Bubble: Rectangle with Corners Rounded 39">
              <a:extLst>
                <a:ext uri="{FF2B5EF4-FFF2-40B4-BE49-F238E27FC236}">
                  <a16:creationId xmlns:a16="http://schemas.microsoft.com/office/drawing/2014/main" id="{2461C522-FF0F-436E-8533-BD3D2DC10B53}"/>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b="1" dirty="0">
                  <a:solidFill>
                    <a:srgbClr val="FF0000"/>
                  </a:solidFill>
                  <a:latin typeface="Times New Roman" panose="02020603050405020304" pitchFamily="18" charset="0"/>
                  <a:cs typeface="Times New Roman" panose="02020603050405020304" pitchFamily="18" charset="0"/>
                </a:rPr>
                <a:t>A</a:t>
              </a:r>
              <a:endParaRPr lang="vi-VN" sz="2400" b="1" dirty="0">
                <a:solidFill>
                  <a:srgbClr val="FF0000"/>
                </a:solidFill>
                <a:latin typeface="Times New Roman" panose="02020603050405020304" pitchFamily="18" charset="0"/>
                <a:cs typeface="Times New Roman" panose="02020603050405020304" pitchFamily="18" charset="0"/>
              </a:endParaRP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a:extLst>
              <a:ext uri="{FF2B5EF4-FFF2-40B4-BE49-F238E27FC236}">
                <a16:creationId xmlns:a16="http://schemas.microsoft.com/office/drawing/2014/main" id="{C8AC982F-5F1C-4DBD-AD2A-FFDC19ED0C2B}"/>
              </a:ext>
            </a:extLst>
          </p:cNvPr>
          <p:cNvGrpSpPr/>
          <p:nvPr/>
        </p:nvGrpSpPr>
        <p:grpSpPr>
          <a:xfrm flipH="1">
            <a:off x="10668000" y="5156202"/>
            <a:ext cx="2844800" cy="1510959"/>
            <a:chOff x="-2312095" y="2265304"/>
            <a:chExt cx="2133600" cy="1133219"/>
          </a:xfrm>
        </p:grpSpPr>
        <p:sp>
          <p:nvSpPr>
            <p:cNvPr id="45" name="Speech Bubble: Rectangle with Corners Rounded 44">
              <a:extLst>
                <a:ext uri="{FF2B5EF4-FFF2-40B4-BE49-F238E27FC236}">
                  <a16:creationId xmlns:a16="http://schemas.microsoft.com/office/drawing/2014/main" id="{FA301BAE-EABF-4823-A77C-08256DF60184}"/>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defRPr/>
              </a:pPr>
              <a:r>
                <a:rPr lang="en-US" sz="2400" b="1" dirty="0">
                  <a:solidFill>
                    <a:srgbClr val="FF0000"/>
                  </a:solidFill>
                  <a:latin typeface="Times New Roman" panose="02020603050405020304" pitchFamily="18" charset="0"/>
                  <a:cs typeface="Times New Roman" panose="02020603050405020304" pitchFamily="18" charset="0"/>
                </a:rPr>
                <a:t>D</a:t>
              </a:r>
              <a:endParaRPr lang="vi-VN" sz="2400" b="1" dirty="0">
                <a:solidFill>
                  <a:srgbClr val="FF0000"/>
                </a:solidFill>
                <a:latin typeface="Times New Roman" panose="02020603050405020304" pitchFamily="18" charset="0"/>
                <a:cs typeface="Times New Roman" panose="02020603050405020304" pitchFamily="18" charset="0"/>
              </a:endParaRPr>
            </a:p>
          </p:txBody>
        </p:sp>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a:extLst>
              <a:ext uri="{FF2B5EF4-FFF2-40B4-BE49-F238E27FC236}">
                <a16:creationId xmlns:a16="http://schemas.microsoft.com/office/drawing/2014/main" id="{7055A351-8018-43CC-AF85-72E9B10CD70C}"/>
              </a:ext>
            </a:extLst>
          </p:cNvPr>
          <p:cNvGrpSpPr/>
          <p:nvPr/>
        </p:nvGrpSpPr>
        <p:grpSpPr>
          <a:xfrm>
            <a:off x="-4368800" y="5293538"/>
            <a:ext cx="2844800" cy="1510959"/>
            <a:chOff x="-2312095" y="2265304"/>
            <a:chExt cx="2133600" cy="1133219"/>
          </a:xfrm>
        </p:grpSpPr>
        <p:sp>
          <p:nvSpPr>
            <p:cNvPr id="48" name="Speech Bubble: Rectangle with Corners Rounded 47">
              <a:extLst>
                <a:ext uri="{FF2B5EF4-FFF2-40B4-BE49-F238E27FC236}">
                  <a16:creationId xmlns:a16="http://schemas.microsoft.com/office/drawing/2014/main" id="{8759F8F5-EA73-4ECF-8396-C55219BE69C7}"/>
                </a:ext>
              </a:extLst>
            </p:cNvPr>
            <p:cNvSpPr/>
            <p:nvPr/>
          </p:nvSpPr>
          <p:spPr>
            <a:xfrm>
              <a:off x="-2312095" y="2265304"/>
              <a:ext cx="2133600" cy="382646"/>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400" b="1" dirty="0">
                  <a:solidFill>
                    <a:srgbClr val="FF0000"/>
                  </a:solidFill>
                  <a:latin typeface="Times New Roman" panose="02020603050405020304" pitchFamily="18" charset="0"/>
                  <a:cs typeface="Times New Roman" panose="02020603050405020304" pitchFamily="18" charset="0"/>
                </a:rPr>
                <a:t>C</a:t>
              </a:r>
              <a:endParaRPr lang="vi-VN" sz="2400" b="1" dirty="0">
                <a:solidFill>
                  <a:srgbClr val="FF0000"/>
                </a:solidFill>
                <a:latin typeface="Times New Roman" panose="02020603050405020304" pitchFamily="18" charset="0"/>
                <a:cs typeface="Times New Roman" panose="02020603050405020304" pitchFamily="18" charset="0"/>
              </a:endParaRPr>
            </a:p>
          </p:txBody>
        </p:sp>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spTree>
    <p:extLst>
      <p:ext uri="{BB962C8B-B14F-4D97-AF65-F5344CB8AC3E}">
        <p14:creationId xmlns:p14="http://schemas.microsoft.com/office/powerpoint/2010/main" val="2566538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8"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0-#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13000" fill="hold"/>
                                        <p:tgtEl>
                                          <p:spTgt spid="39"/>
                                        </p:tgtEl>
                                        <p:attrNameLst>
                                          <p:attrName>ppt_x</p:attrName>
                                        </p:attrNameLst>
                                      </p:cBhvr>
                                      <p:tavLst>
                                        <p:tav tm="0">
                                          <p:val>
                                            <p:strVal val="1+#ppt_w/2"/>
                                          </p:val>
                                        </p:tav>
                                        <p:tav tm="100000">
                                          <p:val>
                                            <p:strVal val="#ppt_x"/>
                                          </p:val>
                                        </p:tav>
                                      </p:tavLst>
                                    </p:anim>
                                    <p:anim calcmode="lin" valueType="num">
                                      <p:cBhvr additive="base">
                                        <p:cTn id="25" dur="13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5000" fill="hold"/>
                                        <p:tgtEl>
                                          <p:spTgt spid="44"/>
                                        </p:tgtEl>
                                        <p:attrNameLst>
                                          <p:attrName>ppt_x</p:attrName>
                                        </p:attrNameLst>
                                      </p:cBhvr>
                                      <p:tavLst>
                                        <p:tav tm="0">
                                          <p:val>
                                            <p:strVal val="0-#ppt_w/2"/>
                                          </p:val>
                                        </p:tav>
                                        <p:tav tm="100000">
                                          <p:val>
                                            <p:strVal val="#ppt_x"/>
                                          </p:val>
                                        </p:tav>
                                      </p:tavLst>
                                    </p:anim>
                                    <p:anim calcmode="lin" valueType="num">
                                      <p:cBhvr additive="base">
                                        <p:cTn id="29" dur="15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2"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8000" fill="hold"/>
                                        <p:tgtEl>
                                          <p:spTgt spid="47"/>
                                        </p:tgtEl>
                                        <p:attrNameLst>
                                          <p:attrName>ppt_x</p:attrName>
                                        </p:attrNameLst>
                                      </p:cBhvr>
                                      <p:tavLst>
                                        <p:tav tm="0">
                                          <p:val>
                                            <p:strVal val="1+#ppt_w/2"/>
                                          </p:val>
                                        </p:tav>
                                        <p:tav tm="100000">
                                          <p:val>
                                            <p:strVal val="#ppt_x"/>
                                          </p:val>
                                        </p:tav>
                                      </p:tavLst>
                                    </p:anim>
                                    <p:anim calcmode="lin" valueType="num">
                                      <p:cBhvr additive="base">
                                        <p:cTn id="33" dur="180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250"/>
                                        <p:tgtEl>
                                          <p:spTgt spid="27"/>
                                        </p:tgtEl>
                                      </p:cBhvr>
                                    </p:animEffect>
                                    <p:set>
                                      <p:cBhvr>
                                        <p:cTn id="39" dur="1" fill="hold">
                                          <p:stCondLst>
                                            <p:cond delay="249"/>
                                          </p:stCondLst>
                                        </p:cTn>
                                        <p:tgtEl>
                                          <p:spTgt spid="2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
                                        <p:tgtEl>
                                          <p:spTgt spid="6"/>
                                        </p:tgtEl>
                                      </p:cBhvr>
                                    </p:animEffect>
                                    <p:set>
                                      <p:cBhvr>
                                        <p:cTn id="42" dur="1" fill="hold">
                                          <p:stCondLst>
                                            <p:cond delay="9"/>
                                          </p:stCondLst>
                                        </p:cTn>
                                        <p:tgtEl>
                                          <p:spTgt spid="6"/>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2" name="yeeh.wav"/>
                                        </p:tgtEl>
                                      </p:cMediaNode>
                                    </p:audio>
                                  </p:subTnLst>
                                </p:cTn>
                              </p:par>
                              <p:par>
                                <p:cTn id="49" presetID="32" presetClass="emph" presetSubtype="0" repeatCount="indefinite" fill="hold" nodeType="withEffect">
                                  <p:stCondLst>
                                    <p:cond delay="0"/>
                                  </p:stCondLst>
                                  <p:childTnLst>
                                    <p:animRot by="120000">
                                      <p:cBhvr>
                                        <p:cTn id="50" dur="50" fill="hold">
                                          <p:stCondLst>
                                            <p:cond delay="0"/>
                                          </p:stCondLst>
                                        </p:cTn>
                                        <p:tgtEl>
                                          <p:spTgt spid="36"/>
                                        </p:tgtEl>
                                        <p:attrNameLst>
                                          <p:attrName>r</p:attrName>
                                        </p:attrNameLst>
                                      </p:cBhvr>
                                    </p:animRot>
                                    <p:animRot by="-240000">
                                      <p:cBhvr>
                                        <p:cTn id="51" dur="100" fill="hold">
                                          <p:stCondLst>
                                            <p:cond delay="100"/>
                                          </p:stCondLst>
                                        </p:cTn>
                                        <p:tgtEl>
                                          <p:spTgt spid="36"/>
                                        </p:tgtEl>
                                        <p:attrNameLst>
                                          <p:attrName>r</p:attrName>
                                        </p:attrNameLst>
                                      </p:cBhvr>
                                    </p:animRot>
                                    <p:animRot by="240000">
                                      <p:cBhvr>
                                        <p:cTn id="52" dur="100" fill="hold">
                                          <p:stCondLst>
                                            <p:cond delay="200"/>
                                          </p:stCondLst>
                                        </p:cTn>
                                        <p:tgtEl>
                                          <p:spTgt spid="36"/>
                                        </p:tgtEl>
                                        <p:attrNameLst>
                                          <p:attrName>r</p:attrName>
                                        </p:attrNameLst>
                                      </p:cBhvr>
                                    </p:animRot>
                                    <p:animRot by="-240000">
                                      <p:cBhvr>
                                        <p:cTn id="53" dur="100" fill="hold">
                                          <p:stCondLst>
                                            <p:cond delay="300"/>
                                          </p:stCondLst>
                                        </p:cTn>
                                        <p:tgtEl>
                                          <p:spTgt spid="36"/>
                                        </p:tgtEl>
                                        <p:attrNameLst>
                                          <p:attrName>r</p:attrName>
                                        </p:attrNameLst>
                                      </p:cBhvr>
                                    </p:animRot>
                                    <p:animRot by="120000">
                                      <p:cBhvr>
                                        <p:cTn id="54"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39"/>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clickEffect">
                                  <p:stCondLst>
                                    <p:cond delay="0"/>
                                  </p:stCondLst>
                                  <p:childTnLst>
                                    <p:animRot by="120000">
                                      <p:cBhvr>
                                        <p:cTn id="59" dur="100" fill="hold">
                                          <p:stCondLst>
                                            <p:cond delay="0"/>
                                          </p:stCondLst>
                                        </p:cTn>
                                        <p:tgtEl>
                                          <p:spTgt spid="39"/>
                                        </p:tgtEl>
                                        <p:attrNameLst>
                                          <p:attrName>r</p:attrName>
                                        </p:attrNameLst>
                                      </p:cBhvr>
                                    </p:animRot>
                                    <p:animRot by="-240000">
                                      <p:cBhvr>
                                        <p:cTn id="60" dur="200" fill="hold">
                                          <p:stCondLst>
                                            <p:cond delay="200"/>
                                          </p:stCondLst>
                                        </p:cTn>
                                        <p:tgtEl>
                                          <p:spTgt spid="39"/>
                                        </p:tgtEl>
                                        <p:attrNameLst>
                                          <p:attrName>r</p:attrName>
                                        </p:attrNameLst>
                                      </p:cBhvr>
                                    </p:animRot>
                                    <p:animRot by="240000">
                                      <p:cBhvr>
                                        <p:cTn id="61" dur="200" fill="hold">
                                          <p:stCondLst>
                                            <p:cond delay="400"/>
                                          </p:stCondLst>
                                        </p:cTn>
                                        <p:tgtEl>
                                          <p:spTgt spid="39"/>
                                        </p:tgtEl>
                                        <p:attrNameLst>
                                          <p:attrName>r</p:attrName>
                                        </p:attrNameLst>
                                      </p:cBhvr>
                                    </p:animRot>
                                    <p:animRot by="-240000">
                                      <p:cBhvr>
                                        <p:cTn id="62" dur="200" fill="hold">
                                          <p:stCondLst>
                                            <p:cond delay="600"/>
                                          </p:stCondLst>
                                        </p:cTn>
                                        <p:tgtEl>
                                          <p:spTgt spid="39"/>
                                        </p:tgtEl>
                                        <p:attrNameLst>
                                          <p:attrName>r</p:attrName>
                                        </p:attrNameLst>
                                      </p:cBhvr>
                                    </p:animRot>
                                    <p:animRot by="120000">
                                      <p:cBhvr>
                                        <p:cTn id="63" dur="200" fill="hold">
                                          <p:stCondLst>
                                            <p:cond delay="800"/>
                                          </p:stCondLst>
                                        </p:cTn>
                                        <p:tgtEl>
                                          <p:spTgt spid="39"/>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9"/>
                  </p:tgtEl>
                </p:cond>
              </p:nextCondLst>
            </p:seq>
            <p:seq concurrent="1" nextAc="seek">
              <p:cTn id="64" restart="whenNotActive" fill="hold" evtFilter="cancelBubble" nodeType="interactiveSeq">
                <p:stCondLst>
                  <p:cond evt="onClick" delay="0">
                    <p:tgtEl>
                      <p:spTgt spid="44"/>
                    </p:tgtEl>
                  </p:cond>
                </p:stCondLst>
                <p:endSync evt="end" delay="0">
                  <p:rtn val="all"/>
                </p:endSync>
                <p:childTnLst>
                  <p:par>
                    <p:cTn id="65" fill="hold">
                      <p:stCondLst>
                        <p:cond delay="0"/>
                      </p:stCondLst>
                      <p:childTnLst>
                        <p:par>
                          <p:cTn id="66" fill="hold">
                            <p:stCondLst>
                              <p:cond delay="0"/>
                            </p:stCondLst>
                            <p:childTnLst>
                              <p:par>
                                <p:cTn id="67" presetID="32" presetClass="emph" presetSubtype="0" fill="hold" nodeType="clickEffect">
                                  <p:stCondLst>
                                    <p:cond delay="0"/>
                                  </p:stCondLst>
                                  <p:childTnLst>
                                    <p:animRot by="120000">
                                      <p:cBhvr>
                                        <p:cTn id="68" dur="100" fill="hold">
                                          <p:stCondLst>
                                            <p:cond delay="0"/>
                                          </p:stCondLst>
                                        </p:cTn>
                                        <p:tgtEl>
                                          <p:spTgt spid="44"/>
                                        </p:tgtEl>
                                        <p:attrNameLst>
                                          <p:attrName>r</p:attrName>
                                        </p:attrNameLst>
                                      </p:cBhvr>
                                    </p:animRot>
                                    <p:animRot by="-240000">
                                      <p:cBhvr>
                                        <p:cTn id="69" dur="200" fill="hold">
                                          <p:stCondLst>
                                            <p:cond delay="200"/>
                                          </p:stCondLst>
                                        </p:cTn>
                                        <p:tgtEl>
                                          <p:spTgt spid="44"/>
                                        </p:tgtEl>
                                        <p:attrNameLst>
                                          <p:attrName>r</p:attrName>
                                        </p:attrNameLst>
                                      </p:cBhvr>
                                    </p:animRot>
                                    <p:animRot by="240000">
                                      <p:cBhvr>
                                        <p:cTn id="70" dur="200" fill="hold">
                                          <p:stCondLst>
                                            <p:cond delay="400"/>
                                          </p:stCondLst>
                                        </p:cTn>
                                        <p:tgtEl>
                                          <p:spTgt spid="44"/>
                                        </p:tgtEl>
                                        <p:attrNameLst>
                                          <p:attrName>r</p:attrName>
                                        </p:attrNameLst>
                                      </p:cBhvr>
                                    </p:animRot>
                                    <p:animRot by="-240000">
                                      <p:cBhvr>
                                        <p:cTn id="71" dur="200" fill="hold">
                                          <p:stCondLst>
                                            <p:cond delay="600"/>
                                          </p:stCondLst>
                                        </p:cTn>
                                        <p:tgtEl>
                                          <p:spTgt spid="44"/>
                                        </p:tgtEl>
                                        <p:attrNameLst>
                                          <p:attrName>r</p:attrName>
                                        </p:attrNameLst>
                                      </p:cBhvr>
                                    </p:animRot>
                                    <p:animRot by="120000">
                                      <p:cBhvr>
                                        <p:cTn id="72" dur="200" fill="hold">
                                          <p:stCondLst>
                                            <p:cond delay="800"/>
                                          </p:stCondLst>
                                        </p:cTn>
                                        <p:tgtEl>
                                          <p:spTgt spid="44"/>
                                        </p:tgtEl>
                                        <p:attrNameLst>
                                          <p:attrName>r</p:attrName>
                                        </p:attrNameLst>
                                      </p:cBhvr>
                                    </p:animRot>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seq concurrent="1" nextAc="seek">
              <p:cTn id="73" restart="whenNotActive" fill="hold" evtFilter="cancelBubble" nodeType="interactiveSeq">
                <p:stCondLst>
                  <p:cond evt="onClick" delay="0">
                    <p:tgtEl>
                      <p:spTgt spid="47"/>
                    </p:tgtEl>
                  </p:cond>
                </p:stCondLst>
                <p:endSync evt="end" delay="0">
                  <p:rtn val="all"/>
                </p:endSync>
                <p:childTnLst>
                  <p:par>
                    <p:cTn id="74" fill="hold">
                      <p:stCondLst>
                        <p:cond delay="0"/>
                      </p:stCondLst>
                      <p:childTnLst>
                        <p:par>
                          <p:cTn id="75" fill="hold">
                            <p:stCondLst>
                              <p:cond delay="0"/>
                            </p:stCondLst>
                            <p:childTnLst>
                              <p:par>
                                <p:cTn id="76" presetID="32" presetClass="emph" presetSubtype="0" fill="hold" nodeType="clickEffect">
                                  <p:stCondLst>
                                    <p:cond delay="0"/>
                                  </p:stCondLst>
                                  <p:childTnLst>
                                    <p:animRot by="120000">
                                      <p:cBhvr>
                                        <p:cTn id="77" dur="100" fill="hold">
                                          <p:stCondLst>
                                            <p:cond delay="0"/>
                                          </p:stCondLst>
                                        </p:cTn>
                                        <p:tgtEl>
                                          <p:spTgt spid="47"/>
                                        </p:tgtEl>
                                        <p:attrNameLst>
                                          <p:attrName>r</p:attrName>
                                        </p:attrNameLst>
                                      </p:cBhvr>
                                    </p:animRot>
                                    <p:animRot by="-240000">
                                      <p:cBhvr>
                                        <p:cTn id="78" dur="200" fill="hold">
                                          <p:stCondLst>
                                            <p:cond delay="200"/>
                                          </p:stCondLst>
                                        </p:cTn>
                                        <p:tgtEl>
                                          <p:spTgt spid="47"/>
                                        </p:tgtEl>
                                        <p:attrNameLst>
                                          <p:attrName>r</p:attrName>
                                        </p:attrNameLst>
                                      </p:cBhvr>
                                    </p:animRot>
                                    <p:animRot by="240000">
                                      <p:cBhvr>
                                        <p:cTn id="79" dur="200" fill="hold">
                                          <p:stCondLst>
                                            <p:cond delay="400"/>
                                          </p:stCondLst>
                                        </p:cTn>
                                        <p:tgtEl>
                                          <p:spTgt spid="47"/>
                                        </p:tgtEl>
                                        <p:attrNameLst>
                                          <p:attrName>r</p:attrName>
                                        </p:attrNameLst>
                                      </p:cBhvr>
                                    </p:animRot>
                                    <p:animRot by="-240000">
                                      <p:cBhvr>
                                        <p:cTn id="80" dur="200" fill="hold">
                                          <p:stCondLst>
                                            <p:cond delay="600"/>
                                          </p:stCondLst>
                                        </p:cTn>
                                        <p:tgtEl>
                                          <p:spTgt spid="47"/>
                                        </p:tgtEl>
                                        <p:attrNameLst>
                                          <p:attrName>r</p:attrName>
                                        </p:attrNameLst>
                                      </p:cBhvr>
                                    </p:animRot>
                                    <p:animRot by="120000">
                                      <p:cBhvr>
                                        <p:cTn id="81" dur="200" fill="hold">
                                          <p:stCondLst>
                                            <p:cond delay="800"/>
                                          </p:stCondLst>
                                        </p:cTn>
                                        <p:tgtEl>
                                          <p:spTgt spid="47"/>
                                        </p:tgtEl>
                                        <p:attrNameLst>
                                          <p:attrName>r</p:attrName>
                                        </p:attrNameLst>
                                      </p:cBhvr>
                                    </p:animRot>
                                  </p:childTnLst>
                                  <p:subTnLst>
                                    <p:audio>
                                      <p:cMediaNode>
                                        <p:cTn display="0" masterRel="sameClick">
                                          <p:stCondLst>
                                            <p:cond evt="begin" delay="0">
                                              <p:tn val="7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7"/>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1" name="Text Box 7"/>
          <p:cNvSpPr txBox="1">
            <a:spLocks noChangeArrowheads="1"/>
          </p:cNvSpPr>
          <p:nvPr/>
        </p:nvSpPr>
        <p:spPr bwMode="auto">
          <a:xfrm>
            <a:off x="838200" y="210283"/>
            <a:ext cx="8305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vi-VN" sz="2800" dirty="0">
                <a:solidFill>
                  <a:srgbClr val="C00000"/>
                </a:solidFill>
                <a:latin typeface="Times New Roman" panose="02020603050405020304" pitchFamily="18" charset="0"/>
              </a:rPr>
              <a:t>I. </a:t>
            </a:r>
            <a:r>
              <a:rPr lang="vi-VN" altLang="en-US" sz="2800" dirty="0">
                <a:solidFill>
                  <a:srgbClr val="C00000"/>
                </a:solidFill>
              </a:rPr>
              <a:t>VAI TRÒ CỦA NHÀ Ở</a:t>
            </a:r>
            <a:endParaRPr lang="en-US" altLang="vi-VN" sz="2800" dirty="0">
              <a:solidFill>
                <a:srgbClr val="C00000"/>
              </a:solidFill>
              <a:latin typeface="Times New Roman" panose="02020603050405020304" pitchFamily="18" charset="0"/>
              <a:cs typeface="Times New Roman" panose="02020603050405020304" pitchFamily="18" charset="0"/>
            </a:endParaRPr>
          </a:p>
        </p:txBody>
      </p:sp>
      <p:pic>
        <p:nvPicPr>
          <p:cNvPr id="9220" name="Picture 27" descr="b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07325" y="-245263"/>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7"/>
          <p:cNvSpPr txBox="1">
            <a:spLocks noChangeArrowheads="1"/>
          </p:cNvSpPr>
          <p:nvPr/>
        </p:nvSpPr>
        <p:spPr bwMode="auto">
          <a:xfrm>
            <a:off x="1506537" y="814194"/>
            <a:ext cx="85725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vi-VN" altLang="en-US" dirty="0">
                <a:solidFill>
                  <a:schemeClr val="bg2">
                    <a:lumMod val="25000"/>
                  </a:schemeClr>
                </a:solidFill>
              </a:rPr>
              <a:t>Quan sát hình 1.1 và cho biết vì sao con người cần nhà ở</a:t>
            </a:r>
            <a:r>
              <a:rPr lang="en-US" altLang="en-US" dirty="0">
                <a:solidFill>
                  <a:schemeClr val="bg2">
                    <a:lumMod val="25000"/>
                  </a:schemeClr>
                </a:solidFill>
              </a:rPr>
              <a:t>?</a:t>
            </a:r>
            <a:endParaRPr lang="en-US" altLang="vi-VN" sz="2800" b="1" u="sng"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9" name="Text Box 7"/>
          <p:cNvSpPr txBox="1">
            <a:spLocks noChangeArrowheads="1"/>
          </p:cNvSpPr>
          <p:nvPr/>
        </p:nvSpPr>
        <p:spPr bwMode="auto">
          <a:xfrm>
            <a:off x="331788" y="3200404"/>
            <a:ext cx="8572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vi-VN" sz="2800">
                <a:solidFill>
                  <a:schemeClr val="bg1"/>
                </a:solidFill>
                <a:latin typeface="Times New Roman" panose="02020603050405020304" pitchFamily="18" charset="0"/>
              </a:rPr>
              <a:t>-</a:t>
            </a:r>
            <a:endParaRPr lang="en-US" altLang="vi-VN" sz="2800">
              <a:solidFill>
                <a:schemeClr val="bg1"/>
              </a:solidFill>
              <a:latin typeface="Times New Roman" panose="02020603050405020304" pitchFamily="18" charset="0"/>
              <a:cs typeface="Times New Roman" panose="02020603050405020304" pitchFamily="18" charset="0"/>
            </a:endParaRPr>
          </a:p>
        </p:txBody>
      </p:sp>
      <p:sp>
        <p:nvSpPr>
          <p:cNvPr id="9223" name="Freeform 11"/>
          <p:cNvSpPr>
            <a:spLocks/>
          </p:cNvSpPr>
          <p:nvPr/>
        </p:nvSpPr>
        <p:spPr bwMode="auto">
          <a:xfrm rot="5400000">
            <a:off x="-42862" y="0"/>
            <a:ext cx="1943100" cy="1943100"/>
          </a:xfrm>
          <a:custGeom>
            <a:avLst/>
            <a:gdLst>
              <a:gd name="T0" fmla="*/ 0 w 1943049"/>
              <a:gd name="T1" fmla="*/ 0 h 1943049"/>
              <a:gd name="T2" fmla="*/ 1943253 w 1943049"/>
              <a:gd name="T3" fmla="*/ 1943253 h 1943049"/>
              <a:gd name="T4" fmla="*/ 0 w 1943049"/>
              <a:gd name="T5" fmla="*/ 1943253 h 1943049"/>
              <a:gd name="T6" fmla="*/ 0 60000 65536"/>
              <a:gd name="T7" fmla="*/ 0 60000 65536"/>
              <a:gd name="T8" fmla="*/ 0 60000 65536"/>
            </a:gdLst>
            <a:ahLst/>
            <a:cxnLst>
              <a:cxn ang="T6">
                <a:pos x="T0" y="T1"/>
              </a:cxn>
              <a:cxn ang="T7">
                <a:pos x="T2" y="T3"/>
              </a:cxn>
              <a:cxn ang="T8">
                <a:pos x="T4" y="T5"/>
              </a:cxn>
            </a:cxnLst>
            <a:rect l="0" t="0" r="r" b="b"/>
            <a:pathLst>
              <a:path w="1943049" h="1943049">
                <a:moveTo>
                  <a:pt x="0" y="0"/>
                </a:moveTo>
                <a:cubicBezTo>
                  <a:pt x="1073116" y="0"/>
                  <a:pt x="1943049" y="869933"/>
                  <a:pt x="1943049" y="1943049"/>
                </a:cubicBezTo>
                <a:lnTo>
                  <a:pt x="0" y="1943049"/>
                </a:lnTo>
                <a:lnTo>
                  <a:pt x="0" y="0"/>
                </a:lnTo>
                <a:close/>
              </a:path>
            </a:pathLst>
          </a:custGeom>
          <a:solidFill>
            <a:srgbClr val="00B0F0">
              <a:alpha val="10196"/>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9224" name="Freeform 19"/>
          <p:cNvSpPr>
            <a:spLocks/>
          </p:cNvSpPr>
          <p:nvPr/>
        </p:nvSpPr>
        <p:spPr bwMode="auto">
          <a:xfrm rot="5400000">
            <a:off x="-402431" y="3448844"/>
            <a:ext cx="7053262" cy="9753600"/>
          </a:xfrm>
          <a:custGeom>
            <a:avLst/>
            <a:gdLst>
              <a:gd name="T0" fmla="*/ 0 w 1943049"/>
              <a:gd name="T1" fmla="*/ 0 h 1943049"/>
              <a:gd name="T2" fmla="*/ 1224642538 w 1943049"/>
              <a:gd name="T3" fmla="*/ 2147483646 h 1943049"/>
              <a:gd name="T4" fmla="*/ 0 w 1943049"/>
              <a:gd name="T5" fmla="*/ 2147483646 h 1943049"/>
              <a:gd name="T6" fmla="*/ 0 60000 65536"/>
              <a:gd name="T7" fmla="*/ 0 60000 65536"/>
              <a:gd name="T8" fmla="*/ 0 60000 65536"/>
            </a:gdLst>
            <a:ahLst/>
            <a:cxnLst>
              <a:cxn ang="T6">
                <a:pos x="T0" y="T1"/>
              </a:cxn>
              <a:cxn ang="T7">
                <a:pos x="T2" y="T3"/>
              </a:cxn>
              <a:cxn ang="T8">
                <a:pos x="T4" y="T5"/>
              </a:cxn>
            </a:cxnLst>
            <a:rect l="0" t="0" r="r" b="b"/>
            <a:pathLst>
              <a:path w="1943049" h="1943049">
                <a:moveTo>
                  <a:pt x="0" y="0"/>
                </a:moveTo>
                <a:cubicBezTo>
                  <a:pt x="1073116" y="0"/>
                  <a:pt x="1943049" y="869933"/>
                  <a:pt x="1943049" y="1943049"/>
                </a:cubicBezTo>
                <a:lnTo>
                  <a:pt x="0" y="1943049"/>
                </a:lnTo>
                <a:lnTo>
                  <a:pt x="0" y="0"/>
                </a:lnTo>
                <a:close/>
              </a:path>
            </a:pathLst>
          </a:custGeom>
          <a:solidFill>
            <a:srgbClr val="00B0F0">
              <a:alpha val="5882"/>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22" name="Rectangle: Top Corners Rounded 15">
            <a:extLst>
              <a:ext uri="{FF2B5EF4-FFF2-40B4-BE49-F238E27FC236}">
                <a16:creationId xmlns:a16="http://schemas.microsoft.com/office/drawing/2014/main" id="{64D87223-09CE-4DE3-AD12-5D12CBE4C9BA}"/>
              </a:ext>
            </a:extLst>
          </p:cNvPr>
          <p:cNvSpPr/>
          <p:nvPr/>
        </p:nvSpPr>
        <p:spPr>
          <a:xfrm rot="5400000">
            <a:off x="-1728787" y="2968627"/>
            <a:ext cx="3703638" cy="185737"/>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pic>
        <p:nvPicPr>
          <p:cNvPr id="922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025" y="2019376"/>
            <a:ext cx="9217025" cy="498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7" name="Picture 11" descr="Screen Clippi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3782" y="989989"/>
            <a:ext cx="838200" cy="848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0453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6151"/>
                                        </p:tgtEl>
                                        <p:attrNameLst>
                                          <p:attrName>style.visibility</p:attrName>
                                        </p:attrNameLst>
                                      </p:cBhvr>
                                      <p:to>
                                        <p:strVal val="visible"/>
                                      </p:to>
                                    </p:set>
                                    <p:animEffect transition="in" filter="strips(downRight)">
                                      <p:cBhvr>
                                        <p:cTn id="7" dur="500"/>
                                        <p:tgtEl>
                                          <p:spTgt spid="61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Right)">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strips(downRigh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1" grpId="0"/>
      <p:bldP spid="8"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7" descr="bb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Top Corners Rounded 15">
            <a:extLst>
              <a:ext uri="{FF2B5EF4-FFF2-40B4-BE49-F238E27FC236}">
                <a16:creationId xmlns:a16="http://schemas.microsoft.com/office/drawing/2014/main" id="{64D87223-09CE-4DE3-AD12-5D12CBE4C9BA}"/>
              </a:ext>
            </a:extLst>
          </p:cNvPr>
          <p:cNvSpPr/>
          <p:nvPr/>
        </p:nvSpPr>
        <p:spPr>
          <a:xfrm rot="5400000">
            <a:off x="-1627981" y="3258346"/>
            <a:ext cx="3597275" cy="341313"/>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20484" name="Freeform 19"/>
          <p:cNvSpPr>
            <a:spLocks/>
          </p:cNvSpPr>
          <p:nvPr/>
        </p:nvSpPr>
        <p:spPr bwMode="auto">
          <a:xfrm rot="5400000">
            <a:off x="1350172" y="-1350168"/>
            <a:ext cx="7053263" cy="9753600"/>
          </a:xfrm>
          <a:custGeom>
            <a:avLst/>
            <a:gdLst>
              <a:gd name="T0" fmla="*/ 0 w 1943049"/>
              <a:gd name="T1" fmla="*/ 0 h 1943049"/>
              <a:gd name="T2" fmla="*/ 1224643056 w 1943049"/>
              <a:gd name="T3" fmla="*/ 2147483646 h 1943049"/>
              <a:gd name="T4" fmla="*/ 0 w 1943049"/>
              <a:gd name="T5" fmla="*/ 2147483646 h 1943049"/>
              <a:gd name="T6" fmla="*/ 0 60000 65536"/>
              <a:gd name="T7" fmla="*/ 0 60000 65536"/>
              <a:gd name="T8" fmla="*/ 0 60000 65536"/>
            </a:gdLst>
            <a:ahLst/>
            <a:cxnLst>
              <a:cxn ang="T6">
                <a:pos x="T0" y="T1"/>
              </a:cxn>
              <a:cxn ang="T7">
                <a:pos x="T2" y="T3"/>
              </a:cxn>
              <a:cxn ang="T8">
                <a:pos x="T4" y="T5"/>
              </a:cxn>
            </a:cxnLst>
            <a:rect l="0" t="0" r="r" b="b"/>
            <a:pathLst>
              <a:path w="1943049" h="1943049">
                <a:moveTo>
                  <a:pt x="0" y="0"/>
                </a:moveTo>
                <a:cubicBezTo>
                  <a:pt x="1073116" y="0"/>
                  <a:pt x="1943049" y="869933"/>
                  <a:pt x="1943049" y="1943049"/>
                </a:cubicBezTo>
                <a:lnTo>
                  <a:pt x="0" y="1943049"/>
                </a:lnTo>
                <a:lnTo>
                  <a:pt x="0" y="0"/>
                </a:lnTo>
                <a:close/>
              </a:path>
            </a:pathLst>
          </a:custGeom>
          <a:solidFill>
            <a:srgbClr val="00B0F0">
              <a:alpha val="5882"/>
            </a:srgbClr>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20485" name="Rectangle 1"/>
          <p:cNvSpPr>
            <a:spLocks noChangeArrowheads="1"/>
          </p:cNvSpPr>
          <p:nvPr/>
        </p:nvSpPr>
        <p:spPr bwMode="auto">
          <a:xfrm>
            <a:off x="990600" y="1617667"/>
            <a:ext cx="7829550"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en-US" sz="2800" b="1">
                <a:solidFill>
                  <a:srgbClr val="339966"/>
                </a:solidFill>
                <a:latin typeface="Times New Roman" panose="02020603050405020304" pitchFamily="18" charset="0"/>
              </a:rPr>
              <a:t>1.N</a:t>
            </a:r>
            <a:r>
              <a:rPr lang="vi-VN" altLang="en-US" sz="2800" b="1">
                <a:solidFill>
                  <a:srgbClr val="339966"/>
                </a:solidFill>
                <a:latin typeface="Times New Roman" panose="02020603050405020304" pitchFamily="18" charset="0"/>
              </a:rPr>
              <a:t>hà em thuộc kiểu kiến trúc nhà ở nào mô tả các khu vực chức năng trong ngôi nhà của gia đình em</a:t>
            </a:r>
            <a:r>
              <a:rPr lang="en-US" altLang="en-US" sz="2800" b="1">
                <a:solidFill>
                  <a:srgbClr val="339966"/>
                </a:solidFill>
                <a:latin typeface="Times New Roman" panose="02020603050405020304" pitchFamily="18" charset="0"/>
              </a:rPr>
              <a:t>?</a:t>
            </a:r>
            <a:r>
              <a:rPr lang="vi-VN" altLang="en-US" sz="2800" b="1">
                <a:solidFill>
                  <a:srgbClr val="339966"/>
                </a:solidFill>
                <a:latin typeface="Times New Roman" panose="02020603050405020304" pitchFamily="18" charset="0"/>
              </a:rPr>
              <a:t> </a:t>
            </a:r>
            <a:endParaRPr lang="en-US" altLang="en-US" sz="2800" b="1">
              <a:solidFill>
                <a:srgbClr val="339966"/>
              </a:solidFill>
              <a:latin typeface="Times New Roman" panose="02020603050405020304" pitchFamily="18" charset="0"/>
            </a:endParaRPr>
          </a:p>
        </p:txBody>
      </p:sp>
      <p:pic>
        <p:nvPicPr>
          <p:cNvPr id="20486" name="Picture 12" descr="Screen Clipp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7900" y="381000"/>
            <a:ext cx="81915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ctangle 13"/>
          <p:cNvSpPr>
            <a:spLocks noChangeArrowheads="1"/>
          </p:cNvSpPr>
          <p:nvPr/>
        </p:nvSpPr>
        <p:spPr bwMode="auto">
          <a:xfrm>
            <a:off x="2057404" y="533400"/>
            <a:ext cx="143986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rgbClr val="3DB043"/>
                </a:solidFill>
                <a:latin typeface="#9Slide04 HLT Aquus" panose="00000500000000000000" pitchFamily="2" charset="0"/>
              </a:rPr>
              <a:t>Vận dụng</a:t>
            </a:r>
          </a:p>
        </p:txBody>
      </p:sp>
      <p:sp>
        <p:nvSpPr>
          <p:cNvPr id="20488" name="Rectangle 15"/>
          <p:cNvSpPr>
            <a:spLocks noChangeArrowheads="1"/>
          </p:cNvSpPr>
          <p:nvPr/>
        </p:nvSpPr>
        <p:spPr bwMode="auto">
          <a:xfrm>
            <a:off x="977900" y="3127375"/>
            <a:ext cx="7829550"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en-US" sz="2800" b="1">
                <a:solidFill>
                  <a:srgbClr val="339966"/>
                </a:solidFill>
                <a:latin typeface="Times New Roman" panose="02020603050405020304" pitchFamily="18" charset="0"/>
              </a:rPr>
              <a:t>2. Nêu </a:t>
            </a:r>
            <a:r>
              <a:rPr lang="vi-VN" altLang="en-US" sz="2800" b="1">
                <a:solidFill>
                  <a:srgbClr val="339966"/>
                </a:solidFill>
                <a:latin typeface="Times New Roman" panose="02020603050405020304" pitchFamily="18" charset="0"/>
              </a:rPr>
              <a:t>ý tưởng thiết kế ngôi nhà có các phòng chức năng phù hợp với các thành viên trong gia đình em</a:t>
            </a:r>
            <a:r>
              <a:rPr lang="en-US" altLang="en-US" sz="2800" b="1">
                <a:solidFill>
                  <a:srgbClr val="339966"/>
                </a:solidFill>
                <a:latin typeface="Times New Roman" panose="02020603050405020304" pitchFamily="18" charset="0"/>
              </a:rPr>
              <a:t>?</a:t>
            </a:r>
          </a:p>
        </p:txBody>
      </p:sp>
      <p:pic>
        <p:nvPicPr>
          <p:cNvPr id="2048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14938" y="7112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53225" y="598488"/>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717243" y="6400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2937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0650" y="6261672"/>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668871" y="114489"/>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29"/>
          <p:cNvSpPr>
            <a:spLocks noChangeArrowheads="1"/>
          </p:cNvSpPr>
          <p:nvPr/>
        </p:nvSpPr>
        <p:spPr bwMode="auto">
          <a:xfrm>
            <a:off x="198438" y="190500"/>
            <a:ext cx="8716962" cy="6477000"/>
          </a:xfrm>
          <a:prstGeom prst="rect">
            <a:avLst/>
          </a:prstGeom>
          <a:noFill/>
          <a:ln w="9525" algn="ctr">
            <a:solidFill>
              <a:srgbClr val="00FFCC"/>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vi-VN" altLang="en-US" sz="3200">
              <a:latin typeface="VNI-Times" pitchFamily="2" charset="0"/>
            </a:endParaRPr>
          </a:p>
        </p:txBody>
      </p:sp>
    </p:spTree>
    <p:extLst>
      <p:ext uri="{BB962C8B-B14F-4D97-AF65-F5344CB8AC3E}">
        <p14:creationId xmlns:p14="http://schemas.microsoft.com/office/powerpoint/2010/main" val="3308387479"/>
      </p:ext>
    </p:extLst>
  </p:cSld>
  <p:clrMapOvr>
    <a:masterClrMapping/>
  </p:clrMapOvr>
  <p:transition>
    <p:checke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2"/>
          <p:cNvSpPr>
            <a:spLocks noGrp="1"/>
          </p:cNvSpPr>
          <p:nvPr>
            <p:ph type="title"/>
          </p:nvPr>
        </p:nvSpPr>
        <p:spPr/>
        <p:txBody>
          <a:bodyPr/>
          <a:lstStyle/>
          <a:p>
            <a:endParaRPr lang="vi-VN" altLang="en-US"/>
          </a:p>
        </p:txBody>
      </p:sp>
      <p:pic>
        <p:nvPicPr>
          <p:cNvPr id="2150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8113"/>
            <a:ext cx="9144000" cy="699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86067" y="1131892"/>
            <a:ext cx="3571875"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a:extLst>
              <a:ext uri="{FF2B5EF4-FFF2-40B4-BE49-F238E27FC236}">
                <a16:creationId xmlns:a16="http://schemas.microsoft.com/office/drawing/2014/main" id="{6FD4044E-EBE5-4638-BB11-74D67A406C6F}"/>
              </a:ext>
            </a:extLst>
          </p:cNvPr>
          <p:cNvGrpSpPr/>
          <p:nvPr/>
        </p:nvGrpSpPr>
        <p:grpSpPr>
          <a:xfrm>
            <a:off x="-533266" y="-137769"/>
            <a:ext cx="4536914" cy="3110813"/>
            <a:chOff x="1784530" y="3274684"/>
            <a:chExt cx="4257715" cy="2497266"/>
          </a:xfrm>
          <a:effectLst>
            <a:reflection blurRad="6350" stA="39000" endPos="7000" dir="5400000" sy="-100000" algn="bl" rotWithShape="0"/>
          </a:effectLst>
        </p:grpSpPr>
        <p:pic>
          <p:nvPicPr>
            <p:cNvPr id="7" name="Picture 6">
              <a:extLst>
                <a:ext uri="{FF2B5EF4-FFF2-40B4-BE49-F238E27FC236}">
                  <a16:creationId xmlns:a16="http://schemas.microsoft.com/office/drawing/2014/main" id="{778E4EA7-742E-46D4-9543-A84C17BFF7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4530" y="3274684"/>
              <a:ext cx="4257715" cy="2497266"/>
            </a:xfrm>
            <a:prstGeom prst="rect">
              <a:avLst/>
            </a:prstGeom>
          </p:spPr>
        </p:pic>
        <p:sp>
          <p:nvSpPr>
            <p:cNvPr id="8" name="Rectangle 7">
              <a:extLst>
                <a:ext uri="{FF2B5EF4-FFF2-40B4-BE49-F238E27FC236}">
                  <a16:creationId xmlns:a16="http://schemas.microsoft.com/office/drawing/2014/main" id="{F7920BD6-D8E4-4EEC-8962-9931D15FE418}"/>
                </a:ext>
              </a:extLst>
            </p:cNvPr>
            <p:cNvSpPr/>
            <p:nvPr/>
          </p:nvSpPr>
          <p:spPr>
            <a:xfrm>
              <a:off x="2313298" y="3455279"/>
              <a:ext cx="3210744" cy="200756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 name="Picture 8">
              <a:extLst>
                <a:ext uri="{FF2B5EF4-FFF2-40B4-BE49-F238E27FC236}">
                  <a16:creationId xmlns:a16="http://schemas.microsoft.com/office/drawing/2014/main" id="{6BEDAE75-237E-447F-B7D8-7774B79FA6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1794" y="3274684"/>
              <a:ext cx="1339697" cy="2404456"/>
            </a:xfrm>
            <a:prstGeom prst="rect">
              <a:avLst/>
            </a:prstGeom>
          </p:spPr>
        </p:pic>
      </p:grpSp>
      <p:sp>
        <p:nvSpPr>
          <p:cNvPr id="21510" name="Rectangle 1"/>
          <p:cNvSpPr>
            <a:spLocks noChangeArrowheads="1"/>
          </p:cNvSpPr>
          <p:nvPr/>
        </p:nvSpPr>
        <p:spPr bwMode="auto">
          <a:xfrm>
            <a:off x="152400" y="90488"/>
            <a:ext cx="3352800" cy="265271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r>
              <a:rPr lang="en-US" altLang="en-US" sz="4800">
                <a:solidFill>
                  <a:srgbClr val="68E1FD"/>
                </a:solidFill>
                <a:latin typeface="Times New Roman" panose="02020603050405020304" pitchFamily="18" charset="0"/>
              </a:rPr>
              <a:t>BÀI HỌC KẾT THÚC </a:t>
            </a:r>
          </a:p>
        </p:txBody>
      </p:sp>
      <p:pic>
        <p:nvPicPr>
          <p:cNvPr id="21511"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66863" y="2587625"/>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81532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nodeType="afterGroup">
                            <p:stCondLst>
                              <p:cond delay="500"/>
                            </p:stCondLst>
                            <p:childTnLst>
                              <p:par>
                                <p:cTn id="9" presetID="59" presetClass="path" presetSubtype="0" accel="50000" decel="50000" fill="hold" nodeType="afterEffect">
                                  <p:stCondLst>
                                    <p:cond delay="0"/>
                                  </p:stCondLst>
                                  <p:childTnLst>
                                    <p:animMotion origin="layout" path="M -0.61667 -2.96296E-6 C -0.61667 -0.03495 -0.50313 -0.06203 -0.36476 -0.06203 C -0.22222 -0.06203 -0.10833 -0.03495 -0.10833 -2.96296E-6 C -0.10833 0.03496 0.00503 0.06204 0.14757 0.06204 C 0.28611 0.06204 0.4 0.03496 0.4 -2.96296E-6 " pathEditMode="relative" rAng="0" ptsTypes="AAAAA">
                                      <p:cBhvr>
                                        <p:cTn id="10" dur="3250" fill="hold"/>
                                        <p:tgtEl>
                                          <p:spTgt spid="5"/>
                                        </p:tgtEl>
                                        <p:attrNameLst>
                                          <p:attrName>ppt_x</p:attrName>
                                          <p:attrName>ppt_y</p:attrName>
                                        </p:attrNameLst>
                                      </p:cBhvr>
                                      <p:rCtr x="5083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lowchart: Connector 14">
            <a:extLst>
              <a:ext uri="{FF2B5EF4-FFF2-40B4-BE49-F238E27FC236}">
                <a16:creationId xmlns:a16="http://schemas.microsoft.com/office/drawing/2014/main" id="{67725784-AA89-40DF-ABA2-3E19EFB23B93}"/>
              </a:ext>
            </a:extLst>
          </p:cNvPr>
          <p:cNvSpPr/>
          <p:nvPr/>
        </p:nvSpPr>
        <p:spPr>
          <a:xfrm>
            <a:off x="7978989" y="585095"/>
            <a:ext cx="1335647" cy="1409191"/>
          </a:xfrm>
          <a:prstGeom prst="flowChartConnector">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lowchart: Connector 13">
            <a:extLst>
              <a:ext uri="{FF2B5EF4-FFF2-40B4-BE49-F238E27FC236}">
                <a16:creationId xmlns:a16="http://schemas.microsoft.com/office/drawing/2014/main" id="{1AB630F7-8F7B-4D2C-93C3-BEC928D57FCC}"/>
              </a:ext>
            </a:extLst>
          </p:cNvPr>
          <p:cNvSpPr/>
          <p:nvPr/>
        </p:nvSpPr>
        <p:spPr>
          <a:xfrm>
            <a:off x="590706" y="2093508"/>
            <a:ext cx="1335647" cy="1409191"/>
          </a:xfrm>
          <a:prstGeom prst="flowChartConnector">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312A168B-F5DE-4220-897D-93815AFF327D}"/>
              </a:ext>
            </a:extLst>
          </p:cNvPr>
          <p:cNvSpPr/>
          <p:nvPr/>
        </p:nvSpPr>
        <p:spPr>
          <a:xfrm>
            <a:off x="5698879" y="3745499"/>
            <a:ext cx="3044537" cy="2255250"/>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89453E80-3764-4503-9D3E-B57CBF532679}"/>
              </a:ext>
            </a:extLst>
          </p:cNvPr>
          <p:cNvSpPr/>
          <p:nvPr/>
        </p:nvSpPr>
        <p:spPr>
          <a:xfrm>
            <a:off x="5906164" y="1600811"/>
            <a:ext cx="3044537" cy="1971916"/>
          </a:xfrm>
          <a:prstGeom prst="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Rounded Corners 4">
            <a:extLst>
              <a:ext uri="{FF2B5EF4-FFF2-40B4-BE49-F238E27FC236}">
                <a16:creationId xmlns:a16="http://schemas.microsoft.com/office/drawing/2014/main" id="{61C28FFE-6196-4FE0-A8C6-A9D6355D7C1A}"/>
              </a:ext>
            </a:extLst>
          </p:cNvPr>
          <p:cNvSpPr/>
          <p:nvPr/>
        </p:nvSpPr>
        <p:spPr>
          <a:xfrm>
            <a:off x="0" y="857251"/>
            <a:ext cx="7013864" cy="758537"/>
          </a:xfrm>
          <a:prstGeom prst="roundRect">
            <a:avLst/>
          </a:prstGeom>
          <a:solidFill>
            <a:schemeClr val="accent1">
              <a:lumMod val="40000"/>
              <a:lumOff val="60000"/>
            </a:schemeClr>
          </a:solidFill>
          <a:ln>
            <a:noFill/>
          </a:ln>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rgbClr val="C00000"/>
                </a:solidFill>
                <a:latin typeface="Roboto Slab" pitchFamily="2" charset="0"/>
                <a:ea typeface="Roboto Slab" pitchFamily="2" charset="0"/>
              </a:rPr>
              <a:t>                      </a:t>
            </a:r>
            <a:r>
              <a:rPr lang="en-US" sz="3200" b="1" dirty="0">
                <a:solidFill>
                  <a:srgbClr val="C00000"/>
                </a:solidFill>
                <a:latin typeface="Roboto Slab" pitchFamily="2" charset="0"/>
                <a:ea typeface="Roboto Slab" pitchFamily="2" charset="0"/>
              </a:rPr>
              <a:t>I. </a:t>
            </a:r>
            <a:r>
              <a:rPr lang="en-US" sz="3200" b="1" dirty="0" err="1">
                <a:solidFill>
                  <a:srgbClr val="C00000"/>
                </a:solidFill>
                <a:latin typeface="Roboto Slab" pitchFamily="2" charset="0"/>
                <a:ea typeface="Roboto Slab" pitchFamily="2" charset="0"/>
              </a:rPr>
              <a:t>Vai</a:t>
            </a:r>
            <a:r>
              <a:rPr lang="en-US" sz="3200" b="1" dirty="0">
                <a:solidFill>
                  <a:srgbClr val="C00000"/>
                </a:solidFill>
                <a:latin typeface="Roboto Slab" pitchFamily="2" charset="0"/>
                <a:ea typeface="Roboto Slab" pitchFamily="2" charset="0"/>
              </a:rPr>
              <a:t> </a:t>
            </a:r>
            <a:r>
              <a:rPr lang="en-US" sz="3200" b="1" dirty="0" err="1">
                <a:solidFill>
                  <a:srgbClr val="C00000"/>
                </a:solidFill>
                <a:latin typeface="Roboto Slab" pitchFamily="2" charset="0"/>
                <a:ea typeface="Roboto Slab" pitchFamily="2" charset="0"/>
              </a:rPr>
              <a:t>trò</a:t>
            </a:r>
            <a:r>
              <a:rPr lang="en-US" sz="3200" b="1" dirty="0">
                <a:solidFill>
                  <a:srgbClr val="C00000"/>
                </a:solidFill>
                <a:latin typeface="Roboto Slab" pitchFamily="2" charset="0"/>
                <a:ea typeface="Roboto Slab" pitchFamily="2" charset="0"/>
              </a:rPr>
              <a:t> </a:t>
            </a:r>
            <a:r>
              <a:rPr lang="en-US" sz="3200" b="1" dirty="0" err="1">
                <a:solidFill>
                  <a:srgbClr val="C00000"/>
                </a:solidFill>
                <a:latin typeface="Roboto Slab" pitchFamily="2" charset="0"/>
                <a:ea typeface="Roboto Slab" pitchFamily="2" charset="0"/>
              </a:rPr>
              <a:t>của</a:t>
            </a:r>
            <a:r>
              <a:rPr lang="en-US" sz="3200" b="1" dirty="0">
                <a:solidFill>
                  <a:srgbClr val="C00000"/>
                </a:solidFill>
                <a:latin typeface="Roboto Slab" pitchFamily="2" charset="0"/>
                <a:ea typeface="Roboto Slab" pitchFamily="2" charset="0"/>
              </a:rPr>
              <a:t> </a:t>
            </a:r>
            <a:r>
              <a:rPr lang="en-US" sz="3200" b="1" dirty="0" err="1">
                <a:solidFill>
                  <a:srgbClr val="C00000"/>
                </a:solidFill>
                <a:latin typeface="Roboto Slab" pitchFamily="2" charset="0"/>
                <a:ea typeface="Roboto Slab" pitchFamily="2" charset="0"/>
              </a:rPr>
              <a:t>nhà</a:t>
            </a:r>
            <a:r>
              <a:rPr lang="en-US" sz="3200" b="1" dirty="0">
                <a:solidFill>
                  <a:srgbClr val="C00000"/>
                </a:solidFill>
                <a:latin typeface="Roboto Slab" pitchFamily="2" charset="0"/>
                <a:ea typeface="Roboto Slab" pitchFamily="2" charset="0"/>
              </a:rPr>
              <a:t> ở</a:t>
            </a:r>
          </a:p>
        </p:txBody>
      </p:sp>
      <p:pic>
        <p:nvPicPr>
          <p:cNvPr id="3" name="Picture 2">
            <a:extLst>
              <a:ext uri="{FF2B5EF4-FFF2-40B4-BE49-F238E27FC236}">
                <a16:creationId xmlns:a16="http://schemas.microsoft.com/office/drawing/2014/main" id="{58BD64FC-5557-496C-A494-C7D403F21D10}"/>
              </a:ext>
            </a:extLst>
          </p:cNvPr>
          <p:cNvPicPr>
            <a:picLocks noChangeAspect="1"/>
          </p:cNvPicPr>
          <p:nvPr/>
        </p:nvPicPr>
        <p:blipFill rotWithShape="1">
          <a:blip r:embed="rId4">
            <a:extLst>
              <a:ext uri="{28A0092B-C50C-407E-A947-70E740481C1C}">
                <a14:useLocalDpi xmlns:a14="http://schemas.microsoft.com/office/drawing/2010/main" val="0"/>
              </a:ext>
            </a:extLst>
          </a:blip>
          <a:srcRect l="34431" t="32880" r="32273" b="37868"/>
          <a:stretch/>
        </p:blipFill>
        <p:spPr>
          <a:xfrm>
            <a:off x="5491594" y="3572726"/>
            <a:ext cx="3044537" cy="2335941"/>
          </a:xfrm>
          <a:prstGeom prst="rect">
            <a:avLst/>
          </a:prstGeom>
        </p:spPr>
      </p:pic>
      <p:pic>
        <p:nvPicPr>
          <p:cNvPr id="4" name="Picture 3">
            <a:extLst>
              <a:ext uri="{FF2B5EF4-FFF2-40B4-BE49-F238E27FC236}">
                <a16:creationId xmlns:a16="http://schemas.microsoft.com/office/drawing/2014/main" id="{2EA6EEC6-D552-476E-94DD-BAEC06F3C5F3}"/>
              </a:ext>
            </a:extLst>
          </p:cNvPr>
          <p:cNvPicPr>
            <a:picLocks noChangeAspect="1"/>
          </p:cNvPicPr>
          <p:nvPr/>
        </p:nvPicPr>
        <p:blipFill>
          <a:blip r:embed="rId5"/>
          <a:stretch>
            <a:fillRect/>
          </a:stretch>
        </p:blipFill>
        <p:spPr>
          <a:xfrm>
            <a:off x="193300" y="801319"/>
            <a:ext cx="1795490" cy="976745"/>
          </a:xfrm>
          <a:prstGeom prst="rect">
            <a:avLst/>
          </a:prstGeom>
        </p:spPr>
      </p:pic>
      <p:pic>
        <p:nvPicPr>
          <p:cNvPr id="2" name="Picture 1">
            <a:extLst>
              <a:ext uri="{FF2B5EF4-FFF2-40B4-BE49-F238E27FC236}">
                <a16:creationId xmlns:a16="http://schemas.microsoft.com/office/drawing/2014/main" id="{3E990FE6-DF88-4FFD-9243-E58AEB57EA07}"/>
              </a:ext>
            </a:extLst>
          </p:cNvPr>
          <p:cNvPicPr>
            <a:picLocks noChangeAspect="1"/>
          </p:cNvPicPr>
          <p:nvPr/>
        </p:nvPicPr>
        <p:blipFill>
          <a:blip r:embed="rId6"/>
          <a:stretch>
            <a:fillRect/>
          </a:stretch>
        </p:blipFill>
        <p:spPr>
          <a:xfrm>
            <a:off x="6068291" y="1712512"/>
            <a:ext cx="3044537" cy="1971916"/>
          </a:xfrm>
          <a:prstGeom prst="rect">
            <a:avLst/>
          </a:prstGeom>
        </p:spPr>
      </p:pic>
      <p:sp>
        <p:nvSpPr>
          <p:cNvPr id="11" name="Rectangle 10">
            <a:extLst>
              <a:ext uri="{FF2B5EF4-FFF2-40B4-BE49-F238E27FC236}">
                <a16:creationId xmlns:a16="http://schemas.microsoft.com/office/drawing/2014/main" id="{3A1733CD-0D00-4109-8B73-9986E82E2F0F}"/>
              </a:ext>
            </a:extLst>
          </p:cNvPr>
          <p:cNvSpPr/>
          <p:nvPr/>
        </p:nvSpPr>
        <p:spPr>
          <a:xfrm>
            <a:off x="952436" y="2363035"/>
            <a:ext cx="4570803" cy="392415"/>
          </a:xfrm>
          <a:prstGeom prst="rect">
            <a:avLst/>
          </a:prstGeom>
          <a:noFill/>
        </p:spPr>
        <p:txBody>
          <a:bodyPr wrap="none" lIns="68580" tIns="34290" rIns="68580" bIns="34290">
            <a:spAutoFit/>
          </a:bodyPr>
          <a:lstStyle/>
          <a:p>
            <a:pPr algn="ctr"/>
            <a:r>
              <a:rPr lang="en-US" sz="2100" dirty="0" err="1">
                <a:ln w="0"/>
                <a:solidFill>
                  <a:schemeClr val="tx1">
                    <a:lumMod val="85000"/>
                    <a:lumOff val="15000"/>
                  </a:schemeClr>
                </a:solidFill>
                <a:effectLst>
                  <a:outerShdw blurRad="38100" dist="25400" dir="5400000" algn="ctr" rotWithShape="0">
                    <a:srgbClr val="6E747A">
                      <a:alpha val="43000"/>
                    </a:srgbClr>
                  </a:outerShdw>
                </a:effectLst>
                <a:latin typeface="Roboto Slab" pitchFamily="2" charset="0"/>
                <a:ea typeface="Roboto Slab" pitchFamily="2" charset="0"/>
              </a:rPr>
              <a:t>Giúp</a:t>
            </a:r>
            <a:r>
              <a:rPr lang="en-US" sz="2100" dirty="0">
                <a:ln w="0"/>
                <a:solidFill>
                  <a:schemeClr val="tx1">
                    <a:lumMod val="85000"/>
                    <a:lumOff val="15000"/>
                  </a:schemeClr>
                </a:solidFill>
                <a:effectLst>
                  <a:outerShdw blurRad="38100" dist="25400" dir="5400000" algn="ctr" rotWithShape="0">
                    <a:srgbClr val="6E747A">
                      <a:alpha val="43000"/>
                    </a:srgbClr>
                  </a:outerShdw>
                </a:effectLst>
                <a:latin typeface="Roboto Slab" pitchFamily="2" charset="0"/>
                <a:ea typeface="Roboto Slab" pitchFamily="2" charset="0"/>
              </a:rPr>
              <a:t> con </a:t>
            </a:r>
            <a:r>
              <a:rPr lang="en-US" sz="2100" dirty="0" err="1">
                <a:ln w="0"/>
                <a:solidFill>
                  <a:schemeClr val="tx1">
                    <a:lumMod val="85000"/>
                    <a:lumOff val="15000"/>
                  </a:schemeClr>
                </a:solidFill>
                <a:effectLst>
                  <a:outerShdw blurRad="38100" dist="25400" dir="5400000" algn="ctr" rotWithShape="0">
                    <a:srgbClr val="6E747A">
                      <a:alpha val="43000"/>
                    </a:srgbClr>
                  </a:outerShdw>
                </a:effectLst>
                <a:latin typeface="Roboto Slab" pitchFamily="2" charset="0"/>
                <a:ea typeface="Roboto Slab" pitchFamily="2" charset="0"/>
              </a:rPr>
              <a:t>người</a:t>
            </a:r>
            <a:r>
              <a:rPr lang="en-US" sz="2100" dirty="0">
                <a:ln w="0"/>
                <a:solidFill>
                  <a:schemeClr val="tx1">
                    <a:lumMod val="85000"/>
                    <a:lumOff val="15000"/>
                  </a:schemeClr>
                </a:solidFill>
                <a:effectLst>
                  <a:outerShdw blurRad="38100" dist="25400" dir="5400000" algn="ctr" rotWithShape="0">
                    <a:srgbClr val="6E747A">
                      <a:alpha val="43000"/>
                    </a:srgbClr>
                  </a:outerShdw>
                </a:effectLst>
                <a:latin typeface="Roboto Slab" pitchFamily="2" charset="0"/>
                <a:ea typeface="Roboto Slab" pitchFamily="2" charset="0"/>
              </a:rPr>
              <a:t> </a:t>
            </a:r>
            <a:r>
              <a:rPr lang="en-US" sz="2100" dirty="0" err="1">
                <a:ln w="0"/>
                <a:solidFill>
                  <a:schemeClr val="tx1">
                    <a:lumMod val="85000"/>
                    <a:lumOff val="15000"/>
                  </a:schemeClr>
                </a:solidFill>
                <a:effectLst>
                  <a:outerShdw blurRad="38100" dist="25400" dir="5400000" algn="ctr" rotWithShape="0">
                    <a:srgbClr val="6E747A">
                      <a:alpha val="43000"/>
                    </a:srgbClr>
                  </a:outerShdw>
                </a:effectLst>
                <a:latin typeface="Roboto Slab" pitchFamily="2" charset="0"/>
                <a:ea typeface="Roboto Slab" pitchFamily="2" charset="0"/>
              </a:rPr>
              <a:t>tránh</a:t>
            </a:r>
            <a:r>
              <a:rPr lang="en-US" sz="2100" dirty="0">
                <a:ln w="0"/>
                <a:solidFill>
                  <a:schemeClr val="tx1">
                    <a:lumMod val="85000"/>
                    <a:lumOff val="15000"/>
                  </a:schemeClr>
                </a:solidFill>
                <a:effectLst>
                  <a:outerShdw blurRad="38100" dist="25400" dir="5400000" algn="ctr" rotWithShape="0">
                    <a:srgbClr val="6E747A">
                      <a:alpha val="43000"/>
                    </a:srgbClr>
                  </a:outerShdw>
                </a:effectLst>
                <a:latin typeface="Roboto Slab" pitchFamily="2" charset="0"/>
                <a:ea typeface="Roboto Slab" pitchFamily="2" charset="0"/>
              </a:rPr>
              <a:t> </a:t>
            </a:r>
            <a:r>
              <a:rPr lang="en-US" sz="2100" dirty="0" err="1">
                <a:ln w="0"/>
                <a:solidFill>
                  <a:schemeClr val="tx1">
                    <a:lumMod val="85000"/>
                    <a:lumOff val="15000"/>
                  </a:schemeClr>
                </a:solidFill>
                <a:effectLst>
                  <a:outerShdw blurRad="38100" dist="25400" dir="5400000" algn="ctr" rotWithShape="0">
                    <a:srgbClr val="6E747A">
                      <a:alpha val="43000"/>
                    </a:srgbClr>
                  </a:outerShdw>
                </a:effectLst>
                <a:latin typeface="Roboto Slab" pitchFamily="2" charset="0"/>
                <a:ea typeface="Roboto Slab" pitchFamily="2" charset="0"/>
              </a:rPr>
              <a:t>mưa</a:t>
            </a:r>
            <a:r>
              <a:rPr lang="en-US" sz="2100" dirty="0">
                <a:ln w="0"/>
                <a:solidFill>
                  <a:schemeClr val="tx1">
                    <a:lumMod val="85000"/>
                    <a:lumOff val="15000"/>
                  </a:schemeClr>
                </a:solidFill>
                <a:effectLst>
                  <a:outerShdw blurRad="38100" dist="25400" dir="5400000" algn="ctr" rotWithShape="0">
                    <a:srgbClr val="6E747A">
                      <a:alpha val="43000"/>
                    </a:srgbClr>
                  </a:outerShdw>
                </a:effectLst>
                <a:latin typeface="Roboto Slab" pitchFamily="2" charset="0"/>
                <a:ea typeface="Roboto Slab" pitchFamily="2" charset="0"/>
              </a:rPr>
              <a:t>, </a:t>
            </a:r>
            <a:r>
              <a:rPr lang="en-US" sz="2100" dirty="0" err="1">
                <a:ln w="0"/>
                <a:solidFill>
                  <a:schemeClr val="tx1">
                    <a:lumMod val="85000"/>
                    <a:lumOff val="15000"/>
                  </a:schemeClr>
                </a:solidFill>
                <a:effectLst>
                  <a:outerShdw blurRad="38100" dist="25400" dir="5400000" algn="ctr" rotWithShape="0">
                    <a:srgbClr val="6E747A">
                      <a:alpha val="43000"/>
                    </a:srgbClr>
                  </a:outerShdw>
                </a:effectLst>
                <a:latin typeface="Roboto Slab" pitchFamily="2" charset="0"/>
                <a:ea typeface="Roboto Slab" pitchFamily="2" charset="0"/>
              </a:rPr>
              <a:t>gió</a:t>
            </a:r>
            <a:r>
              <a:rPr lang="en-US" sz="2100" dirty="0">
                <a:ln w="0"/>
                <a:solidFill>
                  <a:schemeClr val="tx1">
                    <a:lumMod val="85000"/>
                    <a:lumOff val="15000"/>
                  </a:schemeClr>
                </a:solidFill>
                <a:effectLst>
                  <a:outerShdw blurRad="38100" dist="25400" dir="5400000" algn="ctr" rotWithShape="0">
                    <a:srgbClr val="6E747A">
                      <a:alpha val="43000"/>
                    </a:srgbClr>
                  </a:outerShdw>
                </a:effectLst>
                <a:latin typeface="Roboto Slab" pitchFamily="2" charset="0"/>
                <a:ea typeface="Roboto Slab" pitchFamily="2" charset="0"/>
              </a:rPr>
              <a:t>, </a:t>
            </a:r>
            <a:r>
              <a:rPr lang="en-US" sz="2100" dirty="0" err="1">
                <a:ln w="0"/>
                <a:solidFill>
                  <a:schemeClr val="tx1">
                    <a:lumMod val="85000"/>
                    <a:lumOff val="15000"/>
                  </a:schemeClr>
                </a:solidFill>
                <a:effectLst>
                  <a:outerShdw blurRad="38100" dist="25400" dir="5400000" algn="ctr" rotWithShape="0">
                    <a:srgbClr val="6E747A">
                      <a:alpha val="43000"/>
                    </a:srgbClr>
                  </a:outerShdw>
                </a:effectLst>
                <a:latin typeface="Roboto Slab" pitchFamily="2" charset="0"/>
                <a:ea typeface="Roboto Slab" pitchFamily="2" charset="0"/>
              </a:rPr>
              <a:t>bão</a:t>
            </a:r>
            <a:endParaRPr lang="en-US" sz="2100" dirty="0">
              <a:ln w="0"/>
              <a:solidFill>
                <a:schemeClr val="tx1">
                  <a:lumMod val="85000"/>
                  <a:lumOff val="15000"/>
                </a:schemeClr>
              </a:solidFill>
              <a:effectLst>
                <a:outerShdw blurRad="38100" dist="25400" dir="5400000" algn="ctr" rotWithShape="0">
                  <a:srgbClr val="6E747A">
                    <a:alpha val="43000"/>
                  </a:srgbClr>
                </a:outerShdw>
              </a:effectLst>
              <a:latin typeface="Roboto Slab" pitchFamily="2" charset="0"/>
              <a:ea typeface="Roboto Slab" pitchFamily="2" charset="0"/>
            </a:endParaRPr>
          </a:p>
        </p:txBody>
      </p:sp>
      <p:sp>
        <p:nvSpPr>
          <p:cNvPr id="12" name="Rectangle 11">
            <a:extLst>
              <a:ext uri="{FF2B5EF4-FFF2-40B4-BE49-F238E27FC236}">
                <a16:creationId xmlns:a16="http://schemas.microsoft.com/office/drawing/2014/main" id="{2BB32951-99C0-4503-A8A3-1A64AB790F2D}"/>
              </a:ext>
            </a:extLst>
          </p:cNvPr>
          <p:cNvSpPr/>
          <p:nvPr/>
        </p:nvSpPr>
        <p:spPr>
          <a:xfrm>
            <a:off x="1190400" y="4480709"/>
            <a:ext cx="3557705" cy="392415"/>
          </a:xfrm>
          <a:prstGeom prst="rect">
            <a:avLst/>
          </a:prstGeom>
          <a:noFill/>
        </p:spPr>
        <p:txBody>
          <a:bodyPr wrap="none" lIns="68580" tIns="34290" rIns="68580" bIns="34290">
            <a:spAutoFit/>
          </a:bodyPr>
          <a:lstStyle/>
          <a:p>
            <a:pPr algn="ctr"/>
            <a:r>
              <a:rPr lang="en-US" sz="2100" dirty="0" err="1">
                <a:ln w="0"/>
                <a:solidFill>
                  <a:schemeClr val="bg2">
                    <a:lumMod val="25000"/>
                  </a:schemeClr>
                </a:solidFill>
                <a:effectLst>
                  <a:outerShdw blurRad="38100" dist="25400" dir="5400000" algn="ctr" rotWithShape="0">
                    <a:srgbClr val="6E747A">
                      <a:alpha val="43000"/>
                    </a:srgbClr>
                  </a:outerShdw>
                </a:effectLst>
                <a:latin typeface="Roboto Slab" pitchFamily="2" charset="0"/>
                <a:ea typeface="Roboto Slab" pitchFamily="2" charset="0"/>
              </a:rPr>
              <a:t>Giúp</a:t>
            </a:r>
            <a:r>
              <a:rPr lang="en-US" sz="2100" dirty="0">
                <a:ln w="0"/>
                <a:solidFill>
                  <a:schemeClr val="bg2">
                    <a:lumMod val="25000"/>
                  </a:schemeClr>
                </a:solidFill>
                <a:effectLst>
                  <a:outerShdw blurRad="38100" dist="25400" dir="5400000" algn="ctr" rotWithShape="0">
                    <a:srgbClr val="6E747A">
                      <a:alpha val="43000"/>
                    </a:srgbClr>
                  </a:outerShdw>
                </a:effectLst>
                <a:latin typeface="Roboto Slab" pitchFamily="2" charset="0"/>
                <a:ea typeface="Roboto Slab" pitchFamily="2" charset="0"/>
              </a:rPr>
              <a:t> con </a:t>
            </a:r>
            <a:r>
              <a:rPr lang="en-US" sz="2100" dirty="0" err="1">
                <a:ln w="0"/>
                <a:solidFill>
                  <a:schemeClr val="bg2">
                    <a:lumMod val="25000"/>
                  </a:schemeClr>
                </a:solidFill>
                <a:effectLst>
                  <a:outerShdw blurRad="38100" dist="25400" dir="5400000" algn="ctr" rotWithShape="0">
                    <a:srgbClr val="6E747A">
                      <a:alpha val="43000"/>
                    </a:srgbClr>
                  </a:outerShdw>
                </a:effectLst>
                <a:latin typeface="Roboto Slab" pitchFamily="2" charset="0"/>
                <a:ea typeface="Roboto Slab" pitchFamily="2" charset="0"/>
              </a:rPr>
              <a:t>người</a:t>
            </a:r>
            <a:r>
              <a:rPr lang="en-US" sz="2100" dirty="0">
                <a:ln w="0"/>
                <a:solidFill>
                  <a:schemeClr val="bg2">
                    <a:lumMod val="25000"/>
                  </a:schemeClr>
                </a:solidFill>
                <a:effectLst>
                  <a:outerShdw blurRad="38100" dist="25400" dir="5400000" algn="ctr" rotWithShape="0">
                    <a:srgbClr val="6E747A">
                      <a:alpha val="43000"/>
                    </a:srgbClr>
                  </a:outerShdw>
                </a:effectLst>
                <a:latin typeface="Roboto Slab" pitchFamily="2" charset="0"/>
                <a:ea typeface="Roboto Slab" pitchFamily="2" charset="0"/>
              </a:rPr>
              <a:t> </a:t>
            </a:r>
            <a:r>
              <a:rPr lang="en-US" sz="2100" dirty="0" err="1">
                <a:ln w="0"/>
                <a:solidFill>
                  <a:schemeClr val="bg2">
                    <a:lumMod val="25000"/>
                  </a:schemeClr>
                </a:solidFill>
                <a:effectLst>
                  <a:outerShdw blurRad="38100" dist="25400" dir="5400000" algn="ctr" rotWithShape="0">
                    <a:srgbClr val="6E747A">
                      <a:alpha val="43000"/>
                    </a:srgbClr>
                  </a:outerShdw>
                </a:effectLst>
                <a:latin typeface="Roboto Slab" pitchFamily="2" charset="0"/>
                <a:ea typeface="Roboto Slab" pitchFamily="2" charset="0"/>
              </a:rPr>
              <a:t>tránh</a:t>
            </a:r>
            <a:r>
              <a:rPr lang="en-US" sz="2100" dirty="0">
                <a:ln w="0"/>
                <a:solidFill>
                  <a:schemeClr val="bg2">
                    <a:lumMod val="25000"/>
                  </a:schemeClr>
                </a:solidFill>
                <a:effectLst>
                  <a:outerShdw blurRad="38100" dist="25400" dir="5400000" algn="ctr" rotWithShape="0">
                    <a:srgbClr val="6E747A">
                      <a:alpha val="43000"/>
                    </a:srgbClr>
                  </a:outerShdw>
                </a:effectLst>
                <a:latin typeface="Roboto Slab" pitchFamily="2" charset="0"/>
                <a:ea typeface="Roboto Slab" pitchFamily="2" charset="0"/>
              </a:rPr>
              <a:t> </a:t>
            </a:r>
            <a:r>
              <a:rPr lang="en-US" sz="2100" dirty="0" err="1">
                <a:ln w="0"/>
                <a:solidFill>
                  <a:schemeClr val="bg2">
                    <a:lumMod val="25000"/>
                  </a:schemeClr>
                </a:solidFill>
                <a:effectLst>
                  <a:outerShdw blurRad="38100" dist="25400" dir="5400000" algn="ctr" rotWithShape="0">
                    <a:srgbClr val="6E747A">
                      <a:alpha val="43000"/>
                    </a:srgbClr>
                  </a:outerShdw>
                </a:effectLst>
                <a:latin typeface="Roboto Slab" pitchFamily="2" charset="0"/>
                <a:ea typeface="Roboto Slab" pitchFamily="2" charset="0"/>
              </a:rPr>
              <a:t>nắng</a:t>
            </a:r>
            <a:endParaRPr lang="en-US" sz="2100" dirty="0">
              <a:ln w="0"/>
              <a:solidFill>
                <a:schemeClr val="bg2">
                  <a:lumMod val="25000"/>
                </a:schemeClr>
              </a:solidFill>
              <a:effectLst>
                <a:outerShdw blurRad="38100" dist="25400" dir="5400000" algn="ctr" rotWithShape="0">
                  <a:srgbClr val="6E747A">
                    <a:alpha val="43000"/>
                  </a:srgbClr>
                </a:outerShdw>
              </a:effectLst>
              <a:latin typeface="Roboto Slab" pitchFamily="2" charset="0"/>
              <a:ea typeface="Roboto Slab" pitchFamily="2" charset="0"/>
            </a:endParaRPr>
          </a:p>
        </p:txBody>
      </p:sp>
      <p:sp>
        <p:nvSpPr>
          <p:cNvPr id="16" name="Flowchart: Connector 15">
            <a:extLst>
              <a:ext uri="{FF2B5EF4-FFF2-40B4-BE49-F238E27FC236}">
                <a16:creationId xmlns:a16="http://schemas.microsoft.com/office/drawing/2014/main" id="{F6043B2D-604C-4A42-981A-F18E83C4D21C}"/>
              </a:ext>
            </a:extLst>
          </p:cNvPr>
          <p:cNvSpPr/>
          <p:nvPr/>
        </p:nvSpPr>
        <p:spPr>
          <a:xfrm>
            <a:off x="4137823" y="3502699"/>
            <a:ext cx="833420" cy="928977"/>
          </a:xfrm>
          <a:prstGeom prst="flowChartConnector">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Flowchart: Connector 16">
            <a:extLst>
              <a:ext uri="{FF2B5EF4-FFF2-40B4-BE49-F238E27FC236}">
                <a16:creationId xmlns:a16="http://schemas.microsoft.com/office/drawing/2014/main" id="{383C4D60-AF3B-4FD1-986F-E38A49698675}"/>
              </a:ext>
            </a:extLst>
          </p:cNvPr>
          <p:cNvSpPr/>
          <p:nvPr/>
        </p:nvSpPr>
        <p:spPr>
          <a:xfrm>
            <a:off x="1587919" y="5296154"/>
            <a:ext cx="1335647" cy="1409191"/>
          </a:xfrm>
          <a:prstGeom prst="flowChartConnector">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ustDataLst>
      <p:tags r:id="rId1"/>
    </p:custDataLst>
    <p:extLst>
      <p:ext uri="{BB962C8B-B14F-4D97-AF65-F5344CB8AC3E}">
        <p14:creationId xmlns:p14="http://schemas.microsoft.com/office/powerpoint/2010/main" val="8586686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693D289-DA02-4DBC-9425-9BE538C84B37}"/>
              </a:ext>
            </a:extLst>
          </p:cNvPr>
          <p:cNvPicPr>
            <a:picLocks noChangeAspect="1"/>
          </p:cNvPicPr>
          <p:nvPr/>
        </p:nvPicPr>
        <p:blipFill>
          <a:blip r:embed="rId4"/>
          <a:stretch>
            <a:fillRect/>
          </a:stretch>
        </p:blipFill>
        <p:spPr>
          <a:xfrm>
            <a:off x="2562029" y="1489361"/>
            <a:ext cx="7329199" cy="5620710"/>
          </a:xfrm>
          <a:prstGeom prst="rect">
            <a:avLst/>
          </a:prstGeom>
        </p:spPr>
      </p:pic>
      <p:sp>
        <p:nvSpPr>
          <p:cNvPr id="10" name="Rectangle 9">
            <a:extLst>
              <a:ext uri="{FF2B5EF4-FFF2-40B4-BE49-F238E27FC236}">
                <a16:creationId xmlns:a16="http://schemas.microsoft.com/office/drawing/2014/main" id="{312A168B-F5DE-4220-897D-93815AFF327D}"/>
              </a:ext>
            </a:extLst>
          </p:cNvPr>
          <p:cNvSpPr/>
          <p:nvPr/>
        </p:nvSpPr>
        <p:spPr>
          <a:xfrm>
            <a:off x="1527463" y="4042519"/>
            <a:ext cx="3044537" cy="2255250"/>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89453E80-3764-4503-9D3E-B57CBF532679}"/>
              </a:ext>
            </a:extLst>
          </p:cNvPr>
          <p:cNvSpPr/>
          <p:nvPr/>
        </p:nvSpPr>
        <p:spPr>
          <a:xfrm>
            <a:off x="207285" y="1966572"/>
            <a:ext cx="3044537" cy="1971916"/>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Rounded Corners 4">
            <a:extLst>
              <a:ext uri="{FF2B5EF4-FFF2-40B4-BE49-F238E27FC236}">
                <a16:creationId xmlns:a16="http://schemas.microsoft.com/office/drawing/2014/main" id="{61C28FFE-6196-4FE0-A8C6-A9D6355D7C1A}"/>
              </a:ext>
            </a:extLst>
          </p:cNvPr>
          <p:cNvSpPr/>
          <p:nvPr/>
        </p:nvSpPr>
        <p:spPr>
          <a:xfrm>
            <a:off x="72736" y="857251"/>
            <a:ext cx="7013864" cy="758537"/>
          </a:xfrm>
          <a:prstGeom prst="roundRect">
            <a:avLst/>
          </a:prstGeom>
          <a:solidFill>
            <a:schemeClr val="accent1">
              <a:lumMod val="40000"/>
              <a:lumOff val="60000"/>
            </a:schemeClr>
          </a:solidFill>
          <a:ln>
            <a:noFill/>
          </a:ln>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rgbClr val="C00000"/>
                </a:solidFill>
                <a:latin typeface="Roboto Slab" pitchFamily="2" charset="0"/>
                <a:ea typeface="Roboto Slab" pitchFamily="2" charset="0"/>
              </a:rPr>
              <a:t>                      </a:t>
            </a:r>
            <a:r>
              <a:rPr lang="en-US" sz="3200" b="1" dirty="0">
                <a:solidFill>
                  <a:srgbClr val="C00000"/>
                </a:solidFill>
                <a:latin typeface="Roboto Slab" pitchFamily="2" charset="0"/>
                <a:ea typeface="Roboto Slab" pitchFamily="2" charset="0"/>
              </a:rPr>
              <a:t>I. </a:t>
            </a:r>
            <a:r>
              <a:rPr lang="en-US" sz="3200" b="1" dirty="0" err="1">
                <a:solidFill>
                  <a:srgbClr val="C00000"/>
                </a:solidFill>
                <a:latin typeface="Roboto Slab" pitchFamily="2" charset="0"/>
                <a:ea typeface="Roboto Slab" pitchFamily="2" charset="0"/>
              </a:rPr>
              <a:t>Vai</a:t>
            </a:r>
            <a:r>
              <a:rPr lang="en-US" sz="3200" b="1" dirty="0">
                <a:solidFill>
                  <a:srgbClr val="C00000"/>
                </a:solidFill>
                <a:latin typeface="Roboto Slab" pitchFamily="2" charset="0"/>
                <a:ea typeface="Roboto Slab" pitchFamily="2" charset="0"/>
              </a:rPr>
              <a:t> </a:t>
            </a:r>
            <a:r>
              <a:rPr lang="en-US" sz="3200" b="1" dirty="0" err="1">
                <a:solidFill>
                  <a:srgbClr val="C00000"/>
                </a:solidFill>
                <a:latin typeface="Roboto Slab" pitchFamily="2" charset="0"/>
                <a:ea typeface="Roboto Slab" pitchFamily="2" charset="0"/>
              </a:rPr>
              <a:t>trò</a:t>
            </a:r>
            <a:r>
              <a:rPr lang="en-US" sz="3200" b="1" dirty="0">
                <a:solidFill>
                  <a:srgbClr val="C00000"/>
                </a:solidFill>
                <a:latin typeface="Roboto Slab" pitchFamily="2" charset="0"/>
                <a:ea typeface="Roboto Slab" pitchFamily="2" charset="0"/>
              </a:rPr>
              <a:t> </a:t>
            </a:r>
            <a:r>
              <a:rPr lang="en-US" sz="3200" b="1" dirty="0" err="1">
                <a:solidFill>
                  <a:srgbClr val="C00000"/>
                </a:solidFill>
                <a:latin typeface="Roboto Slab" pitchFamily="2" charset="0"/>
                <a:ea typeface="Roboto Slab" pitchFamily="2" charset="0"/>
              </a:rPr>
              <a:t>của</a:t>
            </a:r>
            <a:r>
              <a:rPr lang="en-US" sz="3200" b="1" dirty="0">
                <a:solidFill>
                  <a:srgbClr val="C00000"/>
                </a:solidFill>
                <a:latin typeface="Roboto Slab" pitchFamily="2" charset="0"/>
                <a:ea typeface="Roboto Slab" pitchFamily="2" charset="0"/>
              </a:rPr>
              <a:t> </a:t>
            </a:r>
            <a:r>
              <a:rPr lang="en-US" sz="3200" b="1" dirty="0" err="1">
                <a:solidFill>
                  <a:srgbClr val="C00000"/>
                </a:solidFill>
                <a:latin typeface="Roboto Slab" pitchFamily="2" charset="0"/>
                <a:ea typeface="Roboto Slab" pitchFamily="2" charset="0"/>
              </a:rPr>
              <a:t>nhà</a:t>
            </a:r>
            <a:r>
              <a:rPr lang="en-US" sz="3200" b="1" dirty="0">
                <a:solidFill>
                  <a:srgbClr val="C00000"/>
                </a:solidFill>
                <a:latin typeface="Roboto Slab" pitchFamily="2" charset="0"/>
                <a:ea typeface="Roboto Slab" pitchFamily="2" charset="0"/>
              </a:rPr>
              <a:t> ở</a:t>
            </a:r>
          </a:p>
        </p:txBody>
      </p:sp>
      <p:pic>
        <p:nvPicPr>
          <p:cNvPr id="3" name="Picture 2">
            <a:extLst>
              <a:ext uri="{FF2B5EF4-FFF2-40B4-BE49-F238E27FC236}">
                <a16:creationId xmlns:a16="http://schemas.microsoft.com/office/drawing/2014/main" id="{58BD64FC-5557-496C-A494-C7D403F21D10}"/>
              </a:ext>
            </a:extLst>
          </p:cNvPr>
          <p:cNvPicPr>
            <a:picLocks noChangeAspect="1"/>
          </p:cNvPicPr>
          <p:nvPr/>
        </p:nvPicPr>
        <p:blipFill rotWithShape="1">
          <a:blip r:embed="rId5">
            <a:extLst>
              <a:ext uri="{28A0092B-C50C-407E-A947-70E740481C1C}">
                <a14:useLocalDpi xmlns:a14="http://schemas.microsoft.com/office/drawing/2010/main" val="0"/>
              </a:ext>
            </a:extLst>
          </a:blip>
          <a:srcRect l="34431" t="32880" r="32273" b="37868"/>
          <a:stretch/>
        </p:blipFill>
        <p:spPr>
          <a:xfrm>
            <a:off x="72735" y="1489361"/>
            <a:ext cx="3044537" cy="2335941"/>
          </a:xfrm>
          <a:prstGeom prst="rect">
            <a:avLst/>
          </a:prstGeom>
        </p:spPr>
      </p:pic>
      <p:pic>
        <p:nvPicPr>
          <p:cNvPr id="4" name="Picture 3">
            <a:extLst>
              <a:ext uri="{FF2B5EF4-FFF2-40B4-BE49-F238E27FC236}">
                <a16:creationId xmlns:a16="http://schemas.microsoft.com/office/drawing/2014/main" id="{2EA6EEC6-D552-476E-94DD-BAEC06F3C5F3}"/>
              </a:ext>
            </a:extLst>
          </p:cNvPr>
          <p:cNvPicPr>
            <a:picLocks noChangeAspect="1"/>
          </p:cNvPicPr>
          <p:nvPr/>
        </p:nvPicPr>
        <p:blipFill>
          <a:blip r:embed="rId6"/>
          <a:stretch>
            <a:fillRect/>
          </a:stretch>
        </p:blipFill>
        <p:spPr>
          <a:xfrm>
            <a:off x="353824" y="814435"/>
            <a:ext cx="1795490" cy="976745"/>
          </a:xfrm>
          <a:prstGeom prst="rect">
            <a:avLst/>
          </a:prstGeom>
        </p:spPr>
      </p:pic>
      <p:pic>
        <p:nvPicPr>
          <p:cNvPr id="2" name="Picture 1">
            <a:extLst>
              <a:ext uri="{FF2B5EF4-FFF2-40B4-BE49-F238E27FC236}">
                <a16:creationId xmlns:a16="http://schemas.microsoft.com/office/drawing/2014/main" id="{3E990FE6-DF88-4FFD-9243-E58AEB57EA07}"/>
              </a:ext>
            </a:extLst>
          </p:cNvPr>
          <p:cNvPicPr>
            <a:picLocks noChangeAspect="1"/>
          </p:cNvPicPr>
          <p:nvPr/>
        </p:nvPicPr>
        <p:blipFill>
          <a:blip r:embed="rId7"/>
          <a:stretch>
            <a:fillRect/>
          </a:stretch>
        </p:blipFill>
        <p:spPr>
          <a:xfrm>
            <a:off x="1389516" y="4108637"/>
            <a:ext cx="3044537" cy="1971916"/>
          </a:xfrm>
          <a:prstGeom prst="rect">
            <a:avLst/>
          </a:prstGeom>
        </p:spPr>
      </p:pic>
      <p:sp>
        <p:nvSpPr>
          <p:cNvPr id="14" name="Arrow: Chevron 13">
            <a:extLst>
              <a:ext uri="{FF2B5EF4-FFF2-40B4-BE49-F238E27FC236}">
                <a16:creationId xmlns:a16="http://schemas.microsoft.com/office/drawing/2014/main" id="{2D3E6255-D99C-4AC5-904C-B77DD3E00080}"/>
              </a:ext>
            </a:extLst>
          </p:cNvPr>
          <p:cNvSpPr/>
          <p:nvPr/>
        </p:nvSpPr>
        <p:spPr>
          <a:xfrm>
            <a:off x="4572000" y="2847444"/>
            <a:ext cx="4364716" cy="1309255"/>
          </a:xfrm>
          <a:prstGeom prst="chevron">
            <a:avLst/>
          </a:prstGeom>
          <a:solidFill>
            <a:schemeClr val="bg1">
              <a:lumMod val="9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Roboto Slab" pitchFamily="2" charset="0"/>
                <a:ea typeface="Roboto Slab" pitchFamily="2" charset="0"/>
              </a:rPr>
              <a:t>1. </a:t>
            </a:r>
            <a:r>
              <a:rPr lang="en-US" dirty="0" err="1">
                <a:solidFill>
                  <a:schemeClr val="tx1"/>
                </a:solidFill>
                <a:latin typeface="Roboto Slab" pitchFamily="2" charset="0"/>
                <a:ea typeface="Roboto Slab" pitchFamily="2" charset="0"/>
              </a:rPr>
              <a:t>Giúp</a:t>
            </a:r>
            <a:r>
              <a:rPr lang="en-US" dirty="0">
                <a:solidFill>
                  <a:schemeClr val="tx1"/>
                </a:solidFill>
                <a:latin typeface="Roboto Slab" pitchFamily="2" charset="0"/>
                <a:ea typeface="Roboto Slab" pitchFamily="2" charset="0"/>
              </a:rPr>
              <a:t> con </a:t>
            </a:r>
            <a:r>
              <a:rPr lang="en-US" dirty="0" err="1">
                <a:solidFill>
                  <a:schemeClr val="tx1"/>
                </a:solidFill>
                <a:latin typeface="Roboto Slab" pitchFamily="2" charset="0"/>
                <a:ea typeface="Roboto Slab" pitchFamily="2" charset="0"/>
              </a:rPr>
              <a:t>người</a:t>
            </a:r>
            <a:r>
              <a:rPr lang="en-US" dirty="0">
                <a:solidFill>
                  <a:schemeClr val="tx1"/>
                </a:solidFill>
                <a:latin typeface="Roboto Slab" pitchFamily="2" charset="0"/>
                <a:ea typeface="Roboto Slab" pitchFamily="2" charset="0"/>
              </a:rPr>
              <a:t> </a:t>
            </a:r>
            <a:r>
              <a:rPr lang="en-US" dirty="0" err="1">
                <a:solidFill>
                  <a:schemeClr val="tx1"/>
                </a:solidFill>
                <a:latin typeface="Roboto Slab" pitchFamily="2" charset="0"/>
                <a:ea typeface="Roboto Slab" pitchFamily="2" charset="0"/>
              </a:rPr>
              <a:t>tránh</a:t>
            </a:r>
            <a:r>
              <a:rPr lang="en-US" dirty="0">
                <a:solidFill>
                  <a:schemeClr val="tx1"/>
                </a:solidFill>
                <a:latin typeface="Roboto Slab" pitchFamily="2" charset="0"/>
                <a:ea typeface="Roboto Slab" pitchFamily="2" charset="0"/>
              </a:rPr>
              <a:t> </a:t>
            </a:r>
            <a:r>
              <a:rPr lang="en-US" dirty="0" err="1">
                <a:solidFill>
                  <a:schemeClr val="tx1"/>
                </a:solidFill>
                <a:latin typeface="Roboto Slab" pitchFamily="2" charset="0"/>
                <a:ea typeface="Roboto Slab" pitchFamily="2" charset="0"/>
              </a:rPr>
              <a:t>khỏi</a:t>
            </a:r>
            <a:r>
              <a:rPr lang="en-US" dirty="0">
                <a:solidFill>
                  <a:schemeClr val="tx1"/>
                </a:solidFill>
                <a:latin typeface="Roboto Slab" pitchFamily="2" charset="0"/>
                <a:ea typeface="Roboto Slab" pitchFamily="2" charset="0"/>
              </a:rPr>
              <a:t> </a:t>
            </a:r>
            <a:r>
              <a:rPr lang="en-US" dirty="0" err="1">
                <a:solidFill>
                  <a:schemeClr val="tx1"/>
                </a:solidFill>
                <a:latin typeface="Roboto Slab" pitchFamily="2" charset="0"/>
                <a:ea typeface="Roboto Slab" pitchFamily="2" charset="0"/>
              </a:rPr>
              <a:t>những</a:t>
            </a:r>
            <a:r>
              <a:rPr lang="en-US" dirty="0">
                <a:solidFill>
                  <a:schemeClr val="tx1"/>
                </a:solidFill>
                <a:latin typeface="Roboto Slab" pitchFamily="2" charset="0"/>
                <a:ea typeface="Roboto Slab" pitchFamily="2" charset="0"/>
              </a:rPr>
              <a:t> </a:t>
            </a:r>
            <a:r>
              <a:rPr lang="en-US" dirty="0" err="1">
                <a:solidFill>
                  <a:schemeClr val="tx1"/>
                </a:solidFill>
                <a:latin typeface="Roboto Slab" pitchFamily="2" charset="0"/>
                <a:ea typeface="Roboto Slab" pitchFamily="2" charset="0"/>
              </a:rPr>
              <a:t>tác</a:t>
            </a:r>
            <a:r>
              <a:rPr lang="en-US" dirty="0">
                <a:solidFill>
                  <a:schemeClr val="tx1"/>
                </a:solidFill>
                <a:latin typeface="Roboto Slab" pitchFamily="2" charset="0"/>
                <a:ea typeface="Roboto Slab" pitchFamily="2" charset="0"/>
              </a:rPr>
              <a:t> </a:t>
            </a:r>
            <a:r>
              <a:rPr lang="en-US" dirty="0" err="1">
                <a:solidFill>
                  <a:schemeClr val="tx1"/>
                </a:solidFill>
                <a:latin typeface="Roboto Slab" pitchFamily="2" charset="0"/>
                <a:ea typeface="Roboto Slab" pitchFamily="2" charset="0"/>
              </a:rPr>
              <a:t>động</a:t>
            </a:r>
            <a:r>
              <a:rPr lang="en-US" dirty="0">
                <a:solidFill>
                  <a:schemeClr val="tx1"/>
                </a:solidFill>
                <a:latin typeface="Roboto Slab" pitchFamily="2" charset="0"/>
                <a:ea typeface="Roboto Slab" pitchFamily="2" charset="0"/>
              </a:rPr>
              <a:t> </a:t>
            </a:r>
            <a:r>
              <a:rPr lang="en-US" dirty="0" err="1">
                <a:solidFill>
                  <a:schemeClr val="tx1"/>
                </a:solidFill>
                <a:latin typeface="Roboto Slab" pitchFamily="2" charset="0"/>
                <a:ea typeface="Roboto Slab" pitchFamily="2" charset="0"/>
              </a:rPr>
              <a:t>xấu</a:t>
            </a:r>
            <a:r>
              <a:rPr lang="en-US" dirty="0">
                <a:solidFill>
                  <a:schemeClr val="tx1"/>
                </a:solidFill>
                <a:latin typeface="Roboto Slab" pitchFamily="2" charset="0"/>
                <a:ea typeface="Roboto Slab" pitchFamily="2" charset="0"/>
              </a:rPr>
              <a:t> </a:t>
            </a:r>
            <a:r>
              <a:rPr lang="en-US" dirty="0" err="1">
                <a:solidFill>
                  <a:schemeClr val="tx1"/>
                </a:solidFill>
                <a:latin typeface="Roboto Slab" pitchFamily="2" charset="0"/>
                <a:ea typeface="Roboto Slab" pitchFamily="2" charset="0"/>
              </a:rPr>
              <a:t>từ</a:t>
            </a:r>
            <a:r>
              <a:rPr lang="en-US" dirty="0">
                <a:solidFill>
                  <a:schemeClr val="tx1"/>
                </a:solidFill>
                <a:latin typeface="Roboto Slab" pitchFamily="2" charset="0"/>
                <a:ea typeface="Roboto Slab" pitchFamily="2" charset="0"/>
              </a:rPr>
              <a:t> </a:t>
            </a:r>
            <a:r>
              <a:rPr lang="en-US" dirty="0" err="1">
                <a:solidFill>
                  <a:schemeClr val="tx1"/>
                </a:solidFill>
                <a:latin typeface="Roboto Slab" pitchFamily="2" charset="0"/>
                <a:ea typeface="Roboto Slab" pitchFamily="2" charset="0"/>
              </a:rPr>
              <a:t>thiên</a:t>
            </a:r>
            <a:r>
              <a:rPr lang="en-US" dirty="0">
                <a:solidFill>
                  <a:schemeClr val="tx1"/>
                </a:solidFill>
                <a:latin typeface="Roboto Slab" pitchFamily="2" charset="0"/>
                <a:ea typeface="Roboto Slab" pitchFamily="2" charset="0"/>
              </a:rPr>
              <a:t> </a:t>
            </a:r>
            <a:r>
              <a:rPr lang="en-US" dirty="0" err="1">
                <a:solidFill>
                  <a:schemeClr val="tx1"/>
                </a:solidFill>
                <a:latin typeface="Roboto Slab" pitchFamily="2" charset="0"/>
                <a:ea typeface="Roboto Slab" pitchFamily="2" charset="0"/>
              </a:rPr>
              <a:t>nhiên</a:t>
            </a:r>
            <a:r>
              <a:rPr lang="en-US" dirty="0">
                <a:solidFill>
                  <a:schemeClr val="tx1"/>
                </a:solidFill>
                <a:latin typeface="Roboto Slab" pitchFamily="2" charset="0"/>
                <a:ea typeface="Roboto Slab" pitchFamily="2" charset="0"/>
              </a:rPr>
              <a:t>, </a:t>
            </a:r>
            <a:r>
              <a:rPr lang="en-US" dirty="0" err="1">
                <a:solidFill>
                  <a:schemeClr val="tx1"/>
                </a:solidFill>
                <a:latin typeface="Roboto Slab" pitchFamily="2" charset="0"/>
                <a:ea typeface="Roboto Slab" pitchFamily="2" charset="0"/>
              </a:rPr>
              <a:t>xã</a:t>
            </a:r>
            <a:r>
              <a:rPr lang="en-US" dirty="0">
                <a:solidFill>
                  <a:schemeClr val="tx1"/>
                </a:solidFill>
                <a:latin typeface="Roboto Slab" pitchFamily="2" charset="0"/>
                <a:ea typeface="Roboto Slab" pitchFamily="2" charset="0"/>
              </a:rPr>
              <a:t> </a:t>
            </a:r>
            <a:r>
              <a:rPr lang="en-US" dirty="0" err="1">
                <a:solidFill>
                  <a:schemeClr val="tx1"/>
                </a:solidFill>
                <a:latin typeface="Roboto Slab" pitchFamily="2" charset="0"/>
                <a:ea typeface="Roboto Slab" pitchFamily="2" charset="0"/>
              </a:rPr>
              <a:t>hội</a:t>
            </a:r>
            <a:r>
              <a:rPr lang="en-US" dirty="0">
                <a:solidFill>
                  <a:schemeClr val="tx1"/>
                </a:solidFill>
                <a:latin typeface="Roboto Slab" pitchFamily="2" charset="0"/>
                <a:ea typeface="Roboto Slab" pitchFamily="2" charset="0"/>
              </a:rPr>
              <a:t>.</a:t>
            </a:r>
          </a:p>
        </p:txBody>
      </p:sp>
      <p:pic>
        <p:nvPicPr>
          <p:cNvPr id="16" name="Picture 15">
            <a:extLst>
              <a:ext uri="{FF2B5EF4-FFF2-40B4-BE49-F238E27FC236}">
                <a16:creationId xmlns:a16="http://schemas.microsoft.com/office/drawing/2014/main" id="{4731D14C-0C69-46DE-8192-F63999E9CC7F}"/>
              </a:ext>
            </a:extLst>
          </p:cNvPr>
          <p:cNvPicPr>
            <a:picLocks noChangeAspect="1"/>
          </p:cNvPicPr>
          <p:nvPr/>
        </p:nvPicPr>
        <p:blipFill>
          <a:blip r:embed="rId8"/>
          <a:stretch>
            <a:fillRect/>
          </a:stretch>
        </p:blipFill>
        <p:spPr>
          <a:xfrm>
            <a:off x="9335984" y="1088672"/>
            <a:ext cx="3365284" cy="1755800"/>
          </a:xfrm>
          <a:prstGeom prst="rect">
            <a:avLst/>
          </a:prstGeom>
        </p:spPr>
      </p:pic>
    </p:spTree>
    <p:custDataLst>
      <p:tags r:id="rId1"/>
    </p:custDataLst>
    <p:extLst>
      <p:ext uri="{BB962C8B-B14F-4D97-AF65-F5344CB8AC3E}">
        <p14:creationId xmlns:p14="http://schemas.microsoft.com/office/powerpoint/2010/main" val="20986378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F2A5F3B8-0A25-4941-A732-DC3CAF6B021B}"/>
              </a:ext>
            </a:extLst>
          </p:cNvPr>
          <p:cNvPicPr>
            <a:picLocks noChangeAspect="1"/>
          </p:cNvPicPr>
          <p:nvPr/>
        </p:nvPicPr>
        <p:blipFill>
          <a:blip r:embed="rId4"/>
          <a:stretch>
            <a:fillRect/>
          </a:stretch>
        </p:blipFill>
        <p:spPr>
          <a:xfrm>
            <a:off x="2062670" y="511001"/>
            <a:ext cx="7117624" cy="5143500"/>
          </a:xfrm>
          <a:prstGeom prst="rect">
            <a:avLst/>
          </a:prstGeom>
        </p:spPr>
      </p:pic>
      <p:pic>
        <p:nvPicPr>
          <p:cNvPr id="3" name="Picture 2">
            <a:extLst>
              <a:ext uri="{FF2B5EF4-FFF2-40B4-BE49-F238E27FC236}">
                <a16:creationId xmlns:a16="http://schemas.microsoft.com/office/drawing/2014/main" id="{58BD64FC-5557-496C-A494-C7D403F21D10}"/>
              </a:ext>
            </a:extLst>
          </p:cNvPr>
          <p:cNvPicPr>
            <a:picLocks noChangeAspect="1"/>
          </p:cNvPicPr>
          <p:nvPr/>
        </p:nvPicPr>
        <p:blipFill rotWithShape="1">
          <a:blip r:embed="rId5">
            <a:extLst>
              <a:ext uri="{28A0092B-C50C-407E-A947-70E740481C1C}">
                <a14:useLocalDpi xmlns:a14="http://schemas.microsoft.com/office/drawing/2010/main" val="0"/>
              </a:ext>
            </a:extLst>
          </a:blip>
          <a:srcRect l="50000" t="63593" r="1667" b="6856"/>
          <a:stretch/>
        </p:blipFill>
        <p:spPr>
          <a:xfrm>
            <a:off x="2473036" y="3891396"/>
            <a:ext cx="3148446" cy="2109354"/>
          </a:xfrm>
          <a:prstGeom prst="bevel">
            <a:avLst/>
          </a:prstGeom>
        </p:spPr>
      </p:pic>
      <p:pic>
        <p:nvPicPr>
          <p:cNvPr id="8" name="Picture 7">
            <a:extLst>
              <a:ext uri="{FF2B5EF4-FFF2-40B4-BE49-F238E27FC236}">
                <a16:creationId xmlns:a16="http://schemas.microsoft.com/office/drawing/2014/main" id="{97120AEF-0EE6-4CC4-A9AF-D9D11AC7308A}"/>
              </a:ext>
            </a:extLst>
          </p:cNvPr>
          <p:cNvPicPr>
            <a:picLocks noChangeAspect="1"/>
          </p:cNvPicPr>
          <p:nvPr/>
        </p:nvPicPr>
        <p:blipFill>
          <a:blip r:embed="rId6"/>
          <a:stretch>
            <a:fillRect/>
          </a:stretch>
        </p:blipFill>
        <p:spPr>
          <a:xfrm>
            <a:off x="603355" y="2135332"/>
            <a:ext cx="3365972" cy="1756064"/>
          </a:xfrm>
          <a:prstGeom prst="rect">
            <a:avLst/>
          </a:prstGeom>
        </p:spPr>
      </p:pic>
      <p:cxnSp>
        <p:nvCxnSpPr>
          <p:cNvPr id="11" name="Connector: Elbow 10">
            <a:extLst>
              <a:ext uri="{FF2B5EF4-FFF2-40B4-BE49-F238E27FC236}">
                <a16:creationId xmlns:a16="http://schemas.microsoft.com/office/drawing/2014/main" id="{4C64AE4F-B6C4-45CB-91CA-BE1F0F6E3B41}"/>
              </a:ext>
            </a:extLst>
          </p:cNvPr>
          <p:cNvCxnSpPr>
            <a:cxnSpLocks/>
          </p:cNvCxnSpPr>
          <p:nvPr/>
        </p:nvCxnSpPr>
        <p:spPr>
          <a:xfrm>
            <a:off x="3995305" y="3013365"/>
            <a:ext cx="1267691" cy="230275"/>
          </a:xfrm>
          <a:prstGeom prst="bentConnector3">
            <a:avLst/>
          </a:prstGeom>
          <a:ln>
            <a:prstDash val="lgDashDotDot"/>
            <a:tailEnd type="triangle"/>
          </a:ln>
        </p:spPr>
        <p:style>
          <a:lnRef idx="1">
            <a:schemeClr val="accent1"/>
          </a:lnRef>
          <a:fillRef idx="0">
            <a:schemeClr val="accent1"/>
          </a:fillRef>
          <a:effectRef idx="0">
            <a:schemeClr val="accent1"/>
          </a:effectRef>
          <a:fontRef idx="minor">
            <a:schemeClr val="tx1"/>
          </a:fontRef>
        </p:style>
      </p:cxnSp>
      <p:cxnSp>
        <p:nvCxnSpPr>
          <p:cNvPr id="12" name="Connector: Elbow 11">
            <a:extLst>
              <a:ext uri="{FF2B5EF4-FFF2-40B4-BE49-F238E27FC236}">
                <a16:creationId xmlns:a16="http://schemas.microsoft.com/office/drawing/2014/main" id="{01BAD2BE-EA22-4755-9F26-82ED815CA85B}"/>
              </a:ext>
            </a:extLst>
          </p:cNvPr>
          <p:cNvCxnSpPr>
            <a:cxnSpLocks/>
          </p:cNvCxnSpPr>
          <p:nvPr/>
        </p:nvCxnSpPr>
        <p:spPr>
          <a:xfrm>
            <a:off x="5621482" y="5018809"/>
            <a:ext cx="1077142" cy="166255"/>
          </a:xfrm>
          <a:prstGeom prst="bentConnector3">
            <a:avLst>
              <a:gd name="adj1" fmla="val 50000"/>
            </a:avLst>
          </a:prstGeom>
          <a:ln>
            <a:prstDash val="lgDashDotDot"/>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6912CB3-FAD2-42E9-89FA-3552C8539623}"/>
              </a:ext>
            </a:extLst>
          </p:cNvPr>
          <p:cNvSpPr txBox="1"/>
          <p:nvPr/>
        </p:nvSpPr>
        <p:spPr>
          <a:xfrm>
            <a:off x="5385857" y="3082751"/>
            <a:ext cx="2047008" cy="369332"/>
          </a:xfrm>
          <a:prstGeom prst="rect">
            <a:avLst/>
          </a:prstGeom>
          <a:noFill/>
        </p:spPr>
        <p:txBody>
          <a:bodyPr wrap="square" rtlCol="0">
            <a:spAutoFit/>
          </a:bodyPr>
          <a:lstStyle/>
          <a:p>
            <a:r>
              <a:rPr lang="en-US" dirty="0" err="1">
                <a:latin typeface="Roboto Slab" pitchFamily="2" charset="0"/>
                <a:ea typeface="Roboto Slab" pitchFamily="2" charset="0"/>
              </a:rPr>
              <a:t>Xem</a:t>
            </a:r>
            <a:r>
              <a:rPr lang="en-US" dirty="0">
                <a:latin typeface="Roboto Slab" pitchFamily="2" charset="0"/>
                <a:ea typeface="Roboto Slab" pitchFamily="2" charset="0"/>
              </a:rPr>
              <a:t> </a:t>
            </a:r>
            <a:r>
              <a:rPr lang="en-US" dirty="0" err="1">
                <a:latin typeface="Roboto Slab" pitchFamily="2" charset="0"/>
                <a:ea typeface="Roboto Slab" pitchFamily="2" charset="0"/>
              </a:rPr>
              <a:t>ti</a:t>
            </a:r>
            <a:r>
              <a:rPr lang="en-US" dirty="0">
                <a:latin typeface="Roboto Slab" pitchFamily="2" charset="0"/>
                <a:ea typeface="Roboto Slab" pitchFamily="2" charset="0"/>
              </a:rPr>
              <a:t> vi, </a:t>
            </a:r>
            <a:r>
              <a:rPr lang="en-US" dirty="0" err="1">
                <a:latin typeface="Roboto Slab" pitchFamily="2" charset="0"/>
                <a:ea typeface="Roboto Slab" pitchFamily="2" charset="0"/>
              </a:rPr>
              <a:t>giải</a:t>
            </a:r>
            <a:r>
              <a:rPr lang="en-US" dirty="0">
                <a:latin typeface="Roboto Slab" pitchFamily="2" charset="0"/>
                <a:ea typeface="Roboto Slab" pitchFamily="2" charset="0"/>
              </a:rPr>
              <a:t> </a:t>
            </a:r>
            <a:r>
              <a:rPr lang="en-US" dirty="0" err="1">
                <a:latin typeface="Roboto Slab" pitchFamily="2" charset="0"/>
                <a:ea typeface="Roboto Slab" pitchFamily="2" charset="0"/>
              </a:rPr>
              <a:t>trí</a:t>
            </a:r>
            <a:endParaRPr lang="en-US" dirty="0">
              <a:latin typeface="Roboto Slab" pitchFamily="2" charset="0"/>
              <a:ea typeface="Roboto Slab" pitchFamily="2" charset="0"/>
            </a:endParaRPr>
          </a:p>
        </p:txBody>
      </p:sp>
      <p:sp>
        <p:nvSpPr>
          <p:cNvPr id="22" name="TextBox 21">
            <a:extLst>
              <a:ext uri="{FF2B5EF4-FFF2-40B4-BE49-F238E27FC236}">
                <a16:creationId xmlns:a16="http://schemas.microsoft.com/office/drawing/2014/main" id="{82EB9848-F5A1-4042-ABDF-E523CFC0A353}"/>
              </a:ext>
            </a:extLst>
          </p:cNvPr>
          <p:cNvSpPr txBox="1"/>
          <p:nvPr/>
        </p:nvSpPr>
        <p:spPr>
          <a:xfrm>
            <a:off x="6812923" y="5018809"/>
            <a:ext cx="1676301" cy="369332"/>
          </a:xfrm>
          <a:prstGeom prst="rect">
            <a:avLst/>
          </a:prstGeom>
          <a:noFill/>
        </p:spPr>
        <p:txBody>
          <a:bodyPr wrap="square" rtlCol="0">
            <a:spAutoFit/>
          </a:bodyPr>
          <a:lstStyle/>
          <a:p>
            <a:r>
              <a:rPr lang="en-US" dirty="0" err="1">
                <a:latin typeface="Roboto Slab" pitchFamily="2" charset="0"/>
                <a:ea typeface="Roboto Slab" pitchFamily="2" charset="0"/>
              </a:rPr>
              <a:t>Nơi</a:t>
            </a:r>
            <a:r>
              <a:rPr lang="en-US" dirty="0">
                <a:latin typeface="Roboto Slab" pitchFamily="2" charset="0"/>
                <a:ea typeface="Roboto Slab" pitchFamily="2" charset="0"/>
              </a:rPr>
              <a:t> </a:t>
            </a:r>
            <a:r>
              <a:rPr lang="en-US" dirty="0" err="1">
                <a:latin typeface="Roboto Slab" pitchFamily="2" charset="0"/>
                <a:ea typeface="Roboto Slab" pitchFamily="2" charset="0"/>
              </a:rPr>
              <a:t>ngủ</a:t>
            </a:r>
            <a:r>
              <a:rPr lang="en-US" dirty="0">
                <a:latin typeface="Roboto Slab" pitchFamily="2" charset="0"/>
                <a:ea typeface="Roboto Slab" pitchFamily="2" charset="0"/>
              </a:rPr>
              <a:t>, </a:t>
            </a:r>
            <a:r>
              <a:rPr lang="en-US" dirty="0" err="1">
                <a:latin typeface="Roboto Slab" pitchFamily="2" charset="0"/>
                <a:ea typeface="Roboto Slab" pitchFamily="2" charset="0"/>
              </a:rPr>
              <a:t>nghỉ</a:t>
            </a:r>
            <a:endParaRPr lang="en-US" dirty="0">
              <a:latin typeface="Roboto Slab" pitchFamily="2" charset="0"/>
              <a:ea typeface="Roboto Slab" pitchFamily="2" charset="0"/>
            </a:endParaRPr>
          </a:p>
        </p:txBody>
      </p:sp>
      <p:pic>
        <p:nvPicPr>
          <p:cNvPr id="24" name="Picture 23">
            <a:extLst>
              <a:ext uri="{FF2B5EF4-FFF2-40B4-BE49-F238E27FC236}">
                <a16:creationId xmlns:a16="http://schemas.microsoft.com/office/drawing/2014/main" id="{92774E8B-F142-40BF-BA8C-5AA2778C1152}"/>
              </a:ext>
            </a:extLst>
          </p:cNvPr>
          <p:cNvPicPr>
            <a:picLocks noChangeAspect="1"/>
          </p:cNvPicPr>
          <p:nvPr/>
        </p:nvPicPr>
        <p:blipFill>
          <a:blip r:embed="rId7"/>
          <a:stretch>
            <a:fillRect/>
          </a:stretch>
        </p:blipFill>
        <p:spPr>
          <a:xfrm>
            <a:off x="603355" y="699015"/>
            <a:ext cx="7123793" cy="973921"/>
          </a:xfrm>
          <a:prstGeom prst="rect">
            <a:avLst/>
          </a:prstGeom>
        </p:spPr>
      </p:pic>
      <p:pic>
        <p:nvPicPr>
          <p:cNvPr id="25" name="Picture 24">
            <a:extLst>
              <a:ext uri="{FF2B5EF4-FFF2-40B4-BE49-F238E27FC236}">
                <a16:creationId xmlns:a16="http://schemas.microsoft.com/office/drawing/2014/main" id="{629B7D5B-3AD6-4FE9-B7F2-8F53ED166976}"/>
              </a:ext>
            </a:extLst>
          </p:cNvPr>
          <p:cNvPicPr>
            <a:picLocks noChangeAspect="1"/>
          </p:cNvPicPr>
          <p:nvPr/>
        </p:nvPicPr>
        <p:blipFill>
          <a:blip r:embed="rId8"/>
          <a:stretch>
            <a:fillRect/>
          </a:stretch>
        </p:blipFill>
        <p:spPr>
          <a:xfrm>
            <a:off x="-3095513" y="857250"/>
            <a:ext cx="3095513" cy="2537680"/>
          </a:xfrm>
          <a:prstGeom prst="rect">
            <a:avLst/>
          </a:prstGeom>
        </p:spPr>
      </p:pic>
    </p:spTree>
    <p:custDataLst>
      <p:tags r:id="rId1"/>
    </p:custDataLst>
    <p:extLst>
      <p:ext uri="{BB962C8B-B14F-4D97-AF65-F5344CB8AC3E}">
        <p14:creationId xmlns:p14="http://schemas.microsoft.com/office/powerpoint/2010/main" val="24094917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down)">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141A3B0-7FB9-45EA-9128-4E7E2DD23B3F}"/>
              </a:ext>
            </a:extLst>
          </p:cNvPr>
          <p:cNvPicPr>
            <a:picLocks noChangeAspect="1"/>
          </p:cNvPicPr>
          <p:nvPr/>
        </p:nvPicPr>
        <p:blipFill>
          <a:blip r:embed="rId4"/>
          <a:stretch>
            <a:fillRect/>
          </a:stretch>
        </p:blipFill>
        <p:spPr>
          <a:xfrm>
            <a:off x="-640844" y="1233302"/>
            <a:ext cx="7329199" cy="5143500"/>
          </a:xfrm>
          <a:prstGeom prst="rect">
            <a:avLst/>
          </a:prstGeom>
        </p:spPr>
      </p:pic>
      <p:sp>
        <p:nvSpPr>
          <p:cNvPr id="9" name="Hexagon 8">
            <a:extLst>
              <a:ext uri="{FF2B5EF4-FFF2-40B4-BE49-F238E27FC236}">
                <a16:creationId xmlns:a16="http://schemas.microsoft.com/office/drawing/2014/main" id="{1100DB5A-32C0-4C75-B750-68855B17D5EF}"/>
              </a:ext>
            </a:extLst>
          </p:cNvPr>
          <p:cNvSpPr/>
          <p:nvPr/>
        </p:nvSpPr>
        <p:spPr>
          <a:xfrm>
            <a:off x="3713982" y="3428997"/>
            <a:ext cx="3096491" cy="2571753"/>
          </a:xfrm>
          <a:prstGeom prst="hexagon">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Rounded Corners 4">
            <a:extLst>
              <a:ext uri="{FF2B5EF4-FFF2-40B4-BE49-F238E27FC236}">
                <a16:creationId xmlns:a16="http://schemas.microsoft.com/office/drawing/2014/main" id="{61C28FFE-6196-4FE0-A8C6-A9D6355D7C1A}"/>
              </a:ext>
            </a:extLst>
          </p:cNvPr>
          <p:cNvSpPr/>
          <p:nvPr/>
        </p:nvSpPr>
        <p:spPr>
          <a:xfrm>
            <a:off x="72736" y="857251"/>
            <a:ext cx="7013864" cy="976745"/>
          </a:xfrm>
          <a:prstGeom prst="roundRect">
            <a:avLst/>
          </a:prstGeom>
          <a:solidFill>
            <a:schemeClr val="accent1">
              <a:lumMod val="40000"/>
              <a:lumOff val="60000"/>
            </a:schemeClr>
          </a:solidFill>
          <a:ln>
            <a:noFill/>
          </a:ln>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rgbClr val="C00000"/>
                </a:solidFill>
                <a:latin typeface="Roboto Slab" pitchFamily="2" charset="0"/>
                <a:ea typeface="Roboto Slab" pitchFamily="2" charset="0"/>
              </a:rPr>
              <a:t>             </a:t>
            </a:r>
            <a:r>
              <a:rPr lang="en-US" sz="3200" b="1" dirty="0">
                <a:solidFill>
                  <a:srgbClr val="C00000"/>
                </a:solidFill>
                <a:latin typeface="Roboto Slab" pitchFamily="2" charset="0"/>
                <a:ea typeface="Roboto Slab" pitchFamily="2" charset="0"/>
              </a:rPr>
              <a:t>I. </a:t>
            </a:r>
            <a:r>
              <a:rPr lang="en-US" sz="3200" b="1" dirty="0" err="1">
                <a:solidFill>
                  <a:srgbClr val="C00000"/>
                </a:solidFill>
                <a:latin typeface="Roboto Slab" pitchFamily="2" charset="0"/>
                <a:ea typeface="Roboto Slab" pitchFamily="2" charset="0"/>
              </a:rPr>
              <a:t>Vai</a:t>
            </a:r>
            <a:r>
              <a:rPr lang="en-US" sz="3200" b="1" dirty="0">
                <a:solidFill>
                  <a:srgbClr val="C00000"/>
                </a:solidFill>
                <a:latin typeface="Roboto Slab" pitchFamily="2" charset="0"/>
                <a:ea typeface="Roboto Slab" pitchFamily="2" charset="0"/>
              </a:rPr>
              <a:t> </a:t>
            </a:r>
            <a:r>
              <a:rPr lang="en-US" sz="3200" b="1" dirty="0" err="1">
                <a:solidFill>
                  <a:srgbClr val="C00000"/>
                </a:solidFill>
                <a:latin typeface="Roboto Slab" pitchFamily="2" charset="0"/>
                <a:ea typeface="Roboto Slab" pitchFamily="2" charset="0"/>
              </a:rPr>
              <a:t>trò</a:t>
            </a:r>
            <a:r>
              <a:rPr lang="en-US" sz="3200" b="1" dirty="0">
                <a:solidFill>
                  <a:srgbClr val="C00000"/>
                </a:solidFill>
                <a:latin typeface="Roboto Slab" pitchFamily="2" charset="0"/>
                <a:ea typeface="Roboto Slab" pitchFamily="2" charset="0"/>
              </a:rPr>
              <a:t> </a:t>
            </a:r>
            <a:r>
              <a:rPr lang="en-US" sz="3200" b="1" dirty="0" err="1">
                <a:solidFill>
                  <a:srgbClr val="C00000"/>
                </a:solidFill>
                <a:latin typeface="Roboto Slab" pitchFamily="2" charset="0"/>
                <a:ea typeface="Roboto Slab" pitchFamily="2" charset="0"/>
              </a:rPr>
              <a:t>của</a:t>
            </a:r>
            <a:r>
              <a:rPr lang="en-US" sz="3200" b="1" dirty="0">
                <a:solidFill>
                  <a:srgbClr val="C00000"/>
                </a:solidFill>
                <a:latin typeface="Roboto Slab" pitchFamily="2" charset="0"/>
                <a:ea typeface="Roboto Slab" pitchFamily="2" charset="0"/>
              </a:rPr>
              <a:t> </a:t>
            </a:r>
            <a:r>
              <a:rPr lang="en-US" sz="3200" b="1" dirty="0" err="1">
                <a:solidFill>
                  <a:srgbClr val="C00000"/>
                </a:solidFill>
                <a:latin typeface="Roboto Slab" pitchFamily="2" charset="0"/>
                <a:ea typeface="Roboto Slab" pitchFamily="2" charset="0"/>
              </a:rPr>
              <a:t>nhà</a:t>
            </a:r>
            <a:r>
              <a:rPr lang="en-US" sz="3200" b="1" dirty="0">
                <a:solidFill>
                  <a:srgbClr val="C00000"/>
                </a:solidFill>
                <a:latin typeface="Roboto Slab" pitchFamily="2" charset="0"/>
                <a:ea typeface="Roboto Slab" pitchFamily="2" charset="0"/>
              </a:rPr>
              <a:t> ở</a:t>
            </a:r>
          </a:p>
        </p:txBody>
      </p:sp>
      <p:sp>
        <p:nvSpPr>
          <p:cNvPr id="8" name="Hexagon 7">
            <a:extLst>
              <a:ext uri="{FF2B5EF4-FFF2-40B4-BE49-F238E27FC236}">
                <a16:creationId xmlns:a16="http://schemas.microsoft.com/office/drawing/2014/main" id="{CE265642-5FA9-4319-BC5A-2362CD15208F}"/>
              </a:ext>
            </a:extLst>
          </p:cNvPr>
          <p:cNvSpPr/>
          <p:nvPr/>
        </p:nvSpPr>
        <p:spPr>
          <a:xfrm>
            <a:off x="5974774" y="1750869"/>
            <a:ext cx="3096491" cy="2649682"/>
          </a:xfrm>
          <a:prstGeom prst="hexagon">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Picture 2">
            <a:extLst>
              <a:ext uri="{FF2B5EF4-FFF2-40B4-BE49-F238E27FC236}">
                <a16:creationId xmlns:a16="http://schemas.microsoft.com/office/drawing/2014/main" id="{58BD64FC-5557-496C-A494-C7D403F21D10}"/>
              </a:ext>
            </a:extLst>
          </p:cNvPr>
          <p:cNvPicPr>
            <a:picLocks noChangeAspect="1"/>
          </p:cNvPicPr>
          <p:nvPr/>
        </p:nvPicPr>
        <p:blipFill rotWithShape="1">
          <a:blip r:embed="rId5">
            <a:extLst>
              <a:ext uri="{28A0092B-C50C-407E-A947-70E740481C1C}">
                <a14:useLocalDpi xmlns:a14="http://schemas.microsoft.com/office/drawing/2010/main" val="0"/>
              </a:ext>
            </a:extLst>
          </a:blip>
          <a:srcRect t="-237" r="66250" b="35934"/>
          <a:stretch/>
        </p:blipFill>
        <p:spPr>
          <a:xfrm>
            <a:off x="3579667" y="3397825"/>
            <a:ext cx="3096491" cy="2571753"/>
          </a:xfrm>
          <a:prstGeom prst="hexagon">
            <a:avLst/>
          </a:prstGeom>
        </p:spPr>
      </p:pic>
      <p:pic>
        <p:nvPicPr>
          <p:cNvPr id="4" name="Picture 3">
            <a:extLst>
              <a:ext uri="{FF2B5EF4-FFF2-40B4-BE49-F238E27FC236}">
                <a16:creationId xmlns:a16="http://schemas.microsoft.com/office/drawing/2014/main" id="{2EA6EEC6-D552-476E-94DD-BAEC06F3C5F3}"/>
              </a:ext>
            </a:extLst>
          </p:cNvPr>
          <p:cNvPicPr>
            <a:picLocks noChangeAspect="1"/>
          </p:cNvPicPr>
          <p:nvPr/>
        </p:nvPicPr>
        <p:blipFill>
          <a:blip r:embed="rId6"/>
          <a:stretch>
            <a:fillRect/>
          </a:stretch>
        </p:blipFill>
        <p:spPr>
          <a:xfrm>
            <a:off x="317992" y="857250"/>
            <a:ext cx="1795490" cy="976745"/>
          </a:xfrm>
          <a:prstGeom prst="rect">
            <a:avLst/>
          </a:prstGeom>
        </p:spPr>
      </p:pic>
      <p:pic>
        <p:nvPicPr>
          <p:cNvPr id="2" name="Picture 1">
            <a:extLst>
              <a:ext uri="{FF2B5EF4-FFF2-40B4-BE49-F238E27FC236}">
                <a16:creationId xmlns:a16="http://schemas.microsoft.com/office/drawing/2014/main" id="{8DB12797-A6D6-4965-A873-17C3ACA5FE95}"/>
              </a:ext>
            </a:extLst>
          </p:cNvPr>
          <p:cNvPicPr>
            <a:picLocks noChangeAspect="1"/>
          </p:cNvPicPr>
          <p:nvPr/>
        </p:nvPicPr>
        <p:blipFill>
          <a:blip r:embed="rId7"/>
          <a:stretch>
            <a:fillRect/>
          </a:stretch>
        </p:blipFill>
        <p:spPr>
          <a:xfrm>
            <a:off x="5915174" y="1896340"/>
            <a:ext cx="3096492" cy="2535383"/>
          </a:xfrm>
          <a:prstGeom prst="hexagon">
            <a:avLst/>
          </a:prstGeom>
        </p:spPr>
      </p:pic>
      <p:sp>
        <p:nvSpPr>
          <p:cNvPr id="10" name="TextBox 9">
            <a:extLst>
              <a:ext uri="{FF2B5EF4-FFF2-40B4-BE49-F238E27FC236}">
                <a16:creationId xmlns:a16="http://schemas.microsoft.com/office/drawing/2014/main" id="{99CE9512-18DD-42A4-8F57-0FFD2EC2B7B3}"/>
              </a:ext>
            </a:extLst>
          </p:cNvPr>
          <p:cNvSpPr txBox="1"/>
          <p:nvPr/>
        </p:nvSpPr>
        <p:spPr>
          <a:xfrm>
            <a:off x="678848" y="2433315"/>
            <a:ext cx="4689813" cy="369332"/>
          </a:xfrm>
          <a:prstGeom prst="rect">
            <a:avLst/>
          </a:prstGeom>
          <a:noFill/>
        </p:spPr>
        <p:txBody>
          <a:bodyPr wrap="square" rtlCol="0">
            <a:spAutoFit/>
          </a:bodyPr>
          <a:lstStyle/>
          <a:p>
            <a:r>
              <a:rPr lang="en-US" dirty="0" err="1">
                <a:latin typeface="Roboto Slab" pitchFamily="2" charset="0"/>
                <a:ea typeface="Roboto Slab" pitchFamily="2" charset="0"/>
              </a:rPr>
              <a:t>Nhà</a:t>
            </a:r>
            <a:r>
              <a:rPr lang="en-US" dirty="0">
                <a:latin typeface="Roboto Slab" pitchFamily="2" charset="0"/>
                <a:ea typeface="Roboto Slab" pitchFamily="2" charset="0"/>
              </a:rPr>
              <a:t> </a:t>
            </a:r>
            <a:r>
              <a:rPr lang="en-US" dirty="0" err="1">
                <a:latin typeface="Roboto Slab" pitchFamily="2" charset="0"/>
                <a:ea typeface="Roboto Slab" pitchFamily="2" charset="0"/>
              </a:rPr>
              <a:t>là</a:t>
            </a:r>
            <a:r>
              <a:rPr lang="en-US" dirty="0">
                <a:latin typeface="Roboto Slab" pitchFamily="2" charset="0"/>
                <a:ea typeface="Roboto Slab" pitchFamily="2" charset="0"/>
              </a:rPr>
              <a:t> </a:t>
            </a:r>
            <a:r>
              <a:rPr lang="en-US" dirty="0" err="1">
                <a:latin typeface="Roboto Slab" pitchFamily="2" charset="0"/>
                <a:ea typeface="Roboto Slab" pitchFamily="2" charset="0"/>
              </a:rPr>
              <a:t>nơi</a:t>
            </a:r>
            <a:r>
              <a:rPr lang="en-US" dirty="0">
                <a:latin typeface="Roboto Slab" pitchFamily="2" charset="0"/>
                <a:ea typeface="Roboto Slab" pitchFamily="2" charset="0"/>
              </a:rPr>
              <a:t> </a:t>
            </a:r>
            <a:r>
              <a:rPr lang="en-US" dirty="0" err="1">
                <a:latin typeface="Roboto Slab" pitchFamily="2" charset="0"/>
                <a:ea typeface="Roboto Slab" pitchFamily="2" charset="0"/>
              </a:rPr>
              <a:t>cả</a:t>
            </a:r>
            <a:r>
              <a:rPr lang="en-US" dirty="0">
                <a:latin typeface="Roboto Slab" pitchFamily="2" charset="0"/>
                <a:ea typeface="Roboto Slab" pitchFamily="2" charset="0"/>
              </a:rPr>
              <a:t> </a:t>
            </a:r>
            <a:r>
              <a:rPr lang="en-US" dirty="0" err="1">
                <a:latin typeface="Roboto Slab" pitchFamily="2" charset="0"/>
                <a:ea typeface="Roboto Slab" pitchFamily="2" charset="0"/>
              </a:rPr>
              <a:t>gia</a:t>
            </a:r>
            <a:r>
              <a:rPr lang="en-US" dirty="0">
                <a:latin typeface="Roboto Slab" pitchFamily="2" charset="0"/>
                <a:ea typeface="Roboto Slab" pitchFamily="2" charset="0"/>
              </a:rPr>
              <a:t> </a:t>
            </a:r>
            <a:r>
              <a:rPr lang="en-US" dirty="0" err="1">
                <a:latin typeface="Roboto Slab" pitchFamily="2" charset="0"/>
                <a:ea typeface="Roboto Slab" pitchFamily="2" charset="0"/>
              </a:rPr>
              <a:t>đình</a:t>
            </a:r>
            <a:r>
              <a:rPr lang="en-US" dirty="0">
                <a:latin typeface="Roboto Slab" pitchFamily="2" charset="0"/>
                <a:ea typeface="Roboto Slab" pitchFamily="2" charset="0"/>
              </a:rPr>
              <a:t> sum </a:t>
            </a:r>
            <a:r>
              <a:rPr lang="en-US" dirty="0" err="1">
                <a:latin typeface="Roboto Slab" pitchFamily="2" charset="0"/>
                <a:ea typeface="Roboto Slab" pitchFamily="2" charset="0"/>
              </a:rPr>
              <a:t>họp</a:t>
            </a:r>
            <a:r>
              <a:rPr lang="en-US" dirty="0">
                <a:latin typeface="Roboto Slab" pitchFamily="2" charset="0"/>
                <a:ea typeface="Roboto Slab" pitchFamily="2" charset="0"/>
              </a:rPr>
              <a:t>, </a:t>
            </a:r>
            <a:r>
              <a:rPr lang="en-US" dirty="0" err="1">
                <a:latin typeface="Roboto Slab" pitchFamily="2" charset="0"/>
                <a:ea typeface="Roboto Slab" pitchFamily="2" charset="0"/>
              </a:rPr>
              <a:t>ăn</a:t>
            </a:r>
            <a:r>
              <a:rPr lang="en-US" dirty="0">
                <a:latin typeface="Roboto Slab" pitchFamily="2" charset="0"/>
                <a:ea typeface="Roboto Slab" pitchFamily="2" charset="0"/>
              </a:rPr>
              <a:t> </a:t>
            </a:r>
            <a:r>
              <a:rPr lang="en-US" dirty="0" err="1">
                <a:latin typeface="Roboto Slab" pitchFamily="2" charset="0"/>
                <a:ea typeface="Roboto Slab" pitchFamily="2" charset="0"/>
              </a:rPr>
              <a:t>uống</a:t>
            </a:r>
            <a:endParaRPr lang="en-US" dirty="0">
              <a:latin typeface="Roboto Slab" pitchFamily="2" charset="0"/>
              <a:ea typeface="Roboto Slab" pitchFamily="2" charset="0"/>
            </a:endParaRPr>
          </a:p>
        </p:txBody>
      </p:sp>
      <p:sp>
        <p:nvSpPr>
          <p:cNvPr id="11" name="TextBox 10">
            <a:extLst>
              <a:ext uri="{FF2B5EF4-FFF2-40B4-BE49-F238E27FC236}">
                <a16:creationId xmlns:a16="http://schemas.microsoft.com/office/drawing/2014/main" id="{AA6B659E-8463-4831-96C6-24A314273302}"/>
              </a:ext>
            </a:extLst>
          </p:cNvPr>
          <p:cNvSpPr txBox="1"/>
          <p:nvPr/>
        </p:nvSpPr>
        <p:spPr>
          <a:xfrm>
            <a:off x="586621" y="4541749"/>
            <a:ext cx="3127361" cy="369332"/>
          </a:xfrm>
          <a:prstGeom prst="rect">
            <a:avLst/>
          </a:prstGeom>
          <a:noFill/>
        </p:spPr>
        <p:txBody>
          <a:bodyPr wrap="square" rtlCol="0">
            <a:spAutoFit/>
          </a:bodyPr>
          <a:lstStyle/>
          <a:p>
            <a:r>
              <a:rPr lang="en-US" dirty="0" err="1">
                <a:latin typeface="Roboto Slab" pitchFamily="2" charset="0"/>
                <a:ea typeface="Roboto Slab" pitchFamily="2" charset="0"/>
              </a:rPr>
              <a:t>Đón</a:t>
            </a:r>
            <a:r>
              <a:rPr lang="en-US" dirty="0">
                <a:latin typeface="Roboto Slab" pitchFamily="2" charset="0"/>
                <a:ea typeface="Roboto Slab" pitchFamily="2" charset="0"/>
              </a:rPr>
              <a:t> </a:t>
            </a:r>
            <a:r>
              <a:rPr lang="en-US" dirty="0" err="1">
                <a:latin typeface="Roboto Slab" pitchFamily="2" charset="0"/>
                <a:ea typeface="Roboto Slab" pitchFamily="2" charset="0"/>
              </a:rPr>
              <a:t>người</a:t>
            </a:r>
            <a:r>
              <a:rPr lang="en-US" dirty="0">
                <a:latin typeface="Roboto Slab" pitchFamily="2" charset="0"/>
                <a:ea typeface="Roboto Slab" pitchFamily="2" charset="0"/>
              </a:rPr>
              <a:t> </a:t>
            </a:r>
            <a:r>
              <a:rPr lang="en-US" dirty="0" err="1">
                <a:latin typeface="Roboto Slab" pitchFamily="2" charset="0"/>
                <a:ea typeface="Roboto Slab" pitchFamily="2" charset="0"/>
              </a:rPr>
              <a:t>thân</a:t>
            </a:r>
            <a:r>
              <a:rPr lang="en-US" dirty="0">
                <a:latin typeface="Roboto Slab" pitchFamily="2" charset="0"/>
                <a:ea typeface="Roboto Slab" pitchFamily="2" charset="0"/>
              </a:rPr>
              <a:t> </a:t>
            </a:r>
            <a:r>
              <a:rPr lang="en-US" dirty="0" err="1">
                <a:latin typeface="Roboto Slab" pitchFamily="2" charset="0"/>
                <a:ea typeface="Roboto Slab" pitchFamily="2" charset="0"/>
              </a:rPr>
              <a:t>trở</a:t>
            </a:r>
            <a:r>
              <a:rPr lang="en-US" dirty="0">
                <a:latin typeface="Roboto Slab" pitchFamily="2" charset="0"/>
                <a:ea typeface="Roboto Slab" pitchFamily="2" charset="0"/>
              </a:rPr>
              <a:t> </a:t>
            </a:r>
            <a:r>
              <a:rPr lang="en-US" dirty="0" err="1">
                <a:latin typeface="Roboto Slab" pitchFamily="2" charset="0"/>
                <a:ea typeface="Roboto Slab" pitchFamily="2" charset="0"/>
              </a:rPr>
              <a:t>về</a:t>
            </a:r>
            <a:r>
              <a:rPr lang="en-US" dirty="0">
                <a:latin typeface="Roboto Slab" pitchFamily="2" charset="0"/>
                <a:ea typeface="Roboto Slab" pitchFamily="2" charset="0"/>
              </a:rPr>
              <a:t> </a:t>
            </a:r>
            <a:r>
              <a:rPr lang="en-US" dirty="0" err="1">
                <a:latin typeface="Roboto Slab" pitchFamily="2" charset="0"/>
                <a:ea typeface="Roboto Slab" pitchFamily="2" charset="0"/>
              </a:rPr>
              <a:t>nhà</a:t>
            </a:r>
            <a:endParaRPr lang="en-US" dirty="0">
              <a:latin typeface="Roboto Slab" pitchFamily="2" charset="0"/>
              <a:ea typeface="Roboto Slab" pitchFamily="2" charset="0"/>
            </a:endParaRPr>
          </a:p>
        </p:txBody>
      </p:sp>
    </p:spTree>
    <p:custDataLst>
      <p:tags r:id="rId1"/>
    </p:custDataLst>
    <p:extLst>
      <p:ext uri="{BB962C8B-B14F-4D97-AF65-F5344CB8AC3E}">
        <p14:creationId xmlns:p14="http://schemas.microsoft.com/office/powerpoint/2010/main" val="32986481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098E16E1-D61B-4112-A912-D4E0894D2AD2}"/>
              </a:ext>
            </a:extLst>
          </p:cNvPr>
          <p:cNvSpPr/>
          <p:nvPr/>
        </p:nvSpPr>
        <p:spPr>
          <a:xfrm>
            <a:off x="72736" y="2111791"/>
            <a:ext cx="9071264" cy="4746209"/>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CC36C24F-4591-446B-BB81-862C7C9F6685}"/>
              </a:ext>
            </a:extLst>
          </p:cNvPr>
          <p:cNvSpPr/>
          <p:nvPr/>
        </p:nvSpPr>
        <p:spPr>
          <a:xfrm>
            <a:off x="6806045" y="3399529"/>
            <a:ext cx="872837" cy="897113"/>
          </a:xfrm>
          <a:prstGeom prst="flowChartConnector">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Flowchart: Connector 12">
            <a:extLst>
              <a:ext uri="{FF2B5EF4-FFF2-40B4-BE49-F238E27FC236}">
                <a16:creationId xmlns:a16="http://schemas.microsoft.com/office/drawing/2014/main" id="{2E3EA9C8-90F4-41F6-9EE1-7794A976B625}"/>
              </a:ext>
            </a:extLst>
          </p:cNvPr>
          <p:cNvSpPr/>
          <p:nvPr/>
        </p:nvSpPr>
        <p:spPr>
          <a:xfrm>
            <a:off x="3179619" y="5314950"/>
            <a:ext cx="924791" cy="908286"/>
          </a:xfrm>
          <a:prstGeom prst="flowChartConnector">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Rounded Corners 4">
            <a:extLst>
              <a:ext uri="{FF2B5EF4-FFF2-40B4-BE49-F238E27FC236}">
                <a16:creationId xmlns:a16="http://schemas.microsoft.com/office/drawing/2014/main" id="{61C28FFE-6196-4FE0-A8C6-A9D6355D7C1A}"/>
              </a:ext>
            </a:extLst>
          </p:cNvPr>
          <p:cNvSpPr/>
          <p:nvPr/>
        </p:nvSpPr>
        <p:spPr>
          <a:xfrm>
            <a:off x="72735" y="631599"/>
            <a:ext cx="7808695" cy="1077706"/>
          </a:xfrm>
          <a:prstGeom prst="roundRect">
            <a:avLst/>
          </a:prstGeom>
          <a:solidFill>
            <a:schemeClr val="accent1">
              <a:lumMod val="40000"/>
              <a:lumOff val="60000"/>
            </a:schemeClr>
          </a:solidFill>
          <a:ln>
            <a:noFill/>
          </a:ln>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C00000"/>
                </a:solidFill>
                <a:latin typeface="Roboto Slab" pitchFamily="2" charset="0"/>
                <a:ea typeface="Roboto Slab" pitchFamily="2" charset="0"/>
              </a:rPr>
              <a:t>                      </a:t>
            </a:r>
            <a:r>
              <a:rPr lang="en-US" sz="3200" b="1" dirty="0">
                <a:solidFill>
                  <a:srgbClr val="C00000"/>
                </a:solidFill>
                <a:latin typeface="Roboto Slab" pitchFamily="2" charset="0"/>
                <a:ea typeface="Roboto Slab" pitchFamily="2" charset="0"/>
              </a:rPr>
              <a:t>I. </a:t>
            </a:r>
            <a:r>
              <a:rPr lang="en-US" sz="3200" b="1" dirty="0" err="1">
                <a:solidFill>
                  <a:srgbClr val="C00000"/>
                </a:solidFill>
                <a:latin typeface="Roboto Slab" pitchFamily="2" charset="0"/>
                <a:ea typeface="Roboto Slab" pitchFamily="2" charset="0"/>
              </a:rPr>
              <a:t>Vai</a:t>
            </a:r>
            <a:r>
              <a:rPr lang="en-US" sz="3200" b="1" dirty="0">
                <a:solidFill>
                  <a:srgbClr val="C00000"/>
                </a:solidFill>
                <a:latin typeface="Roboto Slab" pitchFamily="2" charset="0"/>
                <a:ea typeface="Roboto Slab" pitchFamily="2" charset="0"/>
              </a:rPr>
              <a:t> </a:t>
            </a:r>
            <a:r>
              <a:rPr lang="en-US" sz="3200" b="1" dirty="0" err="1">
                <a:solidFill>
                  <a:srgbClr val="C00000"/>
                </a:solidFill>
                <a:latin typeface="Roboto Slab" pitchFamily="2" charset="0"/>
                <a:ea typeface="Roboto Slab" pitchFamily="2" charset="0"/>
              </a:rPr>
              <a:t>trò</a:t>
            </a:r>
            <a:r>
              <a:rPr lang="en-US" sz="3200" b="1" dirty="0">
                <a:solidFill>
                  <a:srgbClr val="C00000"/>
                </a:solidFill>
                <a:latin typeface="Roboto Slab" pitchFamily="2" charset="0"/>
                <a:ea typeface="Roboto Slab" pitchFamily="2" charset="0"/>
              </a:rPr>
              <a:t> </a:t>
            </a:r>
            <a:r>
              <a:rPr lang="en-US" sz="3200" b="1" dirty="0" err="1">
                <a:solidFill>
                  <a:srgbClr val="C00000"/>
                </a:solidFill>
                <a:latin typeface="Roboto Slab" pitchFamily="2" charset="0"/>
                <a:ea typeface="Roboto Slab" pitchFamily="2" charset="0"/>
              </a:rPr>
              <a:t>của</a:t>
            </a:r>
            <a:r>
              <a:rPr lang="en-US" sz="3200" b="1" dirty="0">
                <a:solidFill>
                  <a:srgbClr val="C00000"/>
                </a:solidFill>
                <a:latin typeface="Roboto Slab" pitchFamily="2" charset="0"/>
                <a:ea typeface="Roboto Slab" pitchFamily="2" charset="0"/>
              </a:rPr>
              <a:t> </a:t>
            </a:r>
            <a:r>
              <a:rPr lang="en-US" sz="3200" b="1" dirty="0" err="1">
                <a:solidFill>
                  <a:srgbClr val="C00000"/>
                </a:solidFill>
                <a:latin typeface="Roboto Slab" pitchFamily="2" charset="0"/>
                <a:ea typeface="Roboto Slab" pitchFamily="2" charset="0"/>
              </a:rPr>
              <a:t>nhà</a:t>
            </a:r>
            <a:r>
              <a:rPr lang="en-US" sz="3200" b="1" dirty="0">
                <a:solidFill>
                  <a:srgbClr val="C00000"/>
                </a:solidFill>
                <a:latin typeface="Roboto Slab" pitchFamily="2" charset="0"/>
                <a:ea typeface="Roboto Slab" pitchFamily="2" charset="0"/>
              </a:rPr>
              <a:t> ở</a:t>
            </a:r>
          </a:p>
        </p:txBody>
      </p:sp>
      <p:pic>
        <p:nvPicPr>
          <p:cNvPr id="4" name="Picture 3">
            <a:extLst>
              <a:ext uri="{FF2B5EF4-FFF2-40B4-BE49-F238E27FC236}">
                <a16:creationId xmlns:a16="http://schemas.microsoft.com/office/drawing/2014/main" id="{2EA6EEC6-D552-476E-94DD-BAEC06F3C5F3}"/>
              </a:ext>
            </a:extLst>
          </p:cNvPr>
          <p:cNvPicPr>
            <a:picLocks noChangeAspect="1"/>
          </p:cNvPicPr>
          <p:nvPr/>
        </p:nvPicPr>
        <p:blipFill>
          <a:blip r:embed="rId4"/>
          <a:stretch>
            <a:fillRect/>
          </a:stretch>
        </p:blipFill>
        <p:spPr>
          <a:xfrm>
            <a:off x="337778" y="172278"/>
            <a:ext cx="2129605" cy="1537027"/>
          </a:xfrm>
          <a:prstGeom prst="rect">
            <a:avLst/>
          </a:prstGeom>
        </p:spPr>
      </p:pic>
      <p:sp>
        <p:nvSpPr>
          <p:cNvPr id="12" name="Flowchart: Connector 11">
            <a:extLst>
              <a:ext uri="{FF2B5EF4-FFF2-40B4-BE49-F238E27FC236}">
                <a16:creationId xmlns:a16="http://schemas.microsoft.com/office/drawing/2014/main" id="{39C7AFCA-8D79-4783-A8EC-408A33FAB79E}"/>
              </a:ext>
            </a:extLst>
          </p:cNvPr>
          <p:cNvSpPr/>
          <p:nvPr/>
        </p:nvSpPr>
        <p:spPr>
          <a:xfrm>
            <a:off x="7881431" y="826998"/>
            <a:ext cx="924791" cy="908286"/>
          </a:xfrm>
          <a:prstGeom prst="flowChartConnector">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Flowchart: Connector 14">
            <a:extLst>
              <a:ext uri="{FF2B5EF4-FFF2-40B4-BE49-F238E27FC236}">
                <a16:creationId xmlns:a16="http://schemas.microsoft.com/office/drawing/2014/main" id="{7AA5FAB0-313D-4672-AD08-5E427C27A2B2}"/>
              </a:ext>
            </a:extLst>
          </p:cNvPr>
          <p:cNvSpPr/>
          <p:nvPr/>
        </p:nvSpPr>
        <p:spPr>
          <a:xfrm>
            <a:off x="59482" y="3507764"/>
            <a:ext cx="831272" cy="870134"/>
          </a:xfrm>
          <a:prstGeom prst="flowChartConnector">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a:extLst>
              <a:ext uri="{FF2B5EF4-FFF2-40B4-BE49-F238E27FC236}">
                <a16:creationId xmlns:a16="http://schemas.microsoft.com/office/drawing/2014/main" id="{13ED07BB-29B3-40C3-9BE2-3060AF23619A}"/>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2736" y="2111791"/>
            <a:ext cx="1258957" cy="1287738"/>
          </a:xfrm>
          <a:prstGeom prst="rect">
            <a:avLst/>
          </a:prstGeom>
        </p:spPr>
      </p:pic>
      <p:sp>
        <p:nvSpPr>
          <p:cNvPr id="2" name="TextBox 1">
            <a:extLst>
              <a:ext uri="{FF2B5EF4-FFF2-40B4-BE49-F238E27FC236}">
                <a16:creationId xmlns:a16="http://schemas.microsoft.com/office/drawing/2014/main" id="{2D2868EC-FFDA-4931-BEEB-3888E4CED832}"/>
              </a:ext>
            </a:extLst>
          </p:cNvPr>
          <p:cNvSpPr txBox="1"/>
          <p:nvPr/>
        </p:nvSpPr>
        <p:spPr>
          <a:xfrm>
            <a:off x="1126434" y="2366883"/>
            <a:ext cx="7845287" cy="3859518"/>
          </a:xfrm>
          <a:prstGeom prst="rect">
            <a:avLst/>
          </a:prstGeom>
          <a:noFill/>
        </p:spPr>
        <p:txBody>
          <a:bodyPr wrap="square" rtlCol="0">
            <a:spAutoFit/>
          </a:bodyPr>
          <a:lstStyle/>
          <a:p>
            <a:pPr>
              <a:lnSpc>
                <a:spcPct val="120000"/>
              </a:lnSpc>
            </a:pPr>
            <a:r>
              <a:rPr lang="pt-BR" sz="3600" dirty="0">
                <a:effectLst/>
                <a:latin typeface=".VnTime"/>
                <a:ea typeface="Times New Roman" panose="02020603050405020304" pitchFamily="18" charset="0"/>
              </a:rPr>
              <a:t>    - </a:t>
            </a:r>
            <a:r>
              <a:rPr lang="pt-BR" sz="3600" dirty="0">
                <a:effectLst/>
                <a:latin typeface="Times New Roman" panose="02020603050405020304" pitchFamily="18" charset="0"/>
                <a:ea typeface="Times New Roman" panose="02020603050405020304" pitchFamily="18" charset="0"/>
              </a:rPr>
              <a:t>Là công trình được xây dựng với mục đích để ở</a:t>
            </a:r>
            <a:endParaRPr lang="en-US" sz="3600" dirty="0">
              <a:effectLst/>
              <a:latin typeface="Times New Roman" panose="02020603050405020304" pitchFamily="18" charset="0"/>
              <a:ea typeface="Times New Roman" panose="02020603050405020304" pitchFamily="18" charset="0"/>
            </a:endParaRPr>
          </a:p>
          <a:p>
            <a:pPr>
              <a:lnSpc>
                <a:spcPct val="120000"/>
              </a:lnSpc>
            </a:pPr>
            <a:r>
              <a:rPr lang="pt-BR" sz="3600" dirty="0">
                <a:effectLst/>
                <a:latin typeface=".VnTime"/>
                <a:ea typeface="Times New Roman" panose="02020603050405020304" pitchFamily="18" charset="0"/>
              </a:rPr>
              <a:t>    - </a:t>
            </a:r>
            <a:r>
              <a:rPr lang="pt-BR" sz="3600" dirty="0">
                <a:effectLst/>
                <a:latin typeface="Times New Roman" panose="02020603050405020304" pitchFamily="18" charset="0"/>
                <a:ea typeface="Times New Roman" panose="02020603050405020304" pitchFamily="18" charset="0"/>
              </a:rPr>
              <a:t>Bảo vệ con người trước những tác động xấu của thiên nhiên và xã hội.</a:t>
            </a:r>
            <a:endParaRPr lang="en-US" sz="3600" dirty="0">
              <a:effectLst/>
              <a:latin typeface="Times New Roman" panose="02020603050405020304" pitchFamily="18" charset="0"/>
              <a:ea typeface="Times New Roman" panose="02020603050405020304" pitchFamily="18" charset="0"/>
            </a:endParaRPr>
          </a:p>
          <a:p>
            <a:r>
              <a:rPr lang="pt-BR" sz="3600" dirty="0">
                <a:effectLst/>
                <a:latin typeface=".VnTime"/>
                <a:ea typeface="Times New Roman" panose="02020603050405020304" pitchFamily="18" charset="0"/>
                <a:cs typeface="Times New Roman" panose="02020603050405020304" pitchFamily="18" charset="0"/>
              </a:rPr>
              <a:t>    - </a:t>
            </a:r>
            <a:r>
              <a:rPr lang="pt-BR" sz="3600" dirty="0">
                <a:effectLst/>
                <a:latin typeface="Times New Roman" panose="02020603050405020304" pitchFamily="18" charset="0"/>
                <a:ea typeface="Times New Roman" panose="02020603050405020304" pitchFamily="18" charset="0"/>
              </a:rPr>
              <a:t>Phục vụ các nhu cầu sinh hoạt của cá nhân hoặc hộ gia đình.</a:t>
            </a:r>
            <a:endParaRPr lang="en-US" sz="3600" dirty="0"/>
          </a:p>
        </p:txBody>
      </p:sp>
    </p:spTree>
    <p:custDataLst>
      <p:tags r:id="rId1"/>
    </p:custDataLst>
    <p:extLst>
      <p:ext uri="{BB962C8B-B14F-4D97-AF65-F5344CB8AC3E}">
        <p14:creationId xmlns:p14="http://schemas.microsoft.com/office/powerpoint/2010/main" val="13236174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Oval 5">
            <a:extLst>
              <a:ext uri="{FF2B5EF4-FFF2-40B4-BE49-F238E27FC236}">
                <a16:creationId xmlns:a16="http://schemas.microsoft.com/office/drawing/2014/main" id="{435448E8-4C37-4330-89AB-C774A3B31F82}"/>
              </a:ext>
            </a:extLst>
          </p:cNvPr>
          <p:cNvSpPr/>
          <p:nvPr/>
        </p:nvSpPr>
        <p:spPr>
          <a:xfrm>
            <a:off x="7722350" y="1199668"/>
            <a:ext cx="1211805" cy="812306"/>
          </a:xfrm>
          <a:prstGeom prst="wedgeEllipse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26" name="Picture 2" descr="Lịch sử 6 Bài 3: Xã hội nguyên thủy">
            <a:extLst>
              <a:ext uri="{FF2B5EF4-FFF2-40B4-BE49-F238E27FC236}">
                <a16:creationId xmlns:a16="http://schemas.microsoft.com/office/drawing/2014/main" id="{51AEC0F8-643D-478D-94C2-2EF78EFB00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036751"/>
            <a:ext cx="4487660" cy="29639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apiens - Lược sử loài người: Một tác phẩm, một hành trình dạo bước cùng  lịch sử loài người...">
            <a:extLst>
              <a:ext uri="{FF2B5EF4-FFF2-40B4-BE49-F238E27FC236}">
                <a16:creationId xmlns:a16="http://schemas.microsoft.com/office/drawing/2014/main" id="{E4DF9E0B-0B97-4260-B2DE-7361991DDCF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6342" y="3036751"/>
            <a:ext cx="4487659" cy="2963999"/>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4">
            <a:extLst>
              <a:ext uri="{FF2B5EF4-FFF2-40B4-BE49-F238E27FC236}">
                <a16:creationId xmlns:a16="http://schemas.microsoft.com/office/drawing/2014/main" id="{510FDE93-7155-4894-90ED-D16081DC7A09}"/>
              </a:ext>
            </a:extLst>
          </p:cNvPr>
          <p:cNvSpPr/>
          <p:nvPr/>
        </p:nvSpPr>
        <p:spPr>
          <a:xfrm>
            <a:off x="883920" y="857250"/>
            <a:ext cx="6294120" cy="1889760"/>
          </a:xfrm>
          <a:prstGeom prst="wedgeRoundRectCallou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Box 7">
            <a:extLst>
              <a:ext uri="{FF2B5EF4-FFF2-40B4-BE49-F238E27FC236}">
                <a16:creationId xmlns:a16="http://schemas.microsoft.com/office/drawing/2014/main" id="{707FE62A-6C79-4C76-8C9E-F107522B5EBE}"/>
              </a:ext>
            </a:extLst>
          </p:cNvPr>
          <p:cNvSpPr txBox="1"/>
          <p:nvPr/>
        </p:nvSpPr>
        <p:spPr>
          <a:xfrm>
            <a:off x="1066801" y="961396"/>
            <a:ext cx="6199793" cy="1704569"/>
          </a:xfrm>
          <a:prstGeom prst="rect">
            <a:avLst/>
          </a:prstGeom>
          <a:noFill/>
        </p:spPr>
        <p:txBody>
          <a:bodyPr wrap="square" rtlCol="0">
            <a:spAutoFit/>
          </a:bodyPr>
          <a:lstStyle/>
          <a:p>
            <a:pPr>
              <a:lnSpc>
                <a:spcPct val="150000"/>
              </a:lnSpc>
            </a:pPr>
            <a:r>
              <a:rPr lang="en-US">
                <a:latin typeface="Times New Roman" panose="02020603050405020304" pitchFamily="18" charset="0"/>
                <a:cs typeface="Times New Roman" panose="02020603050405020304" pitchFamily="18" charset="0"/>
              </a:rPr>
              <a:t>Khoảng tám nghìn năm trước, con người đã bắt đầu biết làm nông nghiệp. Sự ra đời của nông nghiệp dẫn đến việc con người ít dịch chuyển hơn, khi đó khu dân cư dần được hình thành, nhà ở bắt đầu được chú ý hơn và mang tính nhân tạo hơn.</a:t>
            </a:r>
          </a:p>
        </p:txBody>
      </p:sp>
      <p:sp>
        <p:nvSpPr>
          <p:cNvPr id="2" name="TextBox 1">
            <a:extLst>
              <a:ext uri="{FF2B5EF4-FFF2-40B4-BE49-F238E27FC236}">
                <a16:creationId xmlns:a16="http://schemas.microsoft.com/office/drawing/2014/main" id="{F0D3171D-B704-4E67-8909-E1F215DF06B3}"/>
              </a:ext>
            </a:extLst>
          </p:cNvPr>
          <p:cNvSpPr txBox="1"/>
          <p:nvPr/>
        </p:nvSpPr>
        <p:spPr>
          <a:xfrm>
            <a:off x="7721575" y="1435424"/>
            <a:ext cx="1422425" cy="369332"/>
          </a:xfrm>
          <a:prstGeom prst="rect">
            <a:avLst/>
          </a:prstGeom>
          <a:noFill/>
        </p:spPr>
        <p:txBody>
          <a:bodyPr wrap="square" rtlCol="0">
            <a:spAutoFit/>
          </a:bodyPr>
          <a:lstStyle/>
          <a:p>
            <a:r>
              <a:rPr lang="en-US">
                <a:solidFill>
                  <a:srgbClr val="FF0000"/>
                </a:solidFill>
              </a:rPr>
              <a:t>KHÁM PHÁ</a:t>
            </a:r>
          </a:p>
        </p:txBody>
      </p:sp>
      <p:pic>
        <p:nvPicPr>
          <p:cNvPr id="4" name="Graphic 3" descr="Head with gears">
            <a:extLst>
              <a:ext uri="{FF2B5EF4-FFF2-40B4-BE49-F238E27FC236}">
                <a16:creationId xmlns:a16="http://schemas.microsoft.com/office/drawing/2014/main" id="{66F6F2CB-1FD9-438D-9C7A-F58CEAA1C99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42453" y="2062960"/>
            <a:ext cx="685800" cy="685800"/>
          </a:xfrm>
          <a:prstGeom prst="rect">
            <a:avLst/>
          </a:prstGeom>
        </p:spPr>
      </p:pic>
    </p:spTree>
    <p:extLst>
      <p:ext uri="{BB962C8B-B14F-4D97-AF65-F5344CB8AC3E}">
        <p14:creationId xmlns:p14="http://schemas.microsoft.com/office/powerpoint/2010/main" val="3453186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randombar(horizont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randombar(horizontal)">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6.822"/>
  <p:tag name="ISPRING_SLIDE_ID_2" val="{01C492B6-4246-441D-B667-38B441CED50E}"/>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2.856"/>
  <p:tag name="TIMING" val="|6.906|5.623|1.53|1.053|1.43|1.413|1.045"/>
  <p:tag name="ISPRING_SLIDE_ID_2" val="{99815FA2-AB4F-49F4-97FA-D8B75F7C4F95}"/>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5.508"/>
  <p:tag name="TIMING" val="|16.839|5.399"/>
  <p:tag name="ISPRING_SLIDE_ID_2" val="{784AD4FF-D907-4D19-A126-2B04D2070296}"/>
</p:tagLst>
</file>

<file path=ppt/tags/tag4.xml><?xml version="1.0" encoding="utf-8"?>
<p:tagLst xmlns:a="http://schemas.openxmlformats.org/drawingml/2006/main" xmlns:r="http://schemas.openxmlformats.org/officeDocument/2006/relationships" xmlns:p="http://schemas.openxmlformats.org/presentationml/2006/main">
  <p:tag name="TIMING" val="|0.638"/>
  <p:tag name="ISPRING_CUSTOM_TIMING_USED" val="1"/>
  <p:tag name="GENSWF_ADVANCE_TIME" val="19.464"/>
  <p:tag name="ISPRING_SLIDE_ID_2" val="{91490C91-1304-400E-8DAC-9B806B560F8E}"/>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3.822"/>
  <p:tag name="TIMING" val="|10.966|9.251"/>
  <p:tag name="ISPRING_SLIDE_ID_2" val="{07421273-767F-4934-8662-6CAA04935354}"/>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6.734"/>
  <p:tag name="TIMING" val="|2.95|18.006"/>
  <p:tag name="ISPRING_SLIDE_ID_2" val="{3857662F-4BB8-415B-9669-45B7C4415109}"/>
</p:tagLst>
</file>

<file path=ppt/tags/tag7.xml><?xml version="1.0" encoding="utf-8"?>
<p:tagLst xmlns:a="http://schemas.openxmlformats.org/drawingml/2006/main" xmlns:r="http://schemas.openxmlformats.org/officeDocument/2006/relationships" xmlns:p="http://schemas.openxmlformats.org/presentationml/2006/main">
  <p:tag name="ISPRING_CUSTOM_TIMING_USED" val="1"/>
  <p:tag name="TIMING" val="|1.212|5.12"/>
  <p:tag name="GENSWF_ADVANCE_TIME" val="22.842"/>
  <p:tag name="ISPRING_SLIDE_ID_2" val="{1E4267A3-F369-480F-8A3E-627402B369B4}"/>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196</TotalTime>
  <Words>1074</Words>
  <PresentationFormat>On-screen Show (4:3)</PresentationFormat>
  <Paragraphs>178</Paragraphs>
  <Slides>31</Slides>
  <Notes>8</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31</vt:i4>
      </vt:variant>
    </vt:vector>
  </HeadingPairs>
  <TitlesOfParts>
    <vt:vector size="45" baseType="lpstr">
      <vt:lpstr>#9Slide04 AdrianeSwash</vt:lpstr>
      <vt:lpstr>#9Slide04 HLT Aquus</vt:lpstr>
      <vt:lpstr>#9Slide05 Garris</vt:lpstr>
      <vt:lpstr>#9Slide05 Habano</vt:lpstr>
      <vt:lpstr>.VnTime</vt:lpstr>
      <vt:lpstr>Arial</vt:lpstr>
      <vt:lpstr>Arial Black</vt:lpstr>
      <vt:lpstr>Calibri</vt:lpstr>
      <vt:lpstr>Calibri Light</vt:lpstr>
      <vt:lpstr>Lato Light</vt:lpstr>
      <vt:lpstr>Roboto Slab</vt:lpstr>
      <vt:lpstr>Times New Roman</vt:lpstr>
      <vt:lpstr>VNI-Times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2021-08-16T23:51:15Z</dcterms:created>
  <dcterms:modified xsi:type="dcterms:W3CDTF">2021-09-08T09:20:09Z</dcterms:modified>
</cp:coreProperties>
</file>