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2" r:id="rId9"/>
    <p:sldId id="285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90" r:id="rId18"/>
    <p:sldId id="291" r:id="rId19"/>
    <p:sldId id="273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8BB082-16C4-4122-ACEE-4D3E0BE7417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A0402B-F9AA-42E5-990D-589EE18C42E0}">
      <dgm:prSet phldrT="[Text]"/>
      <dgm:spPr/>
      <dgm:t>
        <a:bodyPr/>
        <a:lstStyle/>
        <a:p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Đọc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tiếng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D08D9-7BC7-4840-B686-E7DE7FC8585B}" type="parTrans" cxnId="{0769CE39-DAF6-49B1-9B31-46948B18F049}">
      <dgm:prSet/>
      <dgm:spPr/>
      <dgm:t>
        <a:bodyPr/>
        <a:lstStyle/>
        <a:p>
          <a:endParaRPr lang="en-US"/>
        </a:p>
      </dgm:t>
    </dgm:pt>
    <dgm:pt modelId="{94B3A36D-D7B4-4D91-A081-9EE61D85BDB8}" type="sibTrans" cxnId="{0769CE39-DAF6-49B1-9B31-46948B18F049}">
      <dgm:prSet/>
      <dgm:spPr/>
      <dgm:t>
        <a:bodyPr/>
        <a:lstStyle/>
        <a:p>
          <a:endParaRPr lang="en-US"/>
        </a:p>
      </dgm:t>
    </dgm:pt>
    <dgm:pt modelId="{C7ECCD3A-C5DC-4C91-B779-A604ED30C44F}">
      <dgm:prSet phldrT="[Text]"/>
      <dgm:spPr/>
      <dgm:t>
        <a:bodyPr/>
        <a:lstStyle/>
        <a:p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8A3DB1-88BB-498F-B08E-0C8AA622879B}" type="parTrans" cxnId="{68400EF7-ED45-4641-B346-A75B98825C7F}">
      <dgm:prSet/>
      <dgm:spPr/>
      <dgm:t>
        <a:bodyPr/>
        <a:lstStyle/>
        <a:p>
          <a:endParaRPr lang="en-US"/>
        </a:p>
      </dgm:t>
    </dgm:pt>
    <dgm:pt modelId="{741256B7-15DD-4239-BC53-05730A54CCA8}" type="sibTrans" cxnId="{68400EF7-ED45-4641-B346-A75B98825C7F}">
      <dgm:prSet/>
      <dgm:spPr/>
      <dgm:t>
        <a:bodyPr/>
        <a:lstStyle/>
        <a:p>
          <a:endParaRPr lang="en-US"/>
        </a:p>
      </dgm:t>
    </dgm:pt>
    <dgm:pt modelId="{AD21F680-7878-4B64-9822-781AD3DFBBD4}">
      <dgm:prSet phldrT="[Text]"/>
      <dgm:spPr/>
      <dgm:t>
        <a:bodyPr/>
        <a:lstStyle/>
        <a:p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Đọc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nâng</a:t>
          </a:r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latin typeface="Arial" panose="020B0604020202020204" pitchFamily="34" charset="0"/>
              <a:cs typeface="Arial" panose="020B0604020202020204" pitchFamily="34" charset="0"/>
            </a:rPr>
            <a:t>cao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AED21-ECD6-4197-B913-FBC304ACA72F}" type="parTrans" cxnId="{5D13C379-CF27-49E6-B95D-38A22C1D1973}">
      <dgm:prSet/>
      <dgm:spPr/>
      <dgm:t>
        <a:bodyPr/>
        <a:lstStyle/>
        <a:p>
          <a:endParaRPr lang="en-US"/>
        </a:p>
      </dgm:t>
    </dgm:pt>
    <dgm:pt modelId="{55708D66-1A83-4BD5-9970-C788A0F4B950}" type="sibTrans" cxnId="{5D13C379-CF27-49E6-B95D-38A22C1D1973}">
      <dgm:prSet/>
      <dgm:spPr/>
      <dgm:t>
        <a:bodyPr/>
        <a:lstStyle/>
        <a:p>
          <a:endParaRPr lang="en-US"/>
        </a:p>
      </dgm:t>
    </dgm:pt>
    <dgm:pt modelId="{71CC2FA8-F59C-48FA-87B8-A7993BC0E35F}" type="pres">
      <dgm:prSet presAssocID="{348BB082-16C4-4122-ACEE-4D3E0BE741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A5BEEA-CFFB-4412-B2EB-F735BEFBCE6F}" type="pres">
      <dgm:prSet presAssocID="{A5A0402B-F9AA-42E5-990D-589EE18C42E0}" presName="parentText" presStyleLbl="node1" presStyleIdx="0" presStyleCnt="3" custLinFactY="-18615" custLinFactNeighborX="-17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FC2A5-0505-47D6-B353-DAA1B4151120}" type="pres">
      <dgm:prSet presAssocID="{94B3A36D-D7B4-4D91-A081-9EE61D85BDB8}" presName="spacer" presStyleCnt="0"/>
      <dgm:spPr/>
    </dgm:pt>
    <dgm:pt modelId="{8745F9CF-2344-4430-B8A3-18D4E565375F}" type="pres">
      <dgm:prSet presAssocID="{C7ECCD3A-C5DC-4C91-B779-A604ED30C44F}" presName="parentText" presStyleLbl="node1" presStyleIdx="1" presStyleCnt="3" custLinFactNeighborX="287" custLinFactNeighborY="-686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891E5-587F-4BCA-98F3-A6FAD943675B}" type="pres">
      <dgm:prSet presAssocID="{741256B7-15DD-4239-BC53-05730A54CCA8}" presName="spacer" presStyleCnt="0"/>
      <dgm:spPr/>
    </dgm:pt>
    <dgm:pt modelId="{B9B799CA-D18F-4128-8375-7380C8FCB6DA}" type="pres">
      <dgm:prSet presAssocID="{AD21F680-7878-4B64-9822-781AD3DFBBD4}" presName="parentText" presStyleLbl="node1" presStyleIdx="2" presStyleCnt="3" custLinFactY="-16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400EF7-ED45-4641-B346-A75B98825C7F}" srcId="{348BB082-16C4-4122-ACEE-4D3E0BE74171}" destId="{C7ECCD3A-C5DC-4C91-B779-A604ED30C44F}" srcOrd="1" destOrd="0" parTransId="{218A3DB1-88BB-498F-B08E-0C8AA622879B}" sibTransId="{741256B7-15DD-4239-BC53-05730A54CCA8}"/>
    <dgm:cxn modelId="{5D13C379-CF27-49E6-B95D-38A22C1D1973}" srcId="{348BB082-16C4-4122-ACEE-4D3E0BE74171}" destId="{AD21F680-7878-4B64-9822-781AD3DFBBD4}" srcOrd="2" destOrd="0" parTransId="{911AED21-ECD6-4197-B913-FBC304ACA72F}" sibTransId="{55708D66-1A83-4BD5-9970-C788A0F4B950}"/>
    <dgm:cxn modelId="{85F98ED1-5956-47C0-9064-7D773FE23ECC}" type="presOf" srcId="{C7ECCD3A-C5DC-4C91-B779-A604ED30C44F}" destId="{8745F9CF-2344-4430-B8A3-18D4E565375F}" srcOrd="0" destOrd="0" presId="urn:microsoft.com/office/officeart/2005/8/layout/vList2"/>
    <dgm:cxn modelId="{8C13E070-EEB4-40E7-9DAA-6EE275159AF0}" type="presOf" srcId="{A5A0402B-F9AA-42E5-990D-589EE18C42E0}" destId="{64A5BEEA-CFFB-4412-B2EB-F735BEFBCE6F}" srcOrd="0" destOrd="0" presId="urn:microsoft.com/office/officeart/2005/8/layout/vList2"/>
    <dgm:cxn modelId="{1CB09B3A-133A-4CA8-8218-5CCC6C86D543}" type="presOf" srcId="{348BB082-16C4-4122-ACEE-4D3E0BE74171}" destId="{71CC2FA8-F59C-48FA-87B8-A7993BC0E35F}" srcOrd="0" destOrd="0" presId="urn:microsoft.com/office/officeart/2005/8/layout/vList2"/>
    <dgm:cxn modelId="{9BC5F91A-2641-4466-81DE-76457585F7D7}" type="presOf" srcId="{AD21F680-7878-4B64-9822-781AD3DFBBD4}" destId="{B9B799CA-D18F-4128-8375-7380C8FCB6DA}" srcOrd="0" destOrd="0" presId="urn:microsoft.com/office/officeart/2005/8/layout/vList2"/>
    <dgm:cxn modelId="{0769CE39-DAF6-49B1-9B31-46948B18F049}" srcId="{348BB082-16C4-4122-ACEE-4D3E0BE74171}" destId="{A5A0402B-F9AA-42E5-990D-589EE18C42E0}" srcOrd="0" destOrd="0" parTransId="{DAED08D9-7BC7-4840-B686-E7DE7FC8585B}" sibTransId="{94B3A36D-D7B4-4D91-A081-9EE61D85BDB8}"/>
    <dgm:cxn modelId="{4CC713E7-4D48-4D66-8A86-1B51445A442F}" type="presParOf" srcId="{71CC2FA8-F59C-48FA-87B8-A7993BC0E35F}" destId="{64A5BEEA-CFFB-4412-B2EB-F735BEFBCE6F}" srcOrd="0" destOrd="0" presId="urn:microsoft.com/office/officeart/2005/8/layout/vList2"/>
    <dgm:cxn modelId="{22E935AE-59B6-493B-8081-7A9346E84FF9}" type="presParOf" srcId="{71CC2FA8-F59C-48FA-87B8-A7993BC0E35F}" destId="{F0EFC2A5-0505-47D6-B353-DAA1B4151120}" srcOrd="1" destOrd="0" presId="urn:microsoft.com/office/officeart/2005/8/layout/vList2"/>
    <dgm:cxn modelId="{E02107B6-06E7-4AE7-83E8-BFFEE5D66AF5}" type="presParOf" srcId="{71CC2FA8-F59C-48FA-87B8-A7993BC0E35F}" destId="{8745F9CF-2344-4430-B8A3-18D4E565375F}" srcOrd="2" destOrd="0" presId="urn:microsoft.com/office/officeart/2005/8/layout/vList2"/>
    <dgm:cxn modelId="{E7E50F55-1309-4D4B-8FA7-F2722F632727}" type="presParOf" srcId="{71CC2FA8-F59C-48FA-87B8-A7993BC0E35F}" destId="{5FA891E5-587F-4BCA-98F3-A6FAD943675B}" srcOrd="3" destOrd="0" presId="urn:microsoft.com/office/officeart/2005/8/layout/vList2"/>
    <dgm:cxn modelId="{B828CBBF-2568-47AD-9628-DB290E721F7D}" type="presParOf" srcId="{71CC2FA8-F59C-48FA-87B8-A7993BC0E35F}" destId="{B9B799CA-D18F-4128-8375-7380C8FCB6D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5BEEA-CFFB-4412-B2EB-F735BEFBCE6F}">
      <dsp:nvSpPr>
        <dsp:cNvPr id="0" name=""/>
        <dsp:cNvSpPr/>
      </dsp:nvSpPr>
      <dsp:spPr>
        <a:xfrm>
          <a:off x="0" y="0"/>
          <a:ext cx="8839200" cy="1076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Đọc</a:t>
          </a:r>
          <a:r>
            <a:rPr lang="en-US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tiếng</a:t>
          </a:r>
          <a:endParaRPr lang="en-US" sz="4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546" y="52546"/>
        <a:ext cx="8734108" cy="971308"/>
      </dsp:txXfrm>
    </dsp:sp>
    <dsp:sp modelId="{8745F9CF-2344-4430-B8A3-18D4E565375F}">
      <dsp:nvSpPr>
        <dsp:cNvPr id="0" name=""/>
        <dsp:cNvSpPr/>
      </dsp:nvSpPr>
      <dsp:spPr>
        <a:xfrm>
          <a:off x="0" y="1119217"/>
          <a:ext cx="8839200" cy="1076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endParaRPr lang="en-US" sz="4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546" y="1171763"/>
        <a:ext cx="8734108" cy="971308"/>
      </dsp:txXfrm>
    </dsp:sp>
    <dsp:sp modelId="{B9B799CA-D18F-4128-8375-7380C8FCB6DA}">
      <dsp:nvSpPr>
        <dsp:cNvPr id="0" name=""/>
        <dsp:cNvSpPr/>
      </dsp:nvSpPr>
      <dsp:spPr>
        <a:xfrm>
          <a:off x="0" y="2268644"/>
          <a:ext cx="8839200" cy="1076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Đọc</a:t>
          </a:r>
          <a:r>
            <a:rPr lang="en-US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nâng</a:t>
          </a:r>
          <a:r>
            <a:rPr lang="en-US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cao</a:t>
          </a:r>
          <a:endParaRPr lang="en-US" sz="4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546" y="2321190"/>
        <a:ext cx="8734108" cy="971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0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8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9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7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5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2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F6CEA-2EA9-42FC-B4F0-47AD4B73AE8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C050C-3F59-49F0-8D7B-2AB9743A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8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71" l="0" r="100000">
                        <a14:foregroundMark x1="18828" y1="88073" x2="78153" y2="88685"/>
                        <a14:foregroundMark x1="15631" y1="87156" x2="11723" y2="97859"/>
                        <a14:foregroundMark x1="13854" y1="84709" x2="22735" y2="81957"/>
                        <a14:foregroundMark x1="80995" y1="85627" x2="83304" y2="95107"/>
                        <a14:foregroundMark x1="79218" y1="84404" x2="84369" y2="85627"/>
                        <a14:backgroundMark x1="38721" y1="35474" x2="41208" y2="33028"/>
                        <a14:backgroundMark x1="56838" y1="32416" x2="58615" y2="38226"/>
                        <a14:backgroundMark x1="74245" y1="37920" x2="74778" y2="44037"/>
                        <a14:backgroundMark x1="88099" y1="55963" x2="92718" y2="51070"/>
                        <a14:backgroundMark x1="83304" y1="54434" x2="86323" y2="56269"/>
                        <a14:backgroundMark x1="6572" y1="75535" x2="8171" y2="98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912" y="2526982"/>
            <a:ext cx="6197301" cy="3599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960" y="979854"/>
            <a:ext cx="9159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TIẾNG VIỆT 4</a:t>
            </a:r>
            <a:endParaRPr lang="en-US" sz="10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80" y="117380"/>
            <a:ext cx="6626320" cy="66263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84300" y="0"/>
            <a:ext cx="3302000" cy="482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652" y="108155"/>
            <a:ext cx="11921710" cy="665643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21055" y="168685"/>
            <a:ext cx="10501163" cy="117982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3629" y="435431"/>
            <a:ext cx="8664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5" b="96065" l="5329" r="95382">
                        <a14:foregroundMark x1="38544" y1="39120" x2="42629" y2="36343"/>
                        <a14:foregroundMark x1="48668" y1="41898" x2="52043" y2="41898"/>
                        <a14:foregroundMark x1="76909" y1="69676" x2="79041" y2="82176"/>
                        <a14:foregroundMark x1="84192" y1="69676" x2="90941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3268" y="-77295"/>
            <a:ext cx="2178732" cy="1671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872" y="1425805"/>
            <a:ext cx="5316874" cy="53168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60871" y="1425805"/>
            <a:ext cx="1133239" cy="430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99234" y="1762978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9234" y="2778978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9234" y="4647616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34364" y="5109435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081" y="875225"/>
            <a:ext cx="1064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 TỪ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099" y1="11002" x2="94849" y2="1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27055"/>
            <a:ext cx="3039335" cy="274781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27927" y="1911927"/>
            <a:ext cx="2207491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56217" y="1911926"/>
            <a:ext cx="2207491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27927" y="2979651"/>
            <a:ext cx="2207491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56217" y="2979650"/>
            <a:ext cx="2207491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oá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27927" y="4027055"/>
            <a:ext cx="2207491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ẫu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56217" y="4027054"/>
            <a:ext cx="2207491" cy="738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5" b="96065" l="5329" r="95382">
                        <a14:foregroundMark x1="38544" y1="39120" x2="42629" y2="36343"/>
                        <a14:foregroundMark x1="48668" y1="41898" x2="52043" y2="41898"/>
                        <a14:foregroundMark x1="76909" y1="69676" x2="79041" y2="82176"/>
                        <a14:foregroundMark x1="84192" y1="69676" x2="90941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7777" y="1559778"/>
            <a:ext cx="2178732" cy="1671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872" y="871624"/>
            <a:ext cx="5316874" cy="53168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60871" y="871624"/>
            <a:ext cx="1133239" cy="430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99234" y="1208797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9234" y="2224797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9234" y="4093435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34364" y="4555254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6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081" y="875225"/>
            <a:ext cx="1064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 CÂU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099" y1="11002" x2="94849" y2="1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27055"/>
            <a:ext cx="3039335" cy="274781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33664" y="2098963"/>
            <a:ext cx="4636082" cy="33782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368601" y="233916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52819" y="233916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299001" y="233916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76291" y="296487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167409" y="296487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213591" y="296487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21227" y="359573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67409" y="359573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795162" y="4219515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41344" y="4219515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700966" y="4909933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747148" y="4909933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619361" y="359573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675867" y="4219515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105523" y="485746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7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5" b="96065" l="5329" r="95382">
                        <a14:foregroundMark x1="38544" y1="39120" x2="42629" y2="36343"/>
                        <a14:foregroundMark x1="48668" y1="41898" x2="52043" y2="41898"/>
                        <a14:foregroundMark x1="76909" y1="69676" x2="79041" y2="82176"/>
                        <a14:foregroundMark x1="84192" y1="69676" x2="90941" y2="6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7777" y="1559778"/>
            <a:ext cx="2178732" cy="1671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872" y="871624"/>
            <a:ext cx="5316874" cy="53168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60871" y="871624"/>
            <a:ext cx="1133239" cy="430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99234" y="1208797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9234" y="2224797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9234" y="4093435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34364" y="4555254"/>
            <a:ext cx="323272" cy="3417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8375" y="2753760"/>
            <a:ext cx="6083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HIỂU BÀI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763" y="725854"/>
            <a:ext cx="1017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NGHĨA TỪ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62" y="1649184"/>
            <a:ext cx="6347539" cy="42528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35273" y="2503793"/>
            <a:ext cx="3749962" cy="2345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du: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thượng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(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(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763" y="725854"/>
            <a:ext cx="1017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NGHĨA TỪ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35273" y="2503793"/>
            <a:ext cx="3749962" cy="2345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25" y="1793664"/>
            <a:ext cx="6139440" cy="40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6379" y="871699"/>
            <a:ext cx="915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 NHÓM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098" y="2016764"/>
            <a:ext cx="5193276" cy="38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17874" y="1860254"/>
            <a:ext cx="6476302" cy="24244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59" y="278645"/>
            <a:ext cx="4837521" cy="64005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28344" y="1661020"/>
            <a:ext cx="6476302" cy="24244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12080" y="1661020"/>
            <a:ext cx="6847282" cy="255454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CHỦ ĐỀ</a:t>
            </a:r>
          </a:p>
          <a:p>
            <a:pPr algn="ctr"/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MĂNG NON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652" y="108155"/>
            <a:ext cx="11921710" cy="665643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18735" y="707921"/>
            <a:ext cx="3628103" cy="22810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13986" y="707921"/>
            <a:ext cx="3628103" cy="22810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con”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4684" y="3293806"/>
            <a:ext cx="3721510" cy="27726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63845" y="3357712"/>
            <a:ext cx="3470787" cy="2772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72284" y="3320842"/>
            <a:ext cx="4021394" cy="2772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2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0645" y="884902"/>
            <a:ext cx="8829368" cy="1406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1316" y="2541636"/>
            <a:ext cx="8829368" cy="28857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05" r="165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0645" y="884902"/>
            <a:ext cx="8829368" cy="1406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Bạn nhỏ tưởng tượng “ngựa con” sẽ theo ngọn gió đi những đâu?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670" y="704605"/>
            <a:ext cx="11349317" cy="1139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tưởng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khắp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099" y1="11002" x2="94849" y2="1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44" y="4751294"/>
            <a:ext cx="2130293" cy="1925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39" y="2197880"/>
            <a:ext cx="3610262" cy="2770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07" y="2221738"/>
            <a:ext cx="3050662" cy="2746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071" y="2207068"/>
            <a:ext cx="2336175" cy="276133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45126" y="5144441"/>
            <a:ext cx="2940423" cy="87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Miền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28158" y="5144441"/>
            <a:ext cx="2940423" cy="87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27864" y="5144441"/>
            <a:ext cx="2482124" cy="87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05" r="165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0645" y="884902"/>
            <a:ext cx="8829368" cy="1406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Theo em, vì sao bạn nhỏ tưởng tượng mỗi vùng đất có một màu gió riêng?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670" y="704605"/>
            <a:ext cx="11349317" cy="1139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099" y1="11002" x2="94849" y2="1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44" y="4751294"/>
            <a:ext cx="2130293" cy="1925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39" y="2197880"/>
            <a:ext cx="3610262" cy="2770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07" y="2221738"/>
            <a:ext cx="3050662" cy="2746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071" y="2207068"/>
            <a:ext cx="2336175" cy="276133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445126" y="5144441"/>
            <a:ext cx="2940423" cy="87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28158" y="5144441"/>
            <a:ext cx="2940423" cy="87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27864" y="5144441"/>
            <a:ext cx="2482124" cy="87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0847" y="2149913"/>
            <a:ext cx="805030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05" r="165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20" y="922524"/>
            <a:ext cx="6254004" cy="4840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095" y="780489"/>
            <a:ext cx="3766858" cy="49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3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05" r="165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20" y="786933"/>
            <a:ext cx="6672356" cy="5004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95" y="786933"/>
            <a:ext cx="4128353" cy="50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05" r="165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1" y="1051504"/>
            <a:ext cx="7321326" cy="4754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789" y="1051505"/>
            <a:ext cx="4115200" cy="4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20645" y="884902"/>
            <a:ext cx="8829368" cy="1406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1316" y="2541636"/>
            <a:ext cx="8829368" cy="3930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nhảy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4400" y="681318"/>
            <a:ext cx="10327341" cy="541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Bài thơ nói lên ước mơ và trí tưởng tượng 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của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cậu bé tuổi Ngựa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nhảy, thích du ngoạn nhiều nơi nhưng rất yêu mẹ, đi đâu cũng nhớ tìm đường về với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3.vectorstock.com/i/1000x1000/80/57/cartoon-school-kids-raising-hand-in-classroom-vector-227180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1"/>
          <a:stretch/>
        </p:blipFill>
        <p:spPr bwMode="auto">
          <a:xfrm>
            <a:off x="434109" y="186812"/>
            <a:ext cx="11434618" cy="643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5639" y="186813"/>
            <a:ext cx="7806813" cy="19271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DUNG CỦA EM</a:t>
            </a:r>
            <a:endParaRPr lang="en-US" sz="5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6704" y="2875002"/>
            <a:ext cx="69076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NÂNG CAO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533" y="717012"/>
            <a:ext cx="8815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GIỌNG ĐỌC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9904" y="2040451"/>
            <a:ext cx="100763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8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đọc với giọng dịu dàng, hào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hứng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8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 3 đọc nhanh hơn và trải dài thể hiện ước vọng lãng mạng của cậu bé.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8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ình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cảm, thiết tha, lắng lại ở hai dòng kết bài thể hiện cậu bé rất yêu mẹ, đi đâu cũng nhớ mẹ, nhớ đường về với mẹ.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96864" y="795097"/>
            <a:ext cx="5166826" cy="44627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endParaRPr lang="en-US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Dẫu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282561" y="1252682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04544" y="1252682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550726" y="1252682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63958" y="1889608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63291" y="1889608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9473" y="1889608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922480" y="2504981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68662" y="2504981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30116" y="318414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76298" y="318414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51869" y="379079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98051" y="379079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034095" y="2504981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51371" y="3184149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42117" y="3790794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347962" y="4426647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394144" y="4426647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76853" y="4463387"/>
            <a:ext cx="92364" cy="369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1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4400" y="681318"/>
            <a:ext cx="10327341" cy="541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thơ nói lên ước mơ và trí tưởng tượng đầy lãng mạn của cậu bé tuổi Ngựa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nhảy, thích du ngoạn nhiều nơi nhưng rất yêu mẹ, đi đâu cũng nhớ tìm đường về với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71" l="0" r="100000">
                        <a14:foregroundMark x1="18828" y1="88073" x2="78153" y2="88685"/>
                        <a14:foregroundMark x1="15631" y1="87156" x2="11723" y2="97859"/>
                        <a14:foregroundMark x1="13854" y1="84709" x2="22735" y2="81957"/>
                        <a14:foregroundMark x1="80995" y1="85627" x2="83304" y2="95107"/>
                        <a14:foregroundMark x1="79218" y1="84404" x2="84369" y2="85627"/>
                        <a14:backgroundMark x1="38721" y1="35474" x2="41208" y2="33028"/>
                        <a14:backgroundMark x1="56838" y1="32416" x2="58615" y2="38226"/>
                        <a14:backgroundMark x1="74245" y1="37920" x2="74778" y2="44037"/>
                        <a14:backgroundMark x1="88099" y1="55963" x2="92718" y2="51070"/>
                        <a14:backgroundMark x1="83304" y1="54434" x2="86323" y2="56269"/>
                        <a14:backgroundMark x1="6572" y1="75535" x2="8171" y2="98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912" y="2526982"/>
            <a:ext cx="6197301" cy="3599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960" y="979854"/>
            <a:ext cx="9159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92593" y="2344225"/>
            <a:ext cx="7806813" cy="1927122"/>
          </a:xfrm>
          <a:prstGeom prst="roundRect">
            <a:avLst/>
          </a:prstGeom>
          <a:noFill/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</a:t>
            </a:r>
            <a:endParaRPr lang="en-US" sz="13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8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08000" y="2255325"/>
            <a:ext cx="6540500" cy="1927122"/>
          </a:xfrm>
          <a:prstGeom prst="roundRect">
            <a:avLst/>
          </a:prstGeom>
          <a:noFill/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9450" y="2465439"/>
            <a:ext cx="6197600" cy="1927122"/>
          </a:xfrm>
          <a:prstGeom prst="roundRect">
            <a:avLst/>
          </a:prstGeom>
          <a:noFill/>
          <a:ln>
            <a:noFill/>
          </a:ln>
          <a:effectLst>
            <a:glow rad="38100">
              <a:schemeClr val="accent1">
                <a:alpha val="40000"/>
              </a:schemeClr>
            </a:glow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700" y="1965116"/>
            <a:ext cx="10642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sz="4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099" y1="11002" x2="94849" y2="1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13" y="3340409"/>
            <a:ext cx="3455987" cy="312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7329" y="827454"/>
            <a:ext cx="66573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kumimoji="0" lang="en-US" sz="10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14410362"/>
              </p:ext>
            </p:extLst>
          </p:nvPr>
        </p:nvGraphicFramePr>
        <p:xfrm>
          <a:off x="2032000" y="2641600"/>
          <a:ext cx="8839200" cy="349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88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3333" y="2647434"/>
            <a:ext cx="71609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462" y="842518"/>
            <a:ext cx="8815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GIỌNG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7833" y="2291463"/>
            <a:ext cx="100763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just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Toàn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bài đọc với giọng dịu dàng, hào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8" indent="-45720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hổ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2, 3 đọc nhanh hơn và trải dài thể hiện ước vọng lãng mạng của cậu bé.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8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Khổ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ình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cảm, thiết tha, lắng lại ở hai dòng kết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6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735</Words>
  <PresentationFormat>Widescreen</PresentationFormat>
  <Paragraphs>94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2023-07-30T12:08:11Z</dcterms:created>
  <dcterms:modified xsi:type="dcterms:W3CDTF">2023-08-07T09:01:24Z</dcterms:modified>
</cp:coreProperties>
</file>