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8" r:id="rId2"/>
    <p:sldId id="288" r:id="rId3"/>
    <p:sldId id="279" r:id="rId4"/>
    <p:sldId id="280" r:id="rId5"/>
    <p:sldId id="281" r:id="rId6"/>
    <p:sldId id="284" r:id="rId7"/>
    <p:sldId id="282" r:id="rId8"/>
    <p:sldId id="283" r:id="rId9"/>
    <p:sldId id="271" r:id="rId10"/>
    <p:sldId id="285" r:id="rId11"/>
    <p:sldId id="287" r:id="rId12"/>
    <p:sldId id="256" r:id="rId13"/>
    <p:sldId id="269" r:id="rId14"/>
    <p:sldId id="270" r:id="rId15"/>
    <p:sldId id="257" r:id="rId16"/>
    <p:sldId id="267" r:id="rId17"/>
    <p:sldId id="272" r:id="rId18"/>
    <p:sldId id="273" r:id="rId19"/>
    <p:sldId id="286" r:id="rId20"/>
    <p:sldId id="258" r:id="rId21"/>
    <p:sldId id="259" r:id="rId22"/>
    <p:sldId id="266" r:id="rId23"/>
    <p:sldId id="260" r:id="rId24"/>
    <p:sldId id="261" r:id="rId25"/>
    <p:sldId id="264" r:id="rId26"/>
    <p:sldId id="275" r:id="rId27"/>
    <p:sldId id="277" r:id="rId28"/>
    <p:sldId id="278" r:id="rId29"/>
  </p:sldIdLst>
  <p:sldSz cx="12190413" cy="6858000"/>
  <p:notesSz cx="9144000" cy="6858000"/>
  <p:defaultTextStyle>
    <a:defPPr>
      <a:defRPr lang="en-US"/>
    </a:defPPr>
    <a:lvl1pPr marL="0" algn="l" defTabSz="1221913" rtl="0" eaLnBrk="1" latinLnBrk="0" hangingPunct="1">
      <a:defRPr sz="2406" kern="1200">
        <a:solidFill>
          <a:schemeClr val="tx1"/>
        </a:solidFill>
        <a:latin typeface="+mn-lt"/>
        <a:ea typeface="+mn-ea"/>
        <a:cs typeface="+mn-cs"/>
      </a:defRPr>
    </a:lvl1pPr>
    <a:lvl2pPr marL="610957" algn="l" defTabSz="1221913" rtl="0" eaLnBrk="1" latinLnBrk="0" hangingPunct="1">
      <a:defRPr sz="2406" kern="1200">
        <a:solidFill>
          <a:schemeClr val="tx1"/>
        </a:solidFill>
        <a:latin typeface="+mn-lt"/>
        <a:ea typeface="+mn-ea"/>
        <a:cs typeface="+mn-cs"/>
      </a:defRPr>
    </a:lvl2pPr>
    <a:lvl3pPr marL="1221913" algn="l" defTabSz="1221913" rtl="0" eaLnBrk="1" latinLnBrk="0" hangingPunct="1">
      <a:defRPr sz="2406" kern="1200">
        <a:solidFill>
          <a:schemeClr val="tx1"/>
        </a:solidFill>
        <a:latin typeface="+mn-lt"/>
        <a:ea typeface="+mn-ea"/>
        <a:cs typeface="+mn-cs"/>
      </a:defRPr>
    </a:lvl3pPr>
    <a:lvl4pPr marL="1832870" algn="l" defTabSz="1221913" rtl="0" eaLnBrk="1" latinLnBrk="0" hangingPunct="1">
      <a:defRPr sz="2406" kern="1200">
        <a:solidFill>
          <a:schemeClr val="tx1"/>
        </a:solidFill>
        <a:latin typeface="+mn-lt"/>
        <a:ea typeface="+mn-ea"/>
        <a:cs typeface="+mn-cs"/>
      </a:defRPr>
    </a:lvl4pPr>
    <a:lvl5pPr marL="2443827" algn="l" defTabSz="1221913" rtl="0" eaLnBrk="1" latinLnBrk="0" hangingPunct="1">
      <a:defRPr sz="2406" kern="1200">
        <a:solidFill>
          <a:schemeClr val="tx1"/>
        </a:solidFill>
        <a:latin typeface="+mn-lt"/>
        <a:ea typeface="+mn-ea"/>
        <a:cs typeface="+mn-cs"/>
      </a:defRPr>
    </a:lvl5pPr>
    <a:lvl6pPr marL="3054783" algn="l" defTabSz="1221913" rtl="0" eaLnBrk="1" latinLnBrk="0" hangingPunct="1">
      <a:defRPr sz="2406" kern="1200">
        <a:solidFill>
          <a:schemeClr val="tx1"/>
        </a:solidFill>
        <a:latin typeface="+mn-lt"/>
        <a:ea typeface="+mn-ea"/>
        <a:cs typeface="+mn-cs"/>
      </a:defRPr>
    </a:lvl6pPr>
    <a:lvl7pPr marL="3665740" algn="l" defTabSz="1221913" rtl="0" eaLnBrk="1" latinLnBrk="0" hangingPunct="1">
      <a:defRPr sz="2406" kern="1200">
        <a:solidFill>
          <a:schemeClr val="tx1"/>
        </a:solidFill>
        <a:latin typeface="+mn-lt"/>
        <a:ea typeface="+mn-ea"/>
        <a:cs typeface="+mn-cs"/>
      </a:defRPr>
    </a:lvl7pPr>
    <a:lvl8pPr marL="4276696" algn="l" defTabSz="1221913" rtl="0" eaLnBrk="1" latinLnBrk="0" hangingPunct="1">
      <a:defRPr sz="2406" kern="1200">
        <a:solidFill>
          <a:schemeClr val="tx1"/>
        </a:solidFill>
        <a:latin typeface="+mn-lt"/>
        <a:ea typeface="+mn-ea"/>
        <a:cs typeface="+mn-cs"/>
      </a:defRPr>
    </a:lvl8pPr>
    <a:lvl9pPr marL="4887653" algn="l" defTabSz="1221913" rtl="0" eaLnBrk="1" latinLnBrk="0" hangingPunct="1">
      <a:defRPr sz="24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EDD"/>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6" autoAdjust="0"/>
    <p:restoredTop sz="88099" autoAdjust="0"/>
  </p:normalViewPr>
  <p:slideViewPr>
    <p:cSldViewPr>
      <p:cViewPr varScale="1">
        <p:scale>
          <a:sx n="61" d="100"/>
          <a:sy n="61" d="100"/>
        </p:scale>
        <p:origin x="540"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A3BE590-2A15-402A-A973-1DC99EA2514E}" type="datetimeFigureOut">
              <a:rPr lang="vi-VN" smtClean="0"/>
              <a:t>24/08/2021</a:t>
            </a:fld>
            <a:endParaRPr lang="vi-VN"/>
          </a:p>
        </p:txBody>
      </p:sp>
      <p:sp>
        <p:nvSpPr>
          <p:cNvPr id="4" name="Slide Image Placeholder 3"/>
          <p:cNvSpPr>
            <a:spLocks noGrp="1" noRot="1" noChangeAspect="1"/>
          </p:cNvSpPr>
          <p:nvPr>
            <p:ph type="sldImg" idx="2"/>
          </p:nvPr>
        </p:nvSpPr>
        <p:spPr>
          <a:xfrm>
            <a:off x="2287588" y="514350"/>
            <a:ext cx="4568825"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1383C91B-7E17-4245-A8D4-747CC83B31CB}" type="slidenum">
              <a:rPr lang="vi-VN" smtClean="0"/>
              <a:t>‹#›</a:t>
            </a:fld>
            <a:endParaRPr lang="vi-VN"/>
          </a:p>
        </p:txBody>
      </p:sp>
    </p:spTree>
    <p:extLst>
      <p:ext uri="{BB962C8B-B14F-4D97-AF65-F5344CB8AC3E}">
        <p14:creationId xmlns:p14="http://schemas.microsoft.com/office/powerpoint/2010/main" val="1839463293"/>
      </p:ext>
    </p:extLst>
  </p:cSld>
  <p:clrMap bg1="lt1" tx1="dk1" bg2="lt2" tx2="dk2" accent1="accent1" accent2="accent2" accent3="accent3" accent4="accent4" accent5="accent5" accent6="accent6" hlink="hlink" folHlink="folHlink"/>
  <p:notesStyle>
    <a:lvl1pPr marL="0" algn="l" defTabSz="1222004" rtl="0" eaLnBrk="1" latinLnBrk="0" hangingPunct="1">
      <a:defRPr sz="1604" kern="1200">
        <a:solidFill>
          <a:schemeClr val="tx1"/>
        </a:solidFill>
        <a:latin typeface="+mn-lt"/>
        <a:ea typeface="+mn-ea"/>
        <a:cs typeface="+mn-cs"/>
      </a:defRPr>
    </a:lvl1pPr>
    <a:lvl2pPr marL="611002" algn="l" defTabSz="1222004" rtl="0" eaLnBrk="1" latinLnBrk="0" hangingPunct="1">
      <a:defRPr sz="1604" kern="1200">
        <a:solidFill>
          <a:schemeClr val="tx1"/>
        </a:solidFill>
        <a:latin typeface="+mn-lt"/>
        <a:ea typeface="+mn-ea"/>
        <a:cs typeface="+mn-cs"/>
      </a:defRPr>
    </a:lvl2pPr>
    <a:lvl3pPr marL="1222004" algn="l" defTabSz="1222004" rtl="0" eaLnBrk="1" latinLnBrk="0" hangingPunct="1">
      <a:defRPr sz="1604" kern="1200">
        <a:solidFill>
          <a:schemeClr val="tx1"/>
        </a:solidFill>
        <a:latin typeface="+mn-lt"/>
        <a:ea typeface="+mn-ea"/>
        <a:cs typeface="+mn-cs"/>
      </a:defRPr>
    </a:lvl3pPr>
    <a:lvl4pPr marL="1833006" algn="l" defTabSz="1222004" rtl="0" eaLnBrk="1" latinLnBrk="0" hangingPunct="1">
      <a:defRPr sz="1604" kern="1200">
        <a:solidFill>
          <a:schemeClr val="tx1"/>
        </a:solidFill>
        <a:latin typeface="+mn-lt"/>
        <a:ea typeface="+mn-ea"/>
        <a:cs typeface="+mn-cs"/>
      </a:defRPr>
    </a:lvl4pPr>
    <a:lvl5pPr marL="2444008" algn="l" defTabSz="1222004" rtl="0" eaLnBrk="1" latinLnBrk="0" hangingPunct="1">
      <a:defRPr sz="1604" kern="1200">
        <a:solidFill>
          <a:schemeClr val="tx1"/>
        </a:solidFill>
        <a:latin typeface="+mn-lt"/>
        <a:ea typeface="+mn-ea"/>
        <a:cs typeface="+mn-cs"/>
      </a:defRPr>
    </a:lvl5pPr>
    <a:lvl6pPr marL="3055010" algn="l" defTabSz="1222004" rtl="0" eaLnBrk="1" latinLnBrk="0" hangingPunct="1">
      <a:defRPr sz="1604" kern="1200">
        <a:solidFill>
          <a:schemeClr val="tx1"/>
        </a:solidFill>
        <a:latin typeface="+mn-lt"/>
        <a:ea typeface="+mn-ea"/>
        <a:cs typeface="+mn-cs"/>
      </a:defRPr>
    </a:lvl6pPr>
    <a:lvl7pPr marL="3666012" algn="l" defTabSz="1222004" rtl="0" eaLnBrk="1" latinLnBrk="0" hangingPunct="1">
      <a:defRPr sz="1604" kern="1200">
        <a:solidFill>
          <a:schemeClr val="tx1"/>
        </a:solidFill>
        <a:latin typeface="+mn-lt"/>
        <a:ea typeface="+mn-ea"/>
        <a:cs typeface="+mn-cs"/>
      </a:defRPr>
    </a:lvl7pPr>
    <a:lvl8pPr marL="4277015" algn="l" defTabSz="1222004" rtl="0" eaLnBrk="1" latinLnBrk="0" hangingPunct="1">
      <a:defRPr sz="1604" kern="1200">
        <a:solidFill>
          <a:schemeClr val="tx1"/>
        </a:solidFill>
        <a:latin typeface="+mn-lt"/>
        <a:ea typeface="+mn-ea"/>
        <a:cs typeface="+mn-cs"/>
      </a:defRPr>
    </a:lvl8pPr>
    <a:lvl9pPr marL="4888017" algn="l" defTabSz="1222004" rtl="0" eaLnBrk="1" latinLnBrk="0" hangingPunct="1">
      <a:defRPr sz="160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Bấm</a:t>
            </a:r>
            <a:r>
              <a:rPr lang="vi-VN" baseline="0" dirty="0" smtClean="0"/>
              <a:t> vào con cá để quay về trang chủ</a:t>
            </a:r>
            <a:endParaRPr lang="vi-VN" dirty="0" smtClean="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5</a:t>
            </a:fld>
            <a:endParaRPr lang="vi-VN"/>
          </a:p>
        </p:txBody>
      </p:sp>
    </p:spTree>
    <p:extLst>
      <p:ext uri="{BB962C8B-B14F-4D97-AF65-F5344CB8AC3E}">
        <p14:creationId xmlns:p14="http://schemas.microsoft.com/office/powerpoint/2010/main" val="27190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Bấm</a:t>
            </a:r>
            <a:r>
              <a:rPr lang="vi-VN" baseline="0" dirty="0" smtClean="0"/>
              <a:t> vào bạch tuột để quay về trang chủ</a:t>
            </a:r>
            <a:endParaRPr lang="vi-VN" dirty="0" smtClean="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6</a:t>
            </a:fld>
            <a:endParaRPr lang="vi-VN"/>
          </a:p>
        </p:txBody>
      </p:sp>
    </p:spTree>
    <p:extLst>
      <p:ext uri="{BB962C8B-B14F-4D97-AF65-F5344CB8AC3E}">
        <p14:creationId xmlns:p14="http://schemas.microsoft.com/office/powerpoint/2010/main" val="98165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r>
              <a:rPr lang="vi-VN" dirty="0" smtClean="0"/>
              <a:t>Bấm</a:t>
            </a:r>
            <a:r>
              <a:rPr lang="vi-VN" baseline="0" dirty="0" smtClean="0"/>
              <a:t> vào con cá để quay về trang chủ</a:t>
            </a:r>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7</a:t>
            </a:fld>
            <a:endParaRPr lang="vi-VN"/>
          </a:p>
        </p:txBody>
      </p:sp>
    </p:spTree>
    <p:extLst>
      <p:ext uri="{BB962C8B-B14F-4D97-AF65-F5344CB8AC3E}">
        <p14:creationId xmlns:p14="http://schemas.microsoft.com/office/powerpoint/2010/main" val="603738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Bấm</a:t>
            </a:r>
            <a:r>
              <a:rPr lang="vi-VN" baseline="0" dirty="0" smtClean="0"/>
              <a:t> vào con cua để quay về trang chủ</a:t>
            </a:r>
            <a:endParaRPr lang="vi-VN" dirty="0" smtClean="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8</a:t>
            </a:fld>
            <a:endParaRPr lang="vi-VN"/>
          </a:p>
        </p:txBody>
      </p:sp>
    </p:spTree>
    <p:extLst>
      <p:ext uri="{BB962C8B-B14F-4D97-AF65-F5344CB8AC3E}">
        <p14:creationId xmlns:p14="http://schemas.microsoft.com/office/powerpoint/2010/main" val="385430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83C91B-7E17-4245-A8D4-747CC83B31CB}" type="slidenum">
              <a:rPr lang="vi-VN" smtClean="0"/>
              <a:t>14</a:t>
            </a:fld>
            <a:endParaRPr lang="vi-VN"/>
          </a:p>
        </p:txBody>
      </p:sp>
    </p:spTree>
    <p:extLst>
      <p:ext uri="{BB962C8B-B14F-4D97-AF65-F5344CB8AC3E}">
        <p14:creationId xmlns:p14="http://schemas.microsoft.com/office/powerpoint/2010/main" val="223566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83C91B-7E17-4245-A8D4-747CC83B31CB}" type="slidenum">
              <a:rPr lang="vi-VN" smtClean="0"/>
              <a:t>17</a:t>
            </a:fld>
            <a:endParaRPr lang="vi-VN"/>
          </a:p>
        </p:txBody>
      </p:sp>
    </p:spTree>
    <p:extLst>
      <p:ext uri="{BB962C8B-B14F-4D97-AF65-F5344CB8AC3E}">
        <p14:creationId xmlns:p14="http://schemas.microsoft.com/office/powerpoint/2010/main" val="1086003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7"/>
            <a:ext cx="1036185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4103" indent="0" algn="ctr">
              <a:buNone/>
              <a:defRPr>
                <a:solidFill>
                  <a:schemeClr val="tx1">
                    <a:tint val="75000"/>
                  </a:schemeClr>
                </a:solidFill>
              </a:defRPr>
            </a:lvl2pPr>
            <a:lvl3pPr marL="908206" indent="0" algn="ctr">
              <a:buNone/>
              <a:defRPr>
                <a:solidFill>
                  <a:schemeClr val="tx1">
                    <a:tint val="75000"/>
                  </a:schemeClr>
                </a:solidFill>
              </a:defRPr>
            </a:lvl3pPr>
            <a:lvl4pPr marL="1362309" indent="0" algn="ctr">
              <a:buNone/>
              <a:defRPr>
                <a:solidFill>
                  <a:schemeClr val="tx1">
                    <a:tint val="75000"/>
                  </a:schemeClr>
                </a:solidFill>
              </a:defRPr>
            </a:lvl4pPr>
            <a:lvl5pPr marL="1816412" indent="0" algn="ctr">
              <a:buNone/>
              <a:defRPr>
                <a:solidFill>
                  <a:schemeClr val="tx1">
                    <a:tint val="75000"/>
                  </a:schemeClr>
                </a:solidFill>
              </a:defRPr>
            </a:lvl5pPr>
            <a:lvl6pPr marL="2270515" indent="0" algn="ctr">
              <a:buNone/>
              <a:defRPr>
                <a:solidFill>
                  <a:schemeClr val="tx1">
                    <a:tint val="75000"/>
                  </a:schemeClr>
                </a:solidFill>
              </a:defRPr>
            </a:lvl6pPr>
            <a:lvl7pPr marL="2724618" indent="0" algn="ctr">
              <a:buNone/>
              <a:defRPr>
                <a:solidFill>
                  <a:schemeClr val="tx1">
                    <a:tint val="75000"/>
                  </a:schemeClr>
                </a:solidFill>
              </a:defRPr>
            </a:lvl7pPr>
            <a:lvl8pPr marL="3178721" indent="0" algn="ctr">
              <a:buNone/>
              <a:defRPr>
                <a:solidFill>
                  <a:schemeClr val="tx1">
                    <a:tint val="75000"/>
                  </a:schemeClr>
                </a:solidFill>
              </a:defRPr>
            </a:lvl8pPr>
            <a:lvl9pPr marL="36328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310BF3-7173-470D-8172-4B5E53D2E1D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307365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310BF3-7173-470D-8172-4B5E53D2E1D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417918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3"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310BF3-7173-470D-8172-4B5E53D2E1D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339293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310BF3-7173-470D-8172-4B5E53D2E1D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268920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4"/>
          </a:xfrm>
        </p:spPr>
        <p:txBody>
          <a:bodyPr anchor="t"/>
          <a:lstStyle>
            <a:lvl1pPr algn="l">
              <a:defRPr sz="3973"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6714"/>
            <a:ext cx="10361851" cy="1500186"/>
          </a:xfrm>
        </p:spPr>
        <p:txBody>
          <a:bodyPr anchor="b"/>
          <a:lstStyle>
            <a:lvl1pPr marL="0" indent="0">
              <a:buNone/>
              <a:defRPr sz="1987">
                <a:solidFill>
                  <a:schemeClr val="tx1">
                    <a:tint val="75000"/>
                  </a:schemeClr>
                </a:solidFill>
              </a:defRPr>
            </a:lvl1pPr>
            <a:lvl2pPr marL="454103" indent="0">
              <a:buNone/>
              <a:defRPr sz="1788">
                <a:solidFill>
                  <a:schemeClr val="tx1">
                    <a:tint val="75000"/>
                  </a:schemeClr>
                </a:solidFill>
              </a:defRPr>
            </a:lvl2pPr>
            <a:lvl3pPr marL="908206" indent="0">
              <a:buNone/>
              <a:defRPr sz="1589">
                <a:solidFill>
                  <a:schemeClr val="tx1">
                    <a:tint val="75000"/>
                  </a:schemeClr>
                </a:solidFill>
              </a:defRPr>
            </a:lvl3pPr>
            <a:lvl4pPr marL="1362309" indent="0">
              <a:buNone/>
              <a:defRPr sz="1391">
                <a:solidFill>
                  <a:schemeClr val="tx1">
                    <a:tint val="75000"/>
                  </a:schemeClr>
                </a:solidFill>
              </a:defRPr>
            </a:lvl4pPr>
            <a:lvl5pPr marL="1816412" indent="0">
              <a:buNone/>
              <a:defRPr sz="1391">
                <a:solidFill>
                  <a:schemeClr val="tx1">
                    <a:tint val="75000"/>
                  </a:schemeClr>
                </a:solidFill>
              </a:defRPr>
            </a:lvl5pPr>
            <a:lvl6pPr marL="2270515" indent="0">
              <a:buNone/>
              <a:defRPr sz="1391">
                <a:solidFill>
                  <a:schemeClr val="tx1">
                    <a:tint val="75000"/>
                  </a:schemeClr>
                </a:solidFill>
              </a:defRPr>
            </a:lvl6pPr>
            <a:lvl7pPr marL="2724618" indent="0">
              <a:buNone/>
              <a:defRPr sz="1391">
                <a:solidFill>
                  <a:schemeClr val="tx1">
                    <a:tint val="75000"/>
                  </a:schemeClr>
                </a:solidFill>
              </a:defRPr>
            </a:lvl7pPr>
            <a:lvl8pPr marL="3178721" indent="0">
              <a:buNone/>
              <a:defRPr sz="1391">
                <a:solidFill>
                  <a:schemeClr val="tx1">
                    <a:tint val="75000"/>
                  </a:schemeClr>
                </a:solidFill>
              </a:defRPr>
            </a:lvl8pPr>
            <a:lvl9pPr marL="3632824" indent="0">
              <a:buNone/>
              <a:defRPr sz="13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310BF3-7173-470D-8172-4B5E53D2E1D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86186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201"/>
            <a:ext cx="5384099" cy="4525963"/>
          </a:xfrm>
        </p:spPr>
        <p:txBody>
          <a:bodyPr/>
          <a:lstStyle>
            <a:lvl1pPr>
              <a:defRPr sz="2781"/>
            </a:lvl1pPr>
            <a:lvl2pPr>
              <a:defRPr sz="2384"/>
            </a:lvl2pPr>
            <a:lvl3pPr>
              <a:defRPr sz="1987"/>
            </a:lvl3pPr>
            <a:lvl4pPr>
              <a:defRPr sz="1788"/>
            </a:lvl4pPr>
            <a:lvl5pPr>
              <a:defRPr sz="1788"/>
            </a:lvl5pPr>
            <a:lvl6pPr>
              <a:defRPr sz="1788"/>
            </a:lvl6pPr>
            <a:lvl7pPr>
              <a:defRPr sz="1788"/>
            </a:lvl7pPr>
            <a:lvl8pPr>
              <a:defRPr sz="1788"/>
            </a:lvl8pPr>
            <a:lvl9pPr>
              <a:defRPr sz="17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4" y="1600201"/>
            <a:ext cx="5384099" cy="4525963"/>
          </a:xfrm>
        </p:spPr>
        <p:txBody>
          <a:bodyPr/>
          <a:lstStyle>
            <a:lvl1pPr>
              <a:defRPr sz="2781"/>
            </a:lvl1pPr>
            <a:lvl2pPr>
              <a:defRPr sz="2384"/>
            </a:lvl2pPr>
            <a:lvl3pPr>
              <a:defRPr sz="1987"/>
            </a:lvl3pPr>
            <a:lvl4pPr>
              <a:defRPr sz="1788"/>
            </a:lvl4pPr>
            <a:lvl5pPr>
              <a:defRPr sz="1788"/>
            </a:lvl5pPr>
            <a:lvl6pPr>
              <a:defRPr sz="1788"/>
            </a:lvl6pPr>
            <a:lvl7pPr>
              <a:defRPr sz="1788"/>
            </a:lvl7pPr>
            <a:lvl8pPr>
              <a:defRPr sz="1788"/>
            </a:lvl8pPr>
            <a:lvl9pPr>
              <a:defRPr sz="17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310BF3-7173-470D-8172-4B5E53D2E1D5}" type="datetimeFigureOut">
              <a:rPr lang="en-US" smtClean="0"/>
              <a:t>24/08/2021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45308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4"/>
            <a:ext cx="5386216" cy="639762"/>
          </a:xfrm>
        </p:spPr>
        <p:txBody>
          <a:bodyPr anchor="b"/>
          <a:lstStyle>
            <a:lvl1pPr marL="0" indent="0">
              <a:buNone/>
              <a:defRPr sz="2384" b="1"/>
            </a:lvl1pPr>
            <a:lvl2pPr marL="454103" indent="0">
              <a:buNone/>
              <a:defRPr sz="1987" b="1"/>
            </a:lvl2pPr>
            <a:lvl3pPr marL="908206" indent="0">
              <a:buNone/>
              <a:defRPr sz="1788" b="1"/>
            </a:lvl3pPr>
            <a:lvl4pPr marL="1362309" indent="0">
              <a:buNone/>
              <a:defRPr sz="1589" b="1"/>
            </a:lvl4pPr>
            <a:lvl5pPr marL="1816412" indent="0">
              <a:buNone/>
              <a:defRPr sz="1589" b="1"/>
            </a:lvl5pPr>
            <a:lvl6pPr marL="2270515" indent="0">
              <a:buNone/>
              <a:defRPr sz="1589" b="1"/>
            </a:lvl6pPr>
            <a:lvl7pPr marL="2724618" indent="0">
              <a:buNone/>
              <a:defRPr sz="1589" b="1"/>
            </a:lvl7pPr>
            <a:lvl8pPr marL="3178721" indent="0">
              <a:buNone/>
              <a:defRPr sz="1589" b="1"/>
            </a:lvl8pPr>
            <a:lvl9pPr marL="3632824" indent="0">
              <a:buNone/>
              <a:defRPr sz="1589" b="1"/>
            </a:lvl9pPr>
          </a:lstStyle>
          <a:p>
            <a:pPr lvl="0"/>
            <a:r>
              <a:rPr lang="en-US" smtClean="0"/>
              <a:t>Click to edit Master text styles</a:t>
            </a:r>
          </a:p>
        </p:txBody>
      </p:sp>
      <p:sp>
        <p:nvSpPr>
          <p:cNvPr id="4" name="Content Placeholder 3"/>
          <p:cNvSpPr>
            <a:spLocks noGrp="1"/>
          </p:cNvSpPr>
          <p:nvPr>
            <p:ph sz="half" idx="2"/>
          </p:nvPr>
        </p:nvSpPr>
        <p:spPr>
          <a:xfrm>
            <a:off x="609521" y="2174876"/>
            <a:ext cx="5386216" cy="3951288"/>
          </a:xfrm>
        </p:spPr>
        <p:txBody>
          <a:bodyPr/>
          <a:lstStyle>
            <a:lvl1pPr>
              <a:defRPr sz="2384"/>
            </a:lvl1pPr>
            <a:lvl2pPr>
              <a:defRPr sz="1987"/>
            </a:lvl2pPr>
            <a:lvl3pPr>
              <a:defRPr sz="1788"/>
            </a:lvl3pPr>
            <a:lvl4pPr>
              <a:defRPr sz="1589"/>
            </a:lvl4pPr>
            <a:lvl5pPr>
              <a:defRPr sz="1589"/>
            </a:lvl5pPr>
            <a:lvl6pPr>
              <a:defRPr sz="1589"/>
            </a:lvl6pPr>
            <a:lvl7pPr>
              <a:defRPr sz="1589"/>
            </a:lvl7pPr>
            <a:lvl8pPr>
              <a:defRPr sz="1589"/>
            </a:lvl8pPr>
            <a:lvl9pPr>
              <a:defRPr sz="158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4" y="1535114"/>
            <a:ext cx="5388332" cy="639762"/>
          </a:xfrm>
        </p:spPr>
        <p:txBody>
          <a:bodyPr anchor="b"/>
          <a:lstStyle>
            <a:lvl1pPr marL="0" indent="0">
              <a:buNone/>
              <a:defRPr sz="2384" b="1"/>
            </a:lvl1pPr>
            <a:lvl2pPr marL="454103" indent="0">
              <a:buNone/>
              <a:defRPr sz="1987" b="1"/>
            </a:lvl2pPr>
            <a:lvl3pPr marL="908206" indent="0">
              <a:buNone/>
              <a:defRPr sz="1788" b="1"/>
            </a:lvl3pPr>
            <a:lvl4pPr marL="1362309" indent="0">
              <a:buNone/>
              <a:defRPr sz="1589" b="1"/>
            </a:lvl4pPr>
            <a:lvl5pPr marL="1816412" indent="0">
              <a:buNone/>
              <a:defRPr sz="1589" b="1"/>
            </a:lvl5pPr>
            <a:lvl6pPr marL="2270515" indent="0">
              <a:buNone/>
              <a:defRPr sz="1589" b="1"/>
            </a:lvl6pPr>
            <a:lvl7pPr marL="2724618" indent="0">
              <a:buNone/>
              <a:defRPr sz="1589" b="1"/>
            </a:lvl7pPr>
            <a:lvl8pPr marL="3178721" indent="0">
              <a:buNone/>
              <a:defRPr sz="1589" b="1"/>
            </a:lvl8pPr>
            <a:lvl9pPr marL="3632824" indent="0">
              <a:buNone/>
              <a:defRPr sz="1589" b="1"/>
            </a:lvl9pPr>
          </a:lstStyle>
          <a:p>
            <a:pPr lvl="0"/>
            <a:r>
              <a:rPr lang="en-US" smtClean="0"/>
              <a:t>Click to edit Master text styles</a:t>
            </a:r>
          </a:p>
        </p:txBody>
      </p:sp>
      <p:sp>
        <p:nvSpPr>
          <p:cNvPr id="6" name="Content Placeholder 5"/>
          <p:cNvSpPr>
            <a:spLocks noGrp="1"/>
          </p:cNvSpPr>
          <p:nvPr>
            <p:ph sz="quarter" idx="4"/>
          </p:nvPr>
        </p:nvSpPr>
        <p:spPr>
          <a:xfrm>
            <a:off x="6192564" y="2174876"/>
            <a:ext cx="5388332" cy="3951288"/>
          </a:xfrm>
        </p:spPr>
        <p:txBody>
          <a:bodyPr/>
          <a:lstStyle>
            <a:lvl1pPr>
              <a:defRPr sz="2384"/>
            </a:lvl1pPr>
            <a:lvl2pPr>
              <a:defRPr sz="1987"/>
            </a:lvl2pPr>
            <a:lvl3pPr>
              <a:defRPr sz="1788"/>
            </a:lvl3pPr>
            <a:lvl4pPr>
              <a:defRPr sz="1589"/>
            </a:lvl4pPr>
            <a:lvl5pPr>
              <a:defRPr sz="1589"/>
            </a:lvl5pPr>
            <a:lvl6pPr>
              <a:defRPr sz="1589"/>
            </a:lvl6pPr>
            <a:lvl7pPr>
              <a:defRPr sz="1589"/>
            </a:lvl7pPr>
            <a:lvl8pPr>
              <a:defRPr sz="1589"/>
            </a:lvl8pPr>
            <a:lvl9pPr>
              <a:defRPr sz="158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310BF3-7173-470D-8172-4B5E53D2E1D5}" type="datetimeFigureOut">
              <a:rPr lang="en-US" smtClean="0"/>
              <a:t>24/08/2021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118717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310BF3-7173-470D-8172-4B5E53D2E1D5}" type="datetimeFigureOut">
              <a:rPr lang="en-US" smtClean="0"/>
              <a:t>24/08/2021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275247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10BF3-7173-470D-8172-4B5E53D2E1D5}" type="datetimeFigureOut">
              <a:rPr lang="en-US" smtClean="0"/>
              <a:t>24/08/2021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3861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049"/>
            <a:ext cx="4010562" cy="1162051"/>
          </a:xfrm>
        </p:spPr>
        <p:txBody>
          <a:bodyPr anchor="b"/>
          <a:lstStyle>
            <a:lvl1pPr algn="l">
              <a:defRPr sz="1987" b="1"/>
            </a:lvl1pPr>
          </a:lstStyle>
          <a:p>
            <a:r>
              <a:rPr lang="en-US" smtClean="0"/>
              <a:t>Click to edit Master title style</a:t>
            </a:r>
            <a:endParaRPr lang="en-US"/>
          </a:p>
        </p:txBody>
      </p:sp>
      <p:sp>
        <p:nvSpPr>
          <p:cNvPr id="3" name="Content Placeholder 2"/>
          <p:cNvSpPr>
            <a:spLocks noGrp="1"/>
          </p:cNvSpPr>
          <p:nvPr>
            <p:ph idx="1"/>
          </p:nvPr>
        </p:nvSpPr>
        <p:spPr>
          <a:xfrm>
            <a:off x="4766115" y="273053"/>
            <a:ext cx="6814779" cy="5853113"/>
          </a:xfrm>
        </p:spPr>
        <p:txBody>
          <a:bodyPr/>
          <a:lstStyle>
            <a:lvl1pPr>
              <a:defRPr sz="3179"/>
            </a:lvl1pPr>
            <a:lvl2pPr>
              <a:defRPr sz="2781"/>
            </a:lvl2pPr>
            <a:lvl3pPr>
              <a:defRPr sz="2384"/>
            </a:lvl3pPr>
            <a:lvl4pPr>
              <a:defRPr sz="1987"/>
            </a:lvl4pPr>
            <a:lvl5pPr>
              <a:defRPr sz="1987"/>
            </a:lvl5pPr>
            <a:lvl6pPr>
              <a:defRPr sz="1987"/>
            </a:lvl6pPr>
            <a:lvl7pPr>
              <a:defRPr sz="1987"/>
            </a:lvl7pPr>
            <a:lvl8pPr>
              <a:defRPr sz="1987"/>
            </a:lvl8pPr>
            <a:lvl9pPr>
              <a:defRPr sz="198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4" y="1435103"/>
            <a:ext cx="4010562" cy="4691063"/>
          </a:xfrm>
        </p:spPr>
        <p:txBody>
          <a:bodyPr/>
          <a:lstStyle>
            <a:lvl1pPr marL="0" indent="0">
              <a:buNone/>
              <a:defRPr sz="1391"/>
            </a:lvl1pPr>
            <a:lvl2pPr marL="454103" indent="0">
              <a:buNone/>
              <a:defRPr sz="1192"/>
            </a:lvl2pPr>
            <a:lvl3pPr marL="908206" indent="0">
              <a:buNone/>
              <a:defRPr sz="993"/>
            </a:lvl3pPr>
            <a:lvl4pPr marL="1362309" indent="0">
              <a:buNone/>
              <a:defRPr sz="894"/>
            </a:lvl4pPr>
            <a:lvl5pPr marL="1816412" indent="0">
              <a:buNone/>
              <a:defRPr sz="894"/>
            </a:lvl5pPr>
            <a:lvl6pPr marL="2270515" indent="0">
              <a:buNone/>
              <a:defRPr sz="894"/>
            </a:lvl6pPr>
            <a:lvl7pPr marL="2724618" indent="0">
              <a:buNone/>
              <a:defRPr sz="894"/>
            </a:lvl7pPr>
            <a:lvl8pPr marL="3178721" indent="0">
              <a:buNone/>
              <a:defRPr sz="894"/>
            </a:lvl8pPr>
            <a:lvl9pPr marL="3632824" indent="0">
              <a:buNone/>
              <a:defRPr sz="89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310BF3-7173-470D-8172-4B5E53D2E1D5}" type="datetimeFigureOut">
              <a:rPr lang="en-US" smtClean="0"/>
              <a:t>24/08/2021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226934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1"/>
            <a:ext cx="7314248" cy="566738"/>
          </a:xfrm>
        </p:spPr>
        <p:txBody>
          <a:bodyPr anchor="b"/>
          <a:lstStyle>
            <a:lvl1pPr algn="l">
              <a:defRPr sz="1987"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179"/>
            </a:lvl1pPr>
            <a:lvl2pPr marL="454103" indent="0">
              <a:buNone/>
              <a:defRPr sz="2781"/>
            </a:lvl2pPr>
            <a:lvl3pPr marL="908206" indent="0">
              <a:buNone/>
              <a:defRPr sz="2384"/>
            </a:lvl3pPr>
            <a:lvl4pPr marL="1362309" indent="0">
              <a:buNone/>
              <a:defRPr sz="1987"/>
            </a:lvl4pPr>
            <a:lvl5pPr marL="1816412" indent="0">
              <a:buNone/>
              <a:defRPr sz="1987"/>
            </a:lvl5pPr>
            <a:lvl6pPr marL="2270515" indent="0">
              <a:buNone/>
              <a:defRPr sz="1987"/>
            </a:lvl6pPr>
            <a:lvl7pPr marL="2724618" indent="0">
              <a:buNone/>
              <a:defRPr sz="1987"/>
            </a:lvl7pPr>
            <a:lvl8pPr marL="3178721" indent="0">
              <a:buNone/>
              <a:defRPr sz="1987"/>
            </a:lvl8pPr>
            <a:lvl9pPr marL="3632824" indent="0">
              <a:buNone/>
              <a:defRPr sz="1987"/>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391"/>
            </a:lvl1pPr>
            <a:lvl2pPr marL="454103" indent="0">
              <a:buNone/>
              <a:defRPr sz="1192"/>
            </a:lvl2pPr>
            <a:lvl3pPr marL="908206" indent="0">
              <a:buNone/>
              <a:defRPr sz="993"/>
            </a:lvl3pPr>
            <a:lvl4pPr marL="1362309" indent="0">
              <a:buNone/>
              <a:defRPr sz="894"/>
            </a:lvl4pPr>
            <a:lvl5pPr marL="1816412" indent="0">
              <a:buNone/>
              <a:defRPr sz="894"/>
            </a:lvl5pPr>
            <a:lvl6pPr marL="2270515" indent="0">
              <a:buNone/>
              <a:defRPr sz="894"/>
            </a:lvl6pPr>
            <a:lvl7pPr marL="2724618" indent="0">
              <a:buNone/>
              <a:defRPr sz="894"/>
            </a:lvl7pPr>
            <a:lvl8pPr marL="3178721" indent="0">
              <a:buNone/>
              <a:defRPr sz="894"/>
            </a:lvl8pPr>
            <a:lvl9pPr marL="3632824" indent="0">
              <a:buNone/>
              <a:defRPr sz="89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310BF3-7173-470D-8172-4B5E53D2E1D5}" type="datetimeFigureOut">
              <a:rPr lang="en-US" smtClean="0"/>
              <a:t>24/08/2021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177309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33" tIns="45717" rIns="91433" bIns="457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33" tIns="45717" rIns="91433"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3"/>
            <a:ext cx="2844430" cy="365125"/>
          </a:xfrm>
          <a:prstGeom prst="rect">
            <a:avLst/>
          </a:prstGeom>
        </p:spPr>
        <p:txBody>
          <a:bodyPr vert="horz" lIns="91433" tIns="45717" rIns="91433" bIns="45717" rtlCol="0" anchor="ctr"/>
          <a:lstStyle>
            <a:lvl1pPr algn="l">
              <a:defRPr sz="1192">
                <a:solidFill>
                  <a:schemeClr val="tx1">
                    <a:tint val="75000"/>
                  </a:schemeClr>
                </a:solidFill>
              </a:defRPr>
            </a:lvl1pPr>
          </a:lstStyle>
          <a:p>
            <a:fld id="{FD310BF3-7173-470D-8172-4B5E53D2E1D5}" type="datetimeFigureOut">
              <a:rPr lang="en-US" smtClean="0"/>
              <a:t>24/08/2021</a:t>
            </a:fld>
            <a:endParaRPr lang="en-US"/>
          </a:p>
        </p:txBody>
      </p:sp>
      <p:sp>
        <p:nvSpPr>
          <p:cNvPr id="5" name="Footer Placeholder 4"/>
          <p:cNvSpPr>
            <a:spLocks noGrp="1"/>
          </p:cNvSpPr>
          <p:nvPr>
            <p:ph type="ftr" sz="quarter" idx="3"/>
          </p:nvPr>
        </p:nvSpPr>
        <p:spPr>
          <a:xfrm>
            <a:off x="4165059" y="6356353"/>
            <a:ext cx="3860297" cy="365125"/>
          </a:xfrm>
          <a:prstGeom prst="rect">
            <a:avLst/>
          </a:prstGeom>
        </p:spPr>
        <p:txBody>
          <a:bodyPr vert="horz" lIns="91433" tIns="45717" rIns="91433" bIns="45717" rtlCol="0" anchor="ctr"/>
          <a:lstStyle>
            <a:lvl1pPr algn="ctr">
              <a:defRPr sz="11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3"/>
            <a:ext cx="2844430" cy="365125"/>
          </a:xfrm>
          <a:prstGeom prst="rect">
            <a:avLst/>
          </a:prstGeom>
        </p:spPr>
        <p:txBody>
          <a:bodyPr vert="horz" lIns="91433" tIns="45717" rIns="91433" bIns="45717" rtlCol="0" anchor="ctr"/>
          <a:lstStyle>
            <a:lvl1pPr algn="r">
              <a:defRPr sz="1192">
                <a:solidFill>
                  <a:schemeClr val="tx1">
                    <a:tint val="75000"/>
                  </a:schemeClr>
                </a:solidFill>
              </a:defRPr>
            </a:lvl1pPr>
          </a:lstStyle>
          <a:p>
            <a:fld id="{464E07D2-DE3D-4015-A0BB-DEDF657E138E}" type="slidenum">
              <a:rPr lang="en-US" smtClean="0"/>
              <a:t>‹#›</a:t>
            </a:fld>
            <a:endParaRPr lang="en-US"/>
          </a:p>
        </p:txBody>
      </p:sp>
    </p:spTree>
    <p:extLst>
      <p:ext uri="{BB962C8B-B14F-4D97-AF65-F5344CB8AC3E}">
        <p14:creationId xmlns:p14="http://schemas.microsoft.com/office/powerpoint/2010/main" val="28032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8206" rtl="0" eaLnBrk="1" latinLnBrk="0" hangingPunct="1">
        <a:spcBef>
          <a:spcPct val="0"/>
        </a:spcBef>
        <a:buNone/>
        <a:defRPr sz="4371" kern="1200">
          <a:solidFill>
            <a:schemeClr val="tx1"/>
          </a:solidFill>
          <a:latin typeface="+mj-lt"/>
          <a:ea typeface="+mj-ea"/>
          <a:cs typeface="+mj-cs"/>
        </a:defRPr>
      </a:lvl1pPr>
    </p:titleStyle>
    <p:bodyStyle>
      <a:lvl1pPr marL="340577" indent="-340577" algn="l" defTabSz="908206" rtl="0" eaLnBrk="1" latinLnBrk="0" hangingPunct="1">
        <a:spcBef>
          <a:spcPct val="20000"/>
        </a:spcBef>
        <a:buFont typeface="Arial" pitchFamily="34" charset="0"/>
        <a:buChar char="•"/>
        <a:defRPr sz="3179" kern="1200">
          <a:solidFill>
            <a:schemeClr val="tx1"/>
          </a:solidFill>
          <a:latin typeface="+mn-lt"/>
          <a:ea typeface="+mn-ea"/>
          <a:cs typeface="+mn-cs"/>
        </a:defRPr>
      </a:lvl1pPr>
      <a:lvl2pPr marL="737918" indent="-283815" algn="l" defTabSz="908206" rtl="0" eaLnBrk="1" latinLnBrk="0" hangingPunct="1">
        <a:spcBef>
          <a:spcPct val="20000"/>
        </a:spcBef>
        <a:buFont typeface="Arial" pitchFamily="34" charset="0"/>
        <a:buChar char="–"/>
        <a:defRPr sz="2781" kern="1200">
          <a:solidFill>
            <a:schemeClr val="tx1"/>
          </a:solidFill>
          <a:latin typeface="+mn-lt"/>
          <a:ea typeface="+mn-ea"/>
          <a:cs typeface="+mn-cs"/>
        </a:defRPr>
      </a:lvl2pPr>
      <a:lvl3pPr marL="1135257" indent="-227051" algn="l" defTabSz="908206" rtl="0" eaLnBrk="1" latinLnBrk="0" hangingPunct="1">
        <a:spcBef>
          <a:spcPct val="20000"/>
        </a:spcBef>
        <a:buFont typeface="Arial" pitchFamily="34" charset="0"/>
        <a:buChar char="•"/>
        <a:defRPr sz="2384" kern="1200">
          <a:solidFill>
            <a:schemeClr val="tx1"/>
          </a:solidFill>
          <a:latin typeface="+mn-lt"/>
          <a:ea typeface="+mn-ea"/>
          <a:cs typeface="+mn-cs"/>
        </a:defRPr>
      </a:lvl3pPr>
      <a:lvl4pPr marL="1589360"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4pPr>
      <a:lvl5pPr marL="2043463"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5pPr>
      <a:lvl6pPr marL="2497566"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6pPr>
      <a:lvl7pPr marL="2951669"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7pPr>
      <a:lvl8pPr marL="3405772"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8pPr>
      <a:lvl9pPr marL="3859875"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9pPr>
    </p:bodyStyle>
    <p:otherStyle>
      <a:defPPr>
        <a:defRPr lang="en-US"/>
      </a:defPPr>
      <a:lvl1pPr marL="0" algn="l" defTabSz="908206" rtl="0" eaLnBrk="1" latinLnBrk="0" hangingPunct="1">
        <a:defRPr sz="1788" kern="1200">
          <a:solidFill>
            <a:schemeClr val="tx1"/>
          </a:solidFill>
          <a:latin typeface="+mn-lt"/>
          <a:ea typeface="+mn-ea"/>
          <a:cs typeface="+mn-cs"/>
        </a:defRPr>
      </a:lvl1pPr>
      <a:lvl2pPr marL="454103" algn="l" defTabSz="908206" rtl="0" eaLnBrk="1" latinLnBrk="0" hangingPunct="1">
        <a:defRPr sz="1788" kern="1200">
          <a:solidFill>
            <a:schemeClr val="tx1"/>
          </a:solidFill>
          <a:latin typeface="+mn-lt"/>
          <a:ea typeface="+mn-ea"/>
          <a:cs typeface="+mn-cs"/>
        </a:defRPr>
      </a:lvl2pPr>
      <a:lvl3pPr marL="908206" algn="l" defTabSz="908206" rtl="0" eaLnBrk="1" latinLnBrk="0" hangingPunct="1">
        <a:defRPr sz="1788" kern="1200">
          <a:solidFill>
            <a:schemeClr val="tx1"/>
          </a:solidFill>
          <a:latin typeface="+mn-lt"/>
          <a:ea typeface="+mn-ea"/>
          <a:cs typeface="+mn-cs"/>
        </a:defRPr>
      </a:lvl3pPr>
      <a:lvl4pPr marL="1362309" algn="l" defTabSz="908206" rtl="0" eaLnBrk="1" latinLnBrk="0" hangingPunct="1">
        <a:defRPr sz="1788" kern="1200">
          <a:solidFill>
            <a:schemeClr val="tx1"/>
          </a:solidFill>
          <a:latin typeface="+mn-lt"/>
          <a:ea typeface="+mn-ea"/>
          <a:cs typeface="+mn-cs"/>
        </a:defRPr>
      </a:lvl4pPr>
      <a:lvl5pPr marL="1816412" algn="l" defTabSz="908206" rtl="0" eaLnBrk="1" latinLnBrk="0" hangingPunct="1">
        <a:defRPr sz="1788" kern="1200">
          <a:solidFill>
            <a:schemeClr val="tx1"/>
          </a:solidFill>
          <a:latin typeface="+mn-lt"/>
          <a:ea typeface="+mn-ea"/>
          <a:cs typeface="+mn-cs"/>
        </a:defRPr>
      </a:lvl5pPr>
      <a:lvl6pPr marL="2270515" algn="l" defTabSz="908206" rtl="0" eaLnBrk="1" latinLnBrk="0" hangingPunct="1">
        <a:defRPr sz="1788" kern="1200">
          <a:solidFill>
            <a:schemeClr val="tx1"/>
          </a:solidFill>
          <a:latin typeface="+mn-lt"/>
          <a:ea typeface="+mn-ea"/>
          <a:cs typeface="+mn-cs"/>
        </a:defRPr>
      </a:lvl6pPr>
      <a:lvl7pPr marL="2724618" algn="l" defTabSz="908206" rtl="0" eaLnBrk="1" latinLnBrk="0" hangingPunct="1">
        <a:defRPr sz="1788" kern="1200">
          <a:solidFill>
            <a:schemeClr val="tx1"/>
          </a:solidFill>
          <a:latin typeface="+mn-lt"/>
          <a:ea typeface="+mn-ea"/>
          <a:cs typeface="+mn-cs"/>
        </a:defRPr>
      </a:lvl7pPr>
      <a:lvl8pPr marL="3178721" algn="l" defTabSz="908206" rtl="0" eaLnBrk="1" latinLnBrk="0" hangingPunct="1">
        <a:defRPr sz="1788" kern="1200">
          <a:solidFill>
            <a:schemeClr val="tx1"/>
          </a:solidFill>
          <a:latin typeface="+mn-lt"/>
          <a:ea typeface="+mn-ea"/>
          <a:cs typeface="+mn-cs"/>
        </a:defRPr>
      </a:lvl8pPr>
      <a:lvl9pPr marL="3632824" algn="l" defTabSz="908206" rtl="0" eaLnBrk="1" latinLnBrk="0" hangingPunct="1">
        <a:defRPr sz="17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9.jpe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6.png"/><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5.xml"/><Relationship Id="rId2" Type="http://schemas.openxmlformats.org/officeDocument/2006/relationships/image" Target="../media/image10.jp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gif"/><Relationship Id="rId11" Type="http://schemas.openxmlformats.org/officeDocument/2006/relationships/image" Target="../media/image15.png"/><Relationship Id="rId5" Type="http://schemas.openxmlformats.org/officeDocument/2006/relationships/slide" Target="slide14.xml"/><Relationship Id="rId15" Type="http://schemas.openxmlformats.org/officeDocument/2006/relationships/image" Target="../media/image17.png"/><Relationship Id="rId10" Type="http://schemas.openxmlformats.org/officeDocument/2006/relationships/image" Target="../media/image14.gif"/><Relationship Id="rId4" Type="http://schemas.openxmlformats.org/officeDocument/2006/relationships/image" Target="../media/image11.gif"/><Relationship Id="rId9" Type="http://schemas.openxmlformats.org/officeDocument/2006/relationships/slide" Target="slide9.xml"/><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914400"/>
            <a:ext cx="7315200" cy="2123658"/>
          </a:xfrm>
          <a:prstGeom prst="rect">
            <a:avLst/>
          </a:prstGeom>
          <a:noFill/>
        </p:spPr>
        <p:txBody>
          <a:bodyPr wrap="square" rtlCol="0">
            <a:spAutoFit/>
          </a:bodyPr>
          <a:lstStyle/>
          <a:p>
            <a:pPr algn="ctr"/>
            <a:r>
              <a:rPr lang="en-US" sz="6600" b="1" dirty="0" err="1">
                <a:solidFill>
                  <a:srgbClr val="FF0000"/>
                </a:solidFill>
                <a:latin typeface="Times New Roman" panose="02020603050405020304" pitchFamily="18" charset="0"/>
                <a:cs typeface="Times New Roman" panose="02020603050405020304" pitchFamily="18" charset="0"/>
              </a:rPr>
              <a:t>Chào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mừng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em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đến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với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tiết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học</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33206" y="3657600"/>
            <a:ext cx="5317739" cy="769441"/>
          </a:xfrm>
          <a:prstGeom prst="rect">
            <a:avLst/>
          </a:prstGeom>
          <a:noFill/>
        </p:spPr>
        <p:txBody>
          <a:bodyPr wrap="square" rtlCol="0">
            <a:spAutoFit/>
          </a:bodyPr>
          <a:lstStyle/>
          <a:p>
            <a:pPr algn="r"/>
            <a:r>
              <a:rPr lang="en-US" sz="4400" b="1" dirty="0">
                <a:solidFill>
                  <a:srgbClr val="0000FF"/>
                </a:solidFill>
                <a:latin typeface="Times New Roman" panose="02020603050405020304" pitchFamily="18" charset="0"/>
                <a:cs typeface="Times New Roman" panose="02020603050405020304" pitchFamily="18" charset="0"/>
              </a:rPr>
              <a:t>GV: Chu </a:t>
            </a:r>
            <a:r>
              <a:rPr lang="en-US" sz="4400" b="1" dirty="0" err="1">
                <a:solidFill>
                  <a:srgbClr val="0000FF"/>
                </a:solidFill>
                <a:latin typeface="Times New Roman" panose="02020603050405020304" pitchFamily="18" charset="0"/>
                <a:cs typeface="Times New Roman" panose="02020603050405020304" pitchFamily="18" charset="0"/>
              </a:rPr>
              <a:t>Thị</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Trâm</a:t>
            </a:r>
            <a:endParaRPr lang="en-US" sz="4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618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06" y="-681335"/>
            <a:ext cx="9144000" cy="9144000"/>
          </a:xfrm>
          <a:prstGeom prst="rect">
            <a:avLst/>
          </a:prstGeom>
        </p:spPr>
      </p:pic>
      <p:sp>
        <p:nvSpPr>
          <p:cNvPr id="3" name="Rectangle 2"/>
          <p:cNvSpPr/>
          <p:nvPr/>
        </p:nvSpPr>
        <p:spPr>
          <a:xfrm>
            <a:off x="2819314" y="2240340"/>
            <a:ext cx="4065728" cy="1569660"/>
          </a:xfrm>
          <a:prstGeom prst="rect">
            <a:avLst/>
          </a:prstGeom>
          <a:noFill/>
        </p:spPr>
        <p:txBody>
          <a:bodyPr wrap="none" lIns="91440" tIns="45720" rIns="91440" bIns="45720">
            <a:spAutoFit/>
          </a:bodyPr>
          <a:lstStyle/>
          <a:p>
            <a:pPr algn="ctr"/>
            <a:r>
              <a:rPr lang="en-US" sz="9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TIẾT 1</a:t>
            </a:r>
            <a:endPar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77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3743464" y="3311486"/>
            <a:ext cx="5081853" cy="2285702"/>
          </a:xfrm>
          <a:prstGeom prst="rect">
            <a:avLst/>
          </a:prstGeom>
          <a:noFill/>
        </p:spPr>
        <p:txBody>
          <a:bodyPr wrap="square" rtlCol="0">
            <a:prstTxWarp prst="textArchUp">
              <a:avLst/>
            </a:prstTxWarp>
            <a:spAutoFit/>
          </a:bodyPr>
          <a:lstStyle/>
          <a:p>
            <a:pPr algn="ctr"/>
            <a:r>
              <a:rPr lang="en-US" sz="95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977" y="722605"/>
            <a:ext cx="3198627" cy="3731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298" y="4454338"/>
            <a:ext cx="1868463" cy="20486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7958997" y="1433146"/>
            <a:ext cx="3145882" cy="3145882"/>
          </a:xfrm>
          <a:prstGeom prst="rect">
            <a:avLst/>
          </a:prstGeom>
        </p:spPr>
      </p:pic>
    </p:spTree>
    <p:extLst>
      <p:ext uri="{BB962C8B-B14F-4D97-AF65-F5344CB8AC3E}">
        <p14:creationId xmlns:p14="http://schemas.microsoft.com/office/powerpoint/2010/main" val="7111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495006" y="54114"/>
            <a:ext cx="4660250" cy="707886"/>
          </a:xfrm>
          <a:prstGeom prst="rect">
            <a:avLst/>
          </a:prstGeom>
        </p:spPr>
        <p:txBody>
          <a:bodyPr wrap="none">
            <a:spAutoFit/>
          </a:bodyPr>
          <a:lstStyle/>
          <a:p>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456406" y="860286"/>
            <a:ext cx="11430000" cy="6001643"/>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1. Ở lớp cũng như ở nhà, bé Hà được coi là một cây sáng kiến. Một hôm, Hà hỏi bố:</a:t>
            </a:r>
          </a:p>
          <a:p>
            <a:r>
              <a:rPr lang="vi-VN" sz="2400" dirty="0">
                <a:latin typeface="Times New Roman" panose="02020603050405020304" pitchFamily="18" charset="0"/>
                <a:cs typeface="Times New Roman" panose="02020603050405020304" pitchFamily="18" charset="0"/>
              </a:rPr>
              <a:t>- Bố ơi, sao không có ngày của ông bà, bố nhỉ? </a:t>
            </a:r>
          </a:p>
          <a:p>
            <a:r>
              <a:rPr lang="vi-VN" sz="2400" dirty="0">
                <a:latin typeface="Times New Roman" panose="02020603050405020304" pitchFamily="18" charset="0"/>
                <a:cs typeface="Times New Roman" panose="02020603050405020304" pitchFamily="18" charset="0"/>
              </a:rPr>
              <a:t>Thấy bố ngạc nhiên, Hà bèn giải thích:</a:t>
            </a:r>
          </a:p>
          <a:p>
            <a:r>
              <a:rPr lang="vi-VN" sz="2400" dirty="0">
                <a:latin typeface="Times New Roman" panose="02020603050405020304" pitchFamily="18" charset="0"/>
                <a:cs typeface="Times New Roman" panose="02020603050405020304" pitchFamily="18" charset="0"/>
              </a:rPr>
              <a:t>- Con đã có ngày 1 tháng 6. Bố là công nhân, có ngày 1 tháng 5. Mẹ có ngày 8 tháng 3. Còn ông bà thì chưa có ngày lễ nào cả.</a:t>
            </a:r>
          </a:p>
          <a:p>
            <a:r>
              <a:rPr lang="vi-VN" sz="2400" dirty="0">
                <a:latin typeface="Times New Roman" panose="02020603050405020304" pitchFamily="18" charset="0"/>
                <a:cs typeface="Times New Roman" panose="02020603050405020304" pitchFamily="18" charset="0"/>
              </a:rPr>
              <a:t>Hai bố con bàn nhau lấy ngay lập đông hằng năm làm “ngày của ông bà”, vì khi trời bắt đầu rét, mọi người cần chăm lo cho sức khoẻ của các cụ già.</a:t>
            </a:r>
          </a:p>
          <a:p>
            <a:r>
              <a:rPr lang="vi-VN" sz="2400" dirty="0">
                <a:latin typeface="Times New Roman" panose="02020603050405020304" pitchFamily="18" charset="0"/>
                <a:cs typeface="Times New Roman" panose="02020603050405020304" pitchFamily="18" charset="0"/>
              </a:rPr>
              <a:t>2. Ngày lập đông đến gần, Hà nghĩ mãi mà chưa biết nên chuẩn bị quà gì tặng ông bà.</a:t>
            </a:r>
          </a:p>
          <a:p>
            <a:r>
              <a:rPr lang="vi-VN" sz="2400" dirty="0">
                <a:latin typeface="Times New Roman" panose="02020603050405020304" pitchFamily="18" charset="0"/>
                <a:cs typeface="Times New Roman" panose="02020603050405020304" pitchFamily="18" charset="0"/>
              </a:rPr>
              <a:t>Bố khẽ nói vào tại Hà điều gì đó. Hà ngả đầu vào vai bố:</a:t>
            </a:r>
          </a:p>
          <a:p>
            <a:r>
              <a:rPr lang="vi-VN" sz="2400" dirty="0">
                <a:latin typeface="Times New Roman" panose="02020603050405020304" pitchFamily="18" charset="0"/>
                <a:cs typeface="Times New Roman" panose="02020603050405020304" pitchFamily="18" charset="0"/>
              </a:rPr>
              <a:t>- Con sẽ cố gắng, bố ạ.</a:t>
            </a:r>
          </a:p>
          <a:p>
            <a:r>
              <a:rPr lang="vi-VN" sz="2400" dirty="0">
                <a:latin typeface="Times New Roman" panose="02020603050405020304" pitchFamily="18" charset="0"/>
                <a:cs typeface="Times New Roman" panose="02020603050405020304" pitchFamily="18" charset="0"/>
              </a:rPr>
              <a:t>3. Đến ngày lặp đông, các cô, các chú đều về chúc thọ ông bà. Ông bà cảm động lắm. Bà bảo:</a:t>
            </a:r>
          </a:p>
          <a:p>
            <a:r>
              <a:rPr lang="vi-VN" sz="2400" dirty="0">
                <a:latin typeface="Times New Roman" panose="02020603050405020304" pitchFamily="18" charset="0"/>
                <a:cs typeface="Times New Roman" panose="02020603050405020304" pitchFamily="18" charset="0"/>
              </a:rPr>
              <a:t>- Con cháu đông vui, hiếu thảo thế này, ông bà sẽ sống trăm tuổi.</a:t>
            </a:r>
          </a:p>
          <a:p>
            <a:r>
              <a:rPr lang="vi-VN" sz="2400" dirty="0">
                <a:latin typeface="Times New Roman" panose="02020603050405020304" pitchFamily="18" charset="0"/>
                <a:cs typeface="Times New Roman" panose="02020603050405020304" pitchFamily="18" charset="0"/>
              </a:rPr>
              <a:t>Ông thì ôm lấy bé Hà, nói:</a:t>
            </a:r>
          </a:p>
          <a:p>
            <a:r>
              <a:rPr lang="vi-VN" sz="2400" dirty="0">
                <a:latin typeface="Times New Roman" panose="02020603050405020304" pitchFamily="18" charset="0"/>
                <a:cs typeface="Times New Roman" panose="02020603050405020304" pitchFamily="18" charset="0"/>
              </a:rPr>
              <a:t>- Món quà ông thích nhất hôm nay là chùm điểm 10 của cháu đấy.</a:t>
            </a:r>
          </a:p>
          <a:p>
            <a:pPr algn="r"/>
            <a:r>
              <a:rPr lang="vi-VN" sz="2400" dirty="0">
                <a:latin typeface="Times New Roman" panose="02020603050405020304" pitchFamily="18" charset="0"/>
                <a:cs typeface="Times New Roman" panose="02020603050405020304" pitchFamily="18" charset="0"/>
              </a:rPr>
              <a:t>Theo H</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 P</a:t>
            </a:r>
            <a:r>
              <a:rPr lang="en-US" sz="2400" dirty="0">
                <a:latin typeface="Times New Roman" panose="02020603050405020304" pitchFamily="18" charset="0"/>
                <a:cs typeface="Times New Roman" panose="02020603050405020304" pitchFamily="18" charset="0"/>
              </a:rPr>
              <a:t>HƯƠNG</a:t>
            </a:r>
            <a:endParaRPr lang="vi-VN" sz="2400" dirty="0">
              <a:latin typeface="Times New Roman" panose="02020603050405020304" pitchFamily="18" charset="0"/>
              <a:cs typeface="Times New Roman" panose="02020603050405020304" pitchFamily="18" charset="0"/>
            </a:endParaRPr>
          </a:p>
        </p:txBody>
      </p:sp>
      <p:sp>
        <p:nvSpPr>
          <p:cNvPr id="6" name="Flowchart: Terminator 5"/>
          <p:cNvSpPr/>
          <p:nvPr/>
        </p:nvSpPr>
        <p:spPr>
          <a:xfrm>
            <a:off x="456406" y="54114"/>
            <a:ext cx="1524000" cy="722531"/>
          </a:xfrm>
          <a:prstGeom prst="flowChartTerminator">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4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961606" y="76200"/>
            <a:ext cx="4660250" cy="707886"/>
          </a:xfrm>
          <a:prstGeom prst="rect">
            <a:avLst/>
          </a:prstGeom>
        </p:spPr>
        <p:txBody>
          <a:bodyPr wrap="none">
            <a:spAutoFit/>
          </a:bodyPr>
          <a:lstStyle/>
          <a:p>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bé</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Hà</a:t>
            </a:r>
            <a:endParaRPr lang="vi-VN" sz="4000" b="1"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304006" y="914400"/>
            <a:ext cx="11658600" cy="4832092"/>
          </a:xfrm>
          <a:prstGeom prst="rect">
            <a:avLst/>
          </a:prstGeom>
        </p:spPr>
        <p:txBody>
          <a:bodyPr wrap="square">
            <a:spAutoFit/>
          </a:bodyPr>
          <a:lstStyle/>
          <a:p>
            <a:pPr>
              <a:spcBef>
                <a:spcPts val="596"/>
              </a:spcBef>
            </a:pPr>
            <a:r>
              <a:rPr lang="vi-VN" sz="3200" dirty="0">
                <a:latin typeface="Times New Roman" pitchFamily="18" charset="0"/>
                <a:cs typeface="Times New Roman" pitchFamily="18" charset="0"/>
              </a:rPr>
              <a:t>      1. Ở lớp cũng như ở nhà, bé Hà được coi là một cây sáng kiến. Một hôm, Hà hỏi bố:</a:t>
            </a:r>
          </a:p>
          <a:p>
            <a:pPr>
              <a:spcBef>
                <a:spcPts val="596"/>
              </a:spcBef>
            </a:pPr>
            <a:r>
              <a:rPr lang="vi-VN" sz="3200" dirty="0">
                <a:latin typeface="Times New Roman" pitchFamily="18" charset="0"/>
                <a:cs typeface="Times New Roman" pitchFamily="18" charset="0"/>
              </a:rPr>
              <a:t>      - Bố ơi, sao không có ngày của ông bà, bố nhỉ? </a:t>
            </a:r>
          </a:p>
          <a:p>
            <a:pPr>
              <a:spcBef>
                <a:spcPts val="596"/>
              </a:spcBef>
            </a:pPr>
            <a:r>
              <a:rPr lang="vi-VN" sz="3200" dirty="0">
                <a:latin typeface="Times New Roman" pitchFamily="18" charset="0"/>
                <a:cs typeface="Times New Roman" pitchFamily="18" charset="0"/>
              </a:rPr>
              <a:t>      Thấy bố ngạc nhiên, Hà bèn giải thích:</a:t>
            </a:r>
          </a:p>
          <a:p>
            <a:pPr>
              <a:spcBef>
                <a:spcPts val="596"/>
              </a:spcBef>
            </a:pPr>
            <a:r>
              <a:rPr lang="vi-VN" sz="3200" dirty="0">
                <a:latin typeface="Times New Roman" pitchFamily="18" charset="0"/>
                <a:cs typeface="Times New Roman" pitchFamily="18" charset="0"/>
              </a:rPr>
              <a:t>- Con đã có ngày 1 tháng 6. Bố là công nhân, có ngày 1 tháng 5. Mẹ có ngày 8 tháng 3. Còn ông bà thì chưa có ngày lễ nào cả.</a:t>
            </a:r>
          </a:p>
          <a:p>
            <a:pPr>
              <a:spcBef>
                <a:spcPts val="596"/>
              </a:spcBef>
            </a:pPr>
            <a:r>
              <a:rPr lang="vi-VN" sz="3200" dirty="0">
                <a:latin typeface="Times New Roman" pitchFamily="18" charset="0"/>
                <a:cs typeface="Times New Roman" pitchFamily="18" charset="0"/>
              </a:rPr>
              <a:t>Hai bố con bàn nhau lấy ngay lập đông hằng năm làm “ngày của ông bà”, vì khi trời bắt đầu rét, mọi người cần chăm lo cho sức khoẻ của các cụ già.</a:t>
            </a:r>
          </a:p>
        </p:txBody>
      </p:sp>
      <p:sp>
        <p:nvSpPr>
          <p:cNvPr id="6" name="Flowchart: Terminator 5"/>
          <p:cNvSpPr/>
          <p:nvPr/>
        </p:nvSpPr>
        <p:spPr>
          <a:xfrm>
            <a:off x="304006" y="68877"/>
            <a:ext cx="3048000" cy="845523"/>
          </a:xfrm>
          <a:prstGeom prst="flowChartTerminator">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2364395" y="2539425"/>
            <a:ext cx="1975221"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ngạc nhiên</a:t>
            </a:r>
            <a:endParaRPr lang="en-US" sz="2800" dirty="0">
              <a:solidFill>
                <a:srgbClr val="0000FF"/>
              </a:solidFill>
            </a:endParaRPr>
          </a:p>
        </p:txBody>
      </p:sp>
      <p:sp>
        <p:nvSpPr>
          <p:cNvPr id="3" name="Rectangle 2"/>
          <p:cNvSpPr/>
          <p:nvPr/>
        </p:nvSpPr>
        <p:spPr>
          <a:xfrm>
            <a:off x="5257006" y="4139625"/>
            <a:ext cx="1712328"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lập đông </a:t>
            </a:r>
            <a:endParaRPr lang="en-US" sz="2800" dirty="0">
              <a:solidFill>
                <a:srgbClr val="0000FF"/>
              </a:solidFill>
            </a:endParaRPr>
          </a:p>
        </p:txBody>
      </p:sp>
      <p:sp>
        <p:nvSpPr>
          <p:cNvPr id="7" name="Rectangle 6"/>
          <p:cNvSpPr/>
          <p:nvPr/>
        </p:nvSpPr>
        <p:spPr>
          <a:xfrm>
            <a:off x="7163691" y="4648200"/>
            <a:ext cx="1598515"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chăm lo </a:t>
            </a:r>
            <a:endParaRPr lang="en-US" sz="2800" dirty="0">
              <a:solidFill>
                <a:srgbClr val="0000FF"/>
              </a:solidFill>
            </a:endParaRPr>
          </a:p>
        </p:txBody>
      </p:sp>
      <p:sp>
        <p:nvSpPr>
          <p:cNvPr id="8" name="Rectangle 7"/>
          <p:cNvSpPr/>
          <p:nvPr/>
        </p:nvSpPr>
        <p:spPr>
          <a:xfrm>
            <a:off x="283870" y="970305"/>
            <a:ext cx="11658600" cy="3847207"/>
          </a:xfrm>
          <a:prstGeom prst="rect">
            <a:avLst/>
          </a:prstGeom>
        </p:spPr>
        <p:txBody>
          <a:bodyPr wrap="square">
            <a:spAutoFit/>
          </a:bodyPr>
          <a:lstStyle/>
          <a:p>
            <a:pPr>
              <a:spcBef>
                <a:spcPts val="596"/>
              </a:spcBef>
            </a:pPr>
            <a:r>
              <a:rPr lang="vi-VN" sz="2800" dirty="0">
                <a:latin typeface="Times New Roman" pitchFamily="18" charset="0"/>
                <a:cs typeface="Times New Roman" pitchFamily="18" charset="0"/>
              </a:rPr>
              <a:t>      1. Ở lớp cũng như ở nhà, bé Hà được coi là một cây sáng kiến. Một hôm, Hà hỏi bố:</a:t>
            </a:r>
          </a:p>
          <a:p>
            <a:pPr>
              <a:spcBef>
                <a:spcPts val="596"/>
              </a:spcBef>
            </a:pPr>
            <a:r>
              <a:rPr lang="vi-VN" sz="2800" dirty="0">
                <a:latin typeface="Times New Roman" pitchFamily="18" charset="0"/>
                <a:cs typeface="Times New Roman" pitchFamily="18" charset="0"/>
              </a:rPr>
              <a:t>      - Bố ơi, sao không có ngày của ông bà, bố nhỉ? </a:t>
            </a:r>
          </a:p>
          <a:p>
            <a:pPr>
              <a:spcBef>
                <a:spcPts val="596"/>
              </a:spcBef>
            </a:pPr>
            <a:r>
              <a:rPr lang="vi-VN" sz="2800" dirty="0">
                <a:latin typeface="Times New Roman" pitchFamily="18" charset="0"/>
                <a:cs typeface="Times New Roman" pitchFamily="18" charset="0"/>
              </a:rPr>
              <a:t>      Thấy bố </a:t>
            </a:r>
            <a:r>
              <a:rPr lang="vi-VN" sz="2800" dirty="0">
                <a:solidFill>
                  <a:srgbClr val="0000FF"/>
                </a:solidFill>
                <a:latin typeface="Times New Roman" pitchFamily="18" charset="0"/>
                <a:cs typeface="Times New Roman" pitchFamily="18" charset="0"/>
              </a:rPr>
              <a:t>ngạc nhiên</a:t>
            </a:r>
            <a:r>
              <a:rPr lang="vi-VN" sz="2800" dirty="0">
                <a:latin typeface="Times New Roman" pitchFamily="18" charset="0"/>
                <a:cs typeface="Times New Roman" pitchFamily="18" charset="0"/>
              </a:rPr>
              <a:t>, Hà bèn giải thích:</a:t>
            </a:r>
          </a:p>
          <a:p>
            <a:pPr>
              <a:spcBef>
                <a:spcPts val="596"/>
              </a:spcBef>
            </a:pPr>
            <a:r>
              <a:rPr lang="vi-VN" sz="2800" dirty="0">
                <a:latin typeface="Times New Roman" pitchFamily="18" charset="0"/>
                <a:cs typeface="Times New Roman" pitchFamily="18" charset="0"/>
              </a:rPr>
              <a:t>- Con đã có ngày 1 tháng 6. Bố là công nhân, có ngày 1 tháng 5. Mẹ có ngày 8 tháng 3. Còn ông bà thì chưa có ngày lễ nào cả.</a:t>
            </a:r>
          </a:p>
          <a:p>
            <a:pPr>
              <a:spcBef>
                <a:spcPts val="596"/>
              </a:spcBef>
            </a:pPr>
            <a:r>
              <a:rPr lang="vi-VN" sz="2800" dirty="0">
                <a:latin typeface="Times New Roman" pitchFamily="18" charset="0"/>
                <a:cs typeface="Times New Roman" pitchFamily="18" charset="0"/>
              </a:rPr>
              <a:t>Hai bố con bàn nhau lấy ngay </a:t>
            </a:r>
            <a:r>
              <a:rPr lang="vi-VN" sz="2800" dirty="0">
                <a:solidFill>
                  <a:srgbClr val="0000FF"/>
                </a:solidFill>
                <a:latin typeface="Times New Roman" pitchFamily="18" charset="0"/>
                <a:cs typeface="Times New Roman" pitchFamily="18" charset="0"/>
              </a:rPr>
              <a:t>lập đông </a:t>
            </a:r>
            <a:r>
              <a:rPr lang="vi-VN" sz="2800" dirty="0">
                <a:latin typeface="Times New Roman" pitchFamily="18" charset="0"/>
                <a:cs typeface="Times New Roman" pitchFamily="18" charset="0"/>
              </a:rPr>
              <a:t>hằng năm làm “ngày của ông bà”, vì khi trời bắt đầu rét, mọi người cần </a:t>
            </a:r>
            <a:r>
              <a:rPr lang="vi-VN" sz="2800" dirty="0">
                <a:solidFill>
                  <a:srgbClr val="0000FF"/>
                </a:solidFill>
                <a:latin typeface="Times New Roman" pitchFamily="18" charset="0"/>
                <a:cs typeface="Times New Roman" pitchFamily="18" charset="0"/>
              </a:rPr>
              <a:t>chăm lo </a:t>
            </a:r>
            <a:r>
              <a:rPr lang="vi-VN" sz="2800" dirty="0">
                <a:latin typeface="Times New Roman" pitchFamily="18" charset="0"/>
                <a:cs typeface="Times New Roman" pitchFamily="18" charset="0"/>
              </a:rPr>
              <a:t>cho sức khoẻ của các cụ già.</a:t>
            </a:r>
          </a:p>
        </p:txBody>
      </p:sp>
      <p:sp>
        <p:nvSpPr>
          <p:cNvPr id="9" name="Rectangle 8"/>
          <p:cNvSpPr/>
          <p:nvPr/>
        </p:nvSpPr>
        <p:spPr>
          <a:xfrm>
            <a:off x="530548" y="4789964"/>
            <a:ext cx="11678736" cy="1754326"/>
          </a:xfrm>
          <a:prstGeom prst="rect">
            <a:avLst/>
          </a:prstGeom>
        </p:spPr>
        <p:txBody>
          <a:bodyPr wrap="square">
            <a:spAutoFit/>
          </a:bodyPr>
          <a:lstStyle/>
          <a:p>
            <a:pPr>
              <a:spcBef>
                <a:spcPts val="596"/>
              </a:spcBef>
            </a:pPr>
            <a:r>
              <a:rPr lang="vi-VN" sz="3600" b="1" dirty="0">
                <a:latin typeface="Times New Roman" pitchFamily="18" charset="0"/>
                <a:cs typeface="Times New Roman" pitchFamily="18" charset="0"/>
              </a:rPr>
              <a:t>Hai bố con bàn nhau lấy ngay lập đông hằng năm làm “ngày của ông bà”, vì khi trời bắt đầu rét, mọi người cần chăm lo cho sức khoẻ của các cụ già.</a:t>
            </a:r>
          </a:p>
        </p:txBody>
      </p:sp>
      <p:cxnSp>
        <p:nvCxnSpPr>
          <p:cNvPr id="11" name="Straight Arrow Connector 10"/>
          <p:cNvCxnSpPr/>
          <p:nvPr/>
        </p:nvCxnSpPr>
        <p:spPr>
          <a:xfrm flipH="1">
            <a:off x="4645348" y="4911344"/>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284148" y="4835144"/>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264348" y="5449116"/>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722890" y="5449116"/>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68848" y="5988772"/>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653076" y="5988772"/>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49217" y="5988772"/>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par>
                                <p:cTn id="61" presetID="22" presetClass="entr" presetSubtype="4"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22" presetClass="entr" presetSubtype="4"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P spid="2" grpId="1"/>
      <p:bldP spid="3" grpId="0"/>
      <p:bldP spid="3" grpId="1"/>
      <p:bldP spid="7" grpId="0"/>
      <p:bldP spid="7" grpId="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911" y="2209800"/>
            <a:ext cx="6509502" cy="3425058"/>
          </a:xfrm>
          <a:prstGeom prst="rect">
            <a:avLst/>
          </a:prstGeom>
        </p:spPr>
      </p:pic>
      <p:sp>
        <p:nvSpPr>
          <p:cNvPr id="2" name="Rectangle 1"/>
          <p:cNvSpPr/>
          <p:nvPr/>
        </p:nvSpPr>
        <p:spPr>
          <a:xfrm>
            <a:off x="18256" y="0"/>
            <a:ext cx="11334750" cy="4401205"/>
          </a:xfrm>
          <a:prstGeom prst="rect">
            <a:avLst/>
          </a:prstGeom>
        </p:spPr>
        <p:txBody>
          <a:bodyPr wrap="square">
            <a:spAutoFit/>
          </a:bodyPr>
          <a:lstStyle/>
          <a:p>
            <a:r>
              <a:rPr lang="vi-VN" sz="2800" dirty="0">
                <a:latin typeface="Times New Roman" pitchFamily="18" charset="0"/>
                <a:cs typeface="Times New Roman" pitchFamily="18" charset="0"/>
              </a:rPr>
              <a:t>2. Ngày lập đông đến gần, Hà nghĩ mãi mà chưa biết nên chuẩn bị quà gì tặng ông bà.</a:t>
            </a:r>
          </a:p>
          <a:p>
            <a:r>
              <a:rPr lang="vi-VN" sz="2800" dirty="0">
                <a:latin typeface="Times New Roman" pitchFamily="18" charset="0"/>
                <a:cs typeface="Times New Roman" pitchFamily="18" charset="0"/>
              </a:rPr>
              <a:t>Bố khẽ nói vào tại Hà điều gì đó. Hà ngả đầu vào vai bố:</a:t>
            </a:r>
          </a:p>
          <a:p>
            <a:r>
              <a:rPr lang="vi-VN" sz="2800" dirty="0">
                <a:latin typeface="Times New Roman" pitchFamily="18" charset="0"/>
                <a:cs typeface="Times New Roman" pitchFamily="18" charset="0"/>
              </a:rPr>
              <a:t>- Con sẽ cố gắng, bố ạ.</a:t>
            </a:r>
          </a:p>
          <a:p>
            <a:r>
              <a:rPr lang="vi-VN" sz="2800" dirty="0">
                <a:latin typeface="Times New Roman" pitchFamily="18" charset="0"/>
                <a:cs typeface="Times New Roman" pitchFamily="18" charset="0"/>
              </a:rPr>
              <a:t>3. Đến ngày lặp đông, các cô, các chú đều về chúc thọ ông bà. Ông bà cảm động lắm. Bà bảo</a:t>
            </a:r>
            <a:r>
              <a:rPr lang="vi-VN"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r>
              <a:rPr lang="vi-VN" sz="2800" dirty="0">
                <a:latin typeface="Times New Roman" pitchFamily="18" charset="0"/>
                <a:cs typeface="Times New Roman" pitchFamily="18" charset="0"/>
              </a:rPr>
              <a:t>- Con cháu đông vui, hiếu thảo thế này, ông bà sẽ sống trăm tuổi.</a:t>
            </a:r>
          </a:p>
          <a:p>
            <a:r>
              <a:rPr lang="vi-VN" sz="2800" dirty="0">
                <a:latin typeface="Times New Roman" pitchFamily="18" charset="0"/>
                <a:cs typeface="Times New Roman" pitchFamily="18" charset="0"/>
              </a:rPr>
              <a:t>Ông thì ôm lấy bé Hà, nói:</a:t>
            </a:r>
          </a:p>
          <a:p>
            <a:r>
              <a:rPr lang="vi-VN" sz="2800" dirty="0">
                <a:latin typeface="Times New Roman" pitchFamily="18" charset="0"/>
                <a:cs typeface="Times New Roman" pitchFamily="18" charset="0"/>
              </a:rPr>
              <a:t>- Món quà ông thích nhất hôm nay là chùm điểm 10 của cháu đấy.</a:t>
            </a:r>
          </a:p>
          <a:p>
            <a:pPr marL="6973888" indent="-53975"/>
            <a:r>
              <a:rPr lang="en-US" sz="2800" dirty="0">
                <a:latin typeface="Times New Roman" pitchFamily="18" charset="0"/>
                <a:cs typeface="Times New Roman" pitchFamily="18" charset="0"/>
              </a:rPr>
              <a:t>T</a:t>
            </a:r>
            <a:r>
              <a:rPr lang="vi-VN" sz="2800" dirty="0" smtClean="0">
                <a:latin typeface="Times New Roman" pitchFamily="18" charset="0"/>
                <a:cs typeface="Times New Roman" pitchFamily="18" charset="0"/>
              </a:rPr>
              <a:t>heo </a:t>
            </a:r>
            <a:r>
              <a:rPr lang="vi-VN" sz="2800" dirty="0">
                <a:latin typeface="Times New Roman" pitchFamily="18" charset="0"/>
                <a:cs typeface="Times New Roman" pitchFamily="18" charset="0"/>
              </a:rPr>
              <a:t>H</a:t>
            </a:r>
            <a:r>
              <a:rPr lang="en-US" sz="2800" dirty="0">
                <a:latin typeface="Times New Roman" pitchFamily="18" charset="0"/>
                <a:cs typeface="Times New Roman" pitchFamily="18" charset="0"/>
              </a:rPr>
              <a:t>Ồ</a:t>
            </a:r>
            <a:r>
              <a:rPr lang="vi-VN" sz="2800" dirty="0">
                <a:latin typeface="Times New Roman" pitchFamily="18" charset="0"/>
                <a:cs typeface="Times New Roman" pitchFamily="18" charset="0"/>
              </a:rPr>
              <a:t> P</a:t>
            </a:r>
            <a:r>
              <a:rPr lang="en-US" sz="2800" dirty="0" smtClean="0">
                <a:latin typeface="Times New Roman" pitchFamily="18" charset="0"/>
                <a:cs typeface="Times New Roman" pitchFamily="18" charset="0"/>
              </a:rPr>
              <a:t>HƯƠNG</a:t>
            </a:r>
            <a:endParaRPr lang="vi-VN" sz="2800" dirty="0">
              <a:latin typeface="Times New Roman" pitchFamily="18" charset="0"/>
              <a:cs typeface="Times New Roman" pitchFamily="18" charset="0"/>
            </a:endParaRPr>
          </a:p>
        </p:txBody>
      </p:sp>
      <p:sp>
        <p:nvSpPr>
          <p:cNvPr id="4" name="Rectangle 3"/>
          <p:cNvSpPr/>
          <p:nvPr/>
        </p:nvSpPr>
        <p:spPr>
          <a:xfrm>
            <a:off x="506624" y="848380"/>
            <a:ext cx="1340432"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khẽ nói </a:t>
            </a:r>
            <a:endParaRPr lang="en-US" sz="2800" dirty="0">
              <a:solidFill>
                <a:srgbClr val="0000FF"/>
              </a:solidFill>
            </a:endParaRPr>
          </a:p>
        </p:txBody>
      </p:sp>
      <p:sp>
        <p:nvSpPr>
          <p:cNvPr id="6" name="Rectangle 5"/>
          <p:cNvSpPr/>
          <p:nvPr/>
        </p:nvSpPr>
        <p:spPr>
          <a:xfrm>
            <a:off x="380206" y="5533787"/>
            <a:ext cx="10972800" cy="1077218"/>
          </a:xfrm>
          <a:prstGeom prst="rect">
            <a:avLst/>
          </a:prstGeom>
        </p:spPr>
        <p:txBody>
          <a:bodyPr wrap="square">
            <a:spAutoFit/>
          </a:bodyPr>
          <a:lstStyle/>
          <a:p>
            <a:r>
              <a:rPr lang="vi-VN" sz="3200" b="1" dirty="0">
                <a:latin typeface="Times New Roman" pitchFamily="18" charset="0"/>
                <a:cs typeface="Times New Roman" pitchFamily="18" charset="0"/>
              </a:rPr>
              <a:t>Ngày lập đông đến gần, Hà nghĩ mãi mà chưa biết nên chuẩn bị quà gì tặng ông bà.</a:t>
            </a:r>
          </a:p>
        </p:txBody>
      </p:sp>
      <p:cxnSp>
        <p:nvCxnSpPr>
          <p:cNvPr id="8" name="Straight Connector 7"/>
          <p:cNvCxnSpPr/>
          <p:nvPr/>
        </p:nvCxnSpPr>
        <p:spPr>
          <a:xfrm flipH="1">
            <a:off x="4495006" y="5634858"/>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143206" y="5557391"/>
            <a:ext cx="1524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190206" y="6096000"/>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66406" y="6096000"/>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79413" y="5549958"/>
            <a:ext cx="11811000" cy="584775"/>
          </a:xfrm>
          <a:prstGeom prst="rect">
            <a:avLst/>
          </a:prstGeom>
        </p:spPr>
        <p:txBody>
          <a:bodyPr wrap="square">
            <a:spAutoFit/>
          </a:bodyPr>
          <a:lstStyle/>
          <a:p>
            <a:r>
              <a:rPr lang="vi-VN" sz="3200" b="1" dirty="0">
                <a:latin typeface="Times New Roman" pitchFamily="18" charset="0"/>
                <a:cs typeface="Times New Roman" pitchFamily="18" charset="0"/>
              </a:rPr>
              <a:t>Món quà ông thích nhất hôm nay là chùm điểm 10 của cháu đấy.</a:t>
            </a:r>
          </a:p>
        </p:txBody>
      </p:sp>
      <p:cxnSp>
        <p:nvCxnSpPr>
          <p:cNvPr id="15" name="Straight Connector 14"/>
          <p:cNvCxnSpPr/>
          <p:nvPr/>
        </p:nvCxnSpPr>
        <p:spPr>
          <a:xfrm flipH="1">
            <a:off x="6169422" y="5685440"/>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580813" y="5623576"/>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1675269" y="5623576"/>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par>
                                <p:cTn id="59" presetID="2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1967916" y="1905797"/>
            <a:ext cx="3168388" cy="1569660"/>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Cây sáng kiến</a:t>
            </a:r>
            <a:r>
              <a:rPr lang="vi-VN" sz="3200" b="1" i="1" dirty="0" smtClean="0">
                <a:solidFill>
                  <a:srgbClr val="FF0000"/>
                </a:solidFill>
                <a:latin typeface="Times New Roman" pitchFamily="18" charset="0"/>
                <a:cs typeface="Times New Roman" pitchFamily="18" charset="0"/>
              </a:rPr>
              <a:t>:</a:t>
            </a:r>
            <a:endParaRPr lang="en-US" sz="3200" b="1" i="1" dirty="0" smtClean="0">
              <a:solidFill>
                <a:srgbClr val="FF0000"/>
              </a:solidFill>
              <a:latin typeface="Times New Roman" pitchFamily="18" charset="0"/>
              <a:cs typeface="Times New Roman" pitchFamily="18" charset="0"/>
            </a:endParaRPr>
          </a:p>
          <a:p>
            <a:pPr algn="ctr"/>
            <a:r>
              <a:rPr lang="vi-VN" sz="3200" dirty="0">
                <a:latin typeface="Times New Roman" pitchFamily="18" charset="0"/>
                <a:cs typeface="Times New Roman" pitchFamily="18" charset="0"/>
              </a:rPr>
              <a:t> người có nhiều sáng kiến.</a:t>
            </a:r>
          </a:p>
        </p:txBody>
      </p:sp>
      <p:pic>
        <p:nvPicPr>
          <p:cNvPr id="1026" name="Picture 2" descr="HD wallpaper: light bulb, idea, think, education, learn, knowledge,  information | Wallpaper Fl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310" y="3798727"/>
            <a:ext cx="3200191" cy="2901908"/>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32954" y="1760370"/>
            <a:ext cx="3048000" cy="1569660"/>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Ngày lập đông</a:t>
            </a:r>
            <a:r>
              <a:rPr lang="vi-VN" sz="3200" b="1" i="1" dirty="0" smtClean="0">
                <a:solidFill>
                  <a:srgbClr val="FF0000"/>
                </a:solidFill>
                <a:latin typeface="Times New Roman" pitchFamily="18" charset="0"/>
                <a:cs typeface="Times New Roman" pitchFamily="18" charset="0"/>
              </a:rPr>
              <a:t>:</a:t>
            </a:r>
            <a:endParaRPr lang="en-US" sz="3200" b="1" i="1" dirty="0" smtClean="0">
              <a:solidFill>
                <a:srgbClr val="FF0000"/>
              </a:solidFill>
              <a:latin typeface="Times New Roman" pitchFamily="18" charset="0"/>
              <a:cs typeface="Times New Roman" pitchFamily="18" charset="0"/>
            </a:endParaRPr>
          </a:p>
          <a:p>
            <a:pPr algn="ctr"/>
            <a:r>
              <a:rPr lang="vi-VN" sz="3200" dirty="0">
                <a:latin typeface="Times New Roman" pitchFamily="18" charset="0"/>
                <a:cs typeface="Times New Roman" pitchFamily="18" charset="0"/>
              </a:rPr>
              <a:t> ngày bắt đầu mùa đông.</a:t>
            </a:r>
          </a:p>
        </p:txBody>
      </p:sp>
      <p:pic>
        <p:nvPicPr>
          <p:cNvPr id="1028" name="Picture 4" descr="Hôm nay Lập Đông - Đài phát thanh quốc tế Trung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435" y="3915907"/>
            <a:ext cx="2527213" cy="2611054"/>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532606" y="304800"/>
            <a:ext cx="3276600" cy="1186100"/>
          </a:xfrm>
          <a:prstGeom prst="rect">
            <a:avLst/>
          </a:prstGeom>
        </p:spPr>
      </p:pic>
      <p:sp>
        <p:nvSpPr>
          <p:cNvPr id="3" name="Oval 2"/>
          <p:cNvSpPr/>
          <p:nvPr/>
        </p:nvSpPr>
        <p:spPr>
          <a:xfrm>
            <a:off x="6885449" y="3622969"/>
            <a:ext cx="3189185" cy="319693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909813" y="3603919"/>
            <a:ext cx="3189185" cy="319693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08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1000"/>
                                        <p:tgtEl>
                                          <p:spTgt spid="1028"/>
                                        </p:tgtEl>
                                      </p:cBhvr>
                                    </p:animEffect>
                                    <p:anim calcmode="lin" valueType="num">
                                      <p:cBhvr>
                                        <p:cTn id="33" dur="1000" fill="hold"/>
                                        <p:tgtEl>
                                          <p:spTgt spid="1028"/>
                                        </p:tgtEl>
                                        <p:attrNameLst>
                                          <p:attrName>ppt_x</p:attrName>
                                        </p:attrNameLst>
                                      </p:cBhvr>
                                      <p:tavLst>
                                        <p:tav tm="0">
                                          <p:val>
                                            <p:strVal val="#ppt_x"/>
                                          </p:val>
                                        </p:tav>
                                        <p:tav tm="100000">
                                          <p:val>
                                            <p:strVal val="#ppt_x"/>
                                          </p:val>
                                        </p:tav>
                                      </p:tavLst>
                                    </p:anim>
                                    <p:anim calcmode="lin" valueType="num">
                                      <p:cBhvr>
                                        <p:cTn id="34" dur="1000" fill="hold"/>
                                        <p:tgtEl>
                                          <p:spTgt spid="10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177083" y="3761307"/>
            <a:ext cx="4336471" cy="2554545"/>
          </a:xfrm>
          <a:prstGeom prst="rect">
            <a:avLst/>
          </a:prstGeom>
        </p:spPr>
        <p:txBody>
          <a:bodyPr wrap="square">
            <a:spAutoFit/>
          </a:bodyPr>
          <a:lstStyle/>
          <a:p>
            <a:pPr algn="ctr"/>
            <a:r>
              <a:rPr lang="vi-VN" sz="3200" b="1" i="1" dirty="0" smtClean="0">
                <a:solidFill>
                  <a:srgbClr val="FF0000"/>
                </a:solidFill>
                <a:latin typeface="Times New Roman" pitchFamily="18" charset="0"/>
                <a:cs typeface="Times New Roman" pitchFamily="18" charset="0"/>
              </a:rPr>
              <a:t> Ngày của ông bà: </a:t>
            </a:r>
            <a:endParaRPr lang="en-US" sz="3200" b="1" i="1" dirty="0" smtClean="0">
              <a:solidFill>
                <a:srgbClr val="FF0000"/>
              </a:solidFill>
              <a:latin typeface="Times New Roman" pitchFamily="18" charset="0"/>
              <a:cs typeface="Times New Roman" pitchFamily="18" charset="0"/>
            </a:endParaRPr>
          </a:p>
          <a:p>
            <a:pPr algn="ctr"/>
            <a:r>
              <a:rPr lang="vi-VN" sz="3200" dirty="0" smtClean="0">
                <a:latin typeface="Times New Roman" pitchFamily="18" charset="0"/>
                <a:cs typeface="Times New Roman" pitchFamily="18" charset="0"/>
              </a:rPr>
              <a:t>Từ </a:t>
            </a:r>
            <a:r>
              <a:rPr lang="vi-VN" sz="3200" dirty="0">
                <a:latin typeface="Times New Roman" pitchFamily="18" charset="0"/>
                <a:cs typeface="Times New Roman" pitchFamily="18" charset="0"/>
              </a:rPr>
              <a:t>năm 1991, ngày 1 tháng 10 hằng năm đã được lấy làm ngày Quốc tế Người cao tuổi.</a:t>
            </a:r>
            <a:endParaRPr lang="en-US" sz="3200" dirty="0">
              <a:latin typeface="Times New Roman" pitchFamily="18" charset="0"/>
              <a:cs typeface="Times New Roman" pitchFamily="18" charset="0"/>
            </a:endParaRPr>
          </a:p>
        </p:txBody>
      </p:sp>
      <p:pic>
        <p:nvPicPr>
          <p:cNvPr id="2052" name="Picture 4" descr="Tượng ông bà đánh đà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795" y="3761307"/>
            <a:ext cx="2618372" cy="2490522"/>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845017" y="1066800"/>
            <a:ext cx="3422389" cy="1569660"/>
          </a:xfrm>
          <a:prstGeom prst="rect">
            <a:avLst/>
          </a:prstGeom>
        </p:spPr>
        <p:txBody>
          <a:bodyPr wrap="square">
            <a:spAutoFit/>
          </a:bodyPr>
          <a:lstStyle/>
          <a:p>
            <a:pPr algn="ctr"/>
            <a:r>
              <a:rPr lang="en-US" sz="3200" b="1" i="1" dirty="0" err="1">
                <a:solidFill>
                  <a:srgbClr val="FF0000"/>
                </a:solidFill>
                <a:latin typeface="Times New Roman" pitchFamily="18" charset="0"/>
                <a:cs typeface="Times New Roman" pitchFamily="18" charset="0"/>
              </a:rPr>
              <a:t>Chúc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thọ</a:t>
            </a:r>
            <a:r>
              <a:rPr lang="en-US" sz="3200" b="1" i="1" dirty="0">
                <a:solidFill>
                  <a:srgbClr val="FF0000"/>
                </a:solidFill>
                <a:latin typeface="Times New Roman" pitchFamily="18" charset="0"/>
                <a:cs typeface="Times New Roman" pitchFamily="18" charset="0"/>
              </a:rPr>
              <a:t>: </a:t>
            </a:r>
            <a:endParaRPr lang="en-US" sz="3200" b="1" i="1" dirty="0" smtClean="0">
              <a:solidFill>
                <a:srgbClr val="FF0000"/>
              </a:solidFill>
              <a:latin typeface="Times New Roman" pitchFamily="18" charset="0"/>
              <a:cs typeface="Times New Roman" pitchFamily="18" charset="0"/>
            </a:endParaRPr>
          </a:p>
          <a:p>
            <a:pPr algn="ctr"/>
            <a:r>
              <a:rPr lang="en-US" sz="3200" dirty="0" err="1" smtClean="0">
                <a:latin typeface="Times New Roman" pitchFamily="18" charset="0"/>
                <a:cs typeface="Times New Roman" pitchFamily="18" charset="0"/>
              </a:rPr>
              <a:t>chúc</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mừng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lâu</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7" name="AutoShape 6" descr="40+ lời chúc mừng thọ hay và ý nghĩa dành cho ông bà, cha mẹ - META.vn"/>
          <p:cNvSpPr>
            <a:spLocks noChangeAspect="1" noChangeArrowheads="1"/>
          </p:cNvSpPr>
          <p:nvPr/>
        </p:nvSpPr>
        <p:spPr bwMode="auto">
          <a:xfrm>
            <a:off x="1708230" y="730901"/>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8" name="AutoShape 8" descr="40+ lời chúc mừng thọ hay và ý nghĩa dành cho ông bà, cha mẹ - META.vn"/>
          <p:cNvSpPr>
            <a:spLocks noChangeAspect="1" noChangeArrowheads="1"/>
          </p:cNvSpPr>
          <p:nvPr/>
        </p:nvSpPr>
        <p:spPr bwMode="auto">
          <a:xfrm>
            <a:off x="1859614" y="882284"/>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9" name="AutoShape 10" descr="40+ lời chúc mừng thọ hay và ý nghĩa dành cho ông bà, cha mẹ - META.vn"/>
          <p:cNvSpPr>
            <a:spLocks noChangeAspect="1" noChangeArrowheads="1"/>
          </p:cNvSpPr>
          <p:nvPr/>
        </p:nvSpPr>
        <p:spPr bwMode="auto">
          <a:xfrm>
            <a:off x="2010998" y="1033668"/>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11" name="AutoShape 14" descr="40+ lời chúc mừng thọ hay và ý nghĩa dành cho ông bà, cha mẹ - META.vn"/>
          <p:cNvSpPr>
            <a:spLocks noChangeAspect="1" noChangeArrowheads="1"/>
          </p:cNvSpPr>
          <p:nvPr/>
        </p:nvSpPr>
        <p:spPr bwMode="auto">
          <a:xfrm>
            <a:off x="2313765" y="1336436"/>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009" y="1912425"/>
            <a:ext cx="2618372" cy="2284948"/>
          </a:xfrm>
          <a:prstGeom prst="ellipse">
            <a:avLst/>
          </a:prstGeom>
        </p:spPr>
      </p:pic>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532606" y="304800"/>
            <a:ext cx="3276600" cy="1186100"/>
          </a:xfrm>
          <a:prstGeom prst="rect">
            <a:avLst/>
          </a:prstGeom>
        </p:spPr>
      </p:pic>
      <p:sp>
        <p:nvSpPr>
          <p:cNvPr id="17" name="Oval 16"/>
          <p:cNvSpPr/>
          <p:nvPr/>
        </p:nvSpPr>
        <p:spPr>
          <a:xfrm>
            <a:off x="6193603" y="1456434"/>
            <a:ext cx="3189185" cy="31969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59389" y="3408103"/>
            <a:ext cx="3189185" cy="3196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04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a:off x="608806" y="860286"/>
            <a:ext cx="0" cy="256871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8806" y="3545586"/>
            <a:ext cx="0" cy="102641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8806" y="4724400"/>
            <a:ext cx="0" cy="1600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95006" y="10480"/>
            <a:ext cx="4660250" cy="707886"/>
          </a:xfrm>
          <a:prstGeom prst="rect">
            <a:avLst/>
          </a:prstGeom>
        </p:spPr>
        <p:txBody>
          <a:bodyPr wrap="none">
            <a:spAutoFit/>
          </a:bodyPr>
          <a:lstStyle/>
          <a:p>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08806" y="816652"/>
            <a:ext cx="11430000" cy="6001643"/>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1. Ở lớp cũng như ở nhà, bé Hà được coi là một cây sáng kiến. Một hôm, Hà hỏi bố:</a:t>
            </a:r>
          </a:p>
          <a:p>
            <a:r>
              <a:rPr lang="vi-VN" sz="2400" dirty="0">
                <a:latin typeface="Times New Roman" panose="02020603050405020304" pitchFamily="18" charset="0"/>
                <a:cs typeface="Times New Roman" panose="02020603050405020304" pitchFamily="18" charset="0"/>
              </a:rPr>
              <a:t>- Bố ơi, sao không có ngày của ông bà, bố nhỉ? </a:t>
            </a:r>
          </a:p>
          <a:p>
            <a:r>
              <a:rPr lang="vi-VN" sz="2400" dirty="0">
                <a:latin typeface="Times New Roman" panose="02020603050405020304" pitchFamily="18" charset="0"/>
                <a:cs typeface="Times New Roman" panose="02020603050405020304" pitchFamily="18" charset="0"/>
              </a:rPr>
              <a:t>Thấy bố ngạc nhiên, Hà bèn giải thích:</a:t>
            </a:r>
          </a:p>
          <a:p>
            <a:r>
              <a:rPr lang="vi-VN" sz="2400" dirty="0">
                <a:latin typeface="Times New Roman" panose="02020603050405020304" pitchFamily="18" charset="0"/>
                <a:cs typeface="Times New Roman" panose="02020603050405020304" pitchFamily="18" charset="0"/>
              </a:rPr>
              <a:t>- Con đã có ngày 1 tháng 6. Bố là công nhân, có ngày 1 tháng 5. Mẹ có ngày 8 tháng 3. Còn ông bà thì chưa có ngày lễ nào cả.</a:t>
            </a:r>
          </a:p>
          <a:p>
            <a:r>
              <a:rPr lang="vi-VN" sz="2400" dirty="0">
                <a:latin typeface="Times New Roman" panose="02020603050405020304" pitchFamily="18" charset="0"/>
                <a:cs typeface="Times New Roman" panose="02020603050405020304" pitchFamily="18" charset="0"/>
              </a:rPr>
              <a:t>Hai bố con bàn nhau lấy ngay lập đông hằng năm làm “ngày của ông bà”, vì khi trời bắt đầu rét, mọi người cần chăm lo cho sức khoẻ của các cụ già.</a:t>
            </a:r>
          </a:p>
          <a:p>
            <a:r>
              <a:rPr lang="vi-VN" sz="2400" dirty="0">
                <a:latin typeface="Times New Roman" panose="02020603050405020304" pitchFamily="18" charset="0"/>
                <a:cs typeface="Times New Roman" panose="02020603050405020304" pitchFamily="18" charset="0"/>
              </a:rPr>
              <a:t>2. Ngày lập đông đến gần, Hà nghĩ mãi mà chưa biết nên chuẩn bị quà gì tặng ông bà.</a:t>
            </a:r>
          </a:p>
          <a:p>
            <a:r>
              <a:rPr lang="vi-VN" sz="2400" dirty="0">
                <a:latin typeface="Times New Roman" panose="02020603050405020304" pitchFamily="18" charset="0"/>
                <a:cs typeface="Times New Roman" panose="02020603050405020304" pitchFamily="18" charset="0"/>
              </a:rPr>
              <a:t>Bố khẽ nói vào tại Hà điều gì đó. Hà ngả đầu vào vai bố:</a:t>
            </a:r>
          </a:p>
          <a:p>
            <a:r>
              <a:rPr lang="vi-VN" sz="2400" dirty="0">
                <a:latin typeface="Times New Roman" panose="02020603050405020304" pitchFamily="18" charset="0"/>
                <a:cs typeface="Times New Roman" panose="02020603050405020304" pitchFamily="18" charset="0"/>
              </a:rPr>
              <a:t>- Con sẽ cố gắng, bố ạ.</a:t>
            </a:r>
          </a:p>
          <a:p>
            <a:r>
              <a:rPr lang="vi-VN" sz="2400" dirty="0">
                <a:latin typeface="Times New Roman" panose="02020603050405020304" pitchFamily="18" charset="0"/>
                <a:cs typeface="Times New Roman" panose="02020603050405020304" pitchFamily="18" charset="0"/>
              </a:rPr>
              <a:t>3. Đến ngày lặp đông, các cô, các chú đều về chúc thọ ông bà. Ông bà cảm động lắm. Bà bảo:</a:t>
            </a:r>
          </a:p>
          <a:p>
            <a:r>
              <a:rPr lang="vi-VN" sz="2400" dirty="0">
                <a:latin typeface="Times New Roman" panose="02020603050405020304" pitchFamily="18" charset="0"/>
                <a:cs typeface="Times New Roman" panose="02020603050405020304" pitchFamily="18" charset="0"/>
              </a:rPr>
              <a:t>- Con cháu đông vui, hiếu thảo thế này, ông bà sẽ sống trăm tuổi.</a:t>
            </a:r>
          </a:p>
          <a:p>
            <a:r>
              <a:rPr lang="vi-VN" sz="2400" dirty="0">
                <a:latin typeface="Times New Roman" panose="02020603050405020304" pitchFamily="18" charset="0"/>
                <a:cs typeface="Times New Roman" panose="02020603050405020304" pitchFamily="18" charset="0"/>
              </a:rPr>
              <a:t>Ông thì ôm lấy bé Hà, nói:</a:t>
            </a:r>
          </a:p>
          <a:p>
            <a:r>
              <a:rPr lang="vi-VN" sz="2400" dirty="0">
                <a:latin typeface="Times New Roman" panose="02020603050405020304" pitchFamily="18" charset="0"/>
                <a:cs typeface="Times New Roman" panose="02020603050405020304" pitchFamily="18" charset="0"/>
              </a:rPr>
              <a:t>- Món quà ông thích nhất hôm nay là chùm điểm 10 của cháu đấy.</a:t>
            </a:r>
          </a:p>
          <a:p>
            <a:pPr algn="r"/>
            <a:r>
              <a:rPr lang="vi-VN" sz="2400" dirty="0">
                <a:latin typeface="Times New Roman" panose="02020603050405020304" pitchFamily="18" charset="0"/>
                <a:cs typeface="Times New Roman" panose="02020603050405020304" pitchFamily="18" charset="0"/>
              </a:rPr>
              <a:t>Theo H</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 P</a:t>
            </a:r>
            <a:r>
              <a:rPr lang="en-US" sz="2400" dirty="0">
                <a:latin typeface="Times New Roman" panose="02020603050405020304" pitchFamily="18" charset="0"/>
                <a:cs typeface="Times New Roman" panose="02020603050405020304" pitchFamily="18" charset="0"/>
              </a:rPr>
              <a:t>HƯƠNG</a:t>
            </a:r>
            <a:endParaRPr lang="vi-VN" sz="2400" dirty="0">
              <a:latin typeface="Times New Roman" panose="02020603050405020304" pitchFamily="18" charset="0"/>
              <a:cs typeface="Times New Roman" panose="02020603050405020304" pitchFamily="18" charset="0"/>
            </a:endParaRPr>
          </a:p>
        </p:txBody>
      </p:sp>
      <p:sp>
        <p:nvSpPr>
          <p:cNvPr id="12" name="Oval 11"/>
          <p:cNvSpPr/>
          <p:nvPr/>
        </p:nvSpPr>
        <p:spPr>
          <a:xfrm>
            <a:off x="75406" y="816653"/>
            <a:ext cx="43840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1</a:t>
            </a:r>
            <a:endParaRPr lang="vi-VN" sz="3200" b="1" dirty="0">
              <a:latin typeface="Times New Roman" pitchFamily="18" charset="0"/>
              <a:cs typeface="Times New Roman" pitchFamily="18" charset="0"/>
            </a:endParaRPr>
          </a:p>
        </p:txBody>
      </p:sp>
      <p:sp>
        <p:nvSpPr>
          <p:cNvPr id="13" name="Oval 12"/>
          <p:cNvSpPr/>
          <p:nvPr/>
        </p:nvSpPr>
        <p:spPr>
          <a:xfrm>
            <a:off x="75406" y="3479676"/>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2</a:t>
            </a:r>
            <a:endParaRPr lang="vi-VN" sz="3200" b="1" dirty="0">
              <a:latin typeface="Times New Roman" pitchFamily="18" charset="0"/>
              <a:cs typeface="Times New Roman" pitchFamily="18" charset="0"/>
            </a:endParaRPr>
          </a:p>
        </p:txBody>
      </p:sp>
      <p:sp>
        <p:nvSpPr>
          <p:cNvPr id="14" name="Oval 13"/>
          <p:cNvSpPr/>
          <p:nvPr/>
        </p:nvSpPr>
        <p:spPr>
          <a:xfrm>
            <a:off x="152400" y="4578474"/>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
        <p:nvSpPr>
          <p:cNvPr id="15" name="Flowchart: Terminator 14"/>
          <p:cNvSpPr/>
          <p:nvPr/>
        </p:nvSpPr>
        <p:spPr>
          <a:xfrm>
            <a:off x="8761412" y="5010522"/>
            <a:ext cx="3276600" cy="1194587"/>
          </a:xfrm>
          <a:prstGeom prst="flowChartTerminator">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608805" y="-43634"/>
            <a:ext cx="2895601" cy="860287"/>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05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grpId="1" nodeType="clickEffect">
                                  <p:stCondLst>
                                    <p:cond delay="0"/>
                                  </p:stCondLst>
                                  <p:childTnLst>
                                    <p:anim calcmode="lin" valueType="num">
                                      <p:cBhvr>
                                        <p:cTn id="37" dur="1000"/>
                                        <p:tgtEl>
                                          <p:spTgt spid="15"/>
                                        </p:tgtEl>
                                        <p:attrNameLst>
                                          <p:attrName>ppt_w</p:attrName>
                                        </p:attrNameLst>
                                      </p:cBhvr>
                                      <p:tavLst>
                                        <p:tav tm="0">
                                          <p:val>
                                            <p:strVal val="ppt_w"/>
                                          </p:val>
                                        </p:tav>
                                        <p:tav tm="100000">
                                          <p:val>
                                            <p:fltVal val="0"/>
                                          </p:val>
                                        </p:tav>
                                      </p:tavLst>
                                    </p:anim>
                                    <p:anim calcmode="lin" valueType="num">
                                      <p:cBhvr>
                                        <p:cTn id="38" dur="1000"/>
                                        <p:tgtEl>
                                          <p:spTgt spid="15"/>
                                        </p:tgtEl>
                                        <p:attrNameLst>
                                          <p:attrName>ppt_h</p:attrName>
                                        </p:attrNameLst>
                                      </p:cBhvr>
                                      <p:tavLst>
                                        <p:tav tm="0">
                                          <p:val>
                                            <p:strVal val="ppt_h"/>
                                          </p:val>
                                        </p:tav>
                                        <p:tav tm="100000">
                                          <p:val>
                                            <p:fltVal val="0"/>
                                          </p:val>
                                        </p:tav>
                                      </p:tavLst>
                                    </p:anim>
                                    <p:anim calcmode="lin" valueType="num">
                                      <p:cBhvr>
                                        <p:cTn id="39" dur="1000"/>
                                        <p:tgtEl>
                                          <p:spTgt spid="15"/>
                                        </p:tgtEl>
                                        <p:attrNameLst>
                                          <p:attrName>style.rotation</p:attrName>
                                        </p:attrNameLst>
                                      </p:cBhvr>
                                      <p:tavLst>
                                        <p:tav tm="0">
                                          <p:val>
                                            <p:fltVal val="0"/>
                                          </p:val>
                                        </p:tav>
                                        <p:tav tm="100000">
                                          <p:val>
                                            <p:fltVal val="90"/>
                                          </p:val>
                                        </p:tav>
                                      </p:tavLst>
                                    </p:anim>
                                    <p:animEffect transition="out" filter="fad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5" grpId="1"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495006" y="10480"/>
            <a:ext cx="4660250" cy="707886"/>
          </a:xfrm>
          <a:prstGeom prst="rect">
            <a:avLst/>
          </a:prstGeom>
        </p:spPr>
        <p:txBody>
          <a:bodyPr wrap="none">
            <a:spAutoFit/>
          </a:bodyPr>
          <a:lstStyle/>
          <a:p>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608806" y="816652"/>
            <a:ext cx="11430000" cy="6001643"/>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1. Ở lớp cũng như ở nhà, bé Hà được coi là một cây sáng kiến. Một hôm, Hà hỏi bố:</a:t>
            </a:r>
          </a:p>
          <a:p>
            <a:r>
              <a:rPr lang="vi-VN" sz="2400" dirty="0">
                <a:latin typeface="Times New Roman" panose="02020603050405020304" pitchFamily="18" charset="0"/>
                <a:cs typeface="Times New Roman" panose="02020603050405020304" pitchFamily="18" charset="0"/>
              </a:rPr>
              <a:t>- Bố ơi, sao không có ngày của ông bà, bố nhỉ? </a:t>
            </a:r>
          </a:p>
          <a:p>
            <a:r>
              <a:rPr lang="vi-VN" sz="2400" dirty="0">
                <a:latin typeface="Times New Roman" panose="02020603050405020304" pitchFamily="18" charset="0"/>
                <a:cs typeface="Times New Roman" panose="02020603050405020304" pitchFamily="18" charset="0"/>
              </a:rPr>
              <a:t>Thấy bố ngạc nhiên, Hà bèn giải thích:</a:t>
            </a:r>
          </a:p>
          <a:p>
            <a:r>
              <a:rPr lang="vi-VN" sz="2400" dirty="0">
                <a:latin typeface="Times New Roman" panose="02020603050405020304" pitchFamily="18" charset="0"/>
                <a:cs typeface="Times New Roman" panose="02020603050405020304" pitchFamily="18" charset="0"/>
              </a:rPr>
              <a:t>- Con đã có ngày 1 tháng 6. Bố là công nhân, có ngày 1 tháng 5. Mẹ có ngày 8 tháng 3. Còn ông bà thì chưa có ngày lễ nào cả.</a:t>
            </a:r>
          </a:p>
          <a:p>
            <a:r>
              <a:rPr lang="vi-VN" sz="2400" dirty="0">
                <a:latin typeface="Times New Roman" panose="02020603050405020304" pitchFamily="18" charset="0"/>
                <a:cs typeface="Times New Roman" panose="02020603050405020304" pitchFamily="18" charset="0"/>
              </a:rPr>
              <a:t>Hai bố con bàn nhau lấy ngay lập đông hằng năm làm “ngày của ông bà”, vì khi trời bắt đầu rét, mọi người cần chăm lo cho sức khoẻ của các cụ già.</a:t>
            </a:r>
          </a:p>
          <a:p>
            <a:r>
              <a:rPr lang="vi-VN" sz="2400" dirty="0">
                <a:latin typeface="Times New Roman" panose="02020603050405020304" pitchFamily="18" charset="0"/>
                <a:cs typeface="Times New Roman" panose="02020603050405020304" pitchFamily="18" charset="0"/>
              </a:rPr>
              <a:t>2. Ngày lập đông đến gần, Hà nghĩ mãi mà chưa biết nên chuẩn bị quà gì tặng ông bà.</a:t>
            </a:r>
          </a:p>
          <a:p>
            <a:r>
              <a:rPr lang="vi-VN" sz="2400" dirty="0">
                <a:latin typeface="Times New Roman" panose="02020603050405020304" pitchFamily="18" charset="0"/>
                <a:cs typeface="Times New Roman" panose="02020603050405020304" pitchFamily="18" charset="0"/>
              </a:rPr>
              <a:t>Bố khẽ nói vào tại Hà điều gì đó. Hà ngả đầu vào vai bố:</a:t>
            </a:r>
          </a:p>
          <a:p>
            <a:r>
              <a:rPr lang="vi-VN" sz="2400" dirty="0">
                <a:latin typeface="Times New Roman" panose="02020603050405020304" pitchFamily="18" charset="0"/>
                <a:cs typeface="Times New Roman" panose="02020603050405020304" pitchFamily="18" charset="0"/>
              </a:rPr>
              <a:t>- Con sẽ cố gắng, bố ạ.</a:t>
            </a:r>
          </a:p>
          <a:p>
            <a:r>
              <a:rPr lang="vi-VN" sz="2400" dirty="0">
                <a:latin typeface="Times New Roman" panose="02020603050405020304" pitchFamily="18" charset="0"/>
                <a:cs typeface="Times New Roman" panose="02020603050405020304" pitchFamily="18" charset="0"/>
              </a:rPr>
              <a:t>3. Đến ngày lặp đông, các cô, các chú đều về chúc thọ ông bà. Ông bà cảm động lắm. Bà bảo:</a:t>
            </a:r>
          </a:p>
          <a:p>
            <a:r>
              <a:rPr lang="vi-VN" sz="2400" dirty="0">
                <a:latin typeface="Times New Roman" panose="02020603050405020304" pitchFamily="18" charset="0"/>
                <a:cs typeface="Times New Roman" panose="02020603050405020304" pitchFamily="18" charset="0"/>
              </a:rPr>
              <a:t>- Con cháu đông vui, hiếu thảo thế này, ông bà sẽ sống trăm tuổi.</a:t>
            </a:r>
          </a:p>
          <a:p>
            <a:r>
              <a:rPr lang="vi-VN" sz="2400" dirty="0">
                <a:latin typeface="Times New Roman" panose="02020603050405020304" pitchFamily="18" charset="0"/>
                <a:cs typeface="Times New Roman" panose="02020603050405020304" pitchFamily="18" charset="0"/>
              </a:rPr>
              <a:t>Ông thì ôm lấy bé Hà, nói:</a:t>
            </a:r>
          </a:p>
          <a:p>
            <a:r>
              <a:rPr lang="vi-VN" sz="2400" dirty="0">
                <a:latin typeface="Times New Roman" panose="02020603050405020304" pitchFamily="18" charset="0"/>
                <a:cs typeface="Times New Roman" panose="02020603050405020304" pitchFamily="18" charset="0"/>
              </a:rPr>
              <a:t>- Món quà ông thích nhất hôm nay là chùm điểm 10 của cháu đấy.</a:t>
            </a:r>
          </a:p>
          <a:p>
            <a:pPr algn="r"/>
            <a:r>
              <a:rPr lang="vi-VN" sz="2400" dirty="0">
                <a:latin typeface="Times New Roman" panose="02020603050405020304" pitchFamily="18" charset="0"/>
                <a:cs typeface="Times New Roman" panose="02020603050405020304" pitchFamily="18" charset="0"/>
              </a:rPr>
              <a:t>Theo H</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 P</a:t>
            </a:r>
            <a:r>
              <a:rPr lang="en-US" sz="2400" dirty="0">
                <a:latin typeface="Times New Roman" panose="02020603050405020304" pitchFamily="18" charset="0"/>
                <a:cs typeface="Times New Roman" panose="02020603050405020304" pitchFamily="18" charset="0"/>
              </a:rPr>
              <a:t>HƯƠNG</a:t>
            </a:r>
            <a:endParaRPr lang="vi-VN" sz="2400" dirty="0">
              <a:latin typeface="Times New Roman" panose="02020603050405020304" pitchFamily="18" charset="0"/>
              <a:cs typeface="Times New Roman" panose="02020603050405020304" pitchFamily="18" charset="0"/>
            </a:endParaRPr>
          </a:p>
        </p:txBody>
      </p:sp>
      <p:sp>
        <p:nvSpPr>
          <p:cNvPr id="8" name="Flowchart: Terminator 7"/>
          <p:cNvSpPr/>
          <p:nvPr/>
        </p:nvSpPr>
        <p:spPr>
          <a:xfrm>
            <a:off x="608806" y="0"/>
            <a:ext cx="2895600" cy="860287"/>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32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06" y="-681335"/>
            <a:ext cx="9144000" cy="9144000"/>
          </a:xfrm>
          <a:prstGeom prst="rect">
            <a:avLst/>
          </a:prstGeom>
        </p:spPr>
      </p:pic>
      <p:sp>
        <p:nvSpPr>
          <p:cNvPr id="3" name="Rectangle 2"/>
          <p:cNvSpPr/>
          <p:nvPr/>
        </p:nvSpPr>
        <p:spPr>
          <a:xfrm>
            <a:off x="2819314" y="2240340"/>
            <a:ext cx="4065728" cy="1569660"/>
          </a:xfrm>
          <a:prstGeom prst="rect">
            <a:avLst/>
          </a:prstGeom>
          <a:noFill/>
        </p:spPr>
        <p:txBody>
          <a:bodyPr wrap="none" lIns="91440" tIns="45720" rIns="91440" bIns="45720">
            <a:spAutoFit/>
          </a:bodyPr>
          <a:lstStyle/>
          <a:p>
            <a:pPr algn="ctr"/>
            <a:r>
              <a:rPr lang="en-US" sz="9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TIẾT 2</a:t>
            </a:r>
            <a:endPar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45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49190" y="1295679"/>
            <a:ext cx="6252319" cy="3046731"/>
          </a:xfrm>
          <a:prstGeom prst="rect">
            <a:avLst/>
          </a:prstGeom>
          <a:noFill/>
        </p:spPr>
        <p:txBody>
          <a:bodyPr wrap="square" rtlCol="0">
            <a:spAutoFit/>
          </a:bodyPr>
          <a:lstStyle/>
          <a:p>
            <a:pPr algn="ctr"/>
            <a:r>
              <a:rPr lang="en-US" sz="95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500" y="4190851"/>
            <a:ext cx="2973699" cy="26223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51" y="439621"/>
            <a:ext cx="2332439" cy="272117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840" y="4221202"/>
            <a:ext cx="3536539" cy="353653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707" y="4902213"/>
            <a:ext cx="2174517" cy="2174517"/>
          </a:xfrm>
          <a:prstGeom prst="rect">
            <a:avLst/>
          </a:prstGeom>
        </p:spPr>
      </p:pic>
      <p:sp>
        <p:nvSpPr>
          <p:cNvPr id="7" name="Oval 6"/>
          <p:cNvSpPr/>
          <p:nvPr/>
        </p:nvSpPr>
        <p:spPr>
          <a:xfrm>
            <a:off x="10972007" y="152400"/>
            <a:ext cx="1126218" cy="914400"/>
          </a:xfrm>
          <a:prstGeom prst="ellipse">
            <a:avLst/>
          </a:prstGeom>
          <a:solidFill>
            <a:srgbClr val="71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151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1000"/>
                                        <p:tgtEl>
                                          <p:spTgt spid="2">
                                            <p:txEl>
                                              <p:pRg st="0" end="0"/>
                                            </p:txEl>
                                          </p:spTgt>
                                        </p:tgtEl>
                                      </p:cBhvr>
                                    </p:animEffect>
                                    <p:anim calcmode="lin" valueType="num">
                                      <p:cBhvr>
                                        <p:cTn id="3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073284" y="2690591"/>
            <a:ext cx="3503750" cy="2782091"/>
          </a:xfrm>
          <a:prstGeom prst="rect">
            <a:avLst/>
          </a:prstGeom>
        </p:spPr>
        <p:txBody>
          <a:bodyPr wrap="square">
            <a:spAutoFit/>
          </a:bodyPr>
          <a:lstStyle/>
          <a:p>
            <a:pPr algn="ctr"/>
            <a:r>
              <a:rPr lang="en-US" sz="8741"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ĐỌC </a:t>
            </a:r>
          </a:p>
          <a:p>
            <a:pPr algn="ctr"/>
            <a:r>
              <a:rPr lang="en-US" sz="8741"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HIỂU</a:t>
            </a:r>
            <a:endParaRPr lang="vi-VN" sz="8741"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9985184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80206" y="158266"/>
            <a:ext cx="5386411" cy="707886"/>
          </a:xfrm>
          <a:prstGeom prst="rect">
            <a:avLst/>
          </a:prstGeom>
        </p:spPr>
        <p:txBody>
          <a:bodyPr wrap="none">
            <a:spAutoFit/>
          </a:bodyPr>
          <a:lstStyle/>
          <a:p>
            <a:r>
              <a:rPr lang="en-US" sz="4000" b="1" dirty="0">
                <a:solidFill>
                  <a:srgbClr val="0000FF"/>
                </a:solidFill>
                <a:latin typeface="Times New Roman" pitchFamily="18" charset="0"/>
                <a:cs typeface="Times New Roman" pitchFamily="18" charset="0"/>
              </a:rPr>
              <a:t>1. </a:t>
            </a:r>
            <a:r>
              <a:rPr lang="vi-VN" sz="4000" b="1" dirty="0">
                <a:solidFill>
                  <a:srgbClr val="0000FF"/>
                </a:solidFill>
                <a:latin typeface="Times New Roman" pitchFamily="18" charset="0"/>
                <a:cs typeface="Times New Roman" pitchFamily="18" charset="0"/>
              </a:rPr>
              <a:t>Bé Hà hỏi bố điều gì?</a:t>
            </a:r>
          </a:p>
        </p:txBody>
      </p:sp>
      <p:sp>
        <p:nvSpPr>
          <p:cNvPr id="5" name="Rectangle 4"/>
          <p:cNvSpPr/>
          <p:nvPr/>
        </p:nvSpPr>
        <p:spPr>
          <a:xfrm>
            <a:off x="380206" y="1676400"/>
            <a:ext cx="6858000" cy="1323439"/>
          </a:xfrm>
          <a:prstGeom prst="rect">
            <a:avLst/>
          </a:prstGeom>
        </p:spPr>
        <p:txBody>
          <a:bodyPr wrap="square">
            <a:spAutoFit/>
          </a:bodyPr>
          <a:lstStyle/>
          <a:p>
            <a:r>
              <a:rPr lang="vi-VN" sz="4000" dirty="0">
                <a:latin typeface="Times New Roman" pitchFamily="18" charset="0"/>
                <a:cs typeface="Times New Roman" pitchFamily="18" charset="0"/>
              </a:rPr>
              <a:t> Bé Hà hỏi bố vì sao không có ngày của ông bà.</a:t>
            </a:r>
            <a:endParaRPr lang="en-US" sz="4000" dirty="0">
              <a:latin typeface="Times New Roman" pitchFamily="18" charset="0"/>
              <a:cs typeface="Times New Roman" pitchFamily="18" charset="0"/>
            </a:endParaRPr>
          </a:p>
        </p:txBody>
      </p:sp>
      <p:sp>
        <p:nvSpPr>
          <p:cNvPr id="6" name="Rectangle 5"/>
          <p:cNvSpPr/>
          <p:nvPr/>
        </p:nvSpPr>
        <p:spPr>
          <a:xfrm>
            <a:off x="362206" y="3253549"/>
            <a:ext cx="11506200"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Vì sao bé Hà và bố chọn ngày lập đông làm “ngày của ông bà”?</a:t>
            </a:r>
          </a:p>
        </p:txBody>
      </p:sp>
      <p:sp>
        <p:nvSpPr>
          <p:cNvPr id="7" name="Rectangle 6"/>
          <p:cNvSpPr/>
          <p:nvPr/>
        </p:nvSpPr>
        <p:spPr>
          <a:xfrm>
            <a:off x="380206" y="4619794"/>
            <a:ext cx="5456401" cy="1754326"/>
          </a:xfrm>
          <a:prstGeom prst="rect">
            <a:avLst/>
          </a:prstGeom>
        </p:spPr>
        <p:txBody>
          <a:bodyPr wrap="square">
            <a:spAutoFit/>
          </a:bodyPr>
          <a:lstStyle/>
          <a:p>
            <a:r>
              <a:rPr lang="vi-VN" sz="3600" dirty="0">
                <a:latin typeface="Times New Roman" pitchFamily="18" charset="0"/>
                <a:cs typeface="Times New Roman" pitchFamily="18" charset="0"/>
              </a:rPr>
              <a:t>Vì khi trời bắt đầu rét, mọi người cần chăm lo cho sức khỏe các cụ già.</a:t>
            </a:r>
          </a:p>
        </p:txBody>
      </p:sp>
      <p:pic>
        <p:nvPicPr>
          <p:cNvPr id="1026" name="Picture 2" descr="Bài Kiểm tra môn Tin học | Computers - Quizizz"/>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42" b="93988" l="9942" r="100000">
                        <a14:foregroundMark x1="73526" y1="36185" x2="63121" y2="52601"/>
                        <a14:foregroundMark x1="67052" y1="34798" x2="59653" y2="45665"/>
                        <a14:foregroundMark x1="63121" y1="33873" x2="78382" y2="46358"/>
                        <a14:foregroundMark x1="77225" y1="38266" x2="74451" y2="48439"/>
                        <a14:foregroundMark x1="79306" y1="40347" x2="70289" y2="51214"/>
                        <a14:foregroundMark x1="70751" y1="52139" x2="71445" y2="53526"/>
                        <a14:foregroundMark x1="71445" y1="51445" x2="68902" y2="52601"/>
                        <a14:foregroundMark x1="65434" y1="53064" x2="62659" y2="50058"/>
                        <a14:foregroundMark x1="82312" y1="75491" x2="82543" y2="78497"/>
                        <a14:foregroundMark x1="82543" y1="75954" x2="84162" y2="79422"/>
                        <a14:foregroundMark x1="89480" y1="31098" x2="89480" y2="31098"/>
                        <a14:foregroundMark x1="89711" y1="30173" x2="89711" y2="30173"/>
                        <a14:foregroundMark x1="88092" y1="20925" x2="91329" y2="19075"/>
                        <a14:foregroundMark x1="92486" y1="18844" x2="93642" y2="19538"/>
                      </a14:backgroundRemoval>
                    </a14:imgEffect>
                  </a14:imgLayer>
                </a14:imgProps>
              </a:ext>
              <a:ext uri="{28A0092B-C50C-407E-A947-70E740481C1C}">
                <a14:useLocalDpi xmlns:a14="http://schemas.microsoft.com/office/drawing/2010/main" val="0"/>
              </a:ext>
            </a:extLst>
          </a:blip>
          <a:srcRect l="50818" t="12851" r="1" b="12235"/>
          <a:stretch/>
        </p:blipFill>
        <p:spPr bwMode="auto">
          <a:xfrm>
            <a:off x="6781006" y="-120732"/>
            <a:ext cx="2286000" cy="3482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ếu Tố Gia đình Tặng Bà Một Chiếc Bánh Cho Lễ Hội đôi Lần Thứ Ch Hình ảnh |  Định dạng hình ảnh PSD 401614165|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791" b="90000" l="4651" r="95814">
                        <a14:foregroundMark x1="28605" y1="20581" x2="35349" y2="17791"/>
                        <a14:foregroundMark x1="26977" y1="20349" x2="26279" y2="28488"/>
                        <a14:foregroundMark x1="28140" y1="15930" x2="32093" y2="12674"/>
                        <a14:foregroundMark x1="32093" y1="12209" x2="40698" y2="13372"/>
                        <a14:foregroundMark x1="42093" y1="15465" x2="45349" y2="19651"/>
                        <a14:foregroundMark x1="24419" y1="18953" x2="24651" y2="25000"/>
                        <a14:foregroundMark x1="25116" y1="26628" x2="28605" y2="29651"/>
                      </a14:backgroundRemoval>
                    </a14:imgEffect>
                  </a14:imgLayer>
                </a14:imgProps>
              </a:ext>
              <a:ext uri="{28A0092B-C50C-407E-A947-70E740481C1C}">
                <a14:useLocalDpi xmlns:a14="http://schemas.microsoft.com/office/drawing/2010/main" val="0"/>
              </a:ext>
            </a:extLst>
          </a:blip>
          <a:srcRect/>
          <a:stretch>
            <a:fillRect/>
          </a:stretch>
        </p:blipFill>
        <p:spPr bwMode="auto">
          <a:xfrm>
            <a:off x="8714676" y="3615042"/>
            <a:ext cx="3497355" cy="34973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ưa ông Nội Trở Lại Lễ Hội Hoạt Hình Chongyang Hình ảnh | Định dạng hình  ảnh PSD 611244995| vn.lovepik.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81" l="10000" r="95930"/>
                    </a14:imgEffect>
                  </a14:imgLayer>
                </a14:imgProps>
              </a:ext>
              <a:ext uri="{28A0092B-C50C-407E-A947-70E740481C1C}">
                <a14:useLocalDpi xmlns:a14="http://schemas.microsoft.com/office/drawing/2010/main" val="0"/>
              </a:ext>
            </a:extLst>
          </a:blip>
          <a:srcRect/>
          <a:stretch>
            <a:fillRect/>
          </a:stretch>
        </p:blipFill>
        <p:spPr bwMode="auto">
          <a:xfrm>
            <a:off x="5237292" y="3361332"/>
            <a:ext cx="40767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34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42"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1000"/>
                                        <p:tgtEl>
                                          <p:spTgt spid="1028"/>
                                        </p:tgtEl>
                                      </p:cBhvr>
                                    </p:animEffect>
                                    <p:anim calcmode="lin" valueType="num">
                                      <p:cBhvr>
                                        <p:cTn id="39" dur="1000" fill="hold"/>
                                        <p:tgtEl>
                                          <p:spTgt spid="1028"/>
                                        </p:tgtEl>
                                        <p:attrNameLst>
                                          <p:attrName>ppt_x</p:attrName>
                                        </p:attrNameLst>
                                      </p:cBhvr>
                                      <p:tavLst>
                                        <p:tav tm="0">
                                          <p:val>
                                            <p:strVal val="#ppt_x"/>
                                          </p:val>
                                        </p:tav>
                                        <p:tav tm="100000">
                                          <p:val>
                                            <p:strVal val="#ppt_x"/>
                                          </p:val>
                                        </p:tav>
                                      </p:tavLst>
                                    </p:anim>
                                    <p:anim calcmode="lin" valueType="num">
                                      <p:cBhvr>
                                        <p:cTn id="40" dur="1000" fill="hold"/>
                                        <p:tgtEl>
                                          <p:spTgt spid="102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fade">
                                      <p:cBhvr>
                                        <p:cTn id="43" dur="1000"/>
                                        <p:tgtEl>
                                          <p:spTgt spid="1030"/>
                                        </p:tgtEl>
                                      </p:cBhvr>
                                    </p:animEffect>
                                    <p:anim calcmode="lin" valueType="num">
                                      <p:cBhvr>
                                        <p:cTn id="44" dur="1000" fill="hold"/>
                                        <p:tgtEl>
                                          <p:spTgt spid="1030"/>
                                        </p:tgtEl>
                                        <p:attrNameLst>
                                          <p:attrName>ppt_x</p:attrName>
                                        </p:attrNameLst>
                                      </p:cBhvr>
                                      <p:tavLst>
                                        <p:tav tm="0">
                                          <p:val>
                                            <p:strVal val="#ppt_x"/>
                                          </p:val>
                                        </p:tav>
                                        <p:tav tm="100000">
                                          <p:val>
                                            <p:strVal val="#ppt_x"/>
                                          </p:val>
                                        </p:tav>
                                      </p:tavLst>
                                    </p:anim>
                                    <p:anim calcmode="lin" valueType="num">
                                      <p:cBhvr>
                                        <p:cTn id="45"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11" name="Rectangle 10"/>
          <p:cNvSpPr/>
          <p:nvPr/>
        </p:nvSpPr>
        <p:spPr>
          <a:xfrm>
            <a:off x="456406" y="381000"/>
            <a:ext cx="10134600"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3. </a:t>
            </a:r>
            <a:r>
              <a:rPr lang="vi-VN" sz="4000" b="1" dirty="0">
                <a:solidFill>
                  <a:srgbClr val="0000FF"/>
                </a:solidFill>
                <a:latin typeface="Times New Roman" pitchFamily="18" charset="0"/>
                <a:cs typeface="Times New Roman" pitchFamily="18" charset="0"/>
              </a:rPr>
              <a:t>Gần đến ngày lập đông, Hà còn băn khoăn chuyện gì?</a:t>
            </a:r>
          </a:p>
        </p:txBody>
      </p:sp>
      <p:sp>
        <p:nvSpPr>
          <p:cNvPr id="12" name="Rectangle 11"/>
          <p:cNvSpPr/>
          <p:nvPr/>
        </p:nvSpPr>
        <p:spPr>
          <a:xfrm>
            <a:off x="550748" y="1968275"/>
            <a:ext cx="8150638" cy="1200329"/>
          </a:xfrm>
          <a:prstGeom prst="rect">
            <a:avLst/>
          </a:prstGeom>
        </p:spPr>
        <p:txBody>
          <a:bodyPr wrap="square">
            <a:spAutoFit/>
          </a:bodyPr>
          <a:lstStyle/>
          <a:p>
            <a:r>
              <a:rPr lang="vi-VN" sz="3600" dirty="0">
                <a:latin typeface="Times New Roman" pitchFamily="18" charset="0"/>
                <a:cs typeface="Times New Roman" pitchFamily="18" charset="0"/>
              </a:rPr>
              <a:t>Gần đến ngày lập đông, Hà còn băn khoăn chưa biết nên chuẩn bị quà gì tặng ông bà.</a:t>
            </a:r>
            <a:endParaRPr lang="en-US" sz="3600" dirty="0">
              <a:latin typeface="Times New Roman" pitchFamily="18" charset="0"/>
              <a:cs typeface="Times New Roman" pitchFamily="18" charset="0"/>
            </a:endParaRPr>
          </a:p>
        </p:txBody>
      </p:sp>
      <p:sp>
        <p:nvSpPr>
          <p:cNvPr id="13" name="Rectangle 12"/>
          <p:cNvSpPr/>
          <p:nvPr/>
        </p:nvSpPr>
        <p:spPr>
          <a:xfrm>
            <a:off x="451130" y="3491368"/>
            <a:ext cx="9009070"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Món quà Hà tặng ông bà là gì?</a:t>
            </a:r>
          </a:p>
        </p:txBody>
      </p:sp>
      <p:sp>
        <p:nvSpPr>
          <p:cNvPr id="14" name="Rectangle 13"/>
          <p:cNvSpPr/>
          <p:nvPr/>
        </p:nvSpPr>
        <p:spPr>
          <a:xfrm>
            <a:off x="761206" y="4767925"/>
            <a:ext cx="6096000" cy="1200329"/>
          </a:xfrm>
          <a:prstGeom prst="rect">
            <a:avLst/>
          </a:prstGeom>
        </p:spPr>
        <p:txBody>
          <a:bodyPr wrap="square">
            <a:spAutoFit/>
          </a:bodyPr>
          <a:lstStyle/>
          <a:p>
            <a:r>
              <a:rPr lang="vi-VN" sz="3600" dirty="0">
                <a:latin typeface="+mj-lt"/>
              </a:rPr>
              <a:t>Món quà Hà tặng ông bà là chùm điểm 10.</a:t>
            </a:r>
          </a:p>
        </p:txBody>
      </p:sp>
      <p:pic>
        <p:nvPicPr>
          <p:cNvPr id="2050" name="Picture 2" descr="Hình ảnh Tặng Quà Các ông Già, Người đàn ông Clipart, Kính Trọng Cha Mẹ, Ấm  Gia đình Vector và PNG với nền trong suốt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38" b="98594" l="10000" r="90000">
                        <a14:foregroundMark x1="35313" y1="20625" x2="41875" y2="33281"/>
                        <a14:foregroundMark x1="55156" y1="9531" x2="72188" y2="10313"/>
                        <a14:foregroundMark x1="72188" y1="10938" x2="72500" y2="12656"/>
                        <a14:foregroundMark x1="69219" y1="12344" x2="53906" y2="11250"/>
                        <a14:foregroundMark x1="58281" y1="7969" x2="48906" y2="12656"/>
                        <a14:foregroundMark x1="50313" y1="15000" x2="50156" y2="15000"/>
                        <a14:foregroundMark x1="30938" y1="20625" x2="42500" y2="20625"/>
                        <a14:foregroundMark x1="42813" y1="20313" x2="44531" y2="29531"/>
                      </a14:backgroundRemoval>
                    </a14:imgEffect>
                  </a14:imgLayer>
                </a14:imgProps>
              </a:ext>
              <a:ext uri="{28A0092B-C50C-407E-A947-70E740481C1C}">
                <a14:useLocalDpi xmlns:a14="http://schemas.microsoft.com/office/drawing/2010/main" val="0"/>
              </a:ext>
            </a:extLst>
          </a:blip>
          <a:srcRect/>
          <a:stretch>
            <a:fillRect/>
          </a:stretch>
        </p:blipFill>
        <p:spPr bwMode="auto">
          <a:xfrm>
            <a:off x="8701386" y="1029272"/>
            <a:ext cx="2774550" cy="27745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 Cổ Phiếu Đạt Điểm &amp;quot;10 Hoàn Hảo&amp;quot; Nên Mua Ngay - Inves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0606" y="4248727"/>
            <a:ext cx="4085330" cy="255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63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42" presetClass="entr" presetSubtype="0" fill="hold" nodeType="with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fade">
                                      <p:cBhvr>
                                        <p:cTn id="37" dur="1000"/>
                                        <p:tgtEl>
                                          <p:spTgt spid="2054"/>
                                        </p:tgtEl>
                                      </p:cBhvr>
                                    </p:animEffect>
                                    <p:anim calcmode="lin" valueType="num">
                                      <p:cBhvr>
                                        <p:cTn id="38" dur="1000" fill="hold"/>
                                        <p:tgtEl>
                                          <p:spTgt spid="2054"/>
                                        </p:tgtEl>
                                        <p:attrNameLst>
                                          <p:attrName>ppt_x</p:attrName>
                                        </p:attrNameLst>
                                      </p:cBhvr>
                                      <p:tavLst>
                                        <p:tav tm="0">
                                          <p:val>
                                            <p:strVal val="#ppt_x"/>
                                          </p:val>
                                        </p:tav>
                                        <p:tav tm="100000">
                                          <p:val>
                                            <p:strVal val="#ppt_x"/>
                                          </p:val>
                                        </p:tav>
                                      </p:tavLst>
                                    </p:anim>
                                    <p:anim calcmode="lin" valueType="num">
                                      <p:cBhvr>
                                        <p:cTn id="3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790406" y="2286000"/>
            <a:ext cx="4608955" cy="363176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15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Luyện</a:t>
            </a:r>
            <a:r>
              <a:rPr lang="en-US"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115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Tập</a:t>
            </a:r>
            <a:endParaRPr lang="vi-VN"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1810229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56406" y="-49728"/>
            <a:ext cx="10668000" cy="3400931"/>
          </a:xfrm>
          <a:prstGeom prst="rect">
            <a:avLst/>
          </a:prstGeom>
        </p:spPr>
        <p:txBody>
          <a:bodyPr wrap="square">
            <a:spAutoFit/>
          </a:bodyPr>
          <a:lstStyle/>
          <a:p>
            <a:pPr>
              <a:spcBef>
                <a:spcPts val="596"/>
              </a:spcBef>
            </a:pPr>
            <a:r>
              <a:rPr lang="en-US" sz="4000" b="1" dirty="0">
                <a:solidFill>
                  <a:srgbClr val="0000FF"/>
                </a:solidFill>
                <a:latin typeface="Times New Roman" pitchFamily="18" charset="0"/>
                <a:cs typeface="Times New Roman" pitchFamily="18" charset="0"/>
              </a:rPr>
              <a:t>1. </a:t>
            </a:r>
            <a:r>
              <a:rPr lang="vi-VN" sz="4000" b="1" dirty="0">
                <a:solidFill>
                  <a:srgbClr val="0000FF"/>
                </a:solidFill>
                <a:latin typeface="Times New Roman" pitchFamily="18" charset="0"/>
                <a:cs typeface="Times New Roman" pitchFamily="18" charset="0"/>
              </a:rPr>
              <a:t>Nói lời Hà chúc mừng ông bà và lời đáp của ông bà:</a:t>
            </a:r>
          </a:p>
          <a:p>
            <a:pPr>
              <a:spcBef>
                <a:spcPts val="596"/>
              </a:spcBef>
            </a:pPr>
            <a:r>
              <a:rPr lang="vi-VN" sz="4000" b="1" dirty="0">
                <a:solidFill>
                  <a:srgbClr val="0000FF"/>
                </a:solidFill>
                <a:latin typeface="Times New Roman" pitchFamily="18" charset="0"/>
                <a:cs typeface="Times New Roman" pitchFamily="18" charset="0"/>
              </a:rPr>
              <a:t>a</a:t>
            </a:r>
            <a:r>
              <a:rPr lang="en-US" sz="4000" b="1" dirty="0">
                <a:solidFill>
                  <a:srgbClr val="0000FF"/>
                </a:solidFill>
                <a:latin typeface="Times New Roman" pitchFamily="18" charset="0"/>
                <a:cs typeface="Times New Roman" pitchFamily="18" charset="0"/>
              </a:rPr>
              <a:t>)</a:t>
            </a:r>
            <a:r>
              <a:rPr lang="vi-VN" sz="4000" b="1" dirty="0">
                <a:solidFill>
                  <a:srgbClr val="0000FF"/>
                </a:solidFill>
                <a:latin typeface="Times New Roman" pitchFamily="18" charset="0"/>
                <a:cs typeface="Times New Roman" pitchFamily="18" charset="0"/>
              </a:rPr>
              <a:t> Nhân ngày của ông bà.</a:t>
            </a:r>
          </a:p>
          <a:p>
            <a:pPr>
              <a:spcBef>
                <a:spcPts val="596"/>
              </a:spcBef>
            </a:pPr>
            <a:r>
              <a:rPr lang="vi-VN" sz="4000" b="1" dirty="0">
                <a:solidFill>
                  <a:srgbClr val="0000FF"/>
                </a:solidFill>
                <a:latin typeface="Times New Roman" pitchFamily="18" charset="0"/>
                <a:cs typeface="Times New Roman" pitchFamily="18" charset="0"/>
              </a:rPr>
              <a:t>b</a:t>
            </a:r>
            <a:r>
              <a:rPr lang="en-US" sz="4000" b="1" dirty="0">
                <a:solidFill>
                  <a:srgbClr val="0000FF"/>
                </a:solidFill>
                <a:latin typeface="Times New Roman" pitchFamily="18" charset="0"/>
                <a:cs typeface="Times New Roman" pitchFamily="18" charset="0"/>
              </a:rPr>
              <a:t>)</a:t>
            </a:r>
            <a:r>
              <a:rPr lang="vi-VN" sz="4000" b="1" dirty="0">
                <a:solidFill>
                  <a:srgbClr val="0000FF"/>
                </a:solidFill>
                <a:latin typeface="Times New Roman" pitchFamily="18" charset="0"/>
                <a:cs typeface="Times New Roman" pitchFamily="18" charset="0"/>
              </a:rPr>
              <a:t> Nhân dịp năm mới.</a:t>
            </a:r>
          </a:p>
          <a:p>
            <a:pPr>
              <a:spcBef>
                <a:spcPts val="596"/>
              </a:spcBef>
            </a:pPr>
            <a:endParaRPr lang="vi-VN" sz="4000" b="1" dirty="0">
              <a:solidFill>
                <a:srgbClr val="0000FF"/>
              </a:solidFill>
              <a:latin typeface="Times New Roman" pitchFamily="18" charset="0"/>
              <a:cs typeface="Times New Roman" pitchFamily="18" charset="0"/>
            </a:endParaRPr>
          </a:p>
        </p:txBody>
      </p:sp>
      <p:pic>
        <p:nvPicPr>
          <p:cNvPr id="3074" name="Picture 2" descr="Hình ảnh Khăn Quàng đỏ Giáo Viên Học Sinh Ngày Giáo Dục, đồng Phục Học Sinh,  Cô Bé, Học Hỏi Vector và PNG với nền trong suốt để tải xuống miễn phí"/>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a:off x="433200" y="4343401"/>
            <a:ext cx="1676400" cy="2514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Tặng Quà Các ông Già, Người đàn ông Clipart, Kính Trọng Cha Mẹ, Ấm  Gia đình Vector và PNG với nền trong suốt để tải xuống miễn phí"/>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38" b="98594" l="10000" r="90000">
                        <a14:foregroundMark x1="35313" y1="20625" x2="41875" y2="33281"/>
                        <a14:foregroundMark x1="55156" y1="9531" x2="72188" y2="10313"/>
                        <a14:foregroundMark x1="72188" y1="10938" x2="72500" y2="12656"/>
                        <a14:foregroundMark x1="69219" y1="12344" x2="53906" y2="11250"/>
                        <a14:foregroundMark x1="58281" y1="7969" x2="48906" y2="12656"/>
                        <a14:foregroundMark x1="50313" y1="15000" x2="50156" y2="15000"/>
                        <a14:foregroundMark x1="30938" y1="20625" x2="42500" y2="20625"/>
                        <a14:foregroundMark x1="42813" y1="20313" x2="44531" y2="29531"/>
                      </a14:backgroundRemoval>
                    </a14:imgEffect>
                  </a14:imgLayer>
                </a14:imgProps>
              </a:ext>
              <a:ext uri="{28A0092B-C50C-407E-A947-70E740481C1C}">
                <a14:useLocalDpi xmlns:a14="http://schemas.microsoft.com/office/drawing/2010/main" val="0"/>
              </a:ext>
            </a:extLst>
          </a:blip>
          <a:srcRect/>
          <a:stretch>
            <a:fillRect/>
          </a:stretch>
        </p:blipFill>
        <p:spPr bwMode="auto">
          <a:xfrm>
            <a:off x="8686005" y="3758676"/>
            <a:ext cx="3099323" cy="3099324"/>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1452384" y="2734732"/>
            <a:ext cx="4724400" cy="2090744"/>
          </a:xfrm>
          <a:prstGeom prst="wedgeEllipseCallout">
            <a:avLst>
              <a:gd name="adj1" fmla="val -40647"/>
              <a:gd name="adj2" fmla="val 51576"/>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596"/>
              </a:spcBef>
            </a:pPr>
            <a:r>
              <a:rPr lang="vi-VN" sz="3200" dirty="0">
                <a:solidFill>
                  <a:sysClr val="windowText" lastClr="000000"/>
                </a:solidFill>
                <a:latin typeface="Times New Roman" pitchFamily="18" charset="0"/>
                <a:cs typeface="Times New Roman" pitchFamily="18" charset="0"/>
              </a:rPr>
              <a:t>Năm mới, cháu kính chúc ông bà luôn mạnh khỏe ạ!</a:t>
            </a:r>
          </a:p>
        </p:txBody>
      </p:sp>
      <p:sp>
        <p:nvSpPr>
          <p:cNvPr id="3" name="Rounded Rectangular Callout 2"/>
          <p:cNvSpPr/>
          <p:nvPr/>
        </p:nvSpPr>
        <p:spPr>
          <a:xfrm>
            <a:off x="7314406" y="2514600"/>
            <a:ext cx="2819400" cy="1447800"/>
          </a:xfrm>
          <a:prstGeom prst="wedgeRoundRectCallout">
            <a:avLst>
              <a:gd name="adj1" fmla="val 45343"/>
              <a:gd name="adj2" fmla="val 6642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spcBef>
                <a:spcPts val="596"/>
              </a:spcBef>
            </a:pPr>
            <a:r>
              <a:rPr lang="vi-VN" sz="3200">
                <a:solidFill>
                  <a:schemeClr val="bg1"/>
                </a:solidFill>
                <a:latin typeface="Times New Roman" pitchFamily="18" charset="0"/>
                <a:cs typeface="Times New Roman" pitchFamily="18" charset="0"/>
              </a:rPr>
              <a:t>Ông bà cảm ơn cháu.</a:t>
            </a:r>
            <a:endParaRPr lang="vi-VN"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809688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50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par>
                          <p:cTn id="15" fill="hold">
                            <p:stCondLst>
                              <p:cond delay="3000"/>
                            </p:stCondLst>
                            <p:childTnLst>
                              <p:par>
                                <p:cTn id="16" presetID="22" presetClass="entr" presetSubtype="4" fill="hold" grpId="0"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4000"/>
                            </p:stCondLst>
                            <p:childTnLst>
                              <p:par>
                                <p:cTn id="20" presetID="22" presetClass="entr" presetSubtype="4" fill="hold" grpId="0"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114615" y="122515"/>
            <a:ext cx="10058400" cy="1908215"/>
          </a:xfrm>
          <a:prstGeom prst="rect">
            <a:avLst/>
          </a:prstGeom>
        </p:spPr>
        <p:txBody>
          <a:bodyPr wrap="square">
            <a:spAutoFit/>
          </a:bodyPr>
          <a:lstStyle/>
          <a:p>
            <a:pPr>
              <a:spcAft>
                <a:spcPts val="600"/>
              </a:spcAft>
            </a:pPr>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Nói lời ông bà khen Hà và lời đáp của Hà.</a:t>
            </a:r>
          </a:p>
          <a:p>
            <a:pPr>
              <a:spcAft>
                <a:spcPts val="600"/>
              </a:spcAft>
            </a:pPr>
            <a:r>
              <a:rPr lang="vi-VN" sz="3600" b="1" dirty="0">
                <a:solidFill>
                  <a:srgbClr val="0000FF"/>
                </a:solidFill>
                <a:latin typeface="Times New Roman" pitchFamily="18" charset="0"/>
                <a:cs typeface="Times New Roman" pitchFamily="18" charset="0"/>
              </a:rPr>
              <a:t>a</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Khi Hà tham gia cuộc thi văn nghệ của trường.</a:t>
            </a:r>
          </a:p>
          <a:p>
            <a:pPr>
              <a:spcAft>
                <a:spcPts val="600"/>
              </a:spcAft>
            </a:pPr>
            <a:r>
              <a:rPr lang="vi-VN" sz="3600" b="1" dirty="0">
                <a:solidFill>
                  <a:srgbClr val="0000FF"/>
                </a:solidFill>
                <a:latin typeface="Times New Roman" pitchFamily="18" charset="0"/>
                <a:cs typeface="Times New Roman" pitchFamily="18" charset="0"/>
              </a:rPr>
              <a:t>c</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Khi Hà được cô khen tiến bộ trong học tập.</a:t>
            </a:r>
          </a:p>
        </p:txBody>
      </p:sp>
      <p:pic>
        <p:nvPicPr>
          <p:cNvPr id="3" name="Picture 2" descr="Hình ảnh Khăn Quàng đỏ Giáo Viên Học Sinh Ngày Giáo Dục, đồng Phục Học Sinh,  Cô Bé, Học Hỏi Vector và PNG với nền trong suốt để tải xuống miễn phí"/>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flipH="1">
            <a:off x="10124047" y="3937232"/>
            <a:ext cx="1676400" cy="2514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Tặng Quà Các ông Già, Người đàn ông Clipart, Kính Trọng Cha Mẹ, Ấm  Gia đình Vector và PNG với nền trong suốt để tải xuống miễn phí"/>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38" b="98594" l="10000" r="90000">
                        <a14:foregroundMark x1="35313" y1="20625" x2="41875" y2="33281"/>
                        <a14:foregroundMark x1="55156" y1="9531" x2="72188" y2="10313"/>
                        <a14:foregroundMark x1="72188" y1="10938" x2="72500" y2="12656"/>
                        <a14:foregroundMark x1="69219" y1="12344" x2="53906" y2="11250"/>
                        <a14:foregroundMark x1="58281" y1="7969" x2="48906" y2="12656"/>
                        <a14:foregroundMark x1="50313" y1="15000" x2="50156" y2="15000"/>
                        <a14:foregroundMark x1="30938" y1="20625" x2="42500" y2="20625"/>
                        <a14:foregroundMark x1="42813" y1="20313" x2="44531" y2="29531"/>
                      </a14:backgroundRemoval>
                    </a14:imgEffect>
                  </a14:imgLayer>
                </a14:imgProps>
              </a:ext>
              <a:ext uri="{28A0092B-C50C-407E-A947-70E740481C1C}">
                <a14:useLocalDpi xmlns:a14="http://schemas.microsoft.com/office/drawing/2010/main" val="0"/>
              </a:ext>
            </a:extLst>
          </a:blip>
          <a:srcRect/>
          <a:stretch>
            <a:fillRect/>
          </a:stretch>
        </p:blipFill>
        <p:spPr bwMode="auto">
          <a:xfrm>
            <a:off x="-381794" y="3678488"/>
            <a:ext cx="3099323" cy="3099324"/>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1675606" y="2132976"/>
            <a:ext cx="4724400" cy="2090744"/>
          </a:xfrm>
          <a:prstGeom prst="wedgeEllipseCallout">
            <a:avLst>
              <a:gd name="adj1" fmla="val -40647"/>
              <a:gd name="adj2" fmla="val 51576"/>
            </a:avLst>
          </a:prstGeom>
        </p:spPr>
        <p:style>
          <a:lnRef idx="3">
            <a:schemeClr val="lt1"/>
          </a:lnRef>
          <a:fillRef idx="1">
            <a:schemeClr val="accent4"/>
          </a:fillRef>
          <a:effectRef idx="1">
            <a:schemeClr val="accent4"/>
          </a:effectRef>
          <a:fontRef idx="minor">
            <a:schemeClr val="lt1"/>
          </a:fontRef>
        </p:style>
        <p:txBody>
          <a:bodyPr rtlCol="0" anchor="ctr"/>
          <a:lstStyle/>
          <a:p>
            <a:pPr algn="ctr">
              <a:spcBef>
                <a:spcPts val="596"/>
              </a:spcBef>
            </a:pPr>
            <a:r>
              <a:rPr lang="en-US" sz="3200" dirty="0" err="1" smtClean="0">
                <a:solidFill>
                  <a:schemeClr val="bg1"/>
                </a:solidFill>
                <a:latin typeface="Times New Roman" pitchFamily="18" charset="0"/>
                <a:cs typeface="Times New Roman" pitchFamily="18" charset="0"/>
              </a:rPr>
              <a:t>Cháu</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hát</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rất</a:t>
            </a:r>
            <a:r>
              <a:rPr lang="en-US" sz="3200" dirty="0" smtClean="0">
                <a:solidFill>
                  <a:schemeClr val="bg1"/>
                </a:solidFill>
                <a:latin typeface="Times New Roman" pitchFamily="18" charset="0"/>
                <a:cs typeface="Times New Roman" pitchFamily="18" charset="0"/>
              </a:rPr>
              <a:t> hay </a:t>
            </a:r>
            <a:r>
              <a:rPr lang="en-US" sz="3200" dirty="0" err="1" smtClean="0">
                <a:solidFill>
                  <a:schemeClr val="bg1"/>
                </a:solidFill>
                <a:latin typeface="Times New Roman" pitchFamily="18" charset="0"/>
                <a:cs typeface="Times New Roman" pitchFamily="18" charset="0"/>
              </a:rPr>
              <a:t>khi</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tham</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gia</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văn</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nghệ</a:t>
            </a:r>
            <a:r>
              <a:rPr lang="en-US" sz="3200" dirty="0" smtClean="0">
                <a:solidFill>
                  <a:schemeClr val="bg1"/>
                </a:solidFill>
                <a:latin typeface="Times New Roman" pitchFamily="18" charset="0"/>
                <a:cs typeface="Times New Roman" pitchFamily="18" charset="0"/>
              </a:rPr>
              <a:t> ở </a:t>
            </a:r>
            <a:r>
              <a:rPr lang="en-US" sz="3200" dirty="0" err="1" smtClean="0">
                <a:solidFill>
                  <a:schemeClr val="bg1"/>
                </a:solidFill>
                <a:latin typeface="Times New Roman" pitchFamily="18" charset="0"/>
                <a:cs typeface="Times New Roman" pitchFamily="18" charset="0"/>
              </a:rPr>
              <a:t>trường</a:t>
            </a:r>
            <a:r>
              <a:rPr lang="en-US" sz="3200" dirty="0" smtClean="0">
                <a:solidFill>
                  <a:schemeClr val="bg1"/>
                </a:solidFill>
                <a:latin typeface="Times New Roman" pitchFamily="18" charset="0"/>
                <a:cs typeface="Times New Roman" pitchFamily="18" charset="0"/>
              </a:rPr>
              <a:t>!</a:t>
            </a:r>
            <a:endParaRPr lang="vi-VN" sz="3200" dirty="0">
              <a:solidFill>
                <a:schemeClr val="bg1"/>
              </a:solidFill>
              <a:latin typeface="Times New Roman" pitchFamily="18" charset="0"/>
              <a:cs typeface="Times New Roman" pitchFamily="18" charset="0"/>
            </a:endParaRPr>
          </a:p>
        </p:txBody>
      </p:sp>
      <p:sp>
        <p:nvSpPr>
          <p:cNvPr id="7" name="Rounded Rectangular Callout 6"/>
          <p:cNvSpPr/>
          <p:nvPr/>
        </p:nvSpPr>
        <p:spPr>
          <a:xfrm>
            <a:off x="7695406" y="2454448"/>
            <a:ext cx="2819400" cy="1447800"/>
          </a:xfrm>
          <a:prstGeom prst="wedgeRoundRectCallout">
            <a:avLst>
              <a:gd name="adj1" fmla="val 45343"/>
              <a:gd name="adj2" fmla="val 66422"/>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596"/>
              </a:spcBef>
            </a:pPr>
            <a:r>
              <a:rPr lang="en-US" sz="3200" dirty="0" err="1" smtClean="0">
                <a:solidFill>
                  <a:schemeClr val="tx1"/>
                </a:solidFill>
                <a:latin typeface="Times New Roman" pitchFamily="18" charset="0"/>
                <a:cs typeface="Times New Roman" pitchFamily="18" charset="0"/>
              </a:rPr>
              <a:t>Cháu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cảm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ông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bà</a:t>
            </a:r>
            <a:r>
              <a:rPr lang="en-US" sz="3200" dirty="0" smtClean="0">
                <a:solidFill>
                  <a:schemeClr val="tx1"/>
                </a:solidFill>
                <a:latin typeface="Times New Roman" pitchFamily="18" charset="0"/>
                <a:cs typeface="Times New Roman" pitchFamily="18" charset="0"/>
              </a:rPr>
              <a:t> ạ.</a:t>
            </a:r>
            <a:endParaRPr lang="vi-VN"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0415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495006" y="10480"/>
            <a:ext cx="4660250" cy="707886"/>
          </a:xfrm>
          <a:prstGeom prst="rect">
            <a:avLst/>
          </a:prstGeom>
        </p:spPr>
        <p:txBody>
          <a:bodyPr wrap="none">
            <a:spAutoFit/>
          </a:bodyPr>
          <a:lstStyle/>
          <a:p>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608806" y="816652"/>
            <a:ext cx="11430000" cy="6001643"/>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1. Ở lớp cũng như ở nhà, bé Hà được coi là một cây sáng kiến. Một hôm, Hà hỏi bố:</a:t>
            </a:r>
          </a:p>
          <a:p>
            <a:r>
              <a:rPr lang="vi-VN" sz="2400" dirty="0">
                <a:latin typeface="Times New Roman" panose="02020603050405020304" pitchFamily="18" charset="0"/>
                <a:cs typeface="Times New Roman" panose="02020603050405020304" pitchFamily="18" charset="0"/>
              </a:rPr>
              <a:t>- Bố ơi, sao không có ngày của ông bà, bố nhỉ? </a:t>
            </a:r>
          </a:p>
          <a:p>
            <a:r>
              <a:rPr lang="vi-VN" sz="2400" dirty="0">
                <a:latin typeface="Times New Roman" panose="02020603050405020304" pitchFamily="18" charset="0"/>
                <a:cs typeface="Times New Roman" panose="02020603050405020304" pitchFamily="18" charset="0"/>
              </a:rPr>
              <a:t>Thấy bố ngạc nhiên, Hà bèn giải thích:</a:t>
            </a:r>
          </a:p>
          <a:p>
            <a:r>
              <a:rPr lang="vi-VN" sz="2400" dirty="0">
                <a:latin typeface="Times New Roman" panose="02020603050405020304" pitchFamily="18" charset="0"/>
                <a:cs typeface="Times New Roman" panose="02020603050405020304" pitchFamily="18" charset="0"/>
              </a:rPr>
              <a:t>- Con đã có ngày 1 tháng 6. Bố là công nhân, có ngày 1 tháng 5. Mẹ có ngày 8 tháng 3. Còn ông bà thì chưa có ngày lễ nào cả.</a:t>
            </a:r>
          </a:p>
          <a:p>
            <a:r>
              <a:rPr lang="vi-VN" sz="2400" dirty="0">
                <a:latin typeface="Times New Roman" panose="02020603050405020304" pitchFamily="18" charset="0"/>
                <a:cs typeface="Times New Roman" panose="02020603050405020304" pitchFamily="18" charset="0"/>
              </a:rPr>
              <a:t>Hai bố con bàn nhau lấy ngay lập đông hằng năm làm “ngày của ông bà”, vì khi trời bắt đầu rét, mọi người cần chăm lo cho sức khoẻ của các cụ già.</a:t>
            </a:r>
          </a:p>
          <a:p>
            <a:r>
              <a:rPr lang="vi-VN" sz="2400" dirty="0">
                <a:latin typeface="Times New Roman" panose="02020603050405020304" pitchFamily="18" charset="0"/>
                <a:cs typeface="Times New Roman" panose="02020603050405020304" pitchFamily="18" charset="0"/>
              </a:rPr>
              <a:t>2. Ngày lập đông đến gần, Hà nghĩ mãi mà chưa biết nên chuẩn bị quà gì tặng ông bà.</a:t>
            </a:r>
          </a:p>
          <a:p>
            <a:r>
              <a:rPr lang="vi-VN" sz="2400" dirty="0">
                <a:latin typeface="Times New Roman" panose="02020603050405020304" pitchFamily="18" charset="0"/>
                <a:cs typeface="Times New Roman" panose="02020603050405020304" pitchFamily="18" charset="0"/>
              </a:rPr>
              <a:t>Bố khẽ nói vào tại Hà điều gì đó. Hà ngả đầu vào vai bố:</a:t>
            </a:r>
          </a:p>
          <a:p>
            <a:r>
              <a:rPr lang="vi-VN" sz="2400" dirty="0">
                <a:latin typeface="Times New Roman" panose="02020603050405020304" pitchFamily="18" charset="0"/>
                <a:cs typeface="Times New Roman" panose="02020603050405020304" pitchFamily="18" charset="0"/>
              </a:rPr>
              <a:t>- Con sẽ cố gắng, bố ạ.</a:t>
            </a:r>
          </a:p>
          <a:p>
            <a:r>
              <a:rPr lang="vi-VN" sz="2400" dirty="0">
                <a:latin typeface="Times New Roman" panose="02020603050405020304" pitchFamily="18" charset="0"/>
                <a:cs typeface="Times New Roman" panose="02020603050405020304" pitchFamily="18" charset="0"/>
              </a:rPr>
              <a:t>3. Đến ngày lặp đông, các cô, các chú đều về chúc thọ ông bà. Ông bà cảm động lắm. Bà bảo:</a:t>
            </a:r>
          </a:p>
          <a:p>
            <a:r>
              <a:rPr lang="vi-VN" sz="2400" dirty="0">
                <a:latin typeface="Times New Roman" panose="02020603050405020304" pitchFamily="18" charset="0"/>
                <a:cs typeface="Times New Roman" panose="02020603050405020304" pitchFamily="18" charset="0"/>
              </a:rPr>
              <a:t>- Con cháu đông vui, hiếu thảo thế này, ông bà sẽ sống trăm tuổi.</a:t>
            </a:r>
          </a:p>
          <a:p>
            <a:r>
              <a:rPr lang="vi-VN" sz="2400" dirty="0">
                <a:latin typeface="Times New Roman" panose="02020603050405020304" pitchFamily="18" charset="0"/>
                <a:cs typeface="Times New Roman" panose="02020603050405020304" pitchFamily="18" charset="0"/>
              </a:rPr>
              <a:t>Ông thì ôm lấy bé Hà, nói:</a:t>
            </a:r>
          </a:p>
          <a:p>
            <a:r>
              <a:rPr lang="vi-VN" sz="2400" dirty="0">
                <a:latin typeface="Times New Roman" panose="02020603050405020304" pitchFamily="18" charset="0"/>
                <a:cs typeface="Times New Roman" panose="02020603050405020304" pitchFamily="18" charset="0"/>
              </a:rPr>
              <a:t>- Món quà ông thích nhất hôm nay là chùm điểm 10 của cháu đấy.</a:t>
            </a:r>
          </a:p>
          <a:p>
            <a:pPr algn="r"/>
            <a:r>
              <a:rPr lang="vi-VN" sz="2400" dirty="0">
                <a:latin typeface="Times New Roman" panose="02020603050405020304" pitchFamily="18" charset="0"/>
                <a:cs typeface="Times New Roman" panose="02020603050405020304" pitchFamily="18" charset="0"/>
              </a:rPr>
              <a:t>Theo H</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 P</a:t>
            </a:r>
            <a:r>
              <a:rPr lang="en-US" sz="2400" dirty="0">
                <a:latin typeface="Times New Roman" panose="02020603050405020304" pitchFamily="18" charset="0"/>
                <a:cs typeface="Times New Roman" panose="02020603050405020304" pitchFamily="18" charset="0"/>
              </a:rPr>
              <a:t>HƯƠNG</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32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562752" y="2217930"/>
            <a:ext cx="2877631" cy="917173"/>
          </a:xfrm>
          <a:prstGeom prst="rect">
            <a:avLst/>
          </a:prstGeom>
          <a:noFill/>
        </p:spPr>
        <p:txBody>
          <a:bodyPr wrap="none" lIns="90830" tIns="45415" rIns="90830" bIns="45415">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364"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Dặn dò</a:t>
            </a:r>
            <a:endParaRPr lang="en-US" sz="5364"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46741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66206" y="3429000"/>
            <a:ext cx="8187339" cy="1742628"/>
          </a:xfrm>
          <a:prstGeom prst="rect">
            <a:avLst/>
          </a:prstGeom>
          <a:noFill/>
        </p:spPr>
        <p:txBody>
          <a:bodyPr spcFirstLastPara="1" wrap="square" lIns="90830" tIns="45415" rIns="90830" bIns="45415" numCol="1">
            <a:prstTxWarp prst="textArchUp">
              <a:avLst/>
            </a:prstTxWarp>
            <a:spAutoFit/>
          </a:bodyPr>
          <a:lstStyle/>
          <a:p>
            <a:pPr algn="ct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p>
          <a:p>
            <a:pPr algn="ct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Tạm</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biệt</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và</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hẹn</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gặp</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lại</a:t>
            </a:r>
            <a:endPar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09206" y="3635616"/>
            <a:ext cx="4535654" cy="367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1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4386547" y="646004"/>
            <a:ext cx="3644389" cy="196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01331" y="2815102"/>
            <a:ext cx="8141620" cy="1384995"/>
          </a:xfrm>
          <a:prstGeom prst="rect">
            <a:avLst/>
          </a:prstGeom>
          <a:noFill/>
        </p:spPr>
        <p:txBody>
          <a:bodyPr wrap="square" rtlCol="0">
            <a:spAutoFit/>
          </a:bodyPr>
          <a:lstStyle/>
          <a:p>
            <a:pPr algn="ctr"/>
            <a:r>
              <a:rPr lang="en-US" sz="2800" dirty="0" err="1">
                <a:solidFill>
                  <a:schemeClr val="bg1"/>
                </a:solidFill>
                <a:latin typeface="Arial" panose="020B0604020202020204" pitchFamily="34" charset="0"/>
                <a:cs typeface="Arial" panose="020B0604020202020204" pitchFamily="34" charset="0"/>
              </a:rPr>
              <a:t>Các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hải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sản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dưới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biển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vướng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lưới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bác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nông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dân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đánh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cá</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Hãy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cứu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các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hải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sản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bằng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cách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đúng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các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nhé</a:t>
            </a:r>
            <a:r>
              <a:rPr lang="en-US" sz="2800" dirty="0">
                <a:solidFill>
                  <a:schemeClr val="bg1"/>
                </a:solidFill>
                <a:latin typeface="Arial" panose="020B0604020202020204" pitchFamily="34" charset="0"/>
                <a:cs typeface="Arial" panose="020B0604020202020204" pitchFamily="34" charset="0"/>
              </a:rPr>
              <a:t>.</a:t>
            </a:r>
            <a:endParaRPr lang="vi-VN" sz="28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400" t="23065" r="4429" b="21185"/>
          <a:stretch/>
        </p:blipFill>
        <p:spPr>
          <a:xfrm>
            <a:off x="5866606" y="4343400"/>
            <a:ext cx="1211070" cy="774529"/>
          </a:xfrm>
          <a:prstGeom prst="rect">
            <a:avLst/>
          </a:prstGeom>
        </p:spPr>
      </p:pic>
    </p:spTree>
    <p:extLst>
      <p:ext uri="{BB962C8B-B14F-4D97-AF65-F5344CB8AC3E}">
        <p14:creationId xmlns:p14="http://schemas.microsoft.com/office/powerpoint/2010/main" val="1267317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1840" y="4184587"/>
            <a:ext cx="1509106" cy="16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65947" y="3542961"/>
            <a:ext cx="1570607" cy="60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2597" y="2907287"/>
            <a:ext cx="1460223" cy="12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54781" y="4847983"/>
            <a:ext cx="1805566" cy="10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ưới bạch tuột">
            <a:hlinkClick r:id="rId3"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20620" t="12538" r="5462" b="9614"/>
          <a:stretch/>
        </p:blipFill>
        <p:spPr>
          <a:xfrm>
            <a:off x="5092601" y="1931348"/>
            <a:ext cx="1800212" cy="2214783"/>
          </a:xfrm>
          <a:prstGeom prst="rect">
            <a:avLst/>
          </a:prstGeom>
        </p:spPr>
      </p:pic>
      <p:pic>
        <p:nvPicPr>
          <p:cNvPr id="7" name="lưới cá vàng">
            <a:hlinkClick r:id="rId12"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20620" t="12538" r="5462" b="9614"/>
          <a:stretch/>
        </p:blipFill>
        <p:spPr>
          <a:xfrm>
            <a:off x="2705466" y="3194118"/>
            <a:ext cx="1800212" cy="2214783"/>
          </a:xfrm>
          <a:prstGeom prst="rect">
            <a:avLst/>
          </a:prstGeom>
        </p:spPr>
      </p:pic>
      <p:cxnSp>
        <p:nvCxnSpPr>
          <p:cNvPr id="9" name="Straight Connector 8"/>
          <p:cNvCxnSpPr/>
          <p:nvPr/>
        </p:nvCxnSpPr>
        <p:spPr>
          <a:xfrm flipH="1" flipV="1">
            <a:off x="5866606" y="0"/>
            <a:ext cx="1524" cy="206654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174244" y="1"/>
            <a:ext cx="893675" cy="3468502"/>
          </a:xfrm>
          <a:custGeom>
            <a:avLst/>
            <a:gdLst>
              <a:gd name="connsiteX0" fmla="*/ 118169 w 571659"/>
              <a:gd name="connsiteY0" fmla="*/ 2483318 h 2483318"/>
              <a:gd name="connsiteX1" fmla="*/ 570556 w 571659"/>
              <a:gd name="connsiteY1" fmla="*/ 2050182 h 2483318"/>
              <a:gd name="connsiteX2" fmla="*/ 2666 w 571659"/>
              <a:gd name="connsiteY2" fmla="*/ 1434165 h 2483318"/>
              <a:gd name="connsiteX3" fmla="*/ 349175 w 571659"/>
              <a:gd name="connsiteY3" fmla="*/ 885525 h 2483318"/>
              <a:gd name="connsiteX4" fmla="*/ 156670 w 571659"/>
              <a:gd name="connsiteY4" fmla="*/ 231007 h 2483318"/>
              <a:gd name="connsiteX5" fmla="*/ 233672 w 571659"/>
              <a:gd name="connsiteY5" fmla="*/ 0 h 248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659" h="2483318">
                <a:moveTo>
                  <a:pt x="118169" y="2483318"/>
                </a:moveTo>
                <a:cubicBezTo>
                  <a:pt x="353987" y="2354179"/>
                  <a:pt x="589806" y="2225041"/>
                  <a:pt x="570556" y="2050182"/>
                </a:cubicBezTo>
                <a:cubicBezTo>
                  <a:pt x="551306" y="1875323"/>
                  <a:pt x="39563" y="1628274"/>
                  <a:pt x="2666" y="1434165"/>
                </a:cubicBezTo>
                <a:cubicBezTo>
                  <a:pt x="-34231" y="1240056"/>
                  <a:pt x="323508" y="1086051"/>
                  <a:pt x="349175" y="885525"/>
                </a:cubicBezTo>
                <a:cubicBezTo>
                  <a:pt x="374842" y="684999"/>
                  <a:pt x="175920" y="378594"/>
                  <a:pt x="156670" y="231007"/>
                </a:cubicBezTo>
                <a:cubicBezTo>
                  <a:pt x="137420" y="83420"/>
                  <a:pt x="185546" y="41710"/>
                  <a:pt x="233672"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1" name="lưới cá dino">
            <a:hlinkClick r:id="rId7"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20620" t="12538" r="5462" b="9614"/>
          <a:stretch/>
        </p:blipFill>
        <p:spPr>
          <a:xfrm>
            <a:off x="7627211" y="2483267"/>
            <a:ext cx="2043681" cy="2125339"/>
          </a:xfrm>
          <a:prstGeom prst="rect">
            <a:avLst/>
          </a:prstGeom>
        </p:spPr>
      </p:pic>
      <p:sp>
        <p:nvSpPr>
          <p:cNvPr id="12" name="Freeform 11"/>
          <p:cNvSpPr/>
          <p:nvPr/>
        </p:nvSpPr>
        <p:spPr>
          <a:xfrm>
            <a:off x="8338834" y="0"/>
            <a:ext cx="352666" cy="2614517"/>
          </a:xfrm>
          <a:custGeom>
            <a:avLst/>
            <a:gdLst>
              <a:gd name="connsiteX0" fmla="*/ 176504 w 312301"/>
              <a:gd name="connsiteY0" fmla="*/ 1790299 h 1790299"/>
              <a:gd name="connsiteX1" fmla="*/ 3249 w 312301"/>
              <a:gd name="connsiteY1" fmla="*/ 1617044 h 1790299"/>
              <a:gd name="connsiteX2" fmla="*/ 311257 w 312301"/>
              <a:gd name="connsiteY2" fmla="*/ 1145406 h 1790299"/>
              <a:gd name="connsiteX3" fmla="*/ 109127 w 312301"/>
              <a:gd name="connsiteY3" fmla="*/ 654518 h 1790299"/>
              <a:gd name="connsiteX4" fmla="*/ 263131 w 312301"/>
              <a:gd name="connsiteY4" fmla="*/ 182880 h 1790299"/>
              <a:gd name="connsiteX5" fmla="*/ 282381 w 312301"/>
              <a:gd name="connsiteY5" fmla="*/ 0 h 179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01" h="1790299">
                <a:moveTo>
                  <a:pt x="176504" y="1790299"/>
                </a:moveTo>
                <a:cubicBezTo>
                  <a:pt x="78647" y="1757412"/>
                  <a:pt x="-19210" y="1724526"/>
                  <a:pt x="3249" y="1617044"/>
                </a:cubicBezTo>
                <a:cubicBezTo>
                  <a:pt x="25708" y="1509562"/>
                  <a:pt x="293611" y="1305827"/>
                  <a:pt x="311257" y="1145406"/>
                </a:cubicBezTo>
                <a:cubicBezTo>
                  <a:pt x="328903" y="984985"/>
                  <a:pt x="117148" y="814939"/>
                  <a:pt x="109127" y="654518"/>
                </a:cubicBezTo>
                <a:cubicBezTo>
                  <a:pt x="101106" y="494097"/>
                  <a:pt x="234255" y="291966"/>
                  <a:pt x="263131" y="182880"/>
                </a:cubicBezTo>
                <a:cubicBezTo>
                  <a:pt x="292007" y="73794"/>
                  <a:pt x="287194" y="36897"/>
                  <a:pt x="282381"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3" name="lưới cua">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l="20620" t="12538" r="5462" b="9614"/>
          <a:stretch/>
        </p:blipFill>
        <p:spPr>
          <a:xfrm>
            <a:off x="6722818" y="4184587"/>
            <a:ext cx="1476888" cy="1817001"/>
          </a:xfrm>
          <a:prstGeom prst="rect">
            <a:avLst/>
          </a:prstGeom>
        </p:spPr>
      </p:pic>
      <p:sp>
        <p:nvSpPr>
          <p:cNvPr id="14" name="Freeform 13"/>
          <p:cNvSpPr/>
          <p:nvPr/>
        </p:nvSpPr>
        <p:spPr>
          <a:xfrm>
            <a:off x="7141123" y="0"/>
            <a:ext cx="628798" cy="4306826"/>
          </a:xfrm>
          <a:custGeom>
            <a:avLst/>
            <a:gdLst>
              <a:gd name="connsiteX0" fmla="*/ 207972 w 633019"/>
              <a:gd name="connsiteY0" fmla="*/ 3465094 h 3465094"/>
              <a:gd name="connsiteX1" fmla="*/ 5842 w 633019"/>
              <a:gd name="connsiteY1" fmla="*/ 3099334 h 3465094"/>
              <a:gd name="connsiteX2" fmla="*/ 410103 w 633019"/>
              <a:gd name="connsiteY2" fmla="*/ 2723949 h 3465094"/>
              <a:gd name="connsiteX3" fmla="*/ 63594 w 633019"/>
              <a:gd name="connsiteY3" fmla="*/ 2030930 h 3465094"/>
              <a:gd name="connsiteX4" fmla="*/ 631484 w 633019"/>
              <a:gd name="connsiteY4" fmla="*/ 731520 h 3465094"/>
              <a:gd name="connsiteX5" fmla="*/ 198347 w 633019"/>
              <a:gd name="connsiteY5" fmla="*/ 0 h 346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19" h="3465094">
                <a:moveTo>
                  <a:pt x="207972" y="3465094"/>
                </a:moveTo>
                <a:cubicBezTo>
                  <a:pt x="90063" y="3343976"/>
                  <a:pt x="-27846" y="3222858"/>
                  <a:pt x="5842" y="3099334"/>
                </a:cubicBezTo>
                <a:cubicBezTo>
                  <a:pt x="39530" y="2975810"/>
                  <a:pt x="400478" y="2902016"/>
                  <a:pt x="410103" y="2723949"/>
                </a:cubicBezTo>
                <a:cubicBezTo>
                  <a:pt x="419728" y="2545882"/>
                  <a:pt x="26697" y="2363001"/>
                  <a:pt x="63594" y="2030930"/>
                </a:cubicBezTo>
                <a:cubicBezTo>
                  <a:pt x="100491" y="1698859"/>
                  <a:pt x="609025" y="1070008"/>
                  <a:pt x="631484" y="731520"/>
                </a:cubicBezTo>
                <a:cubicBezTo>
                  <a:pt x="653943" y="393032"/>
                  <a:pt x="426145" y="196516"/>
                  <a:pt x="198347"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8" name="Picture 17">
            <a:hlinkClick r:id="rId9" action="ppaction://hlinksldjump"/>
          </p:cNvPr>
          <p:cNvPicPr>
            <a:picLocks noChangeAspect="1"/>
          </p:cNvPicPr>
          <p:nvPr/>
        </p:nvPicPr>
        <p:blipFill rotWithShape="1">
          <a:blip r:embed="rId16" cstate="print">
            <a:extLst>
              <a:ext uri="{28A0092B-C50C-407E-A947-70E740481C1C}">
                <a14:useLocalDpi xmlns:a14="http://schemas.microsoft.com/office/drawing/2010/main" val="0"/>
              </a:ext>
            </a:extLst>
          </a:blip>
          <a:srcRect l="9688" t="14889" r="12401" b="14687"/>
          <a:stretch/>
        </p:blipFill>
        <p:spPr>
          <a:xfrm>
            <a:off x="10983128" y="5781722"/>
            <a:ext cx="1190725" cy="1076278"/>
          </a:xfrm>
          <a:prstGeom prst="ellipse">
            <a:avLst/>
          </a:prstGeom>
        </p:spPr>
      </p:pic>
    </p:spTree>
    <p:extLst>
      <p:ext uri="{BB962C8B-B14F-4D97-AF65-F5344CB8AC3E}">
        <p14:creationId xmlns:p14="http://schemas.microsoft.com/office/powerpoint/2010/main" val="795597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par>
                          <p:cTn id="17" fill="hold">
                            <p:stCondLst>
                              <p:cond delay="1000"/>
                            </p:stCondLst>
                            <p:childTnLst>
                              <p:par>
                                <p:cTn id="18" presetID="64" presetClass="path" presetSubtype="0" accel="50000" decel="50000" fill="hold" grpId="1" nodeType="afterEffect">
                                  <p:stCondLst>
                                    <p:cond delay="0"/>
                                  </p:stCondLst>
                                  <p:childTnLst>
                                    <p:animMotion origin="layout" path="M 3.61111E-6 3.60099E-6 L 3.61111E-6 -0.67635 " pathEditMode="relative" rAng="0" ptsTypes="AA">
                                      <p:cBhvr>
                                        <p:cTn id="19" dur="2000" fill="hold"/>
                                        <p:tgtEl>
                                          <p:spTgt spid="10"/>
                                        </p:tgtEl>
                                        <p:attrNameLst>
                                          <p:attrName>ppt_x</p:attrName>
                                          <p:attrName>ppt_y</p:attrName>
                                        </p:attrNameLst>
                                      </p:cBhvr>
                                      <p:rCtr x="0" y="-33817"/>
                                    </p:animMotion>
                                  </p:childTnLst>
                                </p:cTn>
                              </p:par>
                              <p:par>
                                <p:cTn id="20" presetID="64" presetClass="path" presetSubtype="0" accel="50000" decel="50000" fill="hold" nodeType="withEffect">
                                  <p:stCondLst>
                                    <p:cond delay="0"/>
                                  </p:stCondLst>
                                  <p:childTnLst>
                                    <p:animMotion origin="layout" path="M 4.16667E-6 3.58246E-6 L 4.16667E-6 -0.91909 " pathEditMode="relative" rAng="0" ptsTypes="AA">
                                      <p:cBhvr>
                                        <p:cTn id="21" dur="2000" fill="hold"/>
                                        <p:tgtEl>
                                          <p:spTgt spid="7"/>
                                        </p:tgtEl>
                                        <p:attrNameLst>
                                          <p:attrName>ppt_x</p:attrName>
                                          <p:attrName>ppt_y</p:attrName>
                                        </p:attrNameLst>
                                      </p:cBhvr>
                                      <p:rCtr x="0" y="-45954"/>
                                    </p:animMotion>
                                  </p:childTnLst>
                                </p:cTn>
                              </p:par>
                            </p:childTnLst>
                          </p:cTn>
                        </p:par>
                        <p:par>
                          <p:cTn id="22" fill="hold">
                            <p:stCondLst>
                              <p:cond delay="3000"/>
                            </p:stCondLst>
                            <p:childTnLst>
                              <p:par>
                                <p:cTn id="23" presetID="1" presetClass="exit" presetSubtype="0" fill="hold" grpId="2" nodeType="after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par>
                          <p:cTn id="27" fill="hold">
                            <p:stCondLst>
                              <p:cond delay="3000"/>
                            </p:stCondLst>
                            <p:childTnLst>
                              <p:par>
                                <p:cTn id="28" presetID="42" presetClass="path" presetSubtype="0" accel="50000" decel="50000" fill="hold" nodeType="afterEffect">
                                  <p:stCondLst>
                                    <p:cond delay="0"/>
                                  </p:stCondLst>
                                  <p:childTnLst>
                                    <p:animMotion origin="layout" path="M 5.55556E-7 -4.9475E-6 L 5.55556E-7 0.35918 " pathEditMode="relative" rAng="0" ptsTypes="AA">
                                      <p:cBhvr>
                                        <p:cTn id="29" dur="2000" fill="hold"/>
                                        <p:tgtEl>
                                          <p:spTgt spid="2"/>
                                        </p:tgtEl>
                                        <p:attrNameLst>
                                          <p:attrName>ppt_x</p:attrName>
                                          <p:attrName>ppt_y</p:attrName>
                                        </p:attrNameLst>
                                      </p:cBhvr>
                                      <p:rCtr x="0" y="17943"/>
                                    </p:animMotion>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childTnLst>
                          </p:cTn>
                        </p:par>
                        <p:par>
                          <p:cTn id="45" fill="hold">
                            <p:stCondLst>
                              <p:cond delay="1000"/>
                            </p:stCondLst>
                            <p:childTnLst>
                              <p:par>
                                <p:cTn id="46" presetID="64" presetClass="path" presetSubtype="0" accel="50000" decel="50000" fill="hold" nodeType="afterEffect">
                                  <p:stCondLst>
                                    <p:cond delay="0"/>
                                  </p:stCondLst>
                                  <p:childTnLst>
                                    <p:animMotion origin="layout" path="M 1.38889E-6 7.56874E-7 L 1.38889E-6 -0.79827 " pathEditMode="relative" rAng="0" ptsTypes="AA">
                                      <p:cBhvr>
                                        <p:cTn id="47" dur="2000" fill="hold"/>
                                        <p:tgtEl>
                                          <p:spTgt spid="6"/>
                                        </p:tgtEl>
                                        <p:attrNameLst>
                                          <p:attrName>ppt_x</p:attrName>
                                          <p:attrName>ppt_y</p:attrName>
                                        </p:attrNameLst>
                                      </p:cBhvr>
                                      <p:rCtr x="0" y="-39913"/>
                                    </p:animMotion>
                                  </p:childTnLst>
                                </p:cTn>
                              </p:par>
                              <p:par>
                                <p:cTn id="48" presetID="64" presetClass="path" presetSubtype="0" accel="50000" decel="50000" fill="hold" nodeType="withEffect">
                                  <p:stCondLst>
                                    <p:cond delay="0"/>
                                  </p:stCondLst>
                                  <p:childTnLst>
                                    <p:animMotion origin="layout" path="M 1.38889E-6 3.52487E-6 L 0.00087 -0.60766 " pathEditMode="relative" rAng="0" ptsTypes="AA">
                                      <p:cBhvr>
                                        <p:cTn id="49" dur="2000" fill="hold"/>
                                        <p:tgtEl>
                                          <p:spTgt spid="9"/>
                                        </p:tgtEl>
                                        <p:attrNameLst>
                                          <p:attrName>ppt_x</p:attrName>
                                          <p:attrName>ppt_y</p:attrName>
                                        </p:attrNameLst>
                                      </p:cBhvr>
                                      <p:rCtr x="35" y="-30368"/>
                                    </p:animMotion>
                                  </p:childTnLst>
                                </p:cTn>
                              </p:par>
                            </p:childTnLst>
                          </p:cTn>
                        </p:par>
                        <p:par>
                          <p:cTn id="50" fill="hold">
                            <p:stCondLst>
                              <p:cond delay="3000"/>
                            </p:stCondLst>
                            <p:childTnLst>
                              <p:par>
                                <p:cTn id="51" presetID="1" presetClass="exit" presetSubtype="0" fill="hold" nodeType="after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30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4"/>
                                        </p:tgtEl>
                                        <p:attrNameLst>
                                          <p:attrName>r</p:attrName>
                                        </p:attrNameLst>
                                      </p:cBhvr>
                                    </p:animRot>
                                    <p:animRot by="-240000">
                                      <p:cBhvr>
                                        <p:cTn id="58" dur="200" fill="hold">
                                          <p:stCondLst>
                                            <p:cond delay="200"/>
                                          </p:stCondLst>
                                        </p:cTn>
                                        <p:tgtEl>
                                          <p:spTgt spid="4"/>
                                        </p:tgtEl>
                                        <p:attrNameLst>
                                          <p:attrName>r</p:attrName>
                                        </p:attrNameLst>
                                      </p:cBhvr>
                                    </p:animRot>
                                    <p:animRot by="240000">
                                      <p:cBhvr>
                                        <p:cTn id="59" dur="200" fill="hold">
                                          <p:stCondLst>
                                            <p:cond delay="400"/>
                                          </p:stCondLst>
                                        </p:cTn>
                                        <p:tgtEl>
                                          <p:spTgt spid="4"/>
                                        </p:tgtEl>
                                        <p:attrNameLst>
                                          <p:attrName>r</p:attrName>
                                        </p:attrNameLst>
                                      </p:cBhvr>
                                    </p:animRot>
                                    <p:animRot by="-240000">
                                      <p:cBhvr>
                                        <p:cTn id="60" dur="200" fill="hold">
                                          <p:stCondLst>
                                            <p:cond delay="600"/>
                                          </p:stCondLst>
                                        </p:cTn>
                                        <p:tgtEl>
                                          <p:spTgt spid="4"/>
                                        </p:tgtEl>
                                        <p:attrNameLst>
                                          <p:attrName>r</p:attrName>
                                        </p:attrNameLst>
                                      </p:cBhvr>
                                    </p:animRot>
                                    <p:animRot by="120000">
                                      <p:cBhvr>
                                        <p:cTn id="61" dur="200" fill="hold">
                                          <p:stCondLst>
                                            <p:cond delay="800"/>
                                          </p:stCondLst>
                                        </p:cTn>
                                        <p:tgtEl>
                                          <p:spTgt spid="4"/>
                                        </p:tgtEl>
                                        <p:attrNameLst>
                                          <p:attrName>r</p:attrName>
                                        </p:attrNameLst>
                                      </p:cBhvr>
                                    </p:animRot>
                                  </p:childTnLst>
                                </p:cTn>
                              </p:par>
                            </p:childTnLst>
                          </p:cTn>
                        </p:par>
                        <p:par>
                          <p:cTn id="62" fill="hold">
                            <p:stCondLst>
                              <p:cond delay="4000"/>
                            </p:stCondLst>
                            <p:childTnLst>
                              <p:par>
                                <p:cTn id="63" presetID="42" presetClass="path" presetSubtype="0" accel="50000" decel="50000" fill="hold" nodeType="afterEffect">
                                  <p:stCondLst>
                                    <p:cond delay="0"/>
                                  </p:stCondLst>
                                  <p:childTnLst>
                                    <p:animMotion origin="layout" path="M 4.72222E-6 -4.06549E-6 L -0.60539 0.65926 " pathEditMode="relative" rAng="0" ptsTypes="AA">
                                      <p:cBhvr>
                                        <p:cTn id="64" dur="4000" fill="hold"/>
                                        <p:tgtEl>
                                          <p:spTgt spid="4"/>
                                        </p:tgtEl>
                                        <p:attrNameLst>
                                          <p:attrName>ppt_x</p:attrName>
                                          <p:attrName>ppt_y</p:attrName>
                                        </p:attrNameLst>
                                      </p:cBhvr>
                                      <p:rCtr x="-30278" y="32963"/>
                                    </p:animMotion>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5"/>
                                        </p:tgtEl>
                                        <p:attrNameLst>
                                          <p:attrName>r</p:attrName>
                                        </p:attrNameLst>
                                      </p:cBhvr>
                                    </p:animRot>
                                    <p:animRot by="-240000">
                                      <p:cBhvr>
                                        <p:cTn id="70" dur="200" fill="hold">
                                          <p:stCondLst>
                                            <p:cond delay="200"/>
                                          </p:stCondLst>
                                        </p:cTn>
                                        <p:tgtEl>
                                          <p:spTgt spid="5"/>
                                        </p:tgtEl>
                                        <p:attrNameLst>
                                          <p:attrName>r</p:attrName>
                                        </p:attrNameLst>
                                      </p:cBhvr>
                                    </p:animRot>
                                    <p:animRot by="240000">
                                      <p:cBhvr>
                                        <p:cTn id="71" dur="200" fill="hold">
                                          <p:stCondLst>
                                            <p:cond delay="400"/>
                                          </p:stCondLst>
                                        </p:cTn>
                                        <p:tgtEl>
                                          <p:spTgt spid="5"/>
                                        </p:tgtEl>
                                        <p:attrNameLst>
                                          <p:attrName>r</p:attrName>
                                        </p:attrNameLst>
                                      </p:cBhvr>
                                    </p:animRot>
                                    <p:animRot by="-240000">
                                      <p:cBhvr>
                                        <p:cTn id="72" dur="200" fill="hold">
                                          <p:stCondLst>
                                            <p:cond delay="600"/>
                                          </p:stCondLst>
                                        </p:cTn>
                                        <p:tgtEl>
                                          <p:spTgt spid="5"/>
                                        </p:tgtEl>
                                        <p:attrNameLst>
                                          <p:attrName>r</p:attrName>
                                        </p:attrNameLst>
                                      </p:cBhvr>
                                    </p:animRot>
                                    <p:animRot by="120000">
                                      <p:cBhvr>
                                        <p:cTn id="73" dur="200" fill="hold">
                                          <p:stCondLst>
                                            <p:cond delay="800"/>
                                          </p:stCondLst>
                                        </p:cTn>
                                        <p:tgtEl>
                                          <p:spTgt spid="5"/>
                                        </p:tgtEl>
                                        <p:attrNameLst>
                                          <p:attrName>r</p:attrName>
                                        </p:attrNameLst>
                                      </p:cBhvr>
                                    </p:animRot>
                                  </p:childTnLst>
                                </p:cTn>
                              </p:par>
                              <p:par>
                                <p:cTn id="74" presetID="32" presetClass="emph" presetSubtype="0" repeatCount="indefinite" fill="hold" grpId="0" nodeType="withEffect">
                                  <p:stCondLst>
                                    <p:cond delay="0"/>
                                  </p:stCondLst>
                                  <p:childTnLst>
                                    <p:animRot by="120000">
                                      <p:cBhvr>
                                        <p:cTn id="75" dur="100" fill="hold">
                                          <p:stCondLst>
                                            <p:cond delay="0"/>
                                          </p:stCondLst>
                                        </p:cTn>
                                        <p:tgtEl>
                                          <p:spTgt spid="14"/>
                                        </p:tgtEl>
                                        <p:attrNameLst>
                                          <p:attrName>r</p:attrName>
                                        </p:attrNameLst>
                                      </p:cBhvr>
                                    </p:animRot>
                                    <p:animRot by="-240000">
                                      <p:cBhvr>
                                        <p:cTn id="76" dur="200" fill="hold">
                                          <p:stCondLst>
                                            <p:cond delay="200"/>
                                          </p:stCondLst>
                                        </p:cTn>
                                        <p:tgtEl>
                                          <p:spTgt spid="14"/>
                                        </p:tgtEl>
                                        <p:attrNameLst>
                                          <p:attrName>r</p:attrName>
                                        </p:attrNameLst>
                                      </p:cBhvr>
                                    </p:animRot>
                                    <p:animRot by="240000">
                                      <p:cBhvr>
                                        <p:cTn id="77" dur="200" fill="hold">
                                          <p:stCondLst>
                                            <p:cond delay="400"/>
                                          </p:stCondLst>
                                        </p:cTn>
                                        <p:tgtEl>
                                          <p:spTgt spid="14"/>
                                        </p:tgtEl>
                                        <p:attrNameLst>
                                          <p:attrName>r</p:attrName>
                                        </p:attrNameLst>
                                      </p:cBhvr>
                                    </p:animRot>
                                    <p:animRot by="-240000">
                                      <p:cBhvr>
                                        <p:cTn id="78" dur="200" fill="hold">
                                          <p:stCondLst>
                                            <p:cond delay="600"/>
                                          </p:stCondLst>
                                        </p:cTn>
                                        <p:tgtEl>
                                          <p:spTgt spid="14"/>
                                        </p:tgtEl>
                                        <p:attrNameLst>
                                          <p:attrName>r</p:attrName>
                                        </p:attrNameLst>
                                      </p:cBhvr>
                                    </p:animRot>
                                    <p:animRot by="120000">
                                      <p:cBhvr>
                                        <p:cTn id="79" dur="200" fill="hold">
                                          <p:stCondLst>
                                            <p:cond delay="800"/>
                                          </p:stCondLst>
                                        </p:cTn>
                                        <p:tgtEl>
                                          <p:spTgt spid="14"/>
                                        </p:tgtEl>
                                        <p:attrNameLst>
                                          <p:attrName>r</p:attrName>
                                        </p:attrNameLst>
                                      </p:cBhvr>
                                    </p:animRot>
                                  </p:childTnLst>
                                </p:cTn>
                              </p:par>
                            </p:childTnLst>
                          </p:cTn>
                        </p:par>
                        <p:par>
                          <p:cTn id="80" fill="hold">
                            <p:stCondLst>
                              <p:cond delay="1000"/>
                            </p:stCondLst>
                            <p:childTnLst>
                              <p:par>
                                <p:cTn id="81" presetID="64" presetClass="path" presetSubtype="0" accel="50000" decel="50000" fill="hold" grpId="1" nodeType="afterEffect">
                                  <p:stCondLst>
                                    <p:cond delay="0"/>
                                  </p:stCondLst>
                                  <p:childTnLst>
                                    <p:animMotion origin="layout" path="M -2.77778E-6 3.09855E-6 L -2.77778E-6 -0.93204 " pathEditMode="relative" rAng="0" ptsTypes="AA">
                                      <p:cBhvr>
                                        <p:cTn id="82" dur="2000" fill="hold"/>
                                        <p:tgtEl>
                                          <p:spTgt spid="14"/>
                                        </p:tgtEl>
                                        <p:attrNameLst>
                                          <p:attrName>ppt_x</p:attrName>
                                          <p:attrName>ppt_y</p:attrName>
                                        </p:attrNameLst>
                                      </p:cBhvr>
                                      <p:rCtr x="0" y="-46586"/>
                                    </p:animMotion>
                                  </p:childTnLst>
                                </p:cTn>
                              </p:par>
                              <p:par>
                                <p:cTn id="83" presetID="64" presetClass="path" presetSubtype="0" accel="50000" decel="50000" fill="hold" nodeType="withEffect">
                                  <p:stCondLst>
                                    <p:cond delay="0"/>
                                  </p:stCondLst>
                                  <p:childTnLst>
                                    <p:animMotion origin="layout" path="M 5.55556E-7 -4.24467E-6 L 5.55556E-7 -1.18257 " pathEditMode="relative" rAng="0" ptsTypes="AA">
                                      <p:cBhvr>
                                        <p:cTn id="84" dur="2000" fill="hold"/>
                                        <p:tgtEl>
                                          <p:spTgt spid="13"/>
                                        </p:tgtEl>
                                        <p:attrNameLst>
                                          <p:attrName>ppt_x</p:attrName>
                                          <p:attrName>ppt_y</p:attrName>
                                        </p:attrNameLst>
                                      </p:cBhvr>
                                      <p:rCtr x="0" y="-59129"/>
                                    </p:animMotion>
                                  </p:childTnLst>
                                </p:cTn>
                              </p:par>
                            </p:childTnLst>
                          </p:cTn>
                        </p:par>
                        <p:par>
                          <p:cTn id="85" fill="hold">
                            <p:stCondLst>
                              <p:cond delay="3000"/>
                            </p:stCondLst>
                            <p:childTnLst>
                              <p:par>
                                <p:cTn id="86" presetID="1" presetClass="exit" presetSubtype="0" fill="hold" grpId="2" nodeType="afterEffect">
                                  <p:stCondLst>
                                    <p:cond delay="0"/>
                                  </p:stCondLst>
                                  <p:childTnLst>
                                    <p:set>
                                      <p:cBhvr>
                                        <p:cTn id="87" dur="1" fill="hold">
                                          <p:stCondLst>
                                            <p:cond delay="0"/>
                                          </p:stCondLst>
                                        </p:cTn>
                                        <p:tgtEl>
                                          <p:spTgt spid="1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3"/>
                                        </p:tgtEl>
                                        <p:attrNameLst>
                                          <p:attrName>style.visibility</p:attrName>
                                        </p:attrNameLst>
                                      </p:cBhvr>
                                      <p:to>
                                        <p:strVal val="hidden"/>
                                      </p:to>
                                    </p:set>
                                  </p:childTnLst>
                                </p:cTn>
                              </p:par>
                            </p:childTnLst>
                          </p:cTn>
                        </p:par>
                        <p:par>
                          <p:cTn id="90" fill="hold">
                            <p:stCondLst>
                              <p:cond delay="30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5" presetClass="path" presetSubtype="0" accel="50000" decel="50000" fill="hold" nodeType="withEffect">
                                  <p:stCondLst>
                                    <p:cond delay="0"/>
                                  </p:stCondLst>
                                  <p:childTnLst>
                                    <p:animMotion origin="layout" path="M 3.61111E-6 8.55731E-7 L -0.88316 8.55731E-7 " pathEditMode="relative" rAng="0" ptsTypes="AA">
                                      <p:cBhvr>
                                        <p:cTn id="98" dur="4000" fill="hold"/>
                                        <p:tgtEl>
                                          <p:spTgt spid="5"/>
                                        </p:tgtEl>
                                        <p:attrNameLst>
                                          <p:attrName>ppt_x</p:attrName>
                                          <p:attrName>ppt_y</p:attrName>
                                        </p:attrNameLst>
                                      </p:cBhvr>
                                      <p:rCtr x="-44167" y="0"/>
                                    </p:animMotion>
                                  </p:childTnLst>
                                </p:cTn>
                              </p:par>
                            </p:childTnLst>
                          </p:cTn>
                        </p:par>
                      </p:childTnLst>
                    </p:cTn>
                  </p:par>
                </p:childTnLst>
              </p:cTn>
              <p:nextCondLst>
                <p:cond evt="onClick" delay="0">
                  <p:tgtEl>
                    <p:spTgt spid="13"/>
                  </p:tgtEl>
                </p:cond>
              </p:nextCondLst>
            </p:seq>
            <p:seq concurrent="1" nextAc="seek">
              <p:cTn id="99" restart="whenNotActive" fill="hold" evtFilter="cancelBubble" nodeType="interactiveSeq">
                <p:stCondLst>
                  <p:cond evt="onClick" delay="0">
                    <p:tgtEl>
                      <p:spTgt spid="11"/>
                    </p:tgtEl>
                  </p:cond>
                </p:stCondLst>
                <p:endSync evt="end" delay="0">
                  <p:rtn val="all"/>
                </p:endSync>
                <p:childTnLst>
                  <p:par>
                    <p:cTn id="100" fill="hold">
                      <p:stCondLst>
                        <p:cond delay="0"/>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11"/>
                                        </p:tgtEl>
                                        <p:attrNameLst>
                                          <p:attrName>r</p:attrName>
                                        </p:attrNameLst>
                                      </p:cBhvr>
                                    </p:animRot>
                                    <p:animRot by="-240000">
                                      <p:cBhvr>
                                        <p:cTn id="104" dur="200" fill="hold">
                                          <p:stCondLst>
                                            <p:cond delay="200"/>
                                          </p:stCondLst>
                                        </p:cTn>
                                        <p:tgtEl>
                                          <p:spTgt spid="11"/>
                                        </p:tgtEl>
                                        <p:attrNameLst>
                                          <p:attrName>r</p:attrName>
                                        </p:attrNameLst>
                                      </p:cBhvr>
                                    </p:animRot>
                                    <p:animRot by="240000">
                                      <p:cBhvr>
                                        <p:cTn id="105" dur="200" fill="hold">
                                          <p:stCondLst>
                                            <p:cond delay="400"/>
                                          </p:stCondLst>
                                        </p:cTn>
                                        <p:tgtEl>
                                          <p:spTgt spid="11"/>
                                        </p:tgtEl>
                                        <p:attrNameLst>
                                          <p:attrName>r</p:attrName>
                                        </p:attrNameLst>
                                      </p:cBhvr>
                                    </p:animRot>
                                    <p:animRot by="-240000">
                                      <p:cBhvr>
                                        <p:cTn id="106" dur="200" fill="hold">
                                          <p:stCondLst>
                                            <p:cond delay="600"/>
                                          </p:stCondLst>
                                        </p:cTn>
                                        <p:tgtEl>
                                          <p:spTgt spid="11"/>
                                        </p:tgtEl>
                                        <p:attrNameLst>
                                          <p:attrName>r</p:attrName>
                                        </p:attrNameLst>
                                      </p:cBhvr>
                                    </p:animRot>
                                    <p:animRot by="120000">
                                      <p:cBhvr>
                                        <p:cTn id="107" dur="200" fill="hold">
                                          <p:stCondLst>
                                            <p:cond delay="800"/>
                                          </p:stCondLst>
                                        </p:cTn>
                                        <p:tgtEl>
                                          <p:spTgt spid="11"/>
                                        </p:tgtEl>
                                        <p:attrNameLst>
                                          <p:attrName>r</p:attrName>
                                        </p:attrNameLst>
                                      </p:cBhvr>
                                    </p:animRot>
                                  </p:childTnLst>
                                </p:cTn>
                              </p:par>
                              <p:par>
                                <p:cTn id="108" presetID="32" presetClass="emph" presetSubtype="0" fill="hold" grpId="0" nodeType="withEffect">
                                  <p:stCondLst>
                                    <p:cond delay="0"/>
                                  </p:stCondLst>
                                  <p:childTnLst>
                                    <p:animRot by="120000">
                                      <p:cBhvr>
                                        <p:cTn id="109" dur="100" fill="hold">
                                          <p:stCondLst>
                                            <p:cond delay="0"/>
                                          </p:stCondLst>
                                        </p:cTn>
                                        <p:tgtEl>
                                          <p:spTgt spid="12"/>
                                        </p:tgtEl>
                                        <p:attrNameLst>
                                          <p:attrName>r</p:attrName>
                                        </p:attrNameLst>
                                      </p:cBhvr>
                                    </p:animRot>
                                    <p:animRot by="-240000">
                                      <p:cBhvr>
                                        <p:cTn id="110" dur="200" fill="hold">
                                          <p:stCondLst>
                                            <p:cond delay="200"/>
                                          </p:stCondLst>
                                        </p:cTn>
                                        <p:tgtEl>
                                          <p:spTgt spid="12"/>
                                        </p:tgtEl>
                                        <p:attrNameLst>
                                          <p:attrName>r</p:attrName>
                                        </p:attrNameLst>
                                      </p:cBhvr>
                                    </p:animRot>
                                    <p:animRot by="240000">
                                      <p:cBhvr>
                                        <p:cTn id="111" dur="200" fill="hold">
                                          <p:stCondLst>
                                            <p:cond delay="400"/>
                                          </p:stCondLst>
                                        </p:cTn>
                                        <p:tgtEl>
                                          <p:spTgt spid="12"/>
                                        </p:tgtEl>
                                        <p:attrNameLst>
                                          <p:attrName>r</p:attrName>
                                        </p:attrNameLst>
                                      </p:cBhvr>
                                    </p:animRot>
                                    <p:animRot by="-240000">
                                      <p:cBhvr>
                                        <p:cTn id="112" dur="200" fill="hold">
                                          <p:stCondLst>
                                            <p:cond delay="600"/>
                                          </p:stCondLst>
                                        </p:cTn>
                                        <p:tgtEl>
                                          <p:spTgt spid="12"/>
                                        </p:tgtEl>
                                        <p:attrNameLst>
                                          <p:attrName>r</p:attrName>
                                        </p:attrNameLst>
                                      </p:cBhvr>
                                    </p:animRot>
                                    <p:animRot by="120000">
                                      <p:cBhvr>
                                        <p:cTn id="113" dur="200" fill="hold">
                                          <p:stCondLst>
                                            <p:cond delay="800"/>
                                          </p:stCondLst>
                                        </p:cTn>
                                        <p:tgtEl>
                                          <p:spTgt spid="12"/>
                                        </p:tgtEl>
                                        <p:attrNameLst>
                                          <p:attrName>r</p:attrName>
                                        </p:attrNameLst>
                                      </p:cBhvr>
                                    </p:animRot>
                                  </p:childTnLst>
                                </p:cTn>
                              </p:par>
                            </p:childTnLst>
                          </p:cTn>
                        </p:par>
                        <p:par>
                          <p:cTn id="114" fill="hold">
                            <p:stCondLst>
                              <p:cond delay="1000"/>
                            </p:stCondLst>
                            <p:childTnLst>
                              <p:par>
                                <p:cTn id="115" presetID="64" presetClass="path" presetSubtype="0" accel="50000" decel="50000" fill="hold" nodeType="afterEffect">
                                  <p:stCondLst>
                                    <p:cond delay="0"/>
                                  </p:stCondLst>
                                  <p:childTnLst>
                                    <p:animMotion origin="layout" path="M -8.33333E-7 3.40748E-6 L -8.33333E-7 -0.88261 " pathEditMode="relative" rAng="0" ptsTypes="AA">
                                      <p:cBhvr>
                                        <p:cTn id="116" dur="2000" fill="hold"/>
                                        <p:tgtEl>
                                          <p:spTgt spid="11"/>
                                        </p:tgtEl>
                                        <p:attrNameLst>
                                          <p:attrName>ppt_x</p:attrName>
                                          <p:attrName>ppt_y</p:attrName>
                                        </p:attrNameLst>
                                      </p:cBhvr>
                                      <p:rCtr x="0" y="-44146"/>
                                    </p:animMotion>
                                  </p:childTnLst>
                                </p:cTn>
                              </p:par>
                              <p:par>
                                <p:cTn id="117" presetID="64" presetClass="path" presetSubtype="0" accel="50000" decel="50000" fill="hold" grpId="1" nodeType="withEffect">
                                  <p:stCondLst>
                                    <p:cond delay="0"/>
                                  </p:stCondLst>
                                  <p:childTnLst>
                                    <p:animMotion origin="layout" path="M -2.5E-6 -2.20266E-6 L -2.5E-6 -0.71887 " pathEditMode="relative" rAng="0" ptsTypes="AA">
                                      <p:cBhvr>
                                        <p:cTn id="118" dur="2000" fill="hold"/>
                                        <p:tgtEl>
                                          <p:spTgt spid="12"/>
                                        </p:tgtEl>
                                        <p:attrNameLst>
                                          <p:attrName>ppt_x</p:attrName>
                                          <p:attrName>ppt_y</p:attrName>
                                        </p:attrNameLst>
                                      </p:cBhvr>
                                      <p:rCtr x="0" y="-35928"/>
                                    </p:animMotion>
                                  </p:childTnLst>
                                </p:cTn>
                              </p:par>
                            </p:childTnLst>
                          </p:cTn>
                        </p:par>
                        <p:par>
                          <p:cTn id="119" fill="hold">
                            <p:stCondLst>
                              <p:cond delay="3000"/>
                            </p:stCondLst>
                            <p:childTnLst>
                              <p:par>
                                <p:cTn id="120" presetID="1" presetClass="exit" presetSubtype="0" fill="hold" nodeType="afterEffect">
                                  <p:stCondLst>
                                    <p:cond delay="0"/>
                                  </p:stCondLst>
                                  <p:childTnLst>
                                    <p:set>
                                      <p:cBhvr>
                                        <p:cTn id="121" dur="1" fill="hold">
                                          <p:stCondLst>
                                            <p:cond delay="0"/>
                                          </p:stCondLst>
                                        </p:cTn>
                                        <p:tgtEl>
                                          <p:spTgt spid="11"/>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12"/>
                                        </p:tgtEl>
                                        <p:attrNameLst>
                                          <p:attrName>style.visibility</p:attrName>
                                        </p:attrNameLst>
                                      </p:cBhvr>
                                      <p:to>
                                        <p:strVal val="hidden"/>
                                      </p:to>
                                    </p:set>
                                  </p:childTnLst>
                                </p:cTn>
                              </p:par>
                            </p:childTnLst>
                          </p:cTn>
                        </p:par>
                        <p:par>
                          <p:cTn id="124" fill="hold">
                            <p:stCondLst>
                              <p:cond delay="3000"/>
                            </p:stCondLst>
                            <p:childTnLst>
                              <p:par>
                                <p:cTn id="125" presetID="32" presetClass="emph" presetSubtype="0" fill="hold" nodeType="afterEffect">
                                  <p:stCondLst>
                                    <p:cond delay="0"/>
                                  </p:stCondLst>
                                  <p:childTnLst>
                                    <p:animRot by="120000">
                                      <p:cBhvr>
                                        <p:cTn id="126" dur="100" fill="hold">
                                          <p:stCondLst>
                                            <p:cond delay="0"/>
                                          </p:stCondLst>
                                        </p:cTn>
                                        <p:tgtEl>
                                          <p:spTgt spid="3"/>
                                        </p:tgtEl>
                                        <p:attrNameLst>
                                          <p:attrName>r</p:attrName>
                                        </p:attrNameLst>
                                      </p:cBhvr>
                                    </p:animRot>
                                    <p:animRot by="-240000">
                                      <p:cBhvr>
                                        <p:cTn id="127" dur="200" fill="hold">
                                          <p:stCondLst>
                                            <p:cond delay="200"/>
                                          </p:stCondLst>
                                        </p:cTn>
                                        <p:tgtEl>
                                          <p:spTgt spid="3"/>
                                        </p:tgtEl>
                                        <p:attrNameLst>
                                          <p:attrName>r</p:attrName>
                                        </p:attrNameLst>
                                      </p:cBhvr>
                                    </p:animRot>
                                    <p:animRot by="240000">
                                      <p:cBhvr>
                                        <p:cTn id="128" dur="200" fill="hold">
                                          <p:stCondLst>
                                            <p:cond delay="400"/>
                                          </p:stCondLst>
                                        </p:cTn>
                                        <p:tgtEl>
                                          <p:spTgt spid="3"/>
                                        </p:tgtEl>
                                        <p:attrNameLst>
                                          <p:attrName>r</p:attrName>
                                        </p:attrNameLst>
                                      </p:cBhvr>
                                    </p:animRot>
                                    <p:animRot by="-240000">
                                      <p:cBhvr>
                                        <p:cTn id="129" dur="200" fill="hold">
                                          <p:stCondLst>
                                            <p:cond delay="600"/>
                                          </p:stCondLst>
                                        </p:cTn>
                                        <p:tgtEl>
                                          <p:spTgt spid="3"/>
                                        </p:tgtEl>
                                        <p:attrNameLst>
                                          <p:attrName>r</p:attrName>
                                        </p:attrNameLst>
                                      </p:cBhvr>
                                    </p:animRot>
                                    <p:animRot by="120000">
                                      <p:cBhvr>
                                        <p:cTn id="130" dur="200" fill="hold">
                                          <p:stCondLst>
                                            <p:cond delay="800"/>
                                          </p:stCondLst>
                                        </p:cTn>
                                        <p:tgtEl>
                                          <p:spTgt spid="3"/>
                                        </p:tgtEl>
                                        <p:attrNameLst>
                                          <p:attrName>r</p:attrName>
                                        </p:attrNameLst>
                                      </p:cBhvr>
                                    </p:animRot>
                                  </p:childTnLst>
                                </p:cTn>
                              </p:par>
                              <p:par>
                                <p:cTn id="131" presetID="63" presetClass="path" presetSubtype="0" accel="50000" decel="50000" fill="hold" nodeType="withEffect">
                                  <p:stCondLst>
                                    <p:cond delay="0"/>
                                  </p:stCondLst>
                                  <p:childTnLst>
                                    <p:animMotion origin="layout" path="M 3.88889E-6 -1.46123E-6 L 0.35451 -1.46123E-6 " pathEditMode="relative" rAng="0" ptsTypes="AA">
                                      <p:cBhvr>
                                        <p:cTn id="132" dur="2000" fill="hold"/>
                                        <p:tgtEl>
                                          <p:spTgt spid="3"/>
                                        </p:tgtEl>
                                        <p:attrNameLst>
                                          <p:attrName>ppt_x</p:attrName>
                                          <p:attrName>ppt_y</p:attrName>
                                        </p:attrNameLst>
                                      </p:cBhvr>
                                      <p:rCtr x="17726" y="0"/>
                                    </p:animMotion>
                                  </p:childTnLst>
                                </p:cTn>
                              </p:par>
                            </p:childTnLst>
                          </p:cTn>
                        </p:par>
                      </p:childTnLst>
                    </p:cTn>
                  </p:par>
                </p:childTnLst>
              </p:cTn>
              <p:nextCondLst>
                <p:cond evt="onClick" delay="0">
                  <p:tgtEl>
                    <p:spTgt spid="11"/>
                  </p:tgtEl>
                </p:cond>
              </p:nextCondLst>
            </p:seq>
          </p:childTnLst>
        </p:cTn>
      </p:par>
    </p:tnLst>
    <p:bldLst>
      <p:bldP spid="10" grpId="0" animBg="1"/>
      <p:bldP spid="10" grpId="1" animBg="1"/>
      <p:bldP spid="10" grpId="2" animBg="1"/>
      <p:bldP spid="12" grpId="0" animBg="1"/>
      <p:bldP spid="12" grpId="1" animBg="1"/>
      <p:bldP spid="12" grpId="2" animBg="1"/>
      <p:bldP spid="14" grpId="0" animBg="1"/>
      <p:bldP spid="14" grpId="1" animBg="1"/>
      <p:bldP spid="1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1547" y="3062412"/>
            <a:ext cx="1509106" cy="16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675606" y="176215"/>
            <a:ext cx="8942925" cy="1885184"/>
          </a:xfrm>
          <a:prstGeom prst="cloudCallout">
            <a:avLst>
              <a:gd name="adj1" fmla="val -53153"/>
              <a:gd name="adj2" fmla="val 120367"/>
            </a:avLst>
          </a:prstGeom>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3200" dirty="0">
              <a:solidFill>
                <a:sysClr val="windowText" lastClr="000000"/>
              </a:solidFill>
              <a:latin typeface="+mj-lt"/>
              <a:cs typeface="Arial" panose="020B0604020202020204" pitchFamily="34" charset="0"/>
            </a:endParaRPr>
          </a:p>
          <a:p>
            <a:pPr algn="ctr"/>
            <a:r>
              <a:rPr lang="vi-VN" sz="3200" dirty="0">
                <a:solidFill>
                  <a:sysClr val="windowText" lastClr="000000"/>
                </a:solidFill>
                <a:latin typeface="+mj-lt"/>
                <a:cs typeface="Arial" panose="020B0604020202020204" pitchFamily="34" charset="0"/>
              </a:rPr>
              <a:t>Trong bài ‘‘Bà kể chuyện’’.</a:t>
            </a:r>
          </a:p>
          <a:p>
            <a:pPr algn="ctr"/>
            <a:r>
              <a:rPr lang="vi-VN" sz="3200" dirty="0">
                <a:solidFill>
                  <a:sysClr val="windowText" lastClr="000000"/>
                </a:solidFill>
                <a:latin typeface="+mj-lt"/>
                <a:cs typeface="Arial" panose="020B0604020202020204" pitchFamily="34" charset="0"/>
              </a:rPr>
              <a:t>Bố của bạn nhỏ làm công việc gì?</a:t>
            </a:r>
          </a:p>
          <a:p>
            <a:pPr algn="ctr"/>
            <a:endParaRPr lang="vi-VN" sz="3200" dirty="0">
              <a:solidFill>
                <a:sysClr val="windowText" lastClr="000000"/>
              </a:solidFill>
              <a:latin typeface="+mj-lt"/>
              <a:cs typeface="Arial" panose="020B0604020202020204" pitchFamily="34" charset="0"/>
            </a:endParaRPr>
          </a:p>
        </p:txBody>
      </p:sp>
      <p:sp>
        <p:nvSpPr>
          <p:cNvPr id="7" name="Rounded Rectangle 6"/>
          <p:cNvSpPr/>
          <p:nvPr/>
        </p:nvSpPr>
        <p:spPr>
          <a:xfrm>
            <a:off x="2590006" y="3200400"/>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A. </a:t>
            </a:r>
            <a:r>
              <a:rPr lang="vi-VN" sz="3200" dirty="0">
                <a:latin typeface="+mj-lt"/>
                <a:cs typeface="Arial" panose="020B0604020202020204" pitchFamily="34" charset="0"/>
              </a:rPr>
              <a:t>Bố của bạn nhỏ làm nhà văn.</a:t>
            </a:r>
            <a:endParaRPr lang="en-US" sz="3200" dirty="0">
              <a:latin typeface="+mj-lt"/>
              <a:cs typeface="Arial" panose="020B0604020202020204" pitchFamily="34" charset="0"/>
            </a:endParaRPr>
          </a:p>
        </p:txBody>
      </p:sp>
      <p:sp>
        <p:nvSpPr>
          <p:cNvPr id="8" name="Rounded Rectangle 7"/>
          <p:cNvSpPr/>
          <p:nvPr/>
        </p:nvSpPr>
        <p:spPr>
          <a:xfrm>
            <a:off x="7009605" y="3185880"/>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B. </a:t>
            </a:r>
            <a:r>
              <a:rPr lang="vi-VN" sz="3200" dirty="0">
                <a:latin typeface="+mj-lt"/>
                <a:cs typeface="Arial" panose="020B0604020202020204" pitchFamily="34" charset="0"/>
              </a:rPr>
              <a:t>Bố của bạn nhỏ làm bác sĩ</a:t>
            </a:r>
            <a:endParaRPr lang="en-US" sz="3200" dirty="0">
              <a:latin typeface="+mj-lt"/>
              <a:cs typeface="Arial" panose="020B0604020202020204" pitchFamily="34" charset="0"/>
            </a:endParaRPr>
          </a:p>
        </p:txBody>
      </p:sp>
      <p:sp>
        <p:nvSpPr>
          <p:cNvPr id="9" name="Rounded Rectangle 8"/>
          <p:cNvSpPr/>
          <p:nvPr/>
        </p:nvSpPr>
        <p:spPr>
          <a:xfrm>
            <a:off x="2590006" y="4800601"/>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C. </a:t>
            </a:r>
            <a:r>
              <a:rPr lang="vi-VN" sz="3200" dirty="0">
                <a:latin typeface="+mj-lt"/>
                <a:cs typeface="Arial" panose="020B0604020202020204" pitchFamily="34" charset="0"/>
              </a:rPr>
              <a:t>Bố của bạn nhỏ làm giám đốc.</a:t>
            </a:r>
            <a:endParaRPr lang="en-US" sz="3200" dirty="0">
              <a:latin typeface="+mj-lt"/>
              <a:cs typeface="Arial" panose="020B0604020202020204" pitchFamily="34" charset="0"/>
            </a:endParaRPr>
          </a:p>
        </p:txBody>
      </p:sp>
      <p:sp>
        <p:nvSpPr>
          <p:cNvPr id="10" name="Rounded Rectangle 9"/>
          <p:cNvSpPr/>
          <p:nvPr/>
        </p:nvSpPr>
        <p:spPr>
          <a:xfrm>
            <a:off x="7009605" y="4800601"/>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D. </a:t>
            </a:r>
            <a:r>
              <a:rPr lang="vi-VN" sz="3200" dirty="0">
                <a:latin typeface="+mj-lt"/>
                <a:cs typeface="Arial" panose="020B0604020202020204" pitchFamily="34" charset="0"/>
              </a:rPr>
              <a:t>Bố của bạn nhỏ làm công an</a:t>
            </a:r>
            <a:endParaRPr lang="en-US" sz="3200" dirty="0">
              <a:latin typeface="+mj-lt"/>
              <a:cs typeface="Arial" panose="020B0604020202020204" pitchFamily="34" charset="0"/>
            </a:endParaRPr>
          </a:p>
        </p:txBody>
      </p:sp>
    </p:spTree>
    <p:extLst>
      <p:ext uri="{BB962C8B-B14F-4D97-AF65-F5344CB8AC3E}">
        <p14:creationId xmlns:p14="http://schemas.microsoft.com/office/powerpoint/2010/main" val="2560971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7"/>
                                        </p:tgtEl>
                                        <p:attrNameLst>
                                          <p:attrName>fillcolor</p:attrName>
                                        </p:attrNameLst>
                                      </p:cBhvr>
                                      <p:to>
                                        <a:srgbClr val="00FFFF"/>
                                      </p:to>
                                    </p:animClr>
                                    <p:set>
                                      <p:cBhvr>
                                        <p:cTn id="48" dur="2000" fill="hold"/>
                                        <p:tgtEl>
                                          <p:spTgt spid="7"/>
                                        </p:tgtEl>
                                        <p:attrNameLst>
                                          <p:attrName>fill.type</p:attrName>
                                        </p:attrNameLst>
                                      </p:cBhvr>
                                      <p:to>
                                        <p:strVal val="solid"/>
                                      </p:to>
                                    </p:set>
                                    <p:set>
                                      <p:cBhvr>
                                        <p:cTn id="49" dur="2000" fill="hold"/>
                                        <p:tgtEl>
                                          <p:spTgt spid="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8"/>
                                        </p:tgtEl>
                                      </p:cBhvr>
                                    </p:animEffect>
                                    <p:animScale>
                                      <p:cBhvr>
                                        <p:cTn id="58" dur="250" autoRev="1" fill="hold"/>
                                        <p:tgtEl>
                                          <p:spTgt spid="8"/>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9"/>
                                        </p:tgtEl>
                                      </p:cBhvr>
                                    </p:animEffect>
                                    <p:animScale>
                                      <p:cBhvr>
                                        <p:cTn id="61" dur="250" autoRev="1" fill="hold"/>
                                        <p:tgtEl>
                                          <p:spTgt spid="9"/>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10"/>
                                        </p:tgtEl>
                                      </p:cBhvr>
                                    </p:animEffect>
                                    <p:animScale>
                                      <p:cBhvr>
                                        <p:cTn id="64" dur="250" autoRev="1" fill="hold"/>
                                        <p:tgtEl>
                                          <p:spTgt spid="1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7"/>
                                        </p:tgtEl>
                                        <p:attrNameLst>
                                          <p:attrName>fillcolor</p:attrName>
                                        </p:attrNameLst>
                                      </p:cBhvr>
                                      <p:to>
                                        <a:srgbClr val="00FFFF"/>
                                      </p:to>
                                    </p:animClr>
                                    <p:set>
                                      <p:cBhvr>
                                        <p:cTn id="68" dur="2000" fill="hold"/>
                                        <p:tgtEl>
                                          <p:spTgt spid="7"/>
                                        </p:tgtEl>
                                        <p:attrNameLst>
                                          <p:attrName>fill.type</p:attrName>
                                        </p:attrNameLst>
                                      </p:cBhvr>
                                      <p:to>
                                        <p:strVal val="solid"/>
                                      </p:to>
                                    </p:set>
                                    <p:set>
                                      <p:cBhvr>
                                        <p:cTn id="69" dur="200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8"/>
                                        </p:tgtEl>
                                        <p:attrNameLst>
                                          <p:attrName>fillcolor</p:attrName>
                                        </p:attrNameLst>
                                      </p:cBhvr>
                                      <p:to>
                                        <a:srgbClr val="FF0000"/>
                                      </p:to>
                                    </p:animClr>
                                    <p:set>
                                      <p:cBhvr>
                                        <p:cTn id="72" dur="2000" fill="hold"/>
                                        <p:tgtEl>
                                          <p:spTgt spid="8"/>
                                        </p:tgtEl>
                                        <p:attrNameLst>
                                          <p:attrName>fill.type</p:attrName>
                                        </p:attrNameLst>
                                      </p:cBhvr>
                                      <p:to>
                                        <p:strVal val="solid"/>
                                      </p:to>
                                    </p:set>
                                    <p:set>
                                      <p:cBhvr>
                                        <p:cTn id="73"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7"/>
                                        </p:tgtEl>
                                        <p:attrNameLst>
                                          <p:attrName>fillcolor</p:attrName>
                                        </p:attrNameLst>
                                      </p:cBhvr>
                                      <p:to>
                                        <a:srgbClr val="00FFFF"/>
                                      </p:to>
                                    </p:animClr>
                                    <p:set>
                                      <p:cBhvr>
                                        <p:cTn id="92" dur="2000" fill="hold"/>
                                        <p:tgtEl>
                                          <p:spTgt spid="7"/>
                                        </p:tgtEl>
                                        <p:attrNameLst>
                                          <p:attrName>fill.type</p:attrName>
                                        </p:attrNameLst>
                                      </p:cBhvr>
                                      <p:to>
                                        <p:strVal val="solid"/>
                                      </p:to>
                                    </p:set>
                                    <p:set>
                                      <p:cBhvr>
                                        <p:cTn id="93" dur="2000" fill="hold"/>
                                        <p:tgtEl>
                                          <p:spTgt spid="7"/>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9"/>
                                        </p:tgtEl>
                                        <p:attrNameLst>
                                          <p:attrName>fillcolor</p:attrName>
                                        </p:attrNameLst>
                                      </p:cBhvr>
                                      <p:to>
                                        <a:srgbClr val="FF0000"/>
                                      </p:to>
                                    </p:animClr>
                                    <p:set>
                                      <p:cBhvr>
                                        <p:cTn id="96" dur="2000" fill="hold"/>
                                        <p:tgtEl>
                                          <p:spTgt spid="9"/>
                                        </p:tgtEl>
                                        <p:attrNameLst>
                                          <p:attrName>fill.type</p:attrName>
                                        </p:attrNameLst>
                                      </p:cBhvr>
                                      <p:to>
                                        <p:strVal val="solid"/>
                                      </p:to>
                                    </p:set>
                                    <p:set>
                                      <p:cBhvr>
                                        <p:cTn id="97"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0"/>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7"/>
                                        </p:tgtEl>
                                      </p:cBhvr>
                                    </p:animEffect>
                                    <p:animScale>
                                      <p:cBhvr>
                                        <p:cTn id="103" dur="250" autoRev="1" fill="hold"/>
                                        <p:tgtEl>
                                          <p:spTgt spid="7"/>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8"/>
                                        </p:tgtEl>
                                      </p:cBhvr>
                                    </p:animEffect>
                                    <p:animScale>
                                      <p:cBhvr>
                                        <p:cTn id="106" dur="250" autoRev="1" fill="hold"/>
                                        <p:tgtEl>
                                          <p:spTgt spid="8"/>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9"/>
                                        </p:tgtEl>
                                      </p:cBhvr>
                                    </p:animEffect>
                                    <p:animScale>
                                      <p:cBhvr>
                                        <p:cTn id="109" dur="250" autoRev="1" fill="hold"/>
                                        <p:tgtEl>
                                          <p:spTgt spid="9"/>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10"/>
                                        </p:tgtEl>
                                      </p:cBhvr>
                                    </p:animEffect>
                                    <p:animScale>
                                      <p:cBhvr>
                                        <p:cTn id="112" dur="250" autoRev="1" fill="hold"/>
                                        <p:tgtEl>
                                          <p:spTgt spid="10"/>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7"/>
                                        </p:tgtEl>
                                        <p:attrNameLst>
                                          <p:attrName>fillcolor</p:attrName>
                                        </p:attrNameLst>
                                      </p:cBhvr>
                                      <p:to>
                                        <a:srgbClr val="00FFFF"/>
                                      </p:to>
                                    </p:animClr>
                                    <p:set>
                                      <p:cBhvr>
                                        <p:cTn id="116" dur="2000" fill="hold"/>
                                        <p:tgtEl>
                                          <p:spTgt spid="7"/>
                                        </p:tgtEl>
                                        <p:attrNameLst>
                                          <p:attrName>fill.type</p:attrName>
                                        </p:attrNameLst>
                                      </p:cBhvr>
                                      <p:to>
                                        <p:strVal val="solid"/>
                                      </p:to>
                                    </p:set>
                                    <p:set>
                                      <p:cBhvr>
                                        <p:cTn id="117" dur="2000" fill="hold"/>
                                        <p:tgtEl>
                                          <p:spTgt spid="7"/>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10"/>
                                        </p:tgtEl>
                                        <p:attrNameLst>
                                          <p:attrName>fillcolor</p:attrName>
                                        </p:attrNameLst>
                                      </p:cBhvr>
                                      <p:to>
                                        <a:srgbClr val="FF0000"/>
                                      </p:to>
                                    </p:animClr>
                                    <p:set>
                                      <p:cBhvr>
                                        <p:cTn id="120" dur="2000" fill="hold"/>
                                        <p:tgtEl>
                                          <p:spTgt spid="10"/>
                                        </p:tgtEl>
                                        <p:attrNameLst>
                                          <p:attrName>fill.type</p:attrName>
                                        </p:attrNameLst>
                                      </p:cBhvr>
                                      <p:to>
                                        <p:strVal val="solid"/>
                                      </p:to>
                                    </p:set>
                                    <p:set>
                                      <p:cBhvr>
                                        <p:cTn id="12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P spid="10" grpId="0" animBg="1"/>
      <p:bldP spid="10" grpId="1" animBg="1"/>
      <p:bldP spid="10" grpId="2" animBg="1"/>
      <p:bldP spid="10" grpId="3" animBg="1"/>
      <p:bldP spid="10"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1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06" y="2585251"/>
            <a:ext cx="1460223" cy="12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2590006" y="434656"/>
            <a:ext cx="8610600" cy="1745428"/>
          </a:xfrm>
          <a:prstGeom prst="cloudCallout">
            <a:avLst>
              <a:gd name="adj1" fmla="val -70306"/>
              <a:gd name="adj2" fmla="val 109953"/>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sz="3200" dirty="0">
              <a:solidFill>
                <a:schemeClr val="tx1"/>
              </a:solidFill>
              <a:latin typeface="+mj-lt"/>
              <a:cs typeface="Times New Roman" pitchFamily="18" charset="0"/>
            </a:endParaRPr>
          </a:p>
          <a:p>
            <a:pPr algn="ctr"/>
            <a:r>
              <a:rPr lang="vi-VN" sz="3200" dirty="0">
                <a:solidFill>
                  <a:schemeClr val="tx1"/>
                </a:solidFill>
                <a:latin typeface="+mj-lt"/>
                <a:cs typeface="Times New Roman" pitchFamily="18" charset="0"/>
              </a:rPr>
              <a:t>Trong bài ‘‘Bà kể chuyện’’.</a:t>
            </a:r>
          </a:p>
          <a:p>
            <a:pPr algn="ctr"/>
            <a:r>
              <a:rPr lang="vi-VN" sz="3200" dirty="0">
                <a:solidFill>
                  <a:schemeClr val="tx1"/>
                </a:solidFill>
                <a:latin typeface="+mj-lt"/>
                <a:cs typeface="Times New Roman" pitchFamily="18" charset="0"/>
              </a:rPr>
              <a:t>Bạn nhỏ thắc mắc điều gì?</a:t>
            </a:r>
          </a:p>
          <a:p>
            <a:pPr algn="ctr"/>
            <a:endParaRPr lang="vi-VN" sz="3200" dirty="0">
              <a:solidFill>
                <a:schemeClr val="tx1"/>
              </a:solidFill>
              <a:latin typeface="+mj-lt"/>
              <a:cs typeface="Times New Roman" pitchFamily="18" charset="0"/>
            </a:endParaRPr>
          </a:p>
        </p:txBody>
      </p:sp>
      <p:sp>
        <p:nvSpPr>
          <p:cNvPr id="6" name="Rounded Rectangle 5"/>
          <p:cNvSpPr/>
          <p:nvPr/>
        </p:nvSpPr>
        <p:spPr>
          <a:xfrm>
            <a:off x="7117475" y="4648199"/>
            <a:ext cx="3639424"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dirty="0">
                <a:latin typeface="+mj-lt"/>
                <a:cs typeface="Times New Roman" pitchFamily="18" charset="0"/>
              </a:rPr>
              <a:t>D. vì sao bố kể chuyện không hay bằng bà.</a:t>
            </a:r>
            <a:endParaRPr lang="en-US" sz="2800" dirty="0">
              <a:latin typeface="+mj-lt"/>
              <a:cs typeface="Times New Roman" pitchFamily="18" charset="0"/>
            </a:endParaRPr>
          </a:p>
        </p:txBody>
      </p:sp>
      <p:sp>
        <p:nvSpPr>
          <p:cNvPr id="7" name="Rounded Rectangle 6"/>
          <p:cNvSpPr/>
          <p:nvPr/>
        </p:nvSpPr>
        <p:spPr>
          <a:xfrm>
            <a:off x="7117475" y="2960353"/>
            <a:ext cx="3639424"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B. </a:t>
            </a:r>
            <a:r>
              <a:rPr lang="vi-VN" sz="2800" dirty="0">
                <a:latin typeface="+mj-lt"/>
                <a:cs typeface="Times New Roman" pitchFamily="18" charset="0"/>
              </a:rPr>
              <a:t>vì sao bố kể chuyện hấp dẫn hơn bà.</a:t>
            </a:r>
            <a:endParaRPr lang="en-US" sz="2800" dirty="0">
              <a:latin typeface="+mj-lt"/>
              <a:cs typeface="Times New Roman" pitchFamily="18" charset="0"/>
            </a:endParaRPr>
          </a:p>
        </p:txBody>
      </p:sp>
      <p:sp>
        <p:nvSpPr>
          <p:cNvPr id="8" name="Rounded Rectangle 7"/>
          <p:cNvSpPr/>
          <p:nvPr/>
        </p:nvSpPr>
        <p:spPr>
          <a:xfrm>
            <a:off x="2627312" y="4648200"/>
            <a:ext cx="3639424"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C. </a:t>
            </a:r>
            <a:r>
              <a:rPr lang="vi-VN" sz="2800" dirty="0">
                <a:latin typeface="+mj-lt"/>
                <a:cs typeface="Times New Roman" pitchFamily="18" charset="0"/>
              </a:rPr>
              <a:t>vì sao bố kể chuyện lôi cuốn hơn bà.</a:t>
            </a:r>
            <a:endParaRPr lang="en-US" sz="2800" dirty="0">
              <a:latin typeface="+mj-lt"/>
              <a:cs typeface="Times New Roman" pitchFamily="18" charset="0"/>
            </a:endParaRPr>
          </a:p>
        </p:txBody>
      </p:sp>
      <p:sp>
        <p:nvSpPr>
          <p:cNvPr id="9" name="Rounded Rectangle 8"/>
          <p:cNvSpPr/>
          <p:nvPr/>
        </p:nvSpPr>
        <p:spPr>
          <a:xfrm>
            <a:off x="2590006" y="2960353"/>
            <a:ext cx="3639424"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A. </a:t>
            </a:r>
            <a:r>
              <a:rPr lang="vi-VN" sz="2800" dirty="0">
                <a:latin typeface="+mj-lt"/>
                <a:cs typeface="Times New Roman" pitchFamily="18" charset="0"/>
              </a:rPr>
              <a:t>vì sao bố kể chuyện hay hơn bằng bà.</a:t>
            </a:r>
            <a:endParaRPr lang="en-US" sz="2800" dirty="0">
              <a:latin typeface="+mj-lt"/>
              <a:cs typeface="Times New Roman" pitchFamily="18" charset="0"/>
            </a:endParaRPr>
          </a:p>
        </p:txBody>
      </p:sp>
    </p:spTree>
    <p:extLst>
      <p:ext uri="{BB962C8B-B14F-4D97-AF65-F5344CB8AC3E}">
        <p14:creationId xmlns:p14="http://schemas.microsoft.com/office/powerpoint/2010/main" val="24669481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7"/>
                                        </p:tgtEl>
                                      </p:cBhvr>
                                    </p:animEffect>
                                    <p:animScale>
                                      <p:cBhvr>
                                        <p:cTn id="38" dur="250" autoRev="1" fill="hold"/>
                                        <p:tgtEl>
                                          <p:spTgt spid="7"/>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6"/>
                                        </p:tgtEl>
                                        <p:attrNameLst>
                                          <p:attrName>fillcolor</p:attrName>
                                        </p:attrNameLst>
                                      </p:cBhvr>
                                      <p:to>
                                        <a:srgbClr val="00FFFF"/>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6"/>
                                        </p:tgtEl>
                                        <p:attrNameLst>
                                          <p:attrName>fillcolor</p:attrName>
                                        </p:attrNameLst>
                                      </p:cBhvr>
                                      <p:to>
                                        <a:srgbClr val="00FFFF"/>
                                      </p:to>
                                    </p:animClr>
                                    <p:set>
                                      <p:cBhvr>
                                        <p:cTn id="68" dur="2000" fill="hold"/>
                                        <p:tgtEl>
                                          <p:spTgt spid="6"/>
                                        </p:tgtEl>
                                        <p:attrNameLst>
                                          <p:attrName>fill.type</p:attrName>
                                        </p:attrNameLst>
                                      </p:cBhvr>
                                      <p:to>
                                        <p:strVal val="solid"/>
                                      </p:to>
                                    </p:set>
                                    <p:set>
                                      <p:cBhvr>
                                        <p:cTn id="69" dur="200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7"/>
                                        </p:tgtEl>
                                        <p:attrNameLst>
                                          <p:attrName>fillcolor</p:attrName>
                                        </p:attrNameLst>
                                      </p:cBhvr>
                                      <p:to>
                                        <a:srgbClr val="FF0000"/>
                                      </p:to>
                                    </p:animClr>
                                    <p:set>
                                      <p:cBhvr>
                                        <p:cTn id="72" dur="2000" fill="hold"/>
                                        <p:tgtEl>
                                          <p:spTgt spid="7"/>
                                        </p:tgtEl>
                                        <p:attrNameLst>
                                          <p:attrName>fill.type</p:attrName>
                                        </p:attrNameLst>
                                      </p:cBhvr>
                                      <p:to>
                                        <p:strVal val="solid"/>
                                      </p:to>
                                    </p:set>
                                    <p:set>
                                      <p:cBhvr>
                                        <p:cTn id="73"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6"/>
                                        </p:tgtEl>
                                      </p:cBhvr>
                                    </p:animEffect>
                                    <p:animScale>
                                      <p:cBhvr>
                                        <p:cTn id="79" dur="250" autoRev="1" fill="hold"/>
                                        <p:tgtEl>
                                          <p:spTgt spid="6"/>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7"/>
                                        </p:tgtEl>
                                      </p:cBhvr>
                                    </p:animEffect>
                                    <p:animScale>
                                      <p:cBhvr>
                                        <p:cTn id="82" dur="250" autoRev="1" fill="hold"/>
                                        <p:tgtEl>
                                          <p:spTgt spid="7"/>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8"/>
                                        </p:tgtEl>
                                      </p:cBhvr>
                                    </p:animEffect>
                                    <p:animScale>
                                      <p:cBhvr>
                                        <p:cTn id="85" dur="250" autoRev="1" fill="hold"/>
                                        <p:tgtEl>
                                          <p:spTgt spid="8"/>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9"/>
                                        </p:tgtEl>
                                      </p:cBhvr>
                                    </p:animEffect>
                                    <p:animScale>
                                      <p:cBhvr>
                                        <p:cTn id="88" dur="250" autoRev="1" fill="hold"/>
                                        <p:tgtEl>
                                          <p:spTgt spid="9"/>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6"/>
                                        </p:tgtEl>
                                        <p:attrNameLst>
                                          <p:attrName>fillcolor</p:attrName>
                                        </p:attrNameLst>
                                      </p:cBhvr>
                                      <p:to>
                                        <a:srgbClr val="00FFFF"/>
                                      </p:to>
                                    </p:animClr>
                                    <p:set>
                                      <p:cBhvr>
                                        <p:cTn id="92" dur="2000" fill="hold"/>
                                        <p:tgtEl>
                                          <p:spTgt spid="6"/>
                                        </p:tgtEl>
                                        <p:attrNameLst>
                                          <p:attrName>fill.type</p:attrName>
                                        </p:attrNameLst>
                                      </p:cBhvr>
                                      <p:to>
                                        <p:strVal val="solid"/>
                                      </p:to>
                                    </p:set>
                                    <p:set>
                                      <p:cBhvr>
                                        <p:cTn id="93" dur="2000" fill="hold"/>
                                        <p:tgtEl>
                                          <p:spTgt spid="6"/>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8"/>
                                        </p:tgtEl>
                                        <p:attrNameLst>
                                          <p:attrName>fillcolor</p:attrName>
                                        </p:attrNameLst>
                                      </p:cBhvr>
                                      <p:to>
                                        <a:srgbClr val="FF0000"/>
                                      </p:to>
                                    </p:animClr>
                                    <p:set>
                                      <p:cBhvr>
                                        <p:cTn id="96" dur="2000" fill="hold"/>
                                        <p:tgtEl>
                                          <p:spTgt spid="8"/>
                                        </p:tgtEl>
                                        <p:attrNameLst>
                                          <p:attrName>fill.type</p:attrName>
                                        </p:attrNameLst>
                                      </p:cBhvr>
                                      <p:to>
                                        <p:strVal val="solid"/>
                                      </p:to>
                                    </p:set>
                                    <p:set>
                                      <p:cBhvr>
                                        <p:cTn id="97"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6"/>
                                        </p:tgtEl>
                                      </p:cBhvr>
                                    </p:animEffect>
                                    <p:animScale>
                                      <p:cBhvr>
                                        <p:cTn id="103" dur="250" autoRev="1" fill="hold"/>
                                        <p:tgtEl>
                                          <p:spTgt spid="6"/>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7"/>
                                        </p:tgtEl>
                                      </p:cBhvr>
                                    </p:animEffect>
                                    <p:animScale>
                                      <p:cBhvr>
                                        <p:cTn id="106" dur="250" autoRev="1" fill="hold"/>
                                        <p:tgtEl>
                                          <p:spTgt spid="7"/>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8"/>
                                        </p:tgtEl>
                                      </p:cBhvr>
                                    </p:animEffect>
                                    <p:animScale>
                                      <p:cBhvr>
                                        <p:cTn id="109" dur="250" autoRev="1" fill="hold"/>
                                        <p:tgtEl>
                                          <p:spTgt spid="8"/>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9"/>
                                        </p:tgtEl>
                                      </p:cBhvr>
                                    </p:animEffect>
                                    <p:animScale>
                                      <p:cBhvr>
                                        <p:cTn id="112" dur="250" autoRev="1" fill="hold"/>
                                        <p:tgtEl>
                                          <p:spTgt spid="9"/>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6"/>
                                        </p:tgtEl>
                                        <p:attrNameLst>
                                          <p:attrName>fillcolor</p:attrName>
                                        </p:attrNameLst>
                                      </p:cBhvr>
                                      <p:to>
                                        <a:srgbClr val="00FFFF"/>
                                      </p:to>
                                    </p:animClr>
                                    <p:set>
                                      <p:cBhvr>
                                        <p:cTn id="116" dur="2000" fill="hold"/>
                                        <p:tgtEl>
                                          <p:spTgt spid="6"/>
                                        </p:tgtEl>
                                        <p:attrNameLst>
                                          <p:attrName>fill.type</p:attrName>
                                        </p:attrNameLst>
                                      </p:cBhvr>
                                      <p:to>
                                        <p:strVal val="solid"/>
                                      </p:to>
                                    </p:set>
                                    <p:set>
                                      <p:cBhvr>
                                        <p:cTn id="117" dur="2000" fill="hold"/>
                                        <p:tgtEl>
                                          <p:spTgt spid="6"/>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9"/>
                                        </p:tgtEl>
                                        <p:attrNameLst>
                                          <p:attrName>fillcolor</p:attrName>
                                        </p:attrNameLst>
                                      </p:cBhvr>
                                      <p:to>
                                        <a:srgbClr val="FF0000"/>
                                      </p:to>
                                    </p:animClr>
                                    <p:set>
                                      <p:cBhvr>
                                        <p:cTn id="120" dur="2000" fill="hold"/>
                                        <p:tgtEl>
                                          <p:spTgt spid="9"/>
                                        </p:tgtEl>
                                        <p:attrNameLst>
                                          <p:attrName>fill.type</p:attrName>
                                        </p:attrNameLst>
                                      </p:cBhvr>
                                      <p:to>
                                        <p:strVal val="solid"/>
                                      </p:to>
                                    </p:set>
                                    <p:set>
                                      <p:cBhvr>
                                        <p:cTn id="121"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6" grpId="1" animBg="1"/>
      <p:bldP spid="6" grpId="2" animBg="1"/>
      <p:bldP spid="6" grpId="3" animBg="1"/>
      <p:bldP spid="6" grpId="4"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7806" y="3473161"/>
            <a:ext cx="1570607" cy="60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2513806" y="183192"/>
            <a:ext cx="7539385" cy="2005835"/>
          </a:xfrm>
          <a:prstGeom prst="cloudCallout">
            <a:avLst>
              <a:gd name="adj1" fmla="val -63129"/>
              <a:gd name="adj2" fmla="val 107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chemeClr val="tx1"/>
                </a:solidFill>
                <a:latin typeface="+mj-lt"/>
                <a:cs typeface="Times New Roman" pitchFamily="18" charset="0"/>
              </a:rPr>
              <a:t>Trong bài ‘‘Bà kể chuyện’’.</a:t>
            </a:r>
          </a:p>
          <a:p>
            <a:pPr algn="ctr"/>
            <a:r>
              <a:rPr lang="vi-VN" sz="2800" dirty="0">
                <a:solidFill>
                  <a:schemeClr val="tx1"/>
                </a:solidFill>
                <a:latin typeface="+mj-lt"/>
                <a:cs typeface="Times New Roman" pitchFamily="18" charset="0"/>
              </a:rPr>
              <a:t>Theo lời bố, vì sao chuyện bà kể rất hay? Chọn ý đúng nhất:</a:t>
            </a:r>
          </a:p>
        </p:txBody>
      </p:sp>
      <p:sp>
        <p:nvSpPr>
          <p:cNvPr id="7" name="Rounded Rectangle 6"/>
          <p:cNvSpPr/>
          <p:nvPr/>
        </p:nvSpPr>
        <p:spPr>
          <a:xfrm>
            <a:off x="3099372" y="4719116"/>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mj-lt"/>
                <a:cs typeface="Times New Roman" pitchFamily="18" charset="0"/>
              </a:rPr>
              <a:t>C. Vì cả hai lí do trên.</a:t>
            </a:r>
            <a:endParaRPr lang="en-US" sz="2800" dirty="0">
              <a:latin typeface="+mj-lt"/>
              <a:cs typeface="Times New Roman" pitchFamily="18" charset="0"/>
            </a:endParaRPr>
          </a:p>
        </p:txBody>
      </p:sp>
      <p:sp>
        <p:nvSpPr>
          <p:cNvPr id="8" name="Rounded Rectangle 7"/>
          <p:cNvSpPr/>
          <p:nvPr/>
        </p:nvSpPr>
        <p:spPr>
          <a:xfrm>
            <a:off x="6967395" y="3196901"/>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B. </a:t>
            </a:r>
            <a:r>
              <a:rPr lang="vi-VN" sz="2800" dirty="0">
                <a:latin typeface="+mj-lt"/>
                <a:cs typeface="Times New Roman" pitchFamily="18" charset="0"/>
              </a:rPr>
              <a:t>Vì bà kể chuyện rất tự nhiên.</a:t>
            </a:r>
            <a:endParaRPr lang="en-US" sz="2800" dirty="0">
              <a:latin typeface="+mj-lt"/>
              <a:cs typeface="Times New Roman" pitchFamily="18" charset="0"/>
            </a:endParaRPr>
          </a:p>
        </p:txBody>
      </p:sp>
      <p:sp>
        <p:nvSpPr>
          <p:cNvPr id="9" name="Rounded Rectangle 8"/>
          <p:cNvSpPr/>
          <p:nvPr/>
        </p:nvSpPr>
        <p:spPr>
          <a:xfrm>
            <a:off x="6967395" y="4719116"/>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D. </a:t>
            </a:r>
            <a:r>
              <a:rPr lang="vi-VN" sz="2800" dirty="0">
                <a:latin typeface="+mj-lt"/>
                <a:cs typeface="Times New Roman" pitchFamily="18" charset="0"/>
              </a:rPr>
              <a:t>Không có lí do nào trên</a:t>
            </a:r>
            <a:endParaRPr lang="en-US" sz="2800" dirty="0">
              <a:latin typeface="+mj-lt"/>
              <a:cs typeface="Times New Roman" pitchFamily="18" charset="0"/>
            </a:endParaRPr>
          </a:p>
        </p:txBody>
      </p:sp>
      <p:sp>
        <p:nvSpPr>
          <p:cNvPr id="10" name="Rounded Rectangle 9"/>
          <p:cNvSpPr/>
          <p:nvPr/>
        </p:nvSpPr>
        <p:spPr>
          <a:xfrm>
            <a:off x="3099372" y="3198165"/>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A. </a:t>
            </a:r>
            <a:r>
              <a:rPr lang="vi-VN" sz="2800" dirty="0">
                <a:latin typeface="+mj-lt"/>
                <a:cs typeface="Times New Roman" pitchFamily="18" charset="0"/>
              </a:rPr>
              <a:t>Vì bà biết nhiều truyện hơn bố.</a:t>
            </a:r>
            <a:endParaRPr lang="en-US" sz="2800" dirty="0">
              <a:latin typeface="+mj-lt"/>
              <a:cs typeface="Times New Roman" pitchFamily="18" charset="0"/>
            </a:endParaRPr>
          </a:p>
        </p:txBody>
      </p:sp>
    </p:spTree>
    <p:extLst>
      <p:ext uri="{BB962C8B-B14F-4D97-AF65-F5344CB8AC3E}">
        <p14:creationId xmlns:p14="http://schemas.microsoft.com/office/powerpoint/2010/main" val="3351499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7"/>
                                        </p:tgtEl>
                                        <p:attrNameLst>
                                          <p:attrName>fillcolor</p:attrName>
                                        </p:attrNameLst>
                                      </p:cBhvr>
                                      <p:to>
                                        <a:srgbClr val="00FFFF"/>
                                      </p:to>
                                    </p:animClr>
                                    <p:set>
                                      <p:cBhvr>
                                        <p:cTn id="48" dur="2000" fill="hold"/>
                                        <p:tgtEl>
                                          <p:spTgt spid="7"/>
                                        </p:tgtEl>
                                        <p:attrNameLst>
                                          <p:attrName>fill.type</p:attrName>
                                        </p:attrNameLst>
                                      </p:cBhvr>
                                      <p:to>
                                        <p:strVal val="solid"/>
                                      </p:to>
                                    </p:set>
                                    <p:set>
                                      <p:cBhvr>
                                        <p:cTn id="49" dur="2000" fill="hold"/>
                                        <p:tgtEl>
                                          <p:spTgt spid="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8"/>
                                        </p:tgtEl>
                                      </p:cBhvr>
                                    </p:animEffect>
                                    <p:animScale>
                                      <p:cBhvr>
                                        <p:cTn id="58" dur="250" autoRev="1" fill="hold"/>
                                        <p:tgtEl>
                                          <p:spTgt spid="8"/>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9"/>
                                        </p:tgtEl>
                                      </p:cBhvr>
                                    </p:animEffect>
                                    <p:animScale>
                                      <p:cBhvr>
                                        <p:cTn id="61" dur="250" autoRev="1" fill="hold"/>
                                        <p:tgtEl>
                                          <p:spTgt spid="9"/>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10"/>
                                        </p:tgtEl>
                                      </p:cBhvr>
                                    </p:animEffect>
                                    <p:animScale>
                                      <p:cBhvr>
                                        <p:cTn id="64" dur="250" autoRev="1" fill="hold"/>
                                        <p:tgtEl>
                                          <p:spTgt spid="1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7"/>
                                        </p:tgtEl>
                                        <p:attrNameLst>
                                          <p:attrName>fillcolor</p:attrName>
                                        </p:attrNameLst>
                                      </p:cBhvr>
                                      <p:to>
                                        <a:srgbClr val="00FFFF"/>
                                      </p:to>
                                    </p:animClr>
                                    <p:set>
                                      <p:cBhvr>
                                        <p:cTn id="68" dur="2000" fill="hold"/>
                                        <p:tgtEl>
                                          <p:spTgt spid="7"/>
                                        </p:tgtEl>
                                        <p:attrNameLst>
                                          <p:attrName>fill.type</p:attrName>
                                        </p:attrNameLst>
                                      </p:cBhvr>
                                      <p:to>
                                        <p:strVal val="solid"/>
                                      </p:to>
                                    </p:set>
                                    <p:set>
                                      <p:cBhvr>
                                        <p:cTn id="69" dur="200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8"/>
                                        </p:tgtEl>
                                        <p:attrNameLst>
                                          <p:attrName>fillcolor</p:attrName>
                                        </p:attrNameLst>
                                      </p:cBhvr>
                                      <p:to>
                                        <a:srgbClr val="FF0000"/>
                                      </p:to>
                                    </p:animClr>
                                    <p:set>
                                      <p:cBhvr>
                                        <p:cTn id="72" dur="2000" fill="hold"/>
                                        <p:tgtEl>
                                          <p:spTgt spid="8"/>
                                        </p:tgtEl>
                                        <p:attrNameLst>
                                          <p:attrName>fill.type</p:attrName>
                                        </p:attrNameLst>
                                      </p:cBhvr>
                                      <p:to>
                                        <p:strVal val="solid"/>
                                      </p:to>
                                    </p:set>
                                    <p:set>
                                      <p:cBhvr>
                                        <p:cTn id="73"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7"/>
                                        </p:tgtEl>
                                        <p:attrNameLst>
                                          <p:attrName>fillcolor</p:attrName>
                                        </p:attrNameLst>
                                      </p:cBhvr>
                                      <p:to>
                                        <a:srgbClr val="00FFFF"/>
                                      </p:to>
                                    </p:animClr>
                                    <p:set>
                                      <p:cBhvr>
                                        <p:cTn id="92" dur="2000" fill="hold"/>
                                        <p:tgtEl>
                                          <p:spTgt spid="7"/>
                                        </p:tgtEl>
                                        <p:attrNameLst>
                                          <p:attrName>fill.type</p:attrName>
                                        </p:attrNameLst>
                                      </p:cBhvr>
                                      <p:to>
                                        <p:strVal val="solid"/>
                                      </p:to>
                                    </p:set>
                                    <p:set>
                                      <p:cBhvr>
                                        <p:cTn id="93" dur="2000" fill="hold"/>
                                        <p:tgtEl>
                                          <p:spTgt spid="7"/>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9"/>
                                        </p:tgtEl>
                                        <p:attrNameLst>
                                          <p:attrName>fillcolor</p:attrName>
                                        </p:attrNameLst>
                                      </p:cBhvr>
                                      <p:to>
                                        <a:srgbClr val="FF0000"/>
                                      </p:to>
                                    </p:animClr>
                                    <p:set>
                                      <p:cBhvr>
                                        <p:cTn id="96" dur="2000" fill="hold"/>
                                        <p:tgtEl>
                                          <p:spTgt spid="9"/>
                                        </p:tgtEl>
                                        <p:attrNameLst>
                                          <p:attrName>fill.type</p:attrName>
                                        </p:attrNameLst>
                                      </p:cBhvr>
                                      <p:to>
                                        <p:strVal val="solid"/>
                                      </p:to>
                                    </p:set>
                                    <p:set>
                                      <p:cBhvr>
                                        <p:cTn id="97"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0"/>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7"/>
                                        </p:tgtEl>
                                      </p:cBhvr>
                                    </p:animEffect>
                                    <p:animScale>
                                      <p:cBhvr>
                                        <p:cTn id="103" dur="250" autoRev="1" fill="hold"/>
                                        <p:tgtEl>
                                          <p:spTgt spid="7"/>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8"/>
                                        </p:tgtEl>
                                      </p:cBhvr>
                                    </p:animEffect>
                                    <p:animScale>
                                      <p:cBhvr>
                                        <p:cTn id="106" dur="250" autoRev="1" fill="hold"/>
                                        <p:tgtEl>
                                          <p:spTgt spid="8"/>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9"/>
                                        </p:tgtEl>
                                      </p:cBhvr>
                                    </p:animEffect>
                                    <p:animScale>
                                      <p:cBhvr>
                                        <p:cTn id="109" dur="250" autoRev="1" fill="hold"/>
                                        <p:tgtEl>
                                          <p:spTgt spid="9"/>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10"/>
                                        </p:tgtEl>
                                      </p:cBhvr>
                                    </p:animEffect>
                                    <p:animScale>
                                      <p:cBhvr>
                                        <p:cTn id="112" dur="250" autoRev="1" fill="hold"/>
                                        <p:tgtEl>
                                          <p:spTgt spid="10"/>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7"/>
                                        </p:tgtEl>
                                        <p:attrNameLst>
                                          <p:attrName>fillcolor</p:attrName>
                                        </p:attrNameLst>
                                      </p:cBhvr>
                                      <p:to>
                                        <a:srgbClr val="00FFFF"/>
                                      </p:to>
                                    </p:animClr>
                                    <p:set>
                                      <p:cBhvr>
                                        <p:cTn id="116" dur="2000" fill="hold"/>
                                        <p:tgtEl>
                                          <p:spTgt spid="7"/>
                                        </p:tgtEl>
                                        <p:attrNameLst>
                                          <p:attrName>fill.type</p:attrName>
                                        </p:attrNameLst>
                                      </p:cBhvr>
                                      <p:to>
                                        <p:strVal val="solid"/>
                                      </p:to>
                                    </p:set>
                                    <p:set>
                                      <p:cBhvr>
                                        <p:cTn id="117" dur="2000" fill="hold"/>
                                        <p:tgtEl>
                                          <p:spTgt spid="7"/>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10"/>
                                        </p:tgtEl>
                                        <p:attrNameLst>
                                          <p:attrName>fillcolor</p:attrName>
                                        </p:attrNameLst>
                                      </p:cBhvr>
                                      <p:to>
                                        <a:srgbClr val="FF0000"/>
                                      </p:to>
                                    </p:animClr>
                                    <p:set>
                                      <p:cBhvr>
                                        <p:cTn id="120" dur="2000" fill="hold"/>
                                        <p:tgtEl>
                                          <p:spTgt spid="10"/>
                                        </p:tgtEl>
                                        <p:attrNameLst>
                                          <p:attrName>fill.type</p:attrName>
                                        </p:attrNameLst>
                                      </p:cBhvr>
                                      <p:to>
                                        <p:strVal val="solid"/>
                                      </p:to>
                                    </p:set>
                                    <p:set>
                                      <p:cBhvr>
                                        <p:cTn id="12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P spid="10" grpId="0" animBg="1"/>
      <p:bldP spid="10" grpId="1" animBg="1"/>
      <p:bldP spid="10" grpId="2" animBg="1"/>
      <p:bldP spid="10" grpId="3" animBg="1"/>
      <p:bldP spid="10"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206" y="2785049"/>
            <a:ext cx="1805566" cy="10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779612" y="152400"/>
            <a:ext cx="8268594" cy="2209800"/>
          </a:xfrm>
          <a:prstGeom prst="cloudCallout">
            <a:avLst>
              <a:gd name="adj1" fmla="val -62109"/>
              <a:gd name="adj2" fmla="val 7812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chemeClr val="tx1"/>
                </a:solidFill>
                <a:latin typeface="Times New Roman" pitchFamily="18" charset="0"/>
                <a:cs typeface="Times New Roman" pitchFamily="18" charset="0"/>
              </a:rPr>
              <a:t>Tìm từ phù hợp để nói về ‘‘Những câu chuyện của bà’’.</a:t>
            </a:r>
          </a:p>
          <a:p>
            <a:pPr algn="ctr"/>
            <a:r>
              <a:rPr lang="vi-VN" sz="3200" dirty="0">
                <a:solidFill>
                  <a:schemeClr val="tx1"/>
                </a:solidFill>
                <a:latin typeface="Times New Roman" pitchFamily="18" charset="0"/>
                <a:cs typeface="Times New Roman" pitchFamily="18" charset="0"/>
              </a:rPr>
              <a:t>Ví dụ: thú vị</a:t>
            </a:r>
          </a:p>
        </p:txBody>
      </p:sp>
      <p:sp>
        <p:nvSpPr>
          <p:cNvPr id="5" name="Rounded Rectangle 4"/>
          <p:cNvSpPr/>
          <p:nvPr/>
        </p:nvSpPr>
        <p:spPr>
          <a:xfrm>
            <a:off x="3199606" y="4639649"/>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latin typeface="Times New Roman" pitchFamily="18" charset="0"/>
                <a:cs typeface="Times New Roman" pitchFamily="18" charset="0"/>
              </a:rPr>
              <a:t>C. Cuốn hút.</a:t>
            </a:r>
            <a:endParaRPr lang="en-US" sz="4000" dirty="0">
              <a:latin typeface="Times New Roman" pitchFamily="18" charset="0"/>
              <a:cs typeface="Times New Roman" pitchFamily="18" charset="0"/>
            </a:endParaRPr>
          </a:p>
        </p:txBody>
      </p:sp>
      <p:sp>
        <p:nvSpPr>
          <p:cNvPr id="6" name="Rounded Rectangle 5"/>
          <p:cNvSpPr/>
          <p:nvPr/>
        </p:nvSpPr>
        <p:spPr>
          <a:xfrm>
            <a:off x="7162005" y="3268644"/>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ysClr val="windowText" lastClr="000000"/>
                </a:solidFill>
                <a:latin typeface="Times New Roman" pitchFamily="18" charset="0"/>
                <a:cs typeface="Times New Roman" pitchFamily="18" charset="0"/>
              </a:rPr>
              <a:t>B. </a:t>
            </a:r>
            <a:r>
              <a:rPr lang="vi-VN" sz="4000" dirty="0">
                <a:latin typeface="Times New Roman" pitchFamily="18" charset="0"/>
                <a:cs typeface="Times New Roman" pitchFamily="18" charset="0"/>
              </a:rPr>
              <a:t>Tự nhiên.</a:t>
            </a:r>
            <a:endParaRPr lang="en-US" sz="4000" dirty="0">
              <a:latin typeface="Times New Roman" pitchFamily="18" charset="0"/>
              <a:cs typeface="Times New Roman" pitchFamily="18" charset="0"/>
            </a:endParaRPr>
          </a:p>
        </p:txBody>
      </p:sp>
      <p:sp>
        <p:nvSpPr>
          <p:cNvPr id="7" name="Rounded Rectangle 6"/>
          <p:cNvSpPr/>
          <p:nvPr/>
        </p:nvSpPr>
        <p:spPr>
          <a:xfrm>
            <a:off x="7162005" y="4637196"/>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ysClr val="windowText" lastClr="000000"/>
                </a:solidFill>
                <a:latin typeface="Times New Roman" pitchFamily="18" charset="0"/>
                <a:cs typeface="Times New Roman" pitchFamily="18" charset="0"/>
              </a:rPr>
              <a:t>D. Hồn nhiên</a:t>
            </a:r>
            <a:endParaRPr lang="en-US" sz="4000" dirty="0">
              <a:latin typeface="Times New Roman" pitchFamily="18" charset="0"/>
              <a:cs typeface="Times New Roman" pitchFamily="18" charset="0"/>
            </a:endParaRPr>
          </a:p>
        </p:txBody>
      </p:sp>
      <p:sp>
        <p:nvSpPr>
          <p:cNvPr id="8" name="Rounded Rectangle 7"/>
          <p:cNvSpPr/>
          <p:nvPr/>
        </p:nvSpPr>
        <p:spPr>
          <a:xfrm>
            <a:off x="3199606" y="3352887"/>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ysClr val="windowText" lastClr="000000"/>
                </a:solidFill>
                <a:latin typeface="Times New Roman" pitchFamily="18" charset="0"/>
                <a:cs typeface="Times New Roman" pitchFamily="18" charset="0"/>
              </a:rPr>
              <a:t>A. </a:t>
            </a:r>
            <a:r>
              <a:rPr lang="vi-VN" sz="4000" dirty="0">
                <a:latin typeface="Times New Roman" pitchFamily="18" charset="0"/>
                <a:cs typeface="Times New Roman" pitchFamily="18" charset="0"/>
              </a:rPr>
              <a:t>Vô tận</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9679316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7"/>
                                        </p:tgtEl>
                                      </p:cBhvr>
                                    </p:animEffect>
                                    <p:animScale>
                                      <p:cBhvr>
                                        <p:cTn id="41" dur="250" autoRev="1" fill="hold"/>
                                        <p:tgtEl>
                                          <p:spTgt spid="7"/>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5"/>
                                        </p:tgtEl>
                                        <p:attrNameLst>
                                          <p:attrName>fillcolor</p:attrName>
                                        </p:attrNameLst>
                                      </p:cBhvr>
                                      <p:to>
                                        <a:srgbClr val="00FFFF"/>
                                      </p:to>
                                    </p:animClr>
                                    <p:set>
                                      <p:cBhvr>
                                        <p:cTn id="48" dur="2000" fill="hold"/>
                                        <p:tgtEl>
                                          <p:spTgt spid="5"/>
                                        </p:tgtEl>
                                        <p:attrNameLst>
                                          <p:attrName>fill.type</p:attrName>
                                        </p:attrNameLst>
                                      </p:cBhvr>
                                      <p:to>
                                        <p:strVal val="solid"/>
                                      </p:to>
                                    </p:set>
                                    <p:set>
                                      <p:cBhvr>
                                        <p:cTn id="49" dur="2000" fill="hold"/>
                                        <p:tgtEl>
                                          <p:spTgt spid="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5"/>
                                        </p:tgtEl>
                                      </p:cBhvr>
                                    </p:animEffect>
                                    <p:animScale>
                                      <p:cBhvr>
                                        <p:cTn id="55" dur="250" autoRev="1" fill="hold"/>
                                        <p:tgtEl>
                                          <p:spTgt spid="5"/>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6"/>
                                        </p:tgtEl>
                                      </p:cBhvr>
                                    </p:animEffect>
                                    <p:animScale>
                                      <p:cBhvr>
                                        <p:cTn id="58" dur="250" autoRev="1" fill="hold"/>
                                        <p:tgtEl>
                                          <p:spTgt spid="6"/>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7"/>
                                        </p:tgtEl>
                                      </p:cBhvr>
                                    </p:animEffect>
                                    <p:animScale>
                                      <p:cBhvr>
                                        <p:cTn id="61" dur="250" autoRev="1" fill="hold"/>
                                        <p:tgtEl>
                                          <p:spTgt spid="7"/>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8"/>
                                        </p:tgtEl>
                                      </p:cBhvr>
                                    </p:animEffect>
                                    <p:animScale>
                                      <p:cBhvr>
                                        <p:cTn id="64" dur="250" autoRev="1" fill="hold"/>
                                        <p:tgtEl>
                                          <p:spTgt spid="8"/>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5"/>
                                        </p:tgtEl>
                                        <p:attrNameLst>
                                          <p:attrName>fillcolor</p:attrName>
                                        </p:attrNameLst>
                                      </p:cBhvr>
                                      <p:to>
                                        <a:srgbClr val="00FFFF"/>
                                      </p:to>
                                    </p:animClr>
                                    <p:set>
                                      <p:cBhvr>
                                        <p:cTn id="68" dur="2000" fill="hold"/>
                                        <p:tgtEl>
                                          <p:spTgt spid="5"/>
                                        </p:tgtEl>
                                        <p:attrNameLst>
                                          <p:attrName>fill.type</p:attrName>
                                        </p:attrNameLst>
                                      </p:cBhvr>
                                      <p:to>
                                        <p:strVal val="solid"/>
                                      </p:to>
                                    </p:set>
                                    <p:set>
                                      <p:cBhvr>
                                        <p:cTn id="69" dur="20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6"/>
                                        </p:tgtEl>
                                        <p:attrNameLst>
                                          <p:attrName>fillcolor</p:attrName>
                                        </p:attrNameLst>
                                      </p:cBhvr>
                                      <p:to>
                                        <a:srgbClr val="FF0000"/>
                                      </p:to>
                                    </p:animClr>
                                    <p:set>
                                      <p:cBhvr>
                                        <p:cTn id="72" dur="2000" fill="hold"/>
                                        <p:tgtEl>
                                          <p:spTgt spid="6"/>
                                        </p:tgtEl>
                                        <p:attrNameLst>
                                          <p:attrName>fill.type</p:attrName>
                                        </p:attrNameLst>
                                      </p:cBhvr>
                                      <p:to>
                                        <p:strVal val="solid"/>
                                      </p:to>
                                    </p:set>
                                    <p:set>
                                      <p:cBhvr>
                                        <p:cTn id="73"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5"/>
                                        </p:tgtEl>
                                      </p:cBhvr>
                                    </p:animEffect>
                                    <p:animScale>
                                      <p:cBhvr>
                                        <p:cTn id="79" dur="250" autoRev="1" fill="hold"/>
                                        <p:tgtEl>
                                          <p:spTgt spid="5"/>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6"/>
                                        </p:tgtEl>
                                      </p:cBhvr>
                                    </p:animEffect>
                                    <p:animScale>
                                      <p:cBhvr>
                                        <p:cTn id="82" dur="250" autoRev="1" fill="hold"/>
                                        <p:tgtEl>
                                          <p:spTgt spid="6"/>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7"/>
                                        </p:tgtEl>
                                      </p:cBhvr>
                                    </p:animEffect>
                                    <p:animScale>
                                      <p:cBhvr>
                                        <p:cTn id="85" dur="250" autoRev="1" fill="hold"/>
                                        <p:tgtEl>
                                          <p:spTgt spid="7"/>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8"/>
                                        </p:tgtEl>
                                      </p:cBhvr>
                                    </p:animEffect>
                                    <p:animScale>
                                      <p:cBhvr>
                                        <p:cTn id="88" dur="250" autoRev="1" fill="hold"/>
                                        <p:tgtEl>
                                          <p:spTgt spid="8"/>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5"/>
                                        </p:tgtEl>
                                        <p:attrNameLst>
                                          <p:attrName>fillcolor</p:attrName>
                                        </p:attrNameLst>
                                      </p:cBhvr>
                                      <p:to>
                                        <a:srgbClr val="00FFFF"/>
                                      </p:to>
                                    </p:animClr>
                                    <p:set>
                                      <p:cBhvr>
                                        <p:cTn id="92" dur="2000" fill="hold"/>
                                        <p:tgtEl>
                                          <p:spTgt spid="5"/>
                                        </p:tgtEl>
                                        <p:attrNameLst>
                                          <p:attrName>fill.type</p:attrName>
                                        </p:attrNameLst>
                                      </p:cBhvr>
                                      <p:to>
                                        <p:strVal val="solid"/>
                                      </p:to>
                                    </p:set>
                                    <p:set>
                                      <p:cBhvr>
                                        <p:cTn id="93" dur="2000" fill="hold"/>
                                        <p:tgtEl>
                                          <p:spTgt spid="5"/>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7"/>
                                        </p:tgtEl>
                                        <p:attrNameLst>
                                          <p:attrName>fillcolor</p:attrName>
                                        </p:attrNameLst>
                                      </p:cBhvr>
                                      <p:to>
                                        <a:srgbClr val="FF0000"/>
                                      </p:to>
                                    </p:animClr>
                                    <p:set>
                                      <p:cBhvr>
                                        <p:cTn id="96" dur="2000" fill="hold"/>
                                        <p:tgtEl>
                                          <p:spTgt spid="7"/>
                                        </p:tgtEl>
                                        <p:attrNameLst>
                                          <p:attrName>fill.type</p:attrName>
                                        </p:attrNameLst>
                                      </p:cBhvr>
                                      <p:to>
                                        <p:strVal val="solid"/>
                                      </p:to>
                                    </p:set>
                                    <p:set>
                                      <p:cBhvr>
                                        <p:cTn id="97"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5"/>
                                        </p:tgtEl>
                                      </p:cBhvr>
                                    </p:animEffect>
                                    <p:animScale>
                                      <p:cBhvr>
                                        <p:cTn id="103" dur="250" autoRev="1" fill="hold"/>
                                        <p:tgtEl>
                                          <p:spTgt spid="5"/>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6"/>
                                        </p:tgtEl>
                                      </p:cBhvr>
                                    </p:animEffect>
                                    <p:animScale>
                                      <p:cBhvr>
                                        <p:cTn id="106" dur="250" autoRev="1" fill="hold"/>
                                        <p:tgtEl>
                                          <p:spTgt spid="6"/>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7"/>
                                        </p:tgtEl>
                                      </p:cBhvr>
                                    </p:animEffect>
                                    <p:animScale>
                                      <p:cBhvr>
                                        <p:cTn id="109" dur="250" autoRev="1" fill="hold"/>
                                        <p:tgtEl>
                                          <p:spTgt spid="7"/>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8"/>
                                        </p:tgtEl>
                                      </p:cBhvr>
                                    </p:animEffect>
                                    <p:animScale>
                                      <p:cBhvr>
                                        <p:cTn id="112" dur="250" autoRev="1" fill="hold"/>
                                        <p:tgtEl>
                                          <p:spTgt spid="8"/>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5"/>
                                        </p:tgtEl>
                                        <p:attrNameLst>
                                          <p:attrName>fillcolor</p:attrName>
                                        </p:attrNameLst>
                                      </p:cBhvr>
                                      <p:to>
                                        <a:srgbClr val="00FFFF"/>
                                      </p:to>
                                    </p:animClr>
                                    <p:set>
                                      <p:cBhvr>
                                        <p:cTn id="116" dur="2000" fill="hold"/>
                                        <p:tgtEl>
                                          <p:spTgt spid="5"/>
                                        </p:tgtEl>
                                        <p:attrNameLst>
                                          <p:attrName>fill.type</p:attrName>
                                        </p:attrNameLst>
                                      </p:cBhvr>
                                      <p:to>
                                        <p:strVal val="solid"/>
                                      </p:to>
                                    </p:set>
                                    <p:set>
                                      <p:cBhvr>
                                        <p:cTn id="117" dur="2000" fill="hold"/>
                                        <p:tgtEl>
                                          <p:spTgt spid="5"/>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8"/>
                                        </p:tgtEl>
                                        <p:attrNameLst>
                                          <p:attrName>fillcolor</p:attrName>
                                        </p:attrNameLst>
                                      </p:cBhvr>
                                      <p:to>
                                        <a:srgbClr val="FF0000"/>
                                      </p:to>
                                    </p:animClr>
                                    <p:set>
                                      <p:cBhvr>
                                        <p:cTn id="120" dur="2000" fill="hold"/>
                                        <p:tgtEl>
                                          <p:spTgt spid="8"/>
                                        </p:tgtEl>
                                        <p:attrNameLst>
                                          <p:attrName>fill.type</p:attrName>
                                        </p:attrNameLst>
                                      </p:cBhvr>
                                      <p:to>
                                        <p:strVal val="solid"/>
                                      </p:to>
                                    </p:set>
                                    <p:set>
                                      <p:cBhvr>
                                        <p:cTn id="12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5" grpId="1" animBg="1"/>
      <p:bldP spid="5" grpId="2" animBg="1"/>
      <p:bldP spid="5" grpId="3" animBg="1"/>
      <p:bldP spid="5" grpId="4" animBg="1"/>
      <p:bldP spid="6" grpId="0" animBg="1"/>
      <p:bldP spid="6" grpId="1" animBg="1"/>
      <p:bldP spid="6" grpId="2" animBg="1"/>
      <p:bldP spid="6" grpId="3" animBg="1"/>
      <p:bldP spid="6" grpId="4"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0"/>
          </a:stretch>
        </a:blipFill>
        <a:effectLst/>
      </p:bgPr>
    </p:bg>
    <p:spTree>
      <p:nvGrpSpPr>
        <p:cNvPr id="1" name=""/>
        <p:cNvGrpSpPr/>
        <p:nvPr/>
      </p:nvGrpSpPr>
      <p:grpSpPr>
        <a:xfrm>
          <a:off x="0" y="0"/>
          <a:ext cx="0" cy="0"/>
          <a:chOff x="0" y="0"/>
          <a:chExt cx="0" cy="0"/>
        </a:xfrm>
      </p:grpSpPr>
      <p:sp>
        <p:nvSpPr>
          <p:cNvPr id="2" name="Rectangle 1"/>
          <p:cNvSpPr/>
          <p:nvPr/>
        </p:nvSpPr>
        <p:spPr>
          <a:xfrm>
            <a:off x="4114006" y="2333724"/>
            <a:ext cx="5298776" cy="2800151"/>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Sáng</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kiến</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của</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bé</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Hà</a:t>
            </a:r>
            <a:endPar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606" y="3733800"/>
            <a:ext cx="6509502" cy="3425058"/>
          </a:xfrm>
          <a:prstGeom prst="rect">
            <a:avLst/>
          </a:prstGeom>
        </p:spPr>
      </p:pic>
    </p:spTree>
    <p:extLst>
      <p:ext uri="{BB962C8B-B14F-4D97-AF65-F5344CB8AC3E}">
        <p14:creationId xmlns:p14="http://schemas.microsoft.com/office/powerpoint/2010/main" val="73737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2136</Words>
  <Application>Microsoft Office PowerPoint</Application>
  <PresentationFormat>Custom</PresentationFormat>
  <Paragraphs>167</Paragraphs>
  <Slides>28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Sáng kiến của bé Hà</dc:title>
  <dc:creator>Huy Duẩn</dc:creator>
  <cp:lastModifiedBy>HUY DUẨN</cp:lastModifiedBy>
  <cp:revision>40</cp:revision>
  <dcterms:created xsi:type="dcterms:W3CDTF">2021-07-21T05:02:30Z</dcterms:created>
  <dcterms:modified xsi:type="dcterms:W3CDTF">2021-08-24T10:13:22Z</dcterms:modified>
</cp:coreProperties>
</file>