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59" r:id="rId3"/>
    <p:sldId id="256" r:id="rId4"/>
    <p:sldId id="261" r:id="rId5"/>
    <p:sldId id="274" r:id="rId6"/>
    <p:sldId id="275" r:id="rId7"/>
    <p:sldId id="262" r:id="rId8"/>
    <p:sldId id="276" r:id="rId9"/>
    <p:sldId id="277" r:id="rId10"/>
    <p:sldId id="278" r:id="rId11"/>
    <p:sldId id="283" r:id="rId12"/>
    <p:sldId id="284" r:id="rId13"/>
    <p:sldId id="285" r:id="rId14"/>
    <p:sldId id="286" r:id="rId15"/>
    <p:sldId id="287" r:id="rId16"/>
    <p:sldId id="288" r:id="rId17"/>
    <p:sldId id="272" r:id="rId18"/>
    <p:sldId id="289" r:id="rId19"/>
    <p:sldId id="273" r:id="rId2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51"/>
  </p:normalViewPr>
  <p:slideViewPr>
    <p:cSldViewPr snapToGrid="0" snapToObjects="1">
      <p:cViewPr varScale="1">
        <p:scale>
          <a:sx n="62" d="100"/>
          <a:sy n="62" d="100"/>
        </p:scale>
        <p:origin x="-77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68E2599-44C4-D643-876A-DCCD126CF9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65FBF85-8D17-B449-9364-6A610C840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AF574E-A9F2-9948-909E-094DA875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9AA14D-2BF8-EF4B-95B1-5B46B7C79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D2A47D-3E6F-2543-B23C-A7408A22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8438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484C07-046F-044B-AFF6-483F6CC63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B0D8DF-4750-E846-9BC7-134BAF616A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6A96DB-ACF7-804A-BBFB-91D4C4FF1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AF45A9F-2D64-774D-B5D2-47E7B8F92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F417E7-F316-D142-9CB8-D22E3B83C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91742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151CE6A-56C0-AB43-8E92-2AFBED7F96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2993075-B871-FC4E-A49E-FE858DF3B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6F69CB9-FE3C-9B43-9913-8D7A7B3B5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D4929B-6707-7C47-80A0-7BE9DA13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8B7D01F-406E-2240-A715-5BDB687D9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914664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F36DA8-7BAA-5D42-83CA-84AE827A4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760F7A1-EB62-934F-B9A7-CA57B557F3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DFB9DFD-C8D3-3C44-B0D5-7BF6616AA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4D704E4-185E-3E4F-BEBC-2A76647B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916325F-0762-694E-AAD1-9A2FD043C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xmlns="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965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EEF388E-3BCF-1F47-84AC-D783E5EFE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1875079-0FC1-AC4E-B65E-9508171A7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1D3914-6327-4C4F-BD6B-CF1A8F3A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22B2FE8-8625-3C43-9014-5A431ABC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A126B7-FB7A-6C4D-B6E8-7A7AD3D3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79995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0A6F8E-EF19-3B49-B8C6-451E99BA4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38F8868-5C82-8F44-843E-13ACC75C26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BFA4B59-2DF0-2D4D-81DC-4B5D1BEDA2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6BDB5D-AC0A-A24B-886F-29826BC4B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D073ED2E-7511-8144-97D6-45497E29D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A75F0DF-67F8-5C49-987A-535B0A67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06715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AB8C6B-11E7-5347-901B-A4FA2A9188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B9ABDFF-3AD9-B94B-8D98-B4AED0796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074D1E3-70D4-CB40-9DE6-D0C3E4827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8D97218-4E18-C446-89E6-B367A43A0A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95BB46D-CB89-5A45-AC0F-37D1AF15F7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590AEACF-67F4-7140-A45C-1DB7529C7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0BCC459-C0FB-5243-BDEF-C5C4A1DC2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403583BC-8C88-D94A-A827-1CF1BD2E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64705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4A60C-1523-BC43-8DFD-4824BE204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B5F2415-FB33-0643-B3CC-94377FCB1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566C06D-B3AF-4147-9D18-DD421936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DC72309-C4D9-CC4C-B4E0-28A37FF03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21361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49FBCE91-98BD-7F42-9EB2-03387EAB58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AE85E20-1072-844A-A4FB-EC5E6A488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7D6AFA-FE69-C640-9E37-4A778F1C8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11362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EEFF024-E972-4641-BBDC-75D947E350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257420A-E054-FE40-AA4C-27C033670F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A37CE29-67C0-1740-AEE1-B4A33F4369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1A06563-8279-914A-B5DE-C03AE1A1B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10A42F0-05AB-3246-B134-957CE5ED7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8B4F9F4-5931-F84A-BCD5-37E44A1AC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8759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499EA94-4E31-2440-8789-7CE2AEA2F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707E50E-4F25-CA48-8CFD-CFA9AB257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05C266F-1DFC-EC43-8DB7-3F761E64C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B43482F-2AF9-6540-B7FE-7DBCA984A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7FCD735-9E52-874D-94CA-8F326ADA2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E6E8648-DEB3-654A-9F9F-055C776CD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0592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054EA24-9EF0-7C42-A209-DF3B945D5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306266B-73D1-2C46-91BC-C9122C5446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DD6082A-8886-654E-9F84-D814F579D0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10/11/2022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8636F96-BFA6-7F4D-B33D-B6226CF3A9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2691A1-6AC7-844A-8F98-B580B30E2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350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6.xml"/><Relationship Id="rId3" Type="http://schemas.openxmlformats.org/officeDocument/2006/relationships/slideLayout" Target="../slideLayouts/slideLayout2.xml"/><Relationship Id="rId7" Type="http://schemas.openxmlformats.org/officeDocument/2006/relationships/slide" Target="slide14.xml"/><Relationship Id="rId12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3.xml"/><Relationship Id="rId11" Type="http://schemas.openxmlformats.org/officeDocument/2006/relationships/image" Target="../media/image14.gif"/><Relationship Id="rId5" Type="http://schemas.openxmlformats.org/officeDocument/2006/relationships/slide" Target="slide12.xml"/><Relationship Id="rId15" Type="http://schemas.openxmlformats.org/officeDocument/2006/relationships/slide" Target="slide17.xml"/><Relationship Id="rId10" Type="http://schemas.openxmlformats.org/officeDocument/2006/relationships/image" Target="../media/image13.gif"/><Relationship Id="rId4" Type="http://schemas.openxmlformats.org/officeDocument/2006/relationships/image" Target="../media/image11.png"/><Relationship Id="rId9" Type="http://schemas.openxmlformats.org/officeDocument/2006/relationships/image" Target="../media/image12.gif"/><Relationship Id="rId1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7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16.png"/><Relationship Id="rId15" Type="http://schemas.openxmlformats.org/officeDocument/2006/relationships/slide" Target="slide11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16.png"/><Relationship Id="rId15" Type="http://schemas.openxmlformats.org/officeDocument/2006/relationships/image" Target="../media/image33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1.xml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Giáo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viên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966608"/>
            <a:ext cx="113470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2148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solidFill>
                  <a:srgbClr val="FF0000"/>
                </a:solidFill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200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2000">
              <a:effectLst/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8575419"/>
              </p:ext>
            </p:extLst>
          </p:nvPr>
        </p:nvGraphicFramePr>
        <p:xfrm>
          <a:off x="1162929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1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62929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943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xmlns="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xmlns="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niều 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xmlns="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xmlns="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949" y="1910132"/>
            <a:ext cx="71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 ngưỡng, Tôn giáo: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phát triển rực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rỡ. Thế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kỉ XIII, Hồi giáo bắt đầu du nhập vào Đông Nam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529" y="2790802"/>
            <a:ext cx="701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Chữ viết, văn học: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XIII-XIV, người Thái, người Lào sáng tạo ra chữ viết trên cơ sở chữ Phạn. Người Việt cải tạo chữ Hán tạo ra chữ Nôm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văn học dân gian, văn học viết cũng phát triển với niều tác phẩm nổi tiếng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529" y="4749801"/>
            <a:ext cx="709261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Kiến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 - điêu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kiến trúc nổi tiếng như: khu đền Ăng-co (Cam-pu-chia), chùa Vàng (Mi-an-ma), chùa Vàng (Thái Lan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Nghệ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Trung Quốc,…</a:t>
            </a:r>
          </a:p>
        </p:txBody>
      </p:sp>
    </p:spTree>
    <p:extLst>
      <p:ext uri="{BB962C8B-B14F-4D97-AF65-F5344CB8AC3E}">
        <p14:creationId xmlns:p14="http://schemas.microsoft.com/office/powerpoint/2010/main" val="562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</TotalTime>
  <Words>1220</Words>
  <PresentationFormat>Custom</PresentationFormat>
  <Paragraphs>136</Paragraphs>
  <Slides>19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2021-07-16T03:19:13Z</dcterms:created>
  <dcterms:modified xsi:type="dcterms:W3CDTF">2022-11-10T14:18:04Z</dcterms:modified>
</cp:coreProperties>
</file>