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63" r:id="rId3"/>
    <p:sldId id="258" r:id="rId4"/>
    <p:sldId id="259" r:id="rId5"/>
    <p:sldId id="261" r:id="rId6"/>
    <p:sldId id="264" r:id="rId7"/>
    <p:sldId id="256" r:id="rId8"/>
    <p:sldId id="257" r:id="rId9"/>
    <p:sldId id="265" r:id="rId10"/>
    <p:sldId id="266" r:id="rId11"/>
    <p:sldId id="267" r:id="rId12"/>
    <p:sldId id="272" r:id="rId13"/>
    <p:sldId id="273" r:id="rId14"/>
    <p:sldId id="271" r:id="rId15"/>
    <p:sldId id="269" r:id="rId16"/>
    <p:sldId id="270" r:id="rId17"/>
    <p:sldId id="268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6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304800"/>
            <a:ext cx="9220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Chào mừng thầy cô đã về dự giờ với lớp trong tiết học ngày hôm nay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009" y="1981200"/>
            <a:ext cx="3342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Môn: Đạo đức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858869"/>
            <a:ext cx="5445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Bài 11: Trả lại của rơi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618" y="4201180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i="1" dirty="0" smtClean="0">
                <a:latin typeface="+mj-lt"/>
              </a:rPr>
              <a:t>Giáo viên thực hiện:.......</a:t>
            </a:r>
            <a:endParaRPr lang="en-US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89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6071" r="28271" b="14485"/>
          <a:stretch/>
        </p:blipFill>
        <p:spPr bwMode="auto">
          <a:xfrm>
            <a:off x="76200" y="1066800"/>
            <a:ext cx="891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Nêu những người phù hợp có thể giúp em trả lại của rơi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/>
        </p:blipFill>
        <p:spPr bwMode="auto">
          <a:xfrm>
            <a:off x="315686" y="1276529"/>
            <a:ext cx="2656114" cy="245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/>
        </p:blipFill>
        <p:spPr bwMode="auto">
          <a:xfrm>
            <a:off x="6286500" y="4148952"/>
            <a:ext cx="2325914" cy="24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/>
        </p:blipFill>
        <p:spPr bwMode="auto">
          <a:xfrm>
            <a:off x="315686" y="3969657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0" t="44300" r="28271" b="32973"/>
          <a:stretch/>
        </p:blipFill>
        <p:spPr bwMode="auto">
          <a:xfrm>
            <a:off x="3678465" y="4262545"/>
            <a:ext cx="2112735" cy="22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65186" r="51440" b="14101"/>
          <a:stretch/>
        </p:blipFill>
        <p:spPr bwMode="auto">
          <a:xfrm>
            <a:off x="6135914" y="1415143"/>
            <a:ext cx="2627086" cy="2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375" r="60950" b="29859"/>
          <a:stretch/>
        </p:blipFill>
        <p:spPr bwMode="auto">
          <a:xfrm>
            <a:off x="3332843" y="1219200"/>
            <a:ext cx="2458357" cy="25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42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75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78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a) Việc làm nào của bạn trong các tranh thể hiện tính thật thà? Vì sao?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00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1 và tranh 3 là thật thà không tham của rơi. Chúng ta nên đồng tình ủng hộ những việc làm này.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0" y="1032005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402542" y="1143000"/>
            <a:ext cx="487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2" y="999023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343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2 là chưa thật thà. Chúng ta nên nhắc nhở bạn nếu chứng kiến những việc làm như thế.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44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0" y="722284"/>
            <a:ext cx="4876800" cy="35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69884"/>
            <a:ext cx="40957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857625"/>
            <a:ext cx="57245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0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a) Xử lí tình huống và đóng vai</a:t>
            </a:r>
            <a:endParaRPr lang="en-US" sz="28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091" y="20675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1999" y="199064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2092" y="49631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46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533400" y="0"/>
            <a:ext cx="78520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495800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054025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Lan giữ lấy quyển truyện cho mình.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739825"/>
            <a:ext cx="786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B. Lan nên hỏi các bạn trong lớp để tìm trả lại.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701724"/>
            <a:ext cx="762000" cy="660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17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458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Mai nên nhờ chú công an, bố mẹ hoặc thầy cô giáo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Mai nên dùng chiếc đồng hồ đó dành tặng quà sinh nhật cho người khác.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0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8194"/>
            <a:ext cx="7543800" cy="40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Tân nên khuyên bạn đưa nhờ thầy cô giáo để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Tân nên đi ăn kem với bạn Minh.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8284" y="1182469"/>
            <a:ext cx="2706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 khuyên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131874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khi nhặt được của rơi</a:t>
            </a:r>
          </a:p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đem tìm trả cho người, mới ngoan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 60 Hình nền powerpoint kết thúc đẹp nhất cuối slide | Hình ảnh, Hình, Hình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7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6 Hình nền tuyệt đẹp soạn giáo án mầm non.ppt 66 hinh nen tuyet dep soan  giao an mam no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782"/>
            <a:ext cx="92202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2922" y="1988403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KHỞI ĐỘNG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659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52400"/>
            <a:ext cx="6139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3200" b="1" dirty="0" smtClean="0">
                <a:latin typeface="+mj-lt"/>
              </a:rPr>
              <a:t>Cùng hát bài hát 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Bà còng đi chợ</a:t>
            </a:r>
          </a:p>
          <a:p>
            <a:r>
              <a:rPr lang="vi-VN" sz="3200" i="1" dirty="0" smtClean="0">
                <a:latin typeface="+mj-lt"/>
              </a:rPr>
              <a:t>    Nhạc và lời: Phạm Tuyên</a:t>
            </a:r>
            <a:endParaRPr lang="en-US" sz="3200" dirty="0">
              <a:latin typeface="+mj-lt"/>
            </a:endParaRPr>
          </a:p>
        </p:txBody>
      </p:sp>
      <p:pic>
        <p:nvPicPr>
          <p:cNvPr id="3" name="BaCongDiCho-BaoNgu-27657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6583" y="24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7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3425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b) Trả lời câu hỏi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651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Tôm, Tép trong bài hát đã làm gì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138" y="2362200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Việc làm của hai bạn có đáng khen không? Vì sao?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5335485" y="4495800"/>
            <a:ext cx="383059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27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Chia sẻ cùng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1" y="116782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hoặc người thân của em đã bao giờ bị mất tiền hoặc mất đồ chưa?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5334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Khi bị mất tiền hoặc mất đồ, em và người thân cảm thấy như thế nào?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8288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đã bao giờ trả lại của rơi chưa? Em cảm thấy thế nào khi làm việc đó?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00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0853" r="28659" b="14123"/>
          <a:stretch/>
        </p:blipFill>
        <p:spPr bwMode="auto">
          <a:xfrm>
            <a:off x="0" y="584775"/>
            <a:ext cx="9144000" cy="6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a. Kể chuyện theo tranh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6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thật t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008" y="-6927"/>
            <a:ext cx="9190008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</a:t>
            </a:r>
            <a:r>
              <a:rPr lang="vi-VN" sz="3600" b="1" dirty="0" smtClean="0">
                <a:latin typeface="+mj-lt"/>
              </a:rPr>
              <a:t>) Thảo 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 Mẹ của Lan cảm thấy như thế nào khi bị mất ví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382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-Việc làm của cậu bé trong chuyện đã mang lại điều gì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2209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Mẹ Lan cảm thấy rất buồn vì rơi mất ví.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0386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 Việc làm của cậu bé mang lại mang lại niềm vui cho người mất và cho chính mình.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808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474</Words>
  <Application>Microsoft Office PowerPoint</Application>
  <PresentationFormat>On-screen Show (4:3)</PresentationFormat>
  <Paragraphs>46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TRANG</cp:lastModifiedBy>
  <cp:revision>16</cp:revision>
  <dcterms:created xsi:type="dcterms:W3CDTF">2020-08-24T14:29:20Z</dcterms:created>
  <dcterms:modified xsi:type="dcterms:W3CDTF">2020-08-24T17:38:32Z</dcterms:modified>
</cp:coreProperties>
</file>