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3"/>
  </p:notesMasterIdLst>
  <p:sldIdLst>
    <p:sldId id="256" r:id="rId4"/>
    <p:sldId id="362" r:id="rId5"/>
    <p:sldId id="432" r:id="rId6"/>
    <p:sldId id="501" r:id="rId7"/>
    <p:sldId id="502" r:id="rId8"/>
    <p:sldId id="503" r:id="rId9"/>
    <p:sldId id="504" r:id="rId10"/>
    <p:sldId id="505" r:id="rId11"/>
    <p:sldId id="29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9AE5"/>
    <a:srgbClr val="0000CC"/>
    <a:srgbClr val="0E26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4" autoAdjust="0"/>
    <p:restoredTop sz="93970" autoAdjust="0"/>
  </p:normalViewPr>
  <p:slideViewPr>
    <p:cSldViewPr snapToGrid="0">
      <p:cViewPr varScale="1">
        <p:scale>
          <a:sx n="80" d="100"/>
          <a:sy n="80" d="100"/>
        </p:scale>
        <p:origin x="826" y="67"/>
      </p:cViewPr>
      <p:guideLst/>
    </p:cSldViewPr>
  </p:slideViewPr>
  <p:outlineViewPr>
    <p:cViewPr>
      <p:scale>
        <a:sx n="33" d="100"/>
        <a:sy n="33" d="100"/>
      </p:scale>
      <p:origin x="0" y="-490"/>
    </p:cViewPr>
  </p:outlineViewPr>
  <p:notesTextViewPr>
    <p:cViewPr>
      <p:scale>
        <a:sx n="1" d="1"/>
        <a:sy n="1" d="1"/>
      </p:scale>
      <p:origin x="0" y="0"/>
    </p:cViewPr>
  </p:notesTextViewPr>
  <p:sorterViewPr>
    <p:cViewPr>
      <p:scale>
        <a:sx n="100" d="100"/>
        <a:sy n="100" d="100"/>
      </p:scale>
      <p:origin x="0" y="-44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5D4B9-0F66-430E-BE66-B9ABD378C14A}"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437F0-3CB8-4907-9E53-8CCCF8E80CC3}"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matchingName="Title slide">
  <p:cSld name="Title slide">
    <p:spTree>
      <p:nvGrpSpPr>
        <p:cNvPr id="1" name="Shape 8"/>
        <p:cNvGrpSpPr/>
        <p:nvPr/>
      </p:nvGrpSpPr>
      <p:grpSpPr>
        <a:xfrm>
          <a:off x="0" y="0"/>
          <a:ext cx="0" cy="0"/>
          <a:chOff x="0" y="0"/>
          <a:chExt cx="0" cy="0"/>
        </a:xfrm>
      </p:grpSpPr>
      <p:grpSp>
        <p:nvGrpSpPr>
          <p:cNvPr id="9" name="Google Shape;9;p2"/>
          <p:cNvGrpSpPr/>
          <p:nvPr/>
        </p:nvGrpSpPr>
        <p:grpSpPr>
          <a:xfrm>
            <a:off x="-1922590" y="-84767"/>
            <a:ext cx="14320513" cy="7031907"/>
            <a:chOff x="-1441943" y="-63575"/>
            <a:chExt cx="10740385" cy="5273930"/>
          </a:xfrm>
        </p:grpSpPr>
        <p:sp>
          <p:nvSpPr>
            <p:cNvPr id="10" name="Google Shape;10;p2"/>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txBox="1">
            <a:spLocks noGrp="1"/>
          </p:cNvSpPr>
          <p:nvPr>
            <p:ph type="subTitle" idx="1"/>
          </p:nvPr>
        </p:nvSpPr>
        <p:spPr>
          <a:xfrm>
            <a:off x="7773167" y="5199233"/>
            <a:ext cx="3458800" cy="7600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p:txBody>
      </p:sp>
      <p:sp>
        <p:nvSpPr>
          <p:cNvPr id="15" name="Google Shape;15;p2"/>
          <p:cNvSpPr txBox="1">
            <a:spLocks noGrp="1"/>
          </p:cNvSpPr>
          <p:nvPr>
            <p:ph type="ctrTitle"/>
          </p:nvPr>
        </p:nvSpPr>
        <p:spPr>
          <a:xfrm>
            <a:off x="5729233" y="4100567"/>
            <a:ext cx="5502800" cy="9752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5200"/>
              <a:buNone/>
              <a:defRPr sz="6800" b="0">
                <a:solidFill>
                  <a:schemeClr val="accent2"/>
                </a:solidFill>
                <a:latin typeface="Amatic SC"/>
                <a:ea typeface="Amatic SC"/>
                <a:cs typeface="Amatic SC"/>
                <a:sym typeface="Amatic SC"/>
              </a:defRPr>
            </a:lvl1pPr>
            <a:lvl2pPr lvl="1" algn="ctr" rtl="0">
              <a:spcBef>
                <a:spcPts val="0"/>
              </a:spcBef>
              <a:spcAft>
                <a:spcPts val="0"/>
              </a:spcAft>
              <a:buClr>
                <a:srgbClr val="191919"/>
              </a:buClr>
              <a:buSzPts val="5200"/>
              <a:buNone/>
              <a:defRPr sz="6935">
                <a:solidFill>
                  <a:srgbClr val="191919"/>
                </a:solidFill>
              </a:defRPr>
            </a:lvl2pPr>
            <a:lvl3pPr lvl="2" algn="ctr" rtl="0">
              <a:spcBef>
                <a:spcPts val="0"/>
              </a:spcBef>
              <a:spcAft>
                <a:spcPts val="0"/>
              </a:spcAft>
              <a:buClr>
                <a:srgbClr val="191919"/>
              </a:buClr>
              <a:buSzPts val="5200"/>
              <a:buNone/>
              <a:defRPr sz="6935">
                <a:solidFill>
                  <a:srgbClr val="191919"/>
                </a:solidFill>
              </a:defRPr>
            </a:lvl3pPr>
            <a:lvl4pPr lvl="3" algn="ctr" rtl="0">
              <a:spcBef>
                <a:spcPts val="0"/>
              </a:spcBef>
              <a:spcAft>
                <a:spcPts val="0"/>
              </a:spcAft>
              <a:buClr>
                <a:srgbClr val="191919"/>
              </a:buClr>
              <a:buSzPts val="5200"/>
              <a:buNone/>
              <a:defRPr sz="6935">
                <a:solidFill>
                  <a:srgbClr val="191919"/>
                </a:solidFill>
              </a:defRPr>
            </a:lvl4pPr>
            <a:lvl5pPr lvl="4" algn="ctr" rtl="0">
              <a:spcBef>
                <a:spcPts val="0"/>
              </a:spcBef>
              <a:spcAft>
                <a:spcPts val="0"/>
              </a:spcAft>
              <a:buClr>
                <a:srgbClr val="191919"/>
              </a:buClr>
              <a:buSzPts val="5200"/>
              <a:buNone/>
              <a:defRPr sz="6935">
                <a:solidFill>
                  <a:srgbClr val="191919"/>
                </a:solidFill>
              </a:defRPr>
            </a:lvl5pPr>
            <a:lvl6pPr lvl="5" algn="ctr" rtl="0">
              <a:spcBef>
                <a:spcPts val="0"/>
              </a:spcBef>
              <a:spcAft>
                <a:spcPts val="0"/>
              </a:spcAft>
              <a:buClr>
                <a:srgbClr val="191919"/>
              </a:buClr>
              <a:buSzPts val="5200"/>
              <a:buNone/>
              <a:defRPr sz="6935">
                <a:solidFill>
                  <a:srgbClr val="191919"/>
                </a:solidFill>
              </a:defRPr>
            </a:lvl6pPr>
            <a:lvl7pPr lvl="6" algn="ctr" rtl="0">
              <a:spcBef>
                <a:spcPts val="0"/>
              </a:spcBef>
              <a:spcAft>
                <a:spcPts val="0"/>
              </a:spcAft>
              <a:buClr>
                <a:srgbClr val="191919"/>
              </a:buClr>
              <a:buSzPts val="5200"/>
              <a:buNone/>
              <a:defRPr sz="6935">
                <a:solidFill>
                  <a:srgbClr val="191919"/>
                </a:solidFill>
              </a:defRPr>
            </a:lvl7pPr>
            <a:lvl8pPr lvl="7" algn="ctr" rtl="0">
              <a:spcBef>
                <a:spcPts val="0"/>
              </a:spcBef>
              <a:spcAft>
                <a:spcPts val="0"/>
              </a:spcAft>
              <a:buClr>
                <a:srgbClr val="191919"/>
              </a:buClr>
              <a:buSzPts val="5200"/>
              <a:buNone/>
              <a:defRPr sz="6935">
                <a:solidFill>
                  <a:srgbClr val="191919"/>
                </a:solidFill>
              </a:defRPr>
            </a:lvl8pPr>
            <a:lvl9pPr lvl="8" algn="ctr" rtl="0">
              <a:spcBef>
                <a:spcPts val="0"/>
              </a:spcBef>
              <a:spcAft>
                <a:spcPts val="0"/>
              </a:spcAft>
              <a:buClr>
                <a:srgbClr val="191919"/>
              </a:buClr>
              <a:buSzPts val="5200"/>
              <a:buNone/>
              <a:defRPr sz="6935">
                <a:solidFill>
                  <a:srgbClr val="191919"/>
                </a:solidFill>
              </a:defRPr>
            </a:lvl9pPr>
          </a:lstStyle>
          <a:p/>
        </p:txBody>
      </p:sp>
      <p:sp>
        <p:nvSpPr>
          <p:cNvPr id="16" name="Google Shape;16;p2"/>
          <p:cNvSpPr txBox="1">
            <a:spLocks noGrp="1"/>
          </p:cNvSpPr>
          <p:nvPr>
            <p:ph type="ctrTitle" idx="2"/>
          </p:nvPr>
        </p:nvSpPr>
        <p:spPr>
          <a:xfrm>
            <a:off x="5729233" y="898767"/>
            <a:ext cx="5502800" cy="32016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11065">
                <a:solidFill>
                  <a:srgbClr val="191919"/>
                </a:solidFill>
                <a:latin typeface="Amatic SC"/>
                <a:ea typeface="Amatic SC"/>
                <a:cs typeface="Amatic SC"/>
                <a:sym typeface="Amatic SC"/>
              </a:defRPr>
            </a:lvl1pPr>
            <a:lvl2pPr lvl="1" algn="ctr">
              <a:spcBef>
                <a:spcPts val="0"/>
              </a:spcBef>
              <a:spcAft>
                <a:spcPts val="0"/>
              </a:spcAft>
              <a:buClr>
                <a:srgbClr val="191919"/>
              </a:buClr>
              <a:buSzPts val="5200"/>
              <a:buNone/>
              <a:defRPr sz="6935">
                <a:solidFill>
                  <a:srgbClr val="191919"/>
                </a:solidFill>
              </a:defRPr>
            </a:lvl2pPr>
            <a:lvl3pPr lvl="2" algn="ctr">
              <a:spcBef>
                <a:spcPts val="0"/>
              </a:spcBef>
              <a:spcAft>
                <a:spcPts val="0"/>
              </a:spcAft>
              <a:buClr>
                <a:srgbClr val="191919"/>
              </a:buClr>
              <a:buSzPts val="5200"/>
              <a:buNone/>
              <a:defRPr sz="6935">
                <a:solidFill>
                  <a:srgbClr val="191919"/>
                </a:solidFill>
              </a:defRPr>
            </a:lvl3pPr>
            <a:lvl4pPr lvl="3" algn="ctr">
              <a:spcBef>
                <a:spcPts val="0"/>
              </a:spcBef>
              <a:spcAft>
                <a:spcPts val="0"/>
              </a:spcAft>
              <a:buClr>
                <a:srgbClr val="191919"/>
              </a:buClr>
              <a:buSzPts val="5200"/>
              <a:buNone/>
              <a:defRPr sz="6935">
                <a:solidFill>
                  <a:srgbClr val="191919"/>
                </a:solidFill>
              </a:defRPr>
            </a:lvl4pPr>
            <a:lvl5pPr lvl="4" algn="ctr">
              <a:spcBef>
                <a:spcPts val="0"/>
              </a:spcBef>
              <a:spcAft>
                <a:spcPts val="0"/>
              </a:spcAft>
              <a:buClr>
                <a:srgbClr val="191919"/>
              </a:buClr>
              <a:buSzPts val="5200"/>
              <a:buNone/>
              <a:defRPr sz="6935">
                <a:solidFill>
                  <a:srgbClr val="191919"/>
                </a:solidFill>
              </a:defRPr>
            </a:lvl5pPr>
            <a:lvl6pPr lvl="5" algn="ctr">
              <a:spcBef>
                <a:spcPts val="0"/>
              </a:spcBef>
              <a:spcAft>
                <a:spcPts val="0"/>
              </a:spcAft>
              <a:buClr>
                <a:srgbClr val="191919"/>
              </a:buClr>
              <a:buSzPts val="5200"/>
              <a:buNone/>
              <a:defRPr sz="6935">
                <a:solidFill>
                  <a:srgbClr val="191919"/>
                </a:solidFill>
              </a:defRPr>
            </a:lvl6pPr>
            <a:lvl7pPr lvl="6" algn="ctr">
              <a:spcBef>
                <a:spcPts val="0"/>
              </a:spcBef>
              <a:spcAft>
                <a:spcPts val="0"/>
              </a:spcAft>
              <a:buClr>
                <a:srgbClr val="191919"/>
              </a:buClr>
              <a:buSzPts val="5200"/>
              <a:buNone/>
              <a:defRPr sz="6935">
                <a:solidFill>
                  <a:srgbClr val="191919"/>
                </a:solidFill>
              </a:defRPr>
            </a:lvl7pPr>
            <a:lvl8pPr lvl="7" algn="ctr">
              <a:spcBef>
                <a:spcPts val="0"/>
              </a:spcBef>
              <a:spcAft>
                <a:spcPts val="0"/>
              </a:spcAft>
              <a:buClr>
                <a:srgbClr val="191919"/>
              </a:buClr>
              <a:buSzPts val="5200"/>
              <a:buNone/>
              <a:defRPr sz="6935">
                <a:solidFill>
                  <a:srgbClr val="191919"/>
                </a:solidFill>
              </a:defRPr>
            </a:lvl8pPr>
            <a:lvl9pPr lvl="8" algn="ctr">
              <a:spcBef>
                <a:spcPts val="0"/>
              </a:spcBef>
              <a:spcAft>
                <a:spcPts val="0"/>
              </a:spcAft>
              <a:buClr>
                <a:srgbClr val="191919"/>
              </a:buClr>
              <a:buSzPts val="5200"/>
              <a:buNone/>
              <a:defRPr sz="6935">
                <a:solidFill>
                  <a:srgbClr val="191919"/>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17"/>
        <p:cNvGrpSpPr/>
        <p:nvPr/>
      </p:nvGrpSpPr>
      <p:grpSpPr>
        <a:xfrm>
          <a:off x="0" y="0"/>
          <a:ext cx="0" cy="0"/>
          <a:chOff x="0" y="0"/>
          <a:chExt cx="0" cy="0"/>
        </a:xfrm>
      </p:grpSpPr>
      <p:grpSp>
        <p:nvGrpSpPr>
          <p:cNvPr id="18" name="Google Shape;18;p3"/>
          <p:cNvGrpSpPr/>
          <p:nvPr/>
        </p:nvGrpSpPr>
        <p:grpSpPr>
          <a:xfrm>
            <a:off x="-67438" y="-139063"/>
            <a:ext cx="12359159" cy="7086195"/>
            <a:chOff x="-50579" y="-104297"/>
            <a:chExt cx="9269369" cy="5314646"/>
          </a:xfrm>
        </p:grpSpPr>
        <p:sp>
          <p:nvSpPr>
            <p:cNvPr id="19" name="Google Shape;19;p3"/>
            <p:cNvSpPr/>
            <p:nvPr/>
          </p:nvSpPr>
          <p:spPr>
            <a:xfrm rot="10800000">
              <a:off x="-50579" y="1770985"/>
              <a:ext cx="5628179" cy="3439365"/>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0" y="284359"/>
              <a:ext cx="937703" cy="1597861"/>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rot="10800000" flipH="1">
              <a:off x="5626472" y="-10429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2" name="Google Shape;22;p3"/>
          <p:cNvSpPr txBox="1">
            <a:spLocks noGrp="1"/>
          </p:cNvSpPr>
          <p:nvPr>
            <p:ph type="title"/>
          </p:nvPr>
        </p:nvSpPr>
        <p:spPr>
          <a:xfrm>
            <a:off x="6156200" y="2914117"/>
            <a:ext cx="4201200" cy="11224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96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p:txBody>
      </p:sp>
      <p:sp>
        <p:nvSpPr>
          <p:cNvPr id="23" name="Google Shape;23;p3"/>
          <p:cNvSpPr txBox="1">
            <a:spLocks noGrp="1"/>
          </p:cNvSpPr>
          <p:nvPr>
            <p:ph type="title" idx="2" hasCustomPrompt="1"/>
          </p:nvPr>
        </p:nvSpPr>
        <p:spPr>
          <a:xfrm>
            <a:off x="8067767" y="1246907"/>
            <a:ext cx="2289600" cy="206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24" name="Google Shape;24;p3"/>
          <p:cNvSpPr txBox="1">
            <a:spLocks noGrp="1"/>
          </p:cNvSpPr>
          <p:nvPr>
            <p:ph type="subTitle" idx="1"/>
          </p:nvPr>
        </p:nvSpPr>
        <p:spPr>
          <a:xfrm>
            <a:off x="6809700" y="4222567"/>
            <a:ext cx="3547600" cy="77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25"/>
        <p:cNvGrpSpPr/>
        <p:nvPr/>
      </p:nvGrpSpPr>
      <p:grpSpPr>
        <a:xfrm>
          <a:off x="0" y="0"/>
          <a:ext cx="0" cy="0"/>
          <a:chOff x="0" y="0"/>
          <a:chExt cx="0" cy="0"/>
        </a:xfrm>
      </p:grpSpPr>
      <p:grpSp>
        <p:nvGrpSpPr>
          <p:cNvPr id="26" name="Google Shape;26;p4"/>
          <p:cNvGrpSpPr/>
          <p:nvPr/>
        </p:nvGrpSpPr>
        <p:grpSpPr>
          <a:xfrm>
            <a:off x="3941533" y="-6"/>
            <a:ext cx="8394600" cy="6967036"/>
            <a:chOff x="2956150" y="-5"/>
            <a:chExt cx="6295950" cy="5225277"/>
          </a:xfrm>
        </p:grpSpPr>
        <p:sp>
          <p:nvSpPr>
            <p:cNvPr id="27" name="Google Shape;27;p4"/>
            <p:cNvSpPr/>
            <p:nvPr/>
          </p:nvSpPr>
          <p:spPr>
            <a:xfrm rot="-5400000" flipH="1">
              <a:off x="5812443" y="-353667"/>
              <a:ext cx="1004700" cy="1712026"/>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4"/>
            <p:cNvSpPr/>
            <p:nvPr/>
          </p:nvSpPr>
          <p:spPr>
            <a:xfrm flipH="1">
              <a:off x="2956150" y="1858950"/>
              <a:ext cx="6295950" cy="3366323"/>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9" name="Google Shape;29;p4"/>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5"/>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0" name="Google Shape;30;p4"/>
          <p:cNvSpPr txBox="1">
            <a:spLocks noGrp="1"/>
          </p:cNvSpPr>
          <p:nvPr>
            <p:ph type="body" idx="1"/>
          </p:nvPr>
        </p:nvSpPr>
        <p:spPr>
          <a:xfrm>
            <a:off x="960000" y="1649444"/>
            <a:ext cx="10272000" cy="4488400"/>
          </a:xfrm>
          <a:prstGeom prst="rect">
            <a:avLst/>
          </a:prstGeom>
        </p:spPr>
        <p:txBody>
          <a:bodyPr spcFirstLastPara="1" wrap="square" lIns="91425" tIns="91425" rIns="91425" bIns="91425" anchor="t" anchorCtr="0">
            <a:noAutofit/>
          </a:bodyPr>
          <a:lstStyle>
            <a:lvl1pPr marL="609600" lvl="0" indent="-423545" rtl="0">
              <a:lnSpc>
                <a:spcPct val="115000"/>
              </a:lnSpc>
              <a:spcBef>
                <a:spcPts val="0"/>
              </a:spcBef>
              <a:spcAft>
                <a:spcPts val="0"/>
              </a:spcAft>
              <a:buClr>
                <a:srgbClr val="434343"/>
              </a:buClr>
              <a:buSzPts val="1400"/>
              <a:buChar char="●"/>
              <a:defRPr sz="1400">
                <a:solidFill>
                  <a:srgbClr val="434343"/>
                </a:solidFill>
              </a:defRPr>
            </a:lvl1pPr>
            <a:lvl2pPr marL="1219200" lvl="1" indent="-423545" rtl="0">
              <a:lnSpc>
                <a:spcPct val="115000"/>
              </a:lnSpc>
              <a:spcBef>
                <a:spcPts val="2135"/>
              </a:spcBef>
              <a:spcAft>
                <a:spcPts val="0"/>
              </a:spcAft>
              <a:buClr>
                <a:srgbClr val="434343"/>
              </a:buClr>
              <a:buSzPts val="1400"/>
              <a:buChar char="○"/>
              <a:defRPr>
                <a:solidFill>
                  <a:srgbClr val="434343"/>
                </a:solidFill>
              </a:defRPr>
            </a:lvl2pPr>
            <a:lvl3pPr marL="1828800" lvl="2" indent="-423545" rtl="0">
              <a:lnSpc>
                <a:spcPct val="115000"/>
              </a:lnSpc>
              <a:spcBef>
                <a:spcPts val="2135"/>
              </a:spcBef>
              <a:spcAft>
                <a:spcPts val="0"/>
              </a:spcAft>
              <a:buClr>
                <a:srgbClr val="434343"/>
              </a:buClr>
              <a:buSzPts val="1400"/>
              <a:buChar char="■"/>
              <a:defRPr>
                <a:solidFill>
                  <a:srgbClr val="434343"/>
                </a:solidFill>
              </a:defRPr>
            </a:lvl3pPr>
            <a:lvl4pPr marL="2438400" lvl="3" indent="-423545" rtl="0">
              <a:lnSpc>
                <a:spcPct val="115000"/>
              </a:lnSpc>
              <a:spcBef>
                <a:spcPts val="2135"/>
              </a:spcBef>
              <a:spcAft>
                <a:spcPts val="0"/>
              </a:spcAft>
              <a:buClr>
                <a:srgbClr val="434343"/>
              </a:buClr>
              <a:buSzPts val="1400"/>
              <a:buChar char="●"/>
              <a:defRPr>
                <a:solidFill>
                  <a:srgbClr val="434343"/>
                </a:solidFill>
              </a:defRPr>
            </a:lvl4pPr>
            <a:lvl5pPr marL="3048000" lvl="4" indent="-423545" rtl="0">
              <a:lnSpc>
                <a:spcPct val="115000"/>
              </a:lnSpc>
              <a:spcBef>
                <a:spcPts val="2135"/>
              </a:spcBef>
              <a:spcAft>
                <a:spcPts val="0"/>
              </a:spcAft>
              <a:buClr>
                <a:srgbClr val="434343"/>
              </a:buClr>
              <a:buSzPts val="1400"/>
              <a:buChar char="○"/>
              <a:defRPr>
                <a:solidFill>
                  <a:srgbClr val="434343"/>
                </a:solidFill>
              </a:defRPr>
            </a:lvl5pPr>
            <a:lvl6pPr marL="3657600" lvl="5" indent="-423545" rtl="0">
              <a:lnSpc>
                <a:spcPct val="115000"/>
              </a:lnSpc>
              <a:spcBef>
                <a:spcPts val="2135"/>
              </a:spcBef>
              <a:spcAft>
                <a:spcPts val="0"/>
              </a:spcAft>
              <a:buClr>
                <a:srgbClr val="434343"/>
              </a:buClr>
              <a:buSzPts val="1400"/>
              <a:buChar char="■"/>
              <a:defRPr>
                <a:solidFill>
                  <a:srgbClr val="434343"/>
                </a:solidFill>
              </a:defRPr>
            </a:lvl6pPr>
            <a:lvl7pPr marL="4267200" lvl="6" indent="-423545" rtl="0">
              <a:lnSpc>
                <a:spcPct val="115000"/>
              </a:lnSpc>
              <a:spcBef>
                <a:spcPts val="2135"/>
              </a:spcBef>
              <a:spcAft>
                <a:spcPts val="0"/>
              </a:spcAft>
              <a:buClr>
                <a:srgbClr val="434343"/>
              </a:buClr>
              <a:buSzPts val="1400"/>
              <a:buChar char="●"/>
              <a:defRPr>
                <a:solidFill>
                  <a:srgbClr val="434343"/>
                </a:solidFill>
              </a:defRPr>
            </a:lvl7pPr>
            <a:lvl8pPr marL="4876800" lvl="7" indent="-423545" rtl="0">
              <a:lnSpc>
                <a:spcPct val="115000"/>
              </a:lnSpc>
              <a:spcBef>
                <a:spcPts val="2135"/>
              </a:spcBef>
              <a:spcAft>
                <a:spcPts val="0"/>
              </a:spcAft>
              <a:buClr>
                <a:srgbClr val="434343"/>
              </a:buClr>
              <a:buSzPts val="1400"/>
              <a:buChar char="○"/>
              <a:defRPr>
                <a:solidFill>
                  <a:srgbClr val="434343"/>
                </a:solidFill>
              </a:defRPr>
            </a:lvl8pPr>
            <a:lvl9pPr marL="5486400" lvl="8" indent="-423545" rtl="0">
              <a:lnSpc>
                <a:spcPct val="115000"/>
              </a:lnSpc>
              <a:spcBef>
                <a:spcPts val="2135"/>
              </a:spcBef>
              <a:spcAft>
                <a:spcPts val="2135"/>
              </a:spcAft>
              <a:buClr>
                <a:srgbClr val="434343"/>
              </a:buClr>
              <a:buSzPts val="1400"/>
              <a:buChar char="■"/>
              <a:defRPr>
                <a:solidFill>
                  <a:srgbClr val="434343"/>
                </a:solidFill>
              </a:defRPr>
            </a:lvl9pPr>
          </a:lstStyle>
          <a:p/>
        </p:txBody>
      </p:sp>
      <p:cxnSp>
        <p:nvCxnSpPr>
          <p:cNvPr id="31" name="Google Shape;31;p4"/>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matchingName="Title and two columns">
  <p:cSld name="Title and two columns">
    <p:spTree>
      <p:nvGrpSpPr>
        <p:cNvPr id="1" name="Shape 32"/>
        <p:cNvGrpSpPr/>
        <p:nvPr/>
      </p:nvGrpSpPr>
      <p:grpSpPr>
        <a:xfrm>
          <a:off x="0" y="0"/>
          <a:ext cx="0" cy="0"/>
          <a:chOff x="0" y="0"/>
          <a:chExt cx="0" cy="0"/>
        </a:xfrm>
      </p:grpSpPr>
      <p:grpSp>
        <p:nvGrpSpPr>
          <p:cNvPr id="33" name="Google Shape;33;p5"/>
          <p:cNvGrpSpPr/>
          <p:nvPr/>
        </p:nvGrpSpPr>
        <p:grpSpPr>
          <a:xfrm>
            <a:off x="-1922590" y="-84766"/>
            <a:ext cx="14320513" cy="6942793"/>
            <a:chOff x="-1441943" y="-63575"/>
            <a:chExt cx="10740385" cy="5207095"/>
          </a:xfrm>
        </p:grpSpPr>
        <p:sp>
          <p:nvSpPr>
            <p:cNvPr id="34" name="Google Shape;34;p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6" name="Google Shape;36;p5"/>
          <p:cNvSpPr txBox="1">
            <a:spLocks noGrp="1"/>
          </p:cNvSpPr>
          <p:nvPr>
            <p:ph type="subTitle" idx="1"/>
          </p:nvPr>
        </p:nvSpPr>
        <p:spPr>
          <a:xfrm>
            <a:off x="7616400" y="2309500"/>
            <a:ext cx="3615600" cy="752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a:lnSpc>
                <a:spcPct val="100000"/>
              </a:lnSpc>
              <a:spcBef>
                <a:spcPts val="2135"/>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2135"/>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2135"/>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2135"/>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2135"/>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2135"/>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2135"/>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2135"/>
              </a:spcBef>
              <a:spcAft>
                <a:spcPts val="2135"/>
              </a:spcAft>
              <a:buSzPts val="1400"/>
              <a:buFont typeface="Bebas Neue"/>
              <a:buNone/>
              <a:defRPr>
                <a:latin typeface="Bebas Neue"/>
                <a:ea typeface="Bebas Neue"/>
                <a:cs typeface="Bebas Neue"/>
                <a:sym typeface="Bebas Neue"/>
              </a:defRPr>
            </a:lvl9pPr>
          </a:lstStyle>
          <a:p/>
        </p:txBody>
      </p:sp>
      <p:sp>
        <p:nvSpPr>
          <p:cNvPr id="37" name="Google Shape;37;p5"/>
          <p:cNvSpPr txBox="1">
            <a:spLocks noGrp="1"/>
          </p:cNvSpPr>
          <p:nvPr>
            <p:ph type="subTitle" idx="2"/>
          </p:nvPr>
        </p:nvSpPr>
        <p:spPr>
          <a:xfrm>
            <a:off x="7616400" y="4212291"/>
            <a:ext cx="3615600" cy="75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rtl="0">
              <a:lnSpc>
                <a:spcPct val="100000"/>
              </a:lnSpc>
              <a:spcBef>
                <a:spcPts val="2135"/>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2135"/>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2135"/>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2135"/>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2135"/>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2135"/>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2135"/>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2135"/>
              </a:spcBef>
              <a:spcAft>
                <a:spcPts val="2135"/>
              </a:spcAft>
              <a:buSzPts val="1400"/>
              <a:buFont typeface="Bebas Neue"/>
              <a:buNone/>
              <a:defRPr>
                <a:latin typeface="Bebas Neue"/>
                <a:ea typeface="Bebas Neue"/>
                <a:cs typeface="Bebas Neue"/>
                <a:sym typeface="Bebas Neue"/>
              </a:defRPr>
            </a:lvl9pPr>
          </a:lstStyle>
          <a:p/>
        </p:txBody>
      </p:sp>
      <p:sp>
        <p:nvSpPr>
          <p:cNvPr id="38" name="Google Shape;38;p5"/>
          <p:cNvSpPr txBox="1">
            <a:spLocks noGrp="1"/>
          </p:cNvSpPr>
          <p:nvPr>
            <p:ph type="subTitle" idx="3"/>
          </p:nvPr>
        </p:nvSpPr>
        <p:spPr>
          <a:xfrm>
            <a:off x="7616400" y="2902232"/>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39" name="Google Shape;39;p5"/>
          <p:cNvSpPr txBox="1">
            <a:spLocks noGrp="1"/>
          </p:cNvSpPr>
          <p:nvPr>
            <p:ph type="subTitle" idx="4"/>
          </p:nvPr>
        </p:nvSpPr>
        <p:spPr>
          <a:xfrm>
            <a:off x="7616400" y="4805017"/>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40" name="Google Shape;40;p5"/>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41" name="Google Shape;41;p5"/>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6"/>
        <p:cNvGrpSpPr/>
        <p:nvPr/>
      </p:nvGrpSpPr>
      <p:grpSpPr>
        <a:xfrm>
          <a:off x="0" y="0"/>
          <a:ext cx="0" cy="0"/>
          <a:chOff x="0" y="0"/>
          <a:chExt cx="0" cy="0"/>
        </a:xfrm>
      </p:grpSpPr>
      <p:grpSp>
        <p:nvGrpSpPr>
          <p:cNvPr id="57" name="Google Shape;57;p8"/>
          <p:cNvGrpSpPr/>
          <p:nvPr/>
        </p:nvGrpSpPr>
        <p:grpSpPr>
          <a:xfrm flipH="1">
            <a:off x="-1922590" y="-84766"/>
            <a:ext cx="14320513" cy="6942793"/>
            <a:chOff x="-1441943" y="-63575"/>
            <a:chExt cx="10740385" cy="5207095"/>
          </a:xfrm>
        </p:grpSpPr>
        <p:sp>
          <p:nvSpPr>
            <p:cNvPr id="58" name="Google Shape;58;p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 name="Google Shape;60;p8"/>
          <p:cNvSpPr txBox="1">
            <a:spLocks noGrp="1"/>
          </p:cNvSpPr>
          <p:nvPr>
            <p:ph type="title"/>
          </p:nvPr>
        </p:nvSpPr>
        <p:spPr>
          <a:xfrm>
            <a:off x="2724400" y="2149600"/>
            <a:ext cx="6743200" cy="2558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1"/>
        <p:cNvGrpSpPr/>
        <p:nvPr/>
      </p:nvGrpSpPr>
      <p:grpSpPr>
        <a:xfrm>
          <a:off x="0" y="0"/>
          <a:ext cx="0" cy="0"/>
          <a:chOff x="0" y="0"/>
          <a:chExt cx="0" cy="0"/>
        </a:xfrm>
      </p:grpSpPr>
      <p:grpSp>
        <p:nvGrpSpPr>
          <p:cNvPr id="62" name="Google Shape;62;p9"/>
          <p:cNvGrpSpPr/>
          <p:nvPr/>
        </p:nvGrpSpPr>
        <p:grpSpPr>
          <a:xfrm>
            <a:off x="8521531" y="-67291"/>
            <a:ext cx="3770131" cy="7014401"/>
            <a:chOff x="6391148" y="-50469"/>
            <a:chExt cx="2827598" cy="5260801"/>
          </a:xfrm>
        </p:grpSpPr>
        <p:sp>
          <p:nvSpPr>
            <p:cNvPr id="63" name="Google Shape;63;p9"/>
            <p:cNvSpPr/>
            <p:nvPr/>
          </p:nvSpPr>
          <p:spPr>
            <a:xfrm rot="5400000">
              <a:off x="7157908" y="-444733"/>
              <a:ext cx="1120044" cy="1908574"/>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9"/>
            <p:cNvSpPr/>
            <p:nvPr/>
          </p:nvSpPr>
          <p:spPr>
            <a:xfrm>
              <a:off x="6391148" y="4084076"/>
              <a:ext cx="2827598" cy="1126257"/>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 name="Google Shape;65;p9"/>
          <p:cNvSpPr txBox="1">
            <a:spLocks noGrp="1"/>
          </p:cNvSpPr>
          <p:nvPr>
            <p:ph type="subTitle" idx="1"/>
          </p:nvPr>
        </p:nvSpPr>
        <p:spPr>
          <a:xfrm>
            <a:off x="3528000" y="2960500"/>
            <a:ext cx="5136000" cy="22648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66" name="Google Shape;66;p9"/>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5"/>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67" name="Google Shape;67;p9"/>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8404633" y="1593200"/>
            <a:ext cx="2827200" cy="3671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200"/>
              <a:buNone/>
              <a:defRPr sz="5600">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0"/>
        <p:cNvGrpSpPr/>
        <p:nvPr/>
      </p:nvGrpSpPr>
      <p:grpSpPr>
        <a:xfrm>
          <a:off x="0" y="0"/>
          <a:ext cx="0" cy="0"/>
          <a:chOff x="0" y="0"/>
          <a:chExt cx="0" cy="0"/>
        </a:xfrm>
      </p:grpSpPr>
      <p:grpSp>
        <p:nvGrpSpPr>
          <p:cNvPr id="71" name="Google Shape;71;p11"/>
          <p:cNvGrpSpPr/>
          <p:nvPr/>
        </p:nvGrpSpPr>
        <p:grpSpPr>
          <a:xfrm>
            <a:off x="4" y="379184"/>
            <a:ext cx="12291753" cy="6567961"/>
            <a:chOff x="2" y="284387"/>
            <a:chExt cx="9218815" cy="4925971"/>
          </a:xfrm>
        </p:grpSpPr>
        <p:sp>
          <p:nvSpPr>
            <p:cNvPr id="72" name="Google Shape;72;p11"/>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 name="Google Shape;74;p11"/>
          <p:cNvSpPr txBox="1">
            <a:spLocks noGrp="1"/>
          </p:cNvSpPr>
          <p:nvPr>
            <p:ph type="title" hasCustomPrompt="1"/>
          </p:nvPr>
        </p:nvSpPr>
        <p:spPr>
          <a:xfrm>
            <a:off x="4773200" y="2077967"/>
            <a:ext cx="6458800" cy="2014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4265"/>
            </a:lvl1pPr>
            <a:lvl2pPr lvl="1" algn="ctr">
              <a:spcBef>
                <a:spcPts val="0"/>
              </a:spcBef>
              <a:spcAft>
                <a:spcPts val="0"/>
              </a:spcAft>
              <a:buSzPts val="9600"/>
              <a:buNone/>
              <a:defRPr sz="12800"/>
            </a:lvl2pPr>
            <a:lvl3pPr lvl="2" algn="ctr">
              <a:spcBef>
                <a:spcPts val="0"/>
              </a:spcBef>
              <a:spcAft>
                <a:spcPts val="0"/>
              </a:spcAft>
              <a:buSzPts val="9600"/>
              <a:buNone/>
              <a:defRPr sz="12800"/>
            </a:lvl3pPr>
            <a:lvl4pPr lvl="3" algn="ctr">
              <a:spcBef>
                <a:spcPts val="0"/>
              </a:spcBef>
              <a:spcAft>
                <a:spcPts val="0"/>
              </a:spcAft>
              <a:buSzPts val="9600"/>
              <a:buNone/>
              <a:defRPr sz="12800"/>
            </a:lvl4pPr>
            <a:lvl5pPr lvl="4" algn="ctr">
              <a:spcBef>
                <a:spcPts val="0"/>
              </a:spcBef>
              <a:spcAft>
                <a:spcPts val="0"/>
              </a:spcAft>
              <a:buSzPts val="9600"/>
              <a:buNone/>
              <a:defRPr sz="12800"/>
            </a:lvl5pPr>
            <a:lvl6pPr lvl="5" algn="ctr">
              <a:spcBef>
                <a:spcPts val="0"/>
              </a:spcBef>
              <a:spcAft>
                <a:spcPts val="0"/>
              </a:spcAft>
              <a:buSzPts val="9600"/>
              <a:buNone/>
              <a:defRPr sz="12800"/>
            </a:lvl6pPr>
            <a:lvl7pPr lvl="6" algn="ctr">
              <a:spcBef>
                <a:spcPts val="0"/>
              </a:spcBef>
              <a:spcAft>
                <a:spcPts val="0"/>
              </a:spcAft>
              <a:buSzPts val="9600"/>
              <a:buNone/>
              <a:defRPr sz="12800"/>
            </a:lvl7pPr>
            <a:lvl8pPr lvl="7" algn="ctr">
              <a:spcBef>
                <a:spcPts val="0"/>
              </a:spcBef>
              <a:spcAft>
                <a:spcPts val="0"/>
              </a:spcAft>
              <a:buSzPts val="9600"/>
              <a:buNone/>
              <a:defRPr sz="12800"/>
            </a:lvl8pPr>
            <a:lvl9pPr lvl="8" algn="ctr">
              <a:spcBef>
                <a:spcPts val="0"/>
              </a:spcBef>
              <a:spcAft>
                <a:spcPts val="0"/>
              </a:spcAft>
              <a:buSzPts val="9600"/>
              <a:buNone/>
              <a:defRPr sz="12800"/>
            </a:lvl9pPr>
          </a:lstStyle>
          <a:p>
            <a:r>
              <a:t>xx%</a:t>
            </a:r>
          </a:p>
        </p:txBody>
      </p:sp>
      <p:sp>
        <p:nvSpPr>
          <p:cNvPr id="75" name="Google Shape;75;p11"/>
          <p:cNvSpPr txBox="1">
            <a:spLocks noGrp="1"/>
          </p:cNvSpPr>
          <p:nvPr>
            <p:ph type="subTitle" idx="1"/>
          </p:nvPr>
        </p:nvSpPr>
        <p:spPr>
          <a:xfrm>
            <a:off x="4773200" y="4092833"/>
            <a:ext cx="6458800" cy="6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5"/>
            </a:lvl1pPr>
            <a:lvl2pPr lvl="1" algn="ctr" rtl="0">
              <a:lnSpc>
                <a:spcPct val="100000"/>
              </a:lnSpc>
              <a:spcBef>
                <a:spcPts val="2135"/>
              </a:spcBef>
              <a:spcAft>
                <a:spcPts val="0"/>
              </a:spcAft>
              <a:buSzPts val="1600"/>
              <a:buNone/>
              <a:defRPr sz="2135"/>
            </a:lvl2pPr>
            <a:lvl3pPr lvl="2" algn="ctr" rtl="0">
              <a:lnSpc>
                <a:spcPct val="100000"/>
              </a:lnSpc>
              <a:spcBef>
                <a:spcPts val="2135"/>
              </a:spcBef>
              <a:spcAft>
                <a:spcPts val="0"/>
              </a:spcAft>
              <a:buSzPts val="1600"/>
              <a:buNone/>
              <a:defRPr sz="2135"/>
            </a:lvl3pPr>
            <a:lvl4pPr lvl="3" algn="ctr" rtl="0">
              <a:lnSpc>
                <a:spcPct val="100000"/>
              </a:lnSpc>
              <a:spcBef>
                <a:spcPts val="2135"/>
              </a:spcBef>
              <a:spcAft>
                <a:spcPts val="0"/>
              </a:spcAft>
              <a:buSzPts val="1600"/>
              <a:buNone/>
              <a:defRPr sz="2135"/>
            </a:lvl4pPr>
            <a:lvl5pPr lvl="4" algn="ctr" rtl="0">
              <a:lnSpc>
                <a:spcPct val="100000"/>
              </a:lnSpc>
              <a:spcBef>
                <a:spcPts val="2135"/>
              </a:spcBef>
              <a:spcAft>
                <a:spcPts val="0"/>
              </a:spcAft>
              <a:buSzPts val="1600"/>
              <a:buNone/>
              <a:defRPr sz="2135"/>
            </a:lvl5pPr>
            <a:lvl6pPr lvl="5" algn="ctr" rtl="0">
              <a:lnSpc>
                <a:spcPct val="100000"/>
              </a:lnSpc>
              <a:spcBef>
                <a:spcPts val="2135"/>
              </a:spcBef>
              <a:spcAft>
                <a:spcPts val="0"/>
              </a:spcAft>
              <a:buSzPts val="1600"/>
              <a:buNone/>
              <a:defRPr sz="2135"/>
            </a:lvl6pPr>
            <a:lvl7pPr lvl="6" algn="ctr" rtl="0">
              <a:lnSpc>
                <a:spcPct val="100000"/>
              </a:lnSpc>
              <a:spcBef>
                <a:spcPts val="2135"/>
              </a:spcBef>
              <a:spcAft>
                <a:spcPts val="0"/>
              </a:spcAft>
              <a:buSzPts val="1600"/>
              <a:buNone/>
              <a:defRPr sz="2135"/>
            </a:lvl7pPr>
            <a:lvl8pPr lvl="7" algn="ctr" rtl="0">
              <a:lnSpc>
                <a:spcPct val="100000"/>
              </a:lnSpc>
              <a:spcBef>
                <a:spcPts val="2135"/>
              </a:spcBef>
              <a:spcAft>
                <a:spcPts val="0"/>
              </a:spcAft>
              <a:buSzPts val="1600"/>
              <a:buNone/>
              <a:defRPr sz="2135"/>
            </a:lvl8pPr>
            <a:lvl9pPr lvl="8" algn="ctr" rtl="0">
              <a:lnSpc>
                <a:spcPct val="100000"/>
              </a:lnSpc>
              <a:spcBef>
                <a:spcPts val="2135"/>
              </a:spcBef>
              <a:spcAft>
                <a:spcPts val="2135"/>
              </a:spcAft>
              <a:buSzPts val="1600"/>
              <a:buNone/>
              <a:defRPr sz="2135"/>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76"/>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7"/>
        <p:cNvGrpSpPr/>
        <p:nvPr/>
      </p:nvGrpSpPr>
      <p:grpSpPr>
        <a:xfrm>
          <a:off x="0" y="0"/>
          <a:ext cx="0" cy="0"/>
          <a:chOff x="0" y="0"/>
          <a:chExt cx="0" cy="0"/>
        </a:xfrm>
      </p:grpSpPr>
      <p:sp>
        <p:nvSpPr>
          <p:cNvPr id="78" name="Google Shape;78;p13"/>
          <p:cNvSpPr/>
          <p:nvPr/>
        </p:nvSpPr>
        <p:spPr>
          <a:xfrm>
            <a:off x="-150298" y="3200371"/>
            <a:ext cx="6866351" cy="367128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13"/>
          <p:cNvSpPr/>
          <p:nvPr/>
        </p:nvSpPr>
        <p:spPr>
          <a:xfrm>
            <a:off x="6365343" y="-71115"/>
            <a:ext cx="5884221" cy="3595869"/>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13"/>
          <p:cNvSpPr txBox="1">
            <a:spLocks noGrp="1"/>
          </p:cNvSpPr>
          <p:nvPr>
            <p:ph type="title"/>
          </p:nvPr>
        </p:nvSpPr>
        <p:spPr>
          <a:xfrm>
            <a:off x="1800967" y="2914133"/>
            <a:ext cx="6959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p:txBody>
      </p:sp>
      <p:sp>
        <p:nvSpPr>
          <p:cNvPr id="81" name="Google Shape;81;p13"/>
          <p:cNvSpPr txBox="1">
            <a:spLocks noGrp="1"/>
          </p:cNvSpPr>
          <p:nvPr>
            <p:ph type="title" idx="2" hasCustomPrompt="1"/>
          </p:nvPr>
        </p:nvSpPr>
        <p:spPr>
          <a:xfrm>
            <a:off x="1800967" y="1254867"/>
            <a:ext cx="2638400" cy="19096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12800">
                <a:solidFill>
                  <a:schemeClr val="accent2"/>
                </a:solidFill>
              </a:defRPr>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r>
              <a:t>xx%</a:t>
            </a:r>
          </a:p>
        </p:txBody>
      </p:sp>
      <p:sp>
        <p:nvSpPr>
          <p:cNvPr id="82" name="Google Shape;82;p13"/>
          <p:cNvSpPr txBox="1">
            <a:spLocks noGrp="1"/>
          </p:cNvSpPr>
          <p:nvPr>
            <p:ph type="subTitle" idx="1"/>
          </p:nvPr>
        </p:nvSpPr>
        <p:spPr>
          <a:xfrm>
            <a:off x="1800967" y="4222567"/>
            <a:ext cx="4122000" cy="77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83"/>
        <p:cNvGrpSpPr/>
        <p:nvPr/>
      </p:nvGrpSpPr>
      <p:grpSpPr>
        <a:xfrm>
          <a:off x="0" y="0"/>
          <a:ext cx="0" cy="0"/>
          <a:chOff x="0" y="0"/>
          <a:chExt cx="0" cy="0"/>
        </a:xfrm>
      </p:grpSpPr>
      <p:grpSp>
        <p:nvGrpSpPr>
          <p:cNvPr id="84" name="Google Shape;84;p14"/>
          <p:cNvGrpSpPr/>
          <p:nvPr/>
        </p:nvGrpSpPr>
        <p:grpSpPr>
          <a:xfrm>
            <a:off x="4" y="379184"/>
            <a:ext cx="12291753" cy="6567961"/>
            <a:chOff x="2" y="284387"/>
            <a:chExt cx="9218815" cy="4925971"/>
          </a:xfrm>
        </p:grpSpPr>
        <p:sp>
          <p:nvSpPr>
            <p:cNvPr id="85" name="Google Shape;85;p14"/>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14"/>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7" name="Google Shape;87;p14"/>
          <p:cNvSpPr txBox="1">
            <a:spLocks noGrp="1"/>
          </p:cNvSpPr>
          <p:nvPr>
            <p:ph type="title"/>
          </p:nvPr>
        </p:nvSpPr>
        <p:spPr>
          <a:xfrm>
            <a:off x="3995400" y="2914117"/>
            <a:ext cx="4201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p:txBody>
      </p:sp>
      <p:sp>
        <p:nvSpPr>
          <p:cNvPr id="88" name="Google Shape;88;p14"/>
          <p:cNvSpPr txBox="1">
            <a:spLocks noGrp="1"/>
          </p:cNvSpPr>
          <p:nvPr>
            <p:ph type="title" idx="2" hasCustomPrompt="1"/>
          </p:nvPr>
        </p:nvSpPr>
        <p:spPr>
          <a:xfrm>
            <a:off x="4951200" y="1857817"/>
            <a:ext cx="2289600" cy="1449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89" name="Google Shape;89;p14"/>
          <p:cNvSpPr txBox="1">
            <a:spLocks noGrp="1"/>
          </p:cNvSpPr>
          <p:nvPr>
            <p:ph type="subTitle" idx="1"/>
          </p:nvPr>
        </p:nvSpPr>
        <p:spPr>
          <a:xfrm>
            <a:off x="4400451" y="4425767"/>
            <a:ext cx="3392800" cy="7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6"/>
        <p:cNvGrpSpPr/>
        <p:nvPr/>
      </p:nvGrpSpPr>
      <p:grpSpPr>
        <a:xfrm>
          <a:off x="0" y="0"/>
          <a:ext cx="0" cy="0"/>
          <a:chOff x="0" y="0"/>
          <a:chExt cx="0" cy="0"/>
        </a:xfrm>
      </p:grpSpPr>
      <p:grpSp>
        <p:nvGrpSpPr>
          <p:cNvPr id="107" name="Google Shape;107;p17"/>
          <p:cNvGrpSpPr/>
          <p:nvPr/>
        </p:nvGrpSpPr>
        <p:grpSpPr>
          <a:xfrm rot="10800000">
            <a:off x="-2402356" y="-562600"/>
            <a:ext cx="17624513" cy="8024360"/>
            <a:chOff x="-2721918" y="-516375"/>
            <a:chExt cx="13218385" cy="6018270"/>
          </a:xfrm>
        </p:grpSpPr>
        <p:sp>
          <p:nvSpPr>
            <p:cNvPr id="108" name="Google Shape;108;p17"/>
            <p:cNvSpPr/>
            <p:nvPr/>
          </p:nvSpPr>
          <p:spPr>
            <a:xfrm>
              <a:off x="6083300" y="-5163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17"/>
            <p:cNvSpPr/>
            <p:nvPr/>
          </p:nvSpPr>
          <p:spPr>
            <a:xfrm>
              <a:off x="-2721918" y="2022229"/>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0" name="Google Shape;110;p17"/>
          <p:cNvSpPr txBox="1">
            <a:spLocks noGrp="1"/>
          </p:cNvSpPr>
          <p:nvPr>
            <p:ph type="subTitle" idx="1"/>
          </p:nvPr>
        </p:nvSpPr>
        <p:spPr>
          <a:xfrm>
            <a:off x="3928000" y="4409200"/>
            <a:ext cx="4336000" cy="59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111" name="Google Shape;111;p17"/>
          <p:cNvSpPr txBox="1">
            <a:spLocks noGrp="1"/>
          </p:cNvSpPr>
          <p:nvPr>
            <p:ph type="title"/>
          </p:nvPr>
        </p:nvSpPr>
        <p:spPr>
          <a:xfrm>
            <a:off x="2724400" y="2296667"/>
            <a:ext cx="6743200" cy="166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16135"/>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9600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p:txBody>
      </p:sp>
      <p:sp>
        <p:nvSpPr>
          <p:cNvPr id="120" name="Google Shape;120;p19"/>
          <p:cNvSpPr txBox="1">
            <a:spLocks noGrp="1"/>
          </p:cNvSpPr>
          <p:nvPr>
            <p:ph type="title" idx="2" hasCustomPrompt="1"/>
          </p:nvPr>
        </p:nvSpPr>
        <p:spPr>
          <a:xfrm>
            <a:off x="9600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1" name="Google Shape;121;p19"/>
          <p:cNvSpPr txBox="1">
            <a:spLocks noGrp="1"/>
          </p:cNvSpPr>
          <p:nvPr>
            <p:ph type="subTitle" idx="1"/>
          </p:nvPr>
        </p:nvSpPr>
        <p:spPr>
          <a:xfrm>
            <a:off x="9600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
        <p:nvSpPr>
          <p:cNvPr id="122" name="Google Shape;122;p19"/>
          <p:cNvSpPr txBox="1">
            <a:spLocks noGrp="1"/>
          </p:cNvSpPr>
          <p:nvPr>
            <p:ph type="title" idx="3"/>
          </p:nvPr>
        </p:nvSpPr>
        <p:spPr>
          <a:xfrm>
            <a:off x="45384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p:txBody>
      </p:sp>
      <p:sp>
        <p:nvSpPr>
          <p:cNvPr id="123" name="Google Shape;123;p19"/>
          <p:cNvSpPr txBox="1">
            <a:spLocks noGrp="1"/>
          </p:cNvSpPr>
          <p:nvPr>
            <p:ph type="title" idx="4" hasCustomPrompt="1"/>
          </p:nvPr>
        </p:nvSpPr>
        <p:spPr>
          <a:xfrm>
            <a:off x="45384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4" name="Google Shape;124;p19"/>
          <p:cNvSpPr txBox="1">
            <a:spLocks noGrp="1"/>
          </p:cNvSpPr>
          <p:nvPr>
            <p:ph type="subTitle" idx="5"/>
          </p:nvPr>
        </p:nvSpPr>
        <p:spPr>
          <a:xfrm>
            <a:off x="45384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
        <p:nvSpPr>
          <p:cNvPr id="125" name="Google Shape;125;p19"/>
          <p:cNvSpPr txBox="1">
            <a:spLocks noGrp="1"/>
          </p:cNvSpPr>
          <p:nvPr>
            <p:ph type="title" idx="6"/>
          </p:nvPr>
        </p:nvSpPr>
        <p:spPr>
          <a:xfrm>
            <a:off x="81168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p:txBody>
      </p:sp>
      <p:sp>
        <p:nvSpPr>
          <p:cNvPr id="126" name="Google Shape;126;p19"/>
          <p:cNvSpPr txBox="1">
            <a:spLocks noGrp="1"/>
          </p:cNvSpPr>
          <p:nvPr>
            <p:ph type="title" idx="7" hasCustomPrompt="1"/>
          </p:nvPr>
        </p:nvSpPr>
        <p:spPr>
          <a:xfrm>
            <a:off x="81168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7" name="Google Shape;127;p19"/>
          <p:cNvSpPr txBox="1">
            <a:spLocks noGrp="1"/>
          </p:cNvSpPr>
          <p:nvPr>
            <p:ph type="subTitle" idx="8"/>
          </p:nvPr>
        </p:nvSpPr>
        <p:spPr>
          <a:xfrm>
            <a:off x="81168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
        <p:nvSpPr>
          <p:cNvPr id="128" name="Google Shape;128;p19"/>
          <p:cNvSpPr txBox="1">
            <a:spLocks noGrp="1"/>
          </p:cNvSpPr>
          <p:nvPr>
            <p:ph type="title" idx="9"/>
          </p:nvPr>
        </p:nvSpPr>
        <p:spPr>
          <a:xfrm>
            <a:off x="9600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p:txBody>
      </p:sp>
      <p:sp>
        <p:nvSpPr>
          <p:cNvPr id="129" name="Google Shape;129;p19"/>
          <p:cNvSpPr txBox="1">
            <a:spLocks noGrp="1"/>
          </p:cNvSpPr>
          <p:nvPr>
            <p:ph type="title" idx="13" hasCustomPrompt="1"/>
          </p:nvPr>
        </p:nvSpPr>
        <p:spPr>
          <a:xfrm>
            <a:off x="9600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0" name="Google Shape;130;p19"/>
          <p:cNvSpPr txBox="1">
            <a:spLocks noGrp="1"/>
          </p:cNvSpPr>
          <p:nvPr>
            <p:ph type="subTitle" idx="14"/>
          </p:nvPr>
        </p:nvSpPr>
        <p:spPr>
          <a:xfrm>
            <a:off x="9600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
        <p:nvSpPr>
          <p:cNvPr id="131" name="Google Shape;131;p19"/>
          <p:cNvSpPr txBox="1">
            <a:spLocks noGrp="1"/>
          </p:cNvSpPr>
          <p:nvPr>
            <p:ph type="title" idx="15"/>
          </p:nvPr>
        </p:nvSpPr>
        <p:spPr>
          <a:xfrm>
            <a:off x="45384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p:txBody>
      </p:sp>
      <p:sp>
        <p:nvSpPr>
          <p:cNvPr id="132" name="Google Shape;132;p19"/>
          <p:cNvSpPr txBox="1">
            <a:spLocks noGrp="1"/>
          </p:cNvSpPr>
          <p:nvPr>
            <p:ph type="title" idx="16" hasCustomPrompt="1"/>
          </p:nvPr>
        </p:nvSpPr>
        <p:spPr>
          <a:xfrm>
            <a:off x="45384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3" name="Google Shape;133;p19"/>
          <p:cNvSpPr txBox="1">
            <a:spLocks noGrp="1"/>
          </p:cNvSpPr>
          <p:nvPr>
            <p:ph type="subTitle" idx="17"/>
          </p:nvPr>
        </p:nvSpPr>
        <p:spPr>
          <a:xfrm>
            <a:off x="45384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5"/>
            </a:lvl1pPr>
            <a:lvl2pPr lvl="1" rtl="0">
              <a:lnSpc>
                <a:spcPct val="100000"/>
              </a:lnSpc>
              <a:spcBef>
                <a:spcPts val="2135"/>
              </a:spcBef>
              <a:spcAft>
                <a:spcPts val="0"/>
              </a:spcAft>
              <a:buSzPts val="1400"/>
              <a:buNone/>
              <a:defRPr/>
            </a:lvl2pPr>
            <a:lvl3pPr lvl="2" rtl="0">
              <a:lnSpc>
                <a:spcPct val="100000"/>
              </a:lnSpc>
              <a:spcBef>
                <a:spcPts val="2135"/>
              </a:spcBef>
              <a:spcAft>
                <a:spcPts val="0"/>
              </a:spcAft>
              <a:buSzPts val="1400"/>
              <a:buNone/>
              <a:defRPr/>
            </a:lvl3pPr>
            <a:lvl4pPr lvl="3" rtl="0">
              <a:lnSpc>
                <a:spcPct val="100000"/>
              </a:lnSpc>
              <a:spcBef>
                <a:spcPts val="2135"/>
              </a:spcBef>
              <a:spcAft>
                <a:spcPts val="0"/>
              </a:spcAft>
              <a:buSzPts val="1400"/>
              <a:buNone/>
              <a:defRPr/>
            </a:lvl4pPr>
            <a:lvl5pPr lvl="4" rtl="0">
              <a:lnSpc>
                <a:spcPct val="100000"/>
              </a:lnSpc>
              <a:spcBef>
                <a:spcPts val="2135"/>
              </a:spcBef>
              <a:spcAft>
                <a:spcPts val="0"/>
              </a:spcAft>
              <a:buSzPts val="1400"/>
              <a:buNone/>
              <a:defRPr/>
            </a:lvl5pPr>
            <a:lvl6pPr lvl="5" rtl="0">
              <a:lnSpc>
                <a:spcPct val="100000"/>
              </a:lnSpc>
              <a:spcBef>
                <a:spcPts val="2135"/>
              </a:spcBef>
              <a:spcAft>
                <a:spcPts val="0"/>
              </a:spcAft>
              <a:buSzPts val="1400"/>
              <a:buNone/>
              <a:defRPr/>
            </a:lvl6pPr>
            <a:lvl7pPr lvl="6" rtl="0">
              <a:lnSpc>
                <a:spcPct val="100000"/>
              </a:lnSpc>
              <a:spcBef>
                <a:spcPts val="2135"/>
              </a:spcBef>
              <a:spcAft>
                <a:spcPts val="0"/>
              </a:spcAft>
              <a:buSzPts val="1400"/>
              <a:buNone/>
              <a:defRPr/>
            </a:lvl7pPr>
            <a:lvl8pPr lvl="7" rtl="0">
              <a:lnSpc>
                <a:spcPct val="100000"/>
              </a:lnSpc>
              <a:spcBef>
                <a:spcPts val="2135"/>
              </a:spcBef>
              <a:spcAft>
                <a:spcPts val="0"/>
              </a:spcAft>
              <a:buSzPts val="1400"/>
              <a:buNone/>
              <a:defRPr/>
            </a:lvl8pPr>
            <a:lvl9pPr lvl="8" rtl="0">
              <a:lnSpc>
                <a:spcPct val="100000"/>
              </a:lnSpc>
              <a:spcBef>
                <a:spcPts val="2135"/>
              </a:spcBef>
              <a:spcAft>
                <a:spcPts val="2135"/>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4"/>
        <p:cNvGrpSpPr/>
        <p:nvPr/>
      </p:nvGrpSpPr>
      <p:grpSpPr>
        <a:xfrm>
          <a:off x="0" y="0"/>
          <a:ext cx="0" cy="0"/>
          <a:chOff x="0" y="0"/>
          <a:chExt cx="0" cy="0"/>
        </a:xfrm>
      </p:grpSpPr>
      <p:grpSp>
        <p:nvGrpSpPr>
          <p:cNvPr id="135" name="Google Shape;135;p20"/>
          <p:cNvGrpSpPr/>
          <p:nvPr/>
        </p:nvGrpSpPr>
        <p:grpSpPr>
          <a:xfrm>
            <a:off x="-1922590" y="-84766"/>
            <a:ext cx="14320513" cy="6942793"/>
            <a:chOff x="-1441943" y="-63575"/>
            <a:chExt cx="10740385" cy="5207095"/>
          </a:xfrm>
        </p:grpSpPr>
        <p:sp>
          <p:nvSpPr>
            <p:cNvPr id="136" name="Google Shape;136;p2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2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8" name="Google Shape;138;p20"/>
          <p:cNvSpPr txBox="1">
            <a:spLocks noGrp="1"/>
          </p:cNvSpPr>
          <p:nvPr>
            <p:ph type="title"/>
          </p:nvPr>
        </p:nvSpPr>
        <p:spPr>
          <a:xfrm>
            <a:off x="3523385" y="4306084"/>
            <a:ext cx="51452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2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p:txBody>
      </p:sp>
      <p:sp>
        <p:nvSpPr>
          <p:cNvPr id="139" name="Google Shape;139;p20"/>
          <p:cNvSpPr txBox="1">
            <a:spLocks noGrp="1"/>
          </p:cNvSpPr>
          <p:nvPr>
            <p:ph type="subTitle" idx="1"/>
          </p:nvPr>
        </p:nvSpPr>
        <p:spPr>
          <a:xfrm>
            <a:off x="2590200" y="2027733"/>
            <a:ext cx="7011600" cy="183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93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40"/>
        <p:cNvGrpSpPr/>
        <p:nvPr/>
      </p:nvGrpSpPr>
      <p:grpSpPr>
        <a:xfrm>
          <a:off x="0" y="0"/>
          <a:ext cx="0" cy="0"/>
          <a:chOff x="0" y="0"/>
          <a:chExt cx="0" cy="0"/>
        </a:xfrm>
      </p:grpSpPr>
      <p:grpSp>
        <p:nvGrpSpPr>
          <p:cNvPr id="141" name="Google Shape;141;p21"/>
          <p:cNvGrpSpPr/>
          <p:nvPr/>
        </p:nvGrpSpPr>
        <p:grpSpPr>
          <a:xfrm>
            <a:off x="5" y="-16596"/>
            <a:ext cx="12191983" cy="6945647"/>
            <a:chOff x="3" y="-12447"/>
            <a:chExt cx="9143987" cy="5209235"/>
          </a:xfrm>
        </p:grpSpPr>
        <p:sp>
          <p:nvSpPr>
            <p:cNvPr id="142" name="Google Shape;142;p21"/>
            <p:cNvSpPr/>
            <p:nvPr/>
          </p:nvSpPr>
          <p:spPr>
            <a:xfrm>
              <a:off x="3" y="3366547"/>
              <a:ext cx="3323429" cy="177696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3" name="Google Shape;143;p21"/>
            <p:cNvSpPr/>
            <p:nvPr/>
          </p:nvSpPr>
          <p:spPr>
            <a:xfrm rot="10800000" flipH="1">
              <a:off x="5551672" y="-1244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4" name="Google Shape;144;p21"/>
            <p:cNvSpPr/>
            <p:nvPr/>
          </p:nvSpPr>
          <p:spPr>
            <a:xfrm rot="-5400000">
              <a:off x="5874667" y="3403155"/>
              <a:ext cx="1326611" cy="2260655"/>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5" name="Google Shape;145;p21"/>
          <p:cNvSpPr txBox="1">
            <a:spLocks noGrp="1"/>
          </p:cNvSpPr>
          <p:nvPr>
            <p:ph type="body" idx="1"/>
          </p:nvPr>
        </p:nvSpPr>
        <p:spPr>
          <a:xfrm>
            <a:off x="960000" y="1649433"/>
            <a:ext cx="5029200" cy="4488400"/>
          </a:xfrm>
          <a:prstGeom prst="rect">
            <a:avLst/>
          </a:prstGeom>
        </p:spPr>
        <p:txBody>
          <a:bodyPr spcFirstLastPara="1" wrap="square" lIns="91425" tIns="91425" rIns="91425" bIns="91425" anchor="t" anchorCtr="0">
            <a:noAutofit/>
          </a:bodyPr>
          <a:lstStyle>
            <a:lvl1pPr marL="609600" lvl="0" indent="-398145" rtl="0">
              <a:lnSpc>
                <a:spcPct val="115000"/>
              </a:lnSpc>
              <a:spcBef>
                <a:spcPts val="0"/>
              </a:spcBef>
              <a:spcAft>
                <a:spcPts val="0"/>
              </a:spcAft>
              <a:buClr>
                <a:srgbClr val="434343"/>
              </a:buClr>
              <a:buSzPts val="1100"/>
              <a:buChar char="●"/>
              <a:defRPr sz="1600">
                <a:solidFill>
                  <a:srgbClr val="434343"/>
                </a:solidFill>
              </a:defRPr>
            </a:lvl1pPr>
            <a:lvl2pPr marL="1219200" lvl="1" indent="-423545" rtl="0">
              <a:lnSpc>
                <a:spcPct val="115000"/>
              </a:lnSpc>
              <a:spcBef>
                <a:spcPts val="2135"/>
              </a:spcBef>
              <a:spcAft>
                <a:spcPts val="0"/>
              </a:spcAft>
              <a:buClr>
                <a:srgbClr val="434343"/>
              </a:buClr>
              <a:buSzPts val="1400"/>
              <a:buChar char="○"/>
              <a:defRPr>
                <a:solidFill>
                  <a:srgbClr val="434343"/>
                </a:solidFill>
              </a:defRPr>
            </a:lvl2pPr>
            <a:lvl3pPr marL="1828800" lvl="2" indent="-423545" rtl="0">
              <a:lnSpc>
                <a:spcPct val="115000"/>
              </a:lnSpc>
              <a:spcBef>
                <a:spcPts val="2135"/>
              </a:spcBef>
              <a:spcAft>
                <a:spcPts val="0"/>
              </a:spcAft>
              <a:buClr>
                <a:srgbClr val="434343"/>
              </a:buClr>
              <a:buSzPts val="1400"/>
              <a:buChar char="■"/>
              <a:defRPr>
                <a:solidFill>
                  <a:srgbClr val="434343"/>
                </a:solidFill>
              </a:defRPr>
            </a:lvl3pPr>
            <a:lvl4pPr marL="2438400" lvl="3" indent="-423545" rtl="0">
              <a:lnSpc>
                <a:spcPct val="115000"/>
              </a:lnSpc>
              <a:spcBef>
                <a:spcPts val="2135"/>
              </a:spcBef>
              <a:spcAft>
                <a:spcPts val="0"/>
              </a:spcAft>
              <a:buClr>
                <a:srgbClr val="434343"/>
              </a:buClr>
              <a:buSzPts val="1400"/>
              <a:buChar char="●"/>
              <a:defRPr>
                <a:solidFill>
                  <a:srgbClr val="434343"/>
                </a:solidFill>
              </a:defRPr>
            </a:lvl4pPr>
            <a:lvl5pPr marL="3048000" lvl="4" indent="-423545" rtl="0">
              <a:lnSpc>
                <a:spcPct val="115000"/>
              </a:lnSpc>
              <a:spcBef>
                <a:spcPts val="2135"/>
              </a:spcBef>
              <a:spcAft>
                <a:spcPts val="0"/>
              </a:spcAft>
              <a:buClr>
                <a:srgbClr val="434343"/>
              </a:buClr>
              <a:buSzPts val="1400"/>
              <a:buChar char="○"/>
              <a:defRPr>
                <a:solidFill>
                  <a:srgbClr val="434343"/>
                </a:solidFill>
              </a:defRPr>
            </a:lvl5pPr>
            <a:lvl6pPr marL="3657600" lvl="5" indent="-423545" rtl="0">
              <a:lnSpc>
                <a:spcPct val="115000"/>
              </a:lnSpc>
              <a:spcBef>
                <a:spcPts val="2135"/>
              </a:spcBef>
              <a:spcAft>
                <a:spcPts val="0"/>
              </a:spcAft>
              <a:buClr>
                <a:srgbClr val="434343"/>
              </a:buClr>
              <a:buSzPts val="1400"/>
              <a:buChar char="■"/>
              <a:defRPr>
                <a:solidFill>
                  <a:srgbClr val="434343"/>
                </a:solidFill>
              </a:defRPr>
            </a:lvl6pPr>
            <a:lvl7pPr marL="4267200" lvl="6" indent="-423545" rtl="0">
              <a:lnSpc>
                <a:spcPct val="115000"/>
              </a:lnSpc>
              <a:spcBef>
                <a:spcPts val="2135"/>
              </a:spcBef>
              <a:spcAft>
                <a:spcPts val="0"/>
              </a:spcAft>
              <a:buClr>
                <a:srgbClr val="434343"/>
              </a:buClr>
              <a:buSzPts val="1400"/>
              <a:buChar char="●"/>
              <a:defRPr>
                <a:solidFill>
                  <a:srgbClr val="434343"/>
                </a:solidFill>
              </a:defRPr>
            </a:lvl7pPr>
            <a:lvl8pPr marL="4876800" lvl="7" indent="-423545" rtl="0">
              <a:lnSpc>
                <a:spcPct val="115000"/>
              </a:lnSpc>
              <a:spcBef>
                <a:spcPts val="2135"/>
              </a:spcBef>
              <a:spcAft>
                <a:spcPts val="0"/>
              </a:spcAft>
              <a:buClr>
                <a:srgbClr val="434343"/>
              </a:buClr>
              <a:buSzPts val="1400"/>
              <a:buChar char="○"/>
              <a:defRPr>
                <a:solidFill>
                  <a:srgbClr val="434343"/>
                </a:solidFill>
              </a:defRPr>
            </a:lvl8pPr>
            <a:lvl9pPr marL="5486400" lvl="8" indent="-423545" rtl="0">
              <a:lnSpc>
                <a:spcPct val="115000"/>
              </a:lnSpc>
              <a:spcBef>
                <a:spcPts val="2135"/>
              </a:spcBef>
              <a:spcAft>
                <a:spcPts val="2135"/>
              </a:spcAft>
              <a:buClr>
                <a:srgbClr val="434343"/>
              </a:buClr>
              <a:buSzPts val="1400"/>
              <a:buChar char="■"/>
              <a:defRPr>
                <a:solidFill>
                  <a:srgbClr val="434343"/>
                </a:solidFill>
              </a:defRPr>
            </a:lvl9pPr>
          </a:lstStyle>
          <a:p/>
        </p:txBody>
      </p:sp>
      <p:sp>
        <p:nvSpPr>
          <p:cNvPr id="146" name="Google Shape;146;p21"/>
          <p:cNvSpPr txBox="1">
            <a:spLocks noGrp="1"/>
          </p:cNvSpPr>
          <p:nvPr>
            <p:ph type="body" idx="2"/>
          </p:nvPr>
        </p:nvSpPr>
        <p:spPr>
          <a:xfrm>
            <a:off x="6202700" y="1649433"/>
            <a:ext cx="5029200" cy="4488400"/>
          </a:xfrm>
          <a:prstGeom prst="rect">
            <a:avLst/>
          </a:prstGeom>
        </p:spPr>
        <p:txBody>
          <a:bodyPr spcFirstLastPara="1" wrap="square" lIns="91425" tIns="91425" rIns="91425" bIns="91425" anchor="t" anchorCtr="0">
            <a:noAutofit/>
          </a:bodyPr>
          <a:lstStyle>
            <a:lvl1pPr marL="609600" lvl="0" indent="-423545" rtl="0">
              <a:lnSpc>
                <a:spcPct val="115000"/>
              </a:lnSpc>
              <a:spcBef>
                <a:spcPts val="0"/>
              </a:spcBef>
              <a:spcAft>
                <a:spcPts val="0"/>
              </a:spcAft>
              <a:buClr>
                <a:srgbClr val="434343"/>
              </a:buClr>
              <a:buSzPts val="1400"/>
              <a:buChar char="●"/>
              <a:defRPr sz="1600">
                <a:solidFill>
                  <a:srgbClr val="434343"/>
                </a:solidFill>
              </a:defRPr>
            </a:lvl1pPr>
            <a:lvl2pPr marL="1219200" lvl="1" indent="-423545" rtl="0">
              <a:lnSpc>
                <a:spcPct val="115000"/>
              </a:lnSpc>
              <a:spcBef>
                <a:spcPts val="2135"/>
              </a:spcBef>
              <a:spcAft>
                <a:spcPts val="0"/>
              </a:spcAft>
              <a:buClr>
                <a:srgbClr val="434343"/>
              </a:buClr>
              <a:buSzPts val="1400"/>
              <a:buChar char="○"/>
              <a:defRPr>
                <a:solidFill>
                  <a:srgbClr val="434343"/>
                </a:solidFill>
              </a:defRPr>
            </a:lvl2pPr>
            <a:lvl3pPr marL="1828800" lvl="2" indent="-423545" rtl="0">
              <a:lnSpc>
                <a:spcPct val="115000"/>
              </a:lnSpc>
              <a:spcBef>
                <a:spcPts val="2135"/>
              </a:spcBef>
              <a:spcAft>
                <a:spcPts val="0"/>
              </a:spcAft>
              <a:buClr>
                <a:srgbClr val="434343"/>
              </a:buClr>
              <a:buSzPts val="1400"/>
              <a:buChar char="■"/>
              <a:defRPr>
                <a:solidFill>
                  <a:srgbClr val="434343"/>
                </a:solidFill>
              </a:defRPr>
            </a:lvl3pPr>
            <a:lvl4pPr marL="2438400" lvl="3" indent="-423545" rtl="0">
              <a:lnSpc>
                <a:spcPct val="115000"/>
              </a:lnSpc>
              <a:spcBef>
                <a:spcPts val="2135"/>
              </a:spcBef>
              <a:spcAft>
                <a:spcPts val="0"/>
              </a:spcAft>
              <a:buClr>
                <a:srgbClr val="434343"/>
              </a:buClr>
              <a:buSzPts val="1400"/>
              <a:buChar char="●"/>
              <a:defRPr>
                <a:solidFill>
                  <a:srgbClr val="434343"/>
                </a:solidFill>
              </a:defRPr>
            </a:lvl4pPr>
            <a:lvl5pPr marL="3048000" lvl="4" indent="-423545" rtl="0">
              <a:lnSpc>
                <a:spcPct val="115000"/>
              </a:lnSpc>
              <a:spcBef>
                <a:spcPts val="2135"/>
              </a:spcBef>
              <a:spcAft>
                <a:spcPts val="0"/>
              </a:spcAft>
              <a:buClr>
                <a:srgbClr val="434343"/>
              </a:buClr>
              <a:buSzPts val="1400"/>
              <a:buChar char="○"/>
              <a:defRPr>
                <a:solidFill>
                  <a:srgbClr val="434343"/>
                </a:solidFill>
              </a:defRPr>
            </a:lvl5pPr>
            <a:lvl6pPr marL="3657600" lvl="5" indent="-423545" rtl="0">
              <a:lnSpc>
                <a:spcPct val="115000"/>
              </a:lnSpc>
              <a:spcBef>
                <a:spcPts val="2135"/>
              </a:spcBef>
              <a:spcAft>
                <a:spcPts val="0"/>
              </a:spcAft>
              <a:buClr>
                <a:srgbClr val="434343"/>
              </a:buClr>
              <a:buSzPts val="1400"/>
              <a:buChar char="■"/>
              <a:defRPr>
                <a:solidFill>
                  <a:srgbClr val="434343"/>
                </a:solidFill>
              </a:defRPr>
            </a:lvl6pPr>
            <a:lvl7pPr marL="4267200" lvl="6" indent="-423545" rtl="0">
              <a:lnSpc>
                <a:spcPct val="115000"/>
              </a:lnSpc>
              <a:spcBef>
                <a:spcPts val="2135"/>
              </a:spcBef>
              <a:spcAft>
                <a:spcPts val="0"/>
              </a:spcAft>
              <a:buClr>
                <a:srgbClr val="434343"/>
              </a:buClr>
              <a:buSzPts val="1400"/>
              <a:buChar char="●"/>
              <a:defRPr>
                <a:solidFill>
                  <a:srgbClr val="434343"/>
                </a:solidFill>
              </a:defRPr>
            </a:lvl7pPr>
            <a:lvl8pPr marL="4876800" lvl="7" indent="-423545" rtl="0">
              <a:lnSpc>
                <a:spcPct val="115000"/>
              </a:lnSpc>
              <a:spcBef>
                <a:spcPts val="2135"/>
              </a:spcBef>
              <a:spcAft>
                <a:spcPts val="0"/>
              </a:spcAft>
              <a:buClr>
                <a:srgbClr val="434343"/>
              </a:buClr>
              <a:buSzPts val="1400"/>
              <a:buChar char="○"/>
              <a:defRPr>
                <a:solidFill>
                  <a:srgbClr val="434343"/>
                </a:solidFill>
              </a:defRPr>
            </a:lvl8pPr>
            <a:lvl9pPr marL="5486400" lvl="8" indent="-423545" rtl="0">
              <a:lnSpc>
                <a:spcPct val="115000"/>
              </a:lnSpc>
              <a:spcBef>
                <a:spcPts val="2135"/>
              </a:spcBef>
              <a:spcAft>
                <a:spcPts val="2135"/>
              </a:spcAft>
              <a:buClr>
                <a:srgbClr val="434343"/>
              </a:buClr>
              <a:buSzPts val="1400"/>
              <a:buChar char="■"/>
              <a:defRPr>
                <a:solidFill>
                  <a:srgbClr val="434343"/>
                </a:solidFill>
              </a:defRPr>
            </a:lvl9pPr>
          </a:lstStyle>
          <a:p/>
        </p:txBody>
      </p:sp>
      <p:sp>
        <p:nvSpPr>
          <p:cNvPr id="147" name="Google Shape;147;p21"/>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148" name="Google Shape;148;p21"/>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1" name="Google Shape;151;p22"/>
          <p:cNvSpPr txBox="1">
            <a:spLocks noGrp="1"/>
          </p:cNvSpPr>
          <p:nvPr>
            <p:ph type="title" idx="2"/>
          </p:nvPr>
        </p:nvSpPr>
        <p:spPr>
          <a:xfrm>
            <a:off x="960000" y="1719367"/>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p:txBody>
      </p:sp>
      <p:sp>
        <p:nvSpPr>
          <p:cNvPr id="152" name="Google Shape;152;p22"/>
          <p:cNvSpPr txBox="1">
            <a:spLocks noGrp="1"/>
          </p:cNvSpPr>
          <p:nvPr>
            <p:ph type="subTitle" idx="1"/>
          </p:nvPr>
        </p:nvSpPr>
        <p:spPr>
          <a:xfrm>
            <a:off x="960000" y="2319815"/>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153" name="Google Shape;153;p22"/>
          <p:cNvSpPr txBox="1">
            <a:spLocks noGrp="1"/>
          </p:cNvSpPr>
          <p:nvPr>
            <p:ph type="title" idx="3"/>
          </p:nvPr>
        </p:nvSpPr>
        <p:spPr>
          <a:xfrm>
            <a:off x="960000" y="3252261"/>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p:txBody>
      </p:sp>
      <p:sp>
        <p:nvSpPr>
          <p:cNvPr id="154" name="Google Shape;154;p22"/>
          <p:cNvSpPr txBox="1">
            <a:spLocks noGrp="1"/>
          </p:cNvSpPr>
          <p:nvPr>
            <p:ph type="subTitle" idx="4"/>
          </p:nvPr>
        </p:nvSpPr>
        <p:spPr>
          <a:xfrm>
            <a:off x="960000" y="3852708"/>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155" name="Google Shape;155;p22"/>
          <p:cNvSpPr txBox="1">
            <a:spLocks noGrp="1"/>
          </p:cNvSpPr>
          <p:nvPr>
            <p:ph type="title" idx="5"/>
          </p:nvPr>
        </p:nvSpPr>
        <p:spPr>
          <a:xfrm>
            <a:off x="960000" y="4785155"/>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p:txBody>
      </p:sp>
      <p:sp>
        <p:nvSpPr>
          <p:cNvPr id="156" name="Google Shape;156;p22"/>
          <p:cNvSpPr txBox="1">
            <a:spLocks noGrp="1"/>
          </p:cNvSpPr>
          <p:nvPr>
            <p:ph type="subTitle" idx="6"/>
          </p:nvPr>
        </p:nvSpPr>
        <p:spPr>
          <a:xfrm>
            <a:off x="960000" y="5385603"/>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157" name="Google Shape;157;p22"/>
          <p:cNvSpPr txBox="1">
            <a:spLocks noGrp="1"/>
          </p:cNvSpPr>
          <p:nvPr>
            <p:ph type="subTitle" idx="7"/>
          </p:nvPr>
        </p:nvSpPr>
        <p:spPr>
          <a:xfrm>
            <a:off x="5307933" y="2909467"/>
            <a:ext cx="2829600" cy="13892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5" b="1" i="1"/>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cxnSp>
        <p:nvCxnSpPr>
          <p:cNvPr id="158" name="Google Shape;158;p22"/>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grpSp>
        <p:nvGrpSpPr>
          <p:cNvPr id="159" name="Google Shape;159;p22"/>
          <p:cNvGrpSpPr/>
          <p:nvPr/>
        </p:nvGrpSpPr>
        <p:grpSpPr>
          <a:xfrm>
            <a:off x="-1559361" y="-84767"/>
            <a:ext cx="13957373" cy="7229933"/>
            <a:chOff x="-1169521" y="-63575"/>
            <a:chExt cx="10468030" cy="5422450"/>
          </a:xfrm>
        </p:grpSpPr>
        <p:sp>
          <p:nvSpPr>
            <p:cNvPr id="160" name="Google Shape;160;p22"/>
            <p:cNvSpPr/>
            <p:nvPr/>
          </p:nvSpPr>
          <p:spPr>
            <a:xfrm>
              <a:off x="5875048" y="-63575"/>
              <a:ext cx="3423461" cy="2092054"/>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22"/>
            <p:cNvSpPr/>
            <p:nvPr/>
          </p:nvSpPr>
          <p:spPr>
            <a:xfrm>
              <a:off x="-1169521" y="3848109"/>
              <a:ext cx="2825530" cy="15107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5"/>
        <p:cNvGrpSpPr/>
        <p:nvPr/>
      </p:nvGrpSpPr>
      <p:grpSpPr>
        <a:xfrm>
          <a:off x="0" y="0"/>
          <a:ext cx="0" cy="0"/>
          <a:chOff x="0" y="0"/>
          <a:chExt cx="0" cy="0"/>
        </a:xfrm>
      </p:grpSpPr>
      <p:grpSp>
        <p:nvGrpSpPr>
          <p:cNvPr id="196" name="Google Shape;196;p25"/>
          <p:cNvGrpSpPr/>
          <p:nvPr/>
        </p:nvGrpSpPr>
        <p:grpSpPr>
          <a:xfrm flipH="1">
            <a:off x="-1922590" y="-84766"/>
            <a:ext cx="14320513" cy="6942793"/>
            <a:chOff x="-1441943" y="-63575"/>
            <a:chExt cx="10740385" cy="5207095"/>
          </a:xfrm>
        </p:grpSpPr>
        <p:sp>
          <p:nvSpPr>
            <p:cNvPr id="197" name="Google Shape;197;p2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2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99" name="Google Shape;199;p25"/>
          <p:cNvSpPr txBox="1">
            <a:spLocks noGrp="1"/>
          </p:cNvSpPr>
          <p:nvPr>
            <p:ph type="title" hasCustomPrompt="1"/>
          </p:nvPr>
        </p:nvSpPr>
        <p:spPr>
          <a:xfrm>
            <a:off x="960000" y="117056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5"/>
            </a:lvl1pPr>
            <a:lvl2pPr lvl="1" algn="ctr" rtl="0">
              <a:spcBef>
                <a:spcPts val="0"/>
              </a:spcBef>
              <a:spcAft>
                <a:spcPts val="0"/>
              </a:spcAft>
              <a:buSzPts val="6200"/>
              <a:buNone/>
              <a:defRPr sz="8265"/>
            </a:lvl2pPr>
            <a:lvl3pPr lvl="2" algn="ctr" rtl="0">
              <a:spcBef>
                <a:spcPts val="0"/>
              </a:spcBef>
              <a:spcAft>
                <a:spcPts val="0"/>
              </a:spcAft>
              <a:buSzPts val="6200"/>
              <a:buNone/>
              <a:defRPr sz="8265"/>
            </a:lvl3pPr>
            <a:lvl4pPr lvl="3" algn="ctr" rtl="0">
              <a:spcBef>
                <a:spcPts val="0"/>
              </a:spcBef>
              <a:spcAft>
                <a:spcPts val="0"/>
              </a:spcAft>
              <a:buSzPts val="6200"/>
              <a:buNone/>
              <a:defRPr sz="8265"/>
            </a:lvl4pPr>
            <a:lvl5pPr lvl="4" algn="ctr" rtl="0">
              <a:spcBef>
                <a:spcPts val="0"/>
              </a:spcBef>
              <a:spcAft>
                <a:spcPts val="0"/>
              </a:spcAft>
              <a:buSzPts val="6200"/>
              <a:buNone/>
              <a:defRPr sz="8265"/>
            </a:lvl5pPr>
            <a:lvl6pPr lvl="5" algn="ctr" rtl="0">
              <a:spcBef>
                <a:spcPts val="0"/>
              </a:spcBef>
              <a:spcAft>
                <a:spcPts val="0"/>
              </a:spcAft>
              <a:buSzPts val="6200"/>
              <a:buNone/>
              <a:defRPr sz="8265"/>
            </a:lvl6pPr>
            <a:lvl7pPr lvl="6" algn="ctr" rtl="0">
              <a:spcBef>
                <a:spcPts val="0"/>
              </a:spcBef>
              <a:spcAft>
                <a:spcPts val="0"/>
              </a:spcAft>
              <a:buSzPts val="6200"/>
              <a:buNone/>
              <a:defRPr sz="8265"/>
            </a:lvl7pPr>
            <a:lvl8pPr lvl="7" algn="ctr" rtl="0">
              <a:spcBef>
                <a:spcPts val="0"/>
              </a:spcBef>
              <a:spcAft>
                <a:spcPts val="0"/>
              </a:spcAft>
              <a:buSzPts val="6200"/>
              <a:buNone/>
              <a:defRPr sz="8265"/>
            </a:lvl8pPr>
            <a:lvl9pPr lvl="8" algn="ctr" rtl="0">
              <a:spcBef>
                <a:spcPts val="0"/>
              </a:spcBef>
              <a:spcAft>
                <a:spcPts val="0"/>
              </a:spcAft>
              <a:buSzPts val="6200"/>
              <a:buNone/>
              <a:defRPr sz="8265"/>
            </a:lvl9pPr>
          </a:lstStyle>
          <a:p>
            <a:r>
              <a:t>xx%</a:t>
            </a:r>
          </a:p>
        </p:txBody>
      </p:sp>
      <p:sp>
        <p:nvSpPr>
          <p:cNvPr id="200" name="Google Shape;200;p25"/>
          <p:cNvSpPr txBox="1">
            <a:spLocks noGrp="1"/>
          </p:cNvSpPr>
          <p:nvPr>
            <p:ph type="subTitle" idx="1"/>
          </p:nvPr>
        </p:nvSpPr>
        <p:spPr>
          <a:xfrm>
            <a:off x="960000" y="2274972"/>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
        <p:nvSpPr>
          <p:cNvPr id="201" name="Google Shape;201;p25"/>
          <p:cNvSpPr txBox="1">
            <a:spLocks noGrp="1"/>
          </p:cNvSpPr>
          <p:nvPr>
            <p:ph type="title" idx="2" hasCustomPrompt="1"/>
          </p:nvPr>
        </p:nvSpPr>
        <p:spPr>
          <a:xfrm>
            <a:off x="6621600" y="117057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5"/>
            </a:lvl1pPr>
            <a:lvl2pPr lvl="1" algn="ctr" rtl="0">
              <a:spcBef>
                <a:spcPts val="0"/>
              </a:spcBef>
              <a:spcAft>
                <a:spcPts val="0"/>
              </a:spcAft>
              <a:buSzPts val="6200"/>
              <a:buNone/>
              <a:defRPr sz="8265"/>
            </a:lvl2pPr>
            <a:lvl3pPr lvl="2" algn="ctr" rtl="0">
              <a:spcBef>
                <a:spcPts val="0"/>
              </a:spcBef>
              <a:spcAft>
                <a:spcPts val="0"/>
              </a:spcAft>
              <a:buSzPts val="6200"/>
              <a:buNone/>
              <a:defRPr sz="8265"/>
            </a:lvl3pPr>
            <a:lvl4pPr lvl="3" algn="ctr" rtl="0">
              <a:spcBef>
                <a:spcPts val="0"/>
              </a:spcBef>
              <a:spcAft>
                <a:spcPts val="0"/>
              </a:spcAft>
              <a:buSzPts val="6200"/>
              <a:buNone/>
              <a:defRPr sz="8265"/>
            </a:lvl4pPr>
            <a:lvl5pPr lvl="4" algn="ctr" rtl="0">
              <a:spcBef>
                <a:spcPts val="0"/>
              </a:spcBef>
              <a:spcAft>
                <a:spcPts val="0"/>
              </a:spcAft>
              <a:buSzPts val="6200"/>
              <a:buNone/>
              <a:defRPr sz="8265"/>
            </a:lvl5pPr>
            <a:lvl6pPr lvl="5" algn="ctr" rtl="0">
              <a:spcBef>
                <a:spcPts val="0"/>
              </a:spcBef>
              <a:spcAft>
                <a:spcPts val="0"/>
              </a:spcAft>
              <a:buSzPts val="6200"/>
              <a:buNone/>
              <a:defRPr sz="8265"/>
            </a:lvl6pPr>
            <a:lvl7pPr lvl="6" algn="ctr" rtl="0">
              <a:spcBef>
                <a:spcPts val="0"/>
              </a:spcBef>
              <a:spcAft>
                <a:spcPts val="0"/>
              </a:spcAft>
              <a:buSzPts val="6200"/>
              <a:buNone/>
              <a:defRPr sz="8265"/>
            </a:lvl7pPr>
            <a:lvl8pPr lvl="7" algn="ctr" rtl="0">
              <a:spcBef>
                <a:spcPts val="0"/>
              </a:spcBef>
              <a:spcAft>
                <a:spcPts val="0"/>
              </a:spcAft>
              <a:buSzPts val="6200"/>
              <a:buNone/>
              <a:defRPr sz="8265"/>
            </a:lvl8pPr>
            <a:lvl9pPr lvl="8" algn="ctr" rtl="0">
              <a:spcBef>
                <a:spcPts val="0"/>
              </a:spcBef>
              <a:spcAft>
                <a:spcPts val="0"/>
              </a:spcAft>
              <a:buSzPts val="6200"/>
              <a:buNone/>
              <a:defRPr sz="8265"/>
            </a:lvl9pPr>
          </a:lstStyle>
          <a:p>
            <a:r>
              <a:t>xx%</a:t>
            </a:r>
          </a:p>
        </p:txBody>
      </p:sp>
      <p:sp>
        <p:nvSpPr>
          <p:cNvPr id="202" name="Google Shape;202;p25"/>
          <p:cNvSpPr txBox="1">
            <a:spLocks noGrp="1"/>
          </p:cNvSpPr>
          <p:nvPr>
            <p:ph type="subTitle" idx="3"/>
          </p:nvPr>
        </p:nvSpPr>
        <p:spPr>
          <a:xfrm>
            <a:off x="6621600" y="2274983"/>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5"/>
            </a:lvl1pPr>
            <a:lvl2pPr lvl="1" algn="ctr" rtl="0">
              <a:lnSpc>
                <a:spcPct val="100000"/>
              </a:lnSpc>
              <a:spcBef>
                <a:spcPts val="2135"/>
              </a:spcBef>
              <a:spcAft>
                <a:spcPts val="0"/>
              </a:spcAft>
              <a:buSzPts val="1400"/>
              <a:buNone/>
              <a:defRPr/>
            </a:lvl2pPr>
            <a:lvl3pPr lvl="2" algn="ctr" rtl="0">
              <a:lnSpc>
                <a:spcPct val="100000"/>
              </a:lnSpc>
              <a:spcBef>
                <a:spcPts val="2135"/>
              </a:spcBef>
              <a:spcAft>
                <a:spcPts val="0"/>
              </a:spcAft>
              <a:buSzPts val="1400"/>
              <a:buNone/>
              <a:defRPr/>
            </a:lvl3pPr>
            <a:lvl4pPr lvl="3" algn="ctr" rtl="0">
              <a:lnSpc>
                <a:spcPct val="100000"/>
              </a:lnSpc>
              <a:spcBef>
                <a:spcPts val="2135"/>
              </a:spcBef>
              <a:spcAft>
                <a:spcPts val="0"/>
              </a:spcAft>
              <a:buSzPts val="1400"/>
              <a:buNone/>
              <a:defRPr/>
            </a:lvl4pPr>
            <a:lvl5pPr lvl="4" algn="ctr" rtl="0">
              <a:lnSpc>
                <a:spcPct val="100000"/>
              </a:lnSpc>
              <a:spcBef>
                <a:spcPts val="2135"/>
              </a:spcBef>
              <a:spcAft>
                <a:spcPts val="0"/>
              </a:spcAft>
              <a:buSzPts val="1400"/>
              <a:buNone/>
              <a:defRPr/>
            </a:lvl5pPr>
            <a:lvl6pPr lvl="5" algn="ctr" rtl="0">
              <a:lnSpc>
                <a:spcPct val="100000"/>
              </a:lnSpc>
              <a:spcBef>
                <a:spcPts val="2135"/>
              </a:spcBef>
              <a:spcAft>
                <a:spcPts val="0"/>
              </a:spcAft>
              <a:buSzPts val="1400"/>
              <a:buNone/>
              <a:defRPr/>
            </a:lvl6pPr>
            <a:lvl7pPr lvl="6" algn="ctr" rtl="0">
              <a:lnSpc>
                <a:spcPct val="100000"/>
              </a:lnSpc>
              <a:spcBef>
                <a:spcPts val="2135"/>
              </a:spcBef>
              <a:spcAft>
                <a:spcPts val="0"/>
              </a:spcAft>
              <a:buSzPts val="1400"/>
              <a:buNone/>
              <a:defRPr/>
            </a:lvl7pPr>
            <a:lvl8pPr lvl="7" algn="ctr" rtl="0">
              <a:lnSpc>
                <a:spcPct val="100000"/>
              </a:lnSpc>
              <a:spcBef>
                <a:spcPts val="2135"/>
              </a:spcBef>
              <a:spcAft>
                <a:spcPts val="0"/>
              </a:spcAft>
              <a:buSzPts val="1400"/>
              <a:buNone/>
              <a:defRPr/>
            </a:lvl8pPr>
            <a:lvl9pPr lvl="8" algn="ctr" rtl="0">
              <a:lnSpc>
                <a:spcPct val="100000"/>
              </a:lnSpc>
              <a:spcBef>
                <a:spcPts val="2135"/>
              </a:spcBef>
              <a:spcAft>
                <a:spcPts val="2135"/>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11"/>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12"/>
        <p:cNvGrpSpPr/>
        <p:nvPr/>
      </p:nvGrpSpPr>
      <p:grpSpPr>
        <a:xfrm>
          <a:off x="0" y="0"/>
          <a:ext cx="0" cy="0"/>
          <a:chOff x="0" y="0"/>
          <a:chExt cx="0" cy="0"/>
        </a:xfrm>
      </p:grpSpPr>
      <p:grpSp>
        <p:nvGrpSpPr>
          <p:cNvPr id="213" name="Google Shape;213;p28"/>
          <p:cNvGrpSpPr/>
          <p:nvPr/>
        </p:nvGrpSpPr>
        <p:grpSpPr>
          <a:xfrm>
            <a:off x="-1922590" y="-84767"/>
            <a:ext cx="14320513" cy="7031907"/>
            <a:chOff x="-1441943" y="-63575"/>
            <a:chExt cx="10740385" cy="5273930"/>
          </a:xfrm>
        </p:grpSpPr>
        <p:sp>
          <p:nvSpPr>
            <p:cNvPr id="214" name="Google Shape;214;p2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28"/>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2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28"/>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8" name="Google Shape;218;p28"/>
          <p:cNvSpPr/>
          <p:nvPr/>
        </p:nvSpPr>
        <p:spPr>
          <a:xfrm>
            <a:off x="1372801" y="4873533"/>
            <a:ext cx="592367" cy="56980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9" name="Google Shape;219;p28"/>
          <p:cNvSpPr/>
          <p:nvPr/>
        </p:nvSpPr>
        <p:spPr>
          <a:xfrm>
            <a:off x="10351900" y="1126467"/>
            <a:ext cx="276533" cy="329267"/>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28"/>
          <p:cNvSpPr/>
          <p:nvPr/>
        </p:nvSpPr>
        <p:spPr>
          <a:xfrm>
            <a:off x="2077567" y="5190985"/>
            <a:ext cx="414733" cy="469100"/>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28"/>
          <p:cNvSpPr/>
          <p:nvPr/>
        </p:nvSpPr>
        <p:spPr>
          <a:xfrm>
            <a:off x="9745601" y="1126467"/>
            <a:ext cx="251300" cy="198133"/>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28"/>
          <p:cNvSpPr/>
          <p:nvPr/>
        </p:nvSpPr>
        <p:spPr>
          <a:xfrm>
            <a:off x="9996900" y="1648834"/>
            <a:ext cx="111000" cy="110967"/>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3" name="Google Shape;223;p28"/>
          <p:cNvSpPr/>
          <p:nvPr/>
        </p:nvSpPr>
        <p:spPr>
          <a:xfrm>
            <a:off x="2237967" y="930134"/>
            <a:ext cx="93933" cy="93967"/>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4" name="Google Shape;224;p28"/>
          <p:cNvGrpSpPr/>
          <p:nvPr/>
        </p:nvGrpSpPr>
        <p:grpSpPr>
          <a:xfrm>
            <a:off x="823934" y="930134"/>
            <a:ext cx="1253633" cy="1330933"/>
            <a:chOff x="840625" y="2182775"/>
            <a:chExt cx="940225" cy="998200"/>
          </a:xfrm>
        </p:grpSpPr>
        <p:sp>
          <p:nvSpPr>
            <p:cNvPr id="225" name="Google Shape;225;p28"/>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28"/>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28"/>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28"/>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28"/>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28"/>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28"/>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28"/>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28"/>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4" name="Google Shape;234;p28"/>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28"/>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6" name="Google Shape;236;p28"/>
          <p:cNvGrpSpPr/>
          <p:nvPr/>
        </p:nvGrpSpPr>
        <p:grpSpPr>
          <a:xfrm rot="2341279">
            <a:off x="10766695" y="4525575"/>
            <a:ext cx="930619" cy="2007836"/>
            <a:chOff x="5033650" y="866900"/>
            <a:chExt cx="697975" cy="1505900"/>
          </a:xfrm>
        </p:grpSpPr>
        <p:grpSp>
          <p:nvGrpSpPr>
            <p:cNvPr id="237" name="Google Shape;237;p28"/>
            <p:cNvGrpSpPr/>
            <p:nvPr/>
          </p:nvGrpSpPr>
          <p:grpSpPr>
            <a:xfrm>
              <a:off x="5123050" y="972300"/>
              <a:ext cx="561525" cy="1400500"/>
              <a:chOff x="5123050" y="972300"/>
              <a:chExt cx="561525" cy="1400500"/>
            </a:xfrm>
          </p:grpSpPr>
          <p:sp>
            <p:nvSpPr>
              <p:cNvPr id="238" name="Google Shape;238;p28"/>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28"/>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28"/>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28"/>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28"/>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28"/>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28"/>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45" name="Google Shape;245;p28"/>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28"/>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28"/>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28"/>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28"/>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28"/>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28"/>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2" name="Google Shape;252;p28"/>
          <p:cNvGrpSpPr/>
          <p:nvPr/>
        </p:nvGrpSpPr>
        <p:grpSpPr>
          <a:xfrm>
            <a:off x="10238433" y="4224467"/>
            <a:ext cx="762267" cy="966533"/>
            <a:chOff x="2256675" y="3570500"/>
            <a:chExt cx="571700" cy="724900"/>
          </a:xfrm>
        </p:grpSpPr>
        <p:sp>
          <p:nvSpPr>
            <p:cNvPr id="253" name="Google Shape;253;p28"/>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28"/>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28"/>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28"/>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28"/>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258"/>
        <p:cNvGrpSpPr/>
        <p:nvPr/>
      </p:nvGrpSpPr>
      <p:grpSpPr>
        <a:xfrm>
          <a:off x="0" y="0"/>
          <a:ext cx="0" cy="0"/>
          <a:chOff x="0" y="0"/>
          <a:chExt cx="0" cy="0"/>
        </a:xfrm>
      </p:grpSpPr>
      <p:grpSp>
        <p:nvGrpSpPr>
          <p:cNvPr id="259" name="Google Shape;259;p29"/>
          <p:cNvGrpSpPr/>
          <p:nvPr/>
        </p:nvGrpSpPr>
        <p:grpSpPr>
          <a:xfrm>
            <a:off x="-1922590" y="-84767"/>
            <a:ext cx="14320513" cy="7031907"/>
            <a:chOff x="-1441943" y="-63575"/>
            <a:chExt cx="10740385" cy="5273930"/>
          </a:xfrm>
        </p:grpSpPr>
        <p:sp>
          <p:nvSpPr>
            <p:cNvPr id="260" name="Google Shape;260;p29"/>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1" name="Google Shape;261;p29"/>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2" name="Google Shape;262;p29"/>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3" name="Google Shape;263;p29"/>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4">
  <p:cSld name="Background 4">
    <p:spTree>
      <p:nvGrpSpPr>
        <p:cNvPr id="1" name="Shape 264"/>
        <p:cNvGrpSpPr/>
        <p:nvPr/>
      </p:nvGrpSpPr>
      <p:grpSpPr>
        <a:xfrm>
          <a:off x="0" y="0"/>
          <a:ext cx="0" cy="0"/>
          <a:chOff x="0" y="0"/>
          <a:chExt cx="0" cy="0"/>
        </a:xfrm>
      </p:grpSpPr>
      <p:grpSp>
        <p:nvGrpSpPr>
          <p:cNvPr id="265" name="Google Shape;265;p30"/>
          <p:cNvGrpSpPr/>
          <p:nvPr/>
        </p:nvGrpSpPr>
        <p:grpSpPr>
          <a:xfrm>
            <a:off x="-1922590" y="-84766"/>
            <a:ext cx="14320513" cy="6942793"/>
            <a:chOff x="-1441943" y="-63575"/>
            <a:chExt cx="10740385" cy="5207095"/>
          </a:xfrm>
        </p:grpSpPr>
        <p:sp>
          <p:nvSpPr>
            <p:cNvPr id="266" name="Google Shape;266;p3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7" name="Google Shape;267;p3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7E437137-6347-4C89-8122-C1382D955D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7E437137-6347-4C89-8122-C1382D955D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7E437137-6347-4C89-8122-C1382D955D31}"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7E437137-6347-4C89-8122-C1382D955D31}"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37137-6347-4C89-8122-C1382D955D31}"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7E437137-6347-4C89-8122-C1382D955D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7E437137-6347-4C89-8122-C1382D955D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67C50-A422-4942-99B9-5DA681E89AC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3" Type="http://schemas.openxmlformats.org/officeDocument/2006/relationships/theme" Target="../theme/theme2.xml"/><Relationship Id="rId22" Type="http://schemas.openxmlformats.org/officeDocument/2006/relationships/slideLayout" Target="../slideLayouts/slideLayout33.xml"/><Relationship Id="rId21" Type="http://schemas.openxmlformats.org/officeDocument/2006/relationships/slideLayout" Target="../slideLayouts/slideLayout32.xml"/><Relationship Id="rId20" Type="http://schemas.openxmlformats.org/officeDocument/2006/relationships/slideLayout" Target="../slideLayouts/slideLayout31.xml"/><Relationship Id="rId2" Type="http://schemas.openxmlformats.org/officeDocument/2006/relationships/slideLayout" Target="../slideLayouts/slideLayout13.xml"/><Relationship Id="rId19" Type="http://schemas.openxmlformats.org/officeDocument/2006/relationships/slideLayout" Target="../slideLayouts/slideLayout30.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37137-6347-4C89-8122-C1382D955D31}"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67C50-A422-4942-99B9-5DA681E89AC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0000" y="561100"/>
            <a:ext cx="10272000" cy="752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2pPr>
            <a:lvl3pPr lvl="2"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3pPr>
            <a:lvl4pPr lvl="3"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4pPr>
            <a:lvl5pPr lvl="4"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5pPr>
            <a:lvl6pPr lvl="5"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6pPr>
            <a:lvl7pPr lvl="6"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7pPr>
            <a:lvl8pPr lvl="7"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8pPr>
            <a:lvl9pPr lvl="8"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9pPr>
          </a:lstStyle>
          <a:p/>
        </p:txBody>
      </p:sp>
      <p:sp>
        <p:nvSpPr>
          <p:cNvPr id="7" name="Google Shape;7;p1"/>
          <p:cNvSpPr txBox="1">
            <a:spLocks noGrp="1"/>
          </p:cNvSpPr>
          <p:nvPr>
            <p:ph type="body" idx="1"/>
          </p:nvPr>
        </p:nvSpPr>
        <p:spPr>
          <a:xfrm>
            <a:off x="960000" y="1649444"/>
            <a:ext cx="10272000" cy="4488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1pPr>
            <a:lvl2pPr marL="914400" lvl="1"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2pPr>
            <a:lvl3pPr marL="1371600" lvl="2"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3pPr>
            <a:lvl4pPr marL="1828800" lvl="3"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4pPr>
            <a:lvl5pPr marL="2286000" lvl="4"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5pPr>
            <a:lvl6pPr marL="2743200" lvl="5"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6pPr>
            <a:lvl7pPr marL="3200400" lvl="6"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7pPr>
            <a:lvl8pPr marL="3657600" lvl="7"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8pPr>
            <a:lvl9pPr marL="4114800" lvl="8" indent="-317500">
              <a:lnSpc>
                <a:spcPct val="100000"/>
              </a:lnSpc>
              <a:spcBef>
                <a:spcPts val="1600"/>
              </a:spcBef>
              <a:spcAft>
                <a:spcPts val="160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9pPr>
          </a:lstStyle>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3.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3.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3.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3.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Google Shape;276;p33"/>
          <p:cNvSpPr txBox="1"/>
          <p:nvPr/>
        </p:nvSpPr>
        <p:spPr>
          <a:xfrm>
            <a:off x="609600" y="1178355"/>
            <a:ext cx="10972800" cy="292230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rgbClr val="191919"/>
              </a:buClr>
              <a:buSzPts val="5200"/>
              <a:buFont typeface="Amatic SC"/>
              <a:buNone/>
              <a:defRPr sz="11065" b="1" i="0" u="none" strike="noStrike" cap="none">
                <a:solidFill>
                  <a:srgbClr val="191919"/>
                </a:solidFill>
                <a:latin typeface="Amatic SC"/>
                <a:ea typeface="Amatic SC"/>
                <a:cs typeface="Amatic SC"/>
                <a:sym typeface="Amatic SC"/>
              </a:defRPr>
            </a:lvl1pPr>
            <a:lvl2pPr marR="0" lvl="1"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2pPr>
            <a:lvl3pPr marR="0" lvl="2"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3pPr>
            <a:lvl4pPr marR="0" lvl="3"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4pPr>
            <a:lvl5pPr marR="0" lvl="4"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5pPr>
            <a:lvl6pPr marR="0" lvl="5"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6pPr>
            <a:lvl7pPr marR="0" lvl="6"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7pPr>
            <a:lvl8pPr marR="0" lvl="7"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8pPr>
            <a:lvl9pPr marR="0" lvl="8" algn="ctr" rtl="0">
              <a:lnSpc>
                <a:spcPct val="100000"/>
              </a:lnSpc>
              <a:spcBef>
                <a:spcPts val="0"/>
              </a:spcBef>
              <a:spcAft>
                <a:spcPts val="0"/>
              </a:spcAft>
              <a:buClr>
                <a:srgbClr val="191919"/>
              </a:buClr>
              <a:buSzPts val="5200"/>
              <a:buFont typeface="Amatic SC"/>
              <a:buNone/>
              <a:defRPr sz="6935" b="1" i="0" u="none" strike="noStrike" cap="none">
                <a:solidFill>
                  <a:srgbClr val="191919"/>
                </a:solidFill>
                <a:latin typeface="Amatic SC"/>
                <a:ea typeface="Amatic SC"/>
                <a:cs typeface="Amatic SC"/>
                <a:sym typeface="Amatic SC"/>
              </a:defRPr>
            </a:lvl9pPr>
          </a:lstStyle>
          <a:p>
            <a:pPr marL="0" marR="0" lvl="0" indent="0" algn="ctr" defTabSz="914400" rtl="0" eaLnBrk="1" fontAlgn="auto" latinLnBrk="0" hangingPunct="1">
              <a:lnSpc>
                <a:spcPct val="90000"/>
              </a:lnSpc>
              <a:spcBef>
                <a:spcPts val="0"/>
              </a:spcBef>
              <a:spcAft>
                <a:spcPts val="0"/>
              </a:spcAft>
              <a:buClr>
                <a:srgbClr val="191919"/>
              </a:buClr>
              <a:buSzPts val="5200"/>
              <a:buFont typeface="Amatic SC"/>
              <a:buNone/>
              <a:defRPr/>
            </a:pPr>
            <a:r>
              <a:rPr kumimoji="0" lang="en-US" sz="10000" b="1" i="0" u="none" strike="noStrike" kern="0" cap="none" spc="0" normalizeH="0" baseline="0" noProof="0">
                <a:ln>
                  <a:noFill/>
                </a:ln>
                <a:solidFill>
                  <a:srgbClr val="FFFF00"/>
                </a:solidFill>
                <a:effectLst/>
                <a:uLnTx/>
                <a:uFillTx/>
                <a:latin typeface="Itim" panose="00000500000000000000" pitchFamily="2" charset="-34"/>
                <a:cs typeface="Itim" panose="00000500000000000000" pitchFamily="2" charset="-34"/>
                <a:sym typeface="Amatic SC"/>
              </a:rPr>
              <a:t>Bài 4. Sử dụng kính hiển vi quang học </a:t>
            </a:r>
            <a:endParaRPr kumimoji="0" lang="en-US" sz="10000" b="1" i="0" u="none" strike="noStrike" kern="0" cap="none" spc="0" normalizeH="0" baseline="0" noProof="0">
              <a:ln>
                <a:noFill/>
              </a:ln>
              <a:solidFill>
                <a:srgbClr val="FFFF00"/>
              </a:solidFill>
              <a:effectLst/>
              <a:uLnTx/>
              <a:uFillTx/>
              <a:latin typeface="Itim" panose="00000500000000000000" pitchFamily="2" charset="-34"/>
              <a:cs typeface="Itim" panose="00000500000000000000" pitchFamily="2" charset="-34"/>
              <a:sym typeface="Amatic SC"/>
            </a:endParaRPr>
          </a:p>
        </p:txBody>
      </p:sp>
      <p:cxnSp>
        <p:nvCxnSpPr>
          <p:cNvPr id="196" name="Google Shape;338;p33"/>
          <p:cNvCxnSpPr/>
          <p:nvPr/>
        </p:nvCxnSpPr>
        <p:spPr>
          <a:xfrm>
            <a:off x="4509800" y="4194147"/>
            <a:ext cx="3172400" cy="0"/>
          </a:xfrm>
          <a:prstGeom prst="straightConnector1">
            <a:avLst/>
          </a:prstGeom>
          <a:noFill/>
          <a:ln w="19050" cap="flat" cmpd="sng">
            <a:solidFill>
              <a:srgbClr val="FF8956"/>
            </a:solidFill>
            <a:prstDash val="dot"/>
            <a:round/>
            <a:headEnd type="none" w="med" len="med"/>
            <a:tailEnd type="none" w="med" len="med"/>
          </a:ln>
        </p:spPr>
      </p:cxnSp>
      <p:sp>
        <p:nvSpPr>
          <p:cNvPr id="5" name="Google Shape;277;p33"/>
          <p:cNvSpPr txBox="1"/>
          <p:nvPr/>
        </p:nvSpPr>
        <p:spPr>
          <a:xfrm>
            <a:off x="550545" y="4287520"/>
            <a:ext cx="11424920" cy="205232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7500" algn="r" rtl="0">
              <a:lnSpc>
                <a:spcPct val="100000"/>
              </a:lnSpc>
              <a:spcBef>
                <a:spcPts val="0"/>
              </a:spcBef>
              <a:spcAft>
                <a:spcPts val="0"/>
              </a:spcAft>
              <a:buClr>
                <a:schemeClr val="dk1"/>
              </a:buClr>
              <a:buSzPts val="1400"/>
              <a:buFont typeface="Quicksand Light"/>
              <a:buNone/>
              <a:defRPr sz="1865" b="0" i="0" u="none" strike="noStrike" cap="none">
                <a:solidFill>
                  <a:schemeClr val="dk1"/>
                </a:solidFill>
                <a:latin typeface="Quicksand Light"/>
                <a:ea typeface="Quicksand Light"/>
                <a:cs typeface="Quicksand Light"/>
                <a:sym typeface="Quicksand Light"/>
              </a:defRPr>
            </a:lvl1pPr>
            <a:lvl2pPr marL="914400" marR="0" lvl="1"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2pPr>
            <a:lvl3pPr marL="1371600" marR="0" lvl="2"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3pPr>
            <a:lvl4pPr marL="1828800" marR="0" lvl="3"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4pPr>
            <a:lvl5pPr marL="2286000" marR="0" lvl="4"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5pPr>
            <a:lvl6pPr marL="2743200" marR="0" lvl="5"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6pPr>
            <a:lvl7pPr marL="3200400" marR="0" lvl="6"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7pPr>
            <a:lvl8pPr marL="3657600" marR="0" lvl="7"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8pPr>
            <a:lvl9pPr marL="4114800" marR="0" lvl="8" indent="-317500" algn="ctr" rtl="0">
              <a:lnSpc>
                <a:spcPct val="100000"/>
              </a:lnSpc>
              <a:spcBef>
                <a:spcPts val="0"/>
              </a:spcBef>
              <a:spcAft>
                <a:spcPts val="0"/>
              </a:spcAft>
              <a:buClr>
                <a:schemeClr val="dk1"/>
              </a:buClr>
              <a:buSzPts val="1800"/>
              <a:buFont typeface="Quicksand Light"/>
              <a:buNone/>
              <a:defRPr sz="2400" b="0" i="0" u="none" strike="noStrike" cap="none">
                <a:solidFill>
                  <a:schemeClr val="dk1"/>
                </a:solidFill>
                <a:latin typeface="Quicksand Light"/>
                <a:ea typeface="Quicksand Light"/>
                <a:cs typeface="Quicksand Light"/>
                <a:sym typeface="Quicksand Light"/>
              </a:defRPr>
            </a:lvl9pPr>
          </a:lstStyle>
          <a:p>
            <a:pPr marL="0" indent="0" algn="ctr">
              <a:lnSpc>
                <a:spcPct val="150000"/>
              </a:lnSpc>
            </a:pPr>
            <a:r>
              <a:rPr lang="en-US" sz="3000" kern="0">
                <a:solidFill>
                  <a:schemeClr val="bg1"/>
                </a:solidFill>
                <a:latin typeface="Comfortaa" pitchFamily="2" charset="0"/>
              </a:rPr>
              <a:t>Khoa học tự nhiên 6 – Kết nối tri thức với cuộc sống </a:t>
            </a:r>
            <a:endParaRPr lang="vi-VN" sz="3000" kern="0">
              <a:solidFill>
                <a:schemeClr val="bg1"/>
              </a:solidFill>
              <a:latin typeface="Comfortaa" pitchFamily="2" charset="0"/>
            </a:endParaRPr>
          </a:p>
          <a:p>
            <a:pPr marL="0" indent="0" algn="ctr">
              <a:lnSpc>
                <a:spcPct val="150000"/>
              </a:lnSpc>
            </a:pPr>
            <a:r>
              <a:rPr lang="en-US" altLang="vi-VN" sz="3000" kern="0">
                <a:solidFill>
                  <a:schemeClr val="bg1"/>
                </a:solidFill>
                <a:latin typeface="Comfortaa" pitchFamily="2" charset="0"/>
              </a:rPr>
              <a:t>Cô</a:t>
            </a:r>
            <a:r>
              <a:rPr lang="vi-VN" sz="3000" kern="0">
                <a:solidFill>
                  <a:schemeClr val="bg1"/>
                </a:solidFill>
                <a:latin typeface="Comfortaa" pitchFamily="2" charset="0"/>
              </a:rPr>
              <a:t> Nguyễn </a:t>
            </a:r>
            <a:r>
              <a:rPr lang="en-US" altLang="vi-VN" sz="3000" kern="0">
                <a:solidFill>
                  <a:schemeClr val="bg1"/>
                </a:solidFill>
                <a:latin typeface="Comfortaa" pitchFamily="2" charset="0"/>
              </a:rPr>
              <a:t>Thị Tùng</a:t>
            </a:r>
            <a:endParaRPr lang="en-US" altLang="vi-VN" sz="3000" kern="0">
              <a:solidFill>
                <a:schemeClr val="bg1"/>
              </a:solidFill>
              <a:latin typeface="Comfortaa" pitchFamily="2"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GB" sz="5000">
                <a:solidFill>
                  <a:srgbClr val="FFFF00"/>
                </a:solidFill>
                <a:latin typeface="Itim" panose="00000500000000000000" pitchFamily="2" charset="-34"/>
                <a:cs typeface="Itim" panose="00000500000000000000" pitchFamily="2" charset="-34"/>
              </a:rPr>
              <a:t>Tìm hiểu về kính hiển vi quang học </a:t>
            </a:r>
            <a:endParaRPr sz="5000">
              <a:solidFill>
                <a:srgbClr val="FFFF00"/>
              </a:solidFill>
              <a:latin typeface="Itim" panose="00000500000000000000" pitchFamily="2" charset="-34"/>
              <a:cs typeface="Itim" panose="00000500000000000000" pitchFamily="2" charset="-34"/>
            </a:endParaRPr>
          </a:p>
        </p:txBody>
      </p:sp>
      <p:sp>
        <p:nvSpPr>
          <p:cNvPr id="3" name="Google Shape;2366;p54"/>
          <p:cNvSpPr txBox="1"/>
          <p:nvPr/>
        </p:nvSpPr>
        <p:spPr>
          <a:xfrm>
            <a:off x="4951200" y="2019538"/>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algn="ctr"/>
            <a:r>
              <a:rPr lang="en-GB" sz="10000" kern="0">
                <a:solidFill>
                  <a:schemeClr val="accent5">
                    <a:lumMod val="75000"/>
                  </a:schemeClr>
                </a:solidFill>
                <a:latin typeface="Itim" panose="00000500000000000000" pitchFamily="2" charset="-34"/>
                <a:cs typeface="Itim" panose="00000500000000000000" pitchFamily="2" charset="-34"/>
              </a:rPr>
              <a:t>01</a:t>
            </a:r>
            <a:endParaRPr lang="en-GB" sz="10000" kern="0">
              <a:solidFill>
                <a:schemeClr val="accent5">
                  <a:lumMod val="75000"/>
                </a:schemeClr>
              </a:solidFill>
              <a:latin typeface="Itim" panose="00000500000000000000" pitchFamily="2" charset="-34"/>
              <a:cs typeface="Itim" panose="00000500000000000000" pitchFamily="2" charset="-34"/>
            </a:endParaRPr>
          </a:p>
        </p:txBody>
      </p:sp>
      <p:cxnSp>
        <p:nvCxnSpPr>
          <p:cNvPr id="4" name="Google Shape;2368;p54"/>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Kính hiển vi quang học có thể phóng to ảnh của vật được quan sát khoảng từ 40 lần đến 3000 lần </a:t>
            </a:r>
            <a:endParaRPr sz="3000" b="0">
              <a:solidFill>
                <a:srgbClr val="FFFF00"/>
              </a:solidFill>
              <a:latin typeface="Itim" panose="00000500000000000000" pitchFamily="2" charset="-34"/>
              <a:cs typeface="Itim" panose="00000500000000000000" pitchFamily="2" charset="-34"/>
            </a:endParaRPr>
          </a:p>
        </p:txBody>
      </p:sp>
      <p:sp>
        <p:nvSpPr>
          <p:cNvPr id="19" name="Google Shape;1794;p49"/>
          <p:cNvSpPr txBox="1"/>
          <p:nvPr/>
        </p:nvSpPr>
        <p:spPr>
          <a:xfrm>
            <a:off x="152400" y="1449705"/>
            <a:ext cx="7047865" cy="4126865"/>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lvl="0">
              <a:defRPr/>
            </a:pPr>
            <a:r>
              <a:rPr lang="en-US" sz="2500" kern="0">
                <a:solidFill>
                  <a:srgbClr val="00B0F0"/>
                </a:solidFill>
                <a:latin typeface="Itim" panose="00000500000000000000" pitchFamily="2" charset="-34"/>
                <a:cs typeface="Itim" panose="00000500000000000000" pitchFamily="2" charset="-34"/>
              </a:rPr>
              <a:t>- Ống kính </a:t>
            </a:r>
            <a:r>
              <a:rPr lang="en-US" sz="2500" kern="0">
                <a:solidFill>
                  <a:srgbClr val="F8F8F8"/>
                </a:solidFill>
                <a:latin typeface="Itim" panose="00000500000000000000" pitchFamily="2" charset="-34"/>
                <a:cs typeface="Itim" panose="00000500000000000000" pitchFamily="2" charset="-34"/>
              </a:rPr>
              <a:t>gồm: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 Thị kính (kính để mắt vào quan sát): có ghi 5x (gấp 5 lần), 10x (gấp 10 lần) …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 Đĩa quay gắn các vật kính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 Vật kính (kính sát với vật cần quan sát): có ghi 10x, 40x, …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Ốc điều chỉnh </a:t>
            </a:r>
            <a:r>
              <a:rPr lang="en-US" sz="2500" kern="0">
                <a:solidFill>
                  <a:srgbClr val="F8F8F8"/>
                </a:solidFill>
                <a:latin typeface="Itim" panose="00000500000000000000" pitchFamily="2" charset="-34"/>
                <a:cs typeface="Itim" panose="00000500000000000000" pitchFamily="2" charset="-34"/>
              </a:rPr>
              <a:t>gồm: ốc to, ốc nhỏ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Bàn kính</a:t>
            </a:r>
            <a:r>
              <a:rPr lang="en-US" sz="2500" kern="0">
                <a:solidFill>
                  <a:srgbClr val="F8F8F8"/>
                </a:solidFill>
                <a:latin typeface="Itim" panose="00000500000000000000" pitchFamily="2" charset="-34"/>
                <a:cs typeface="Itim" panose="00000500000000000000" pitchFamily="2" charset="-34"/>
              </a:rPr>
              <a:t>: nơi đặt tiêu bản để quan sát, có kẹp giữ </a:t>
            </a:r>
            <a:endParaRPr lang="vi-VN" sz="2500" kern="0">
              <a:solidFill>
                <a:srgbClr val="F8F8F8"/>
              </a:solidFill>
              <a:latin typeface="Itim" panose="00000500000000000000" pitchFamily="2" charset="-34"/>
              <a:cs typeface="Itim" panose="00000500000000000000" pitchFamily="2" charset="-34"/>
            </a:endParaRPr>
          </a:p>
        </p:txBody>
      </p:sp>
      <p:pic>
        <p:nvPicPr>
          <p:cNvPr id="4" name="Picture 3"/>
          <p:cNvPicPr>
            <a:picLocks noChangeAspect="1"/>
          </p:cNvPicPr>
          <p:nvPr/>
        </p:nvPicPr>
        <p:blipFill>
          <a:blip r:embed="rId1"/>
          <a:stretch>
            <a:fillRect/>
          </a:stretch>
        </p:blipFill>
        <p:spPr>
          <a:xfrm>
            <a:off x="7200008" y="1162671"/>
            <a:ext cx="4465753" cy="5695329"/>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Kính lúp dùng để quan sát những vật nhỏ nhưng vẫn thấy được bằng mắt thường, còn kính hiển vi dùng để quan sát những vật nhỏ nhưng không thấy được bằng mắt thường </a:t>
            </a:r>
            <a:endParaRPr sz="3000" b="0">
              <a:solidFill>
                <a:srgbClr val="FFFF00"/>
              </a:solidFill>
              <a:latin typeface="Itim" panose="00000500000000000000" pitchFamily="2" charset="-34"/>
              <a:cs typeface="Itim" panose="00000500000000000000" pitchFamily="2" charset="-34"/>
            </a:endParaRPr>
          </a:p>
        </p:txBody>
      </p:sp>
      <p:pic>
        <p:nvPicPr>
          <p:cNvPr id="5" name="Picture 2" descr="Question mark Icons – Free Vector Download, PNG, SVG, GIF"/>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6205" y="1760073"/>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6" name="Google Shape;1794;p49"/>
          <p:cNvSpPr txBox="1"/>
          <p:nvPr/>
        </p:nvSpPr>
        <p:spPr>
          <a:xfrm>
            <a:off x="798195" y="1760220"/>
            <a:ext cx="11241405" cy="214122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lvl="0">
              <a:defRPr/>
            </a:pPr>
            <a:r>
              <a:rPr lang="en-US" sz="2500" kern="0">
                <a:solidFill>
                  <a:srgbClr val="F8F8F8"/>
                </a:solidFill>
                <a:latin typeface="Itim" panose="00000500000000000000" pitchFamily="2" charset="-34"/>
                <a:cs typeface="Itim" panose="00000500000000000000" pitchFamily="2" charset="-34"/>
              </a:rPr>
              <a:t>Những mẫu vật nào sau đây không thể quan sát bằng kính lúp mà phải dùng kính hiển vi quang học? Giải thích tại sao?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a) Côn trùng (như ruồi, kiến, ong) 	b) Giun, sán dây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c) Các tép cam, tép bưởi 			d) Các tế bào thực vật, động vật </a:t>
            </a:r>
            <a:endParaRPr lang="vi-VN" sz="2500" kern="0">
              <a:solidFill>
                <a:srgbClr val="F8F8F8"/>
              </a:solidFill>
              <a:latin typeface="Itim" panose="00000500000000000000" pitchFamily="2" charset="-34"/>
              <a:cs typeface="Itim" panose="00000500000000000000" pitchFamily="2" charset="-34"/>
            </a:endParaRPr>
          </a:p>
        </p:txBody>
      </p:sp>
      <p:sp>
        <p:nvSpPr>
          <p:cNvPr id="7" name="Google Shape;1794;p49"/>
          <p:cNvSpPr txBox="1"/>
          <p:nvPr/>
        </p:nvSpPr>
        <p:spPr>
          <a:xfrm>
            <a:off x="5432395" y="3785235"/>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endParaRPr lang="en-US" sz="2500" kern="0">
              <a:solidFill>
                <a:srgbClr val="00B0F0"/>
              </a:solidFill>
              <a:latin typeface="Itim" panose="00000500000000000000" pitchFamily="2" charset="-34"/>
              <a:cs typeface="Itim" panose="00000500000000000000" pitchFamily="2" charset="-34"/>
            </a:endParaRPr>
          </a:p>
        </p:txBody>
      </p:sp>
      <p:sp>
        <p:nvSpPr>
          <p:cNvPr id="8" name="Google Shape;1794;p49"/>
          <p:cNvSpPr txBox="1"/>
          <p:nvPr/>
        </p:nvSpPr>
        <p:spPr>
          <a:xfrm>
            <a:off x="1066800" y="4358487"/>
            <a:ext cx="109728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lvl="0">
              <a:defRPr/>
            </a:pPr>
            <a:r>
              <a:rPr lang="en-US" sz="2500" kern="0">
                <a:solidFill>
                  <a:srgbClr val="F8F8F8"/>
                </a:solidFill>
                <a:latin typeface="Itim" panose="00000500000000000000" pitchFamily="2" charset="-34"/>
                <a:cs typeface="Itim" panose="00000500000000000000" pitchFamily="2" charset="-34"/>
              </a:rPr>
              <a:t>- Kính lúp: a, b, c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Kính hiển vi quang học: d </a:t>
            </a:r>
            <a:endParaRPr lang="vi-VN" sz="2500" kern="0">
              <a:solidFill>
                <a:srgbClr val="F8F8F8"/>
              </a:solidFill>
              <a:latin typeface="Itim" panose="00000500000000000000" pitchFamily="2" charset="-34"/>
              <a:cs typeface="Itim" panose="00000500000000000000" pitchFamily="2" charset="-34"/>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500"/>
                                        <p:tgtEl>
                                          <p:spTgt spid="8">
                                            <p:txEl>
                                              <p:pRg st="0" end="0"/>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fade">
                                      <p:cBhvr>
                                        <p:cTn id="23"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GB" sz="5000">
                <a:solidFill>
                  <a:srgbClr val="FFFF00"/>
                </a:solidFill>
                <a:latin typeface="Itim" panose="00000500000000000000" pitchFamily="2" charset="-34"/>
                <a:cs typeface="Itim" panose="00000500000000000000" pitchFamily="2" charset="-34"/>
              </a:rPr>
              <a:t>Sử dụng kính hiển vi quang học </a:t>
            </a:r>
            <a:endParaRPr sz="5000">
              <a:solidFill>
                <a:srgbClr val="FFFF00"/>
              </a:solidFill>
              <a:latin typeface="Itim" panose="00000500000000000000" pitchFamily="2" charset="-34"/>
              <a:cs typeface="Itim" panose="00000500000000000000" pitchFamily="2" charset="-34"/>
            </a:endParaRPr>
          </a:p>
        </p:txBody>
      </p:sp>
      <p:sp>
        <p:nvSpPr>
          <p:cNvPr id="3" name="Google Shape;2366;p54"/>
          <p:cNvSpPr txBox="1"/>
          <p:nvPr/>
        </p:nvSpPr>
        <p:spPr>
          <a:xfrm>
            <a:off x="4951200" y="2019538"/>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algn="ctr"/>
            <a:r>
              <a:rPr lang="en-GB" sz="10000" kern="0">
                <a:solidFill>
                  <a:schemeClr val="accent5">
                    <a:lumMod val="75000"/>
                  </a:schemeClr>
                </a:solidFill>
                <a:latin typeface="Itim" panose="00000500000000000000" pitchFamily="2" charset="-34"/>
                <a:cs typeface="Itim" panose="00000500000000000000" pitchFamily="2" charset="-34"/>
              </a:rPr>
              <a:t>02</a:t>
            </a:r>
            <a:endParaRPr lang="en-GB" sz="10000" kern="0">
              <a:solidFill>
                <a:schemeClr val="accent5">
                  <a:lumMod val="75000"/>
                </a:schemeClr>
              </a:solidFill>
              <a:latin typeface="Itim" panose="00000500000000000000" pitchFamily="2" charset="-34"/>
              <a:cs typeface="Itim" panose="00000500000000000000" pitchFamily="2" charset="-34"/>
            </a:endParaRPr>
          </a:p>
        </p:txBody>
      </p:sp>
      <p:cxnSp>
        <p:nvCxnSpPr>
          <p:cNvPr id="4" name="Google Shape;2368;p54"/>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5 bước sử dụng kính hiển vi quang học </a:t>
            </a:r>
            <a:endParaRPr sz="3000" b="0">
              <a:solidFill>
                <a:srgbClr val="FFFF00"/>
              </a:solidFill>
              <a:latin typeface="Itim" panose="00000500000000000000" pitchFamily="2" charset="-34"/>
              <a:cs typeface="Itim" panose="00000500000000000000" pitchFamily="2" charset="-34"/>
            </a:endParaRPr>
          </a:p>
        </p:txBody>
      </p:sp>
      <p:sp>
        <p:nvSpPr>
          <p:cNvPr id="19" name="Google Shape;1794;p49"/>
          <p:cNvSpPr txBox="1"/>
          <p:nvPr/>
        </p:nvSpPr>
        <p:spPr>
          <a:xfrm>
            <a:off x="152400" y="1594485"/>
            <a:ext cx="7047865" cy="445008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lvl="0">
              <a:defRPr/>
            </a:pPr>
            <a:r>
              <a:rPr lang="en-US" sz="2500" kern="0">
                <a:solidFill>
                  <a:srgbClr val="00B0F0"/>
                </a:solidFill>
                <a:latin typeface="Itim" panose="00000500000000000000" pitchFamily="2" charset="-34"/>
                <a:cs typeface="Itim" panose="00000500000000000000" pitchFamily="2" charset="-34"/>
              </a:rPr>
              <a:t>- Bước 1: </a:t>
            </a:r>
            <a:r>
              <a:rPr lang="en-US" sz="2500" kern="0">
                <a:solidFill>
                  <a:srgbClr val="F8F8F8"/>
                </a:solidFill>
                <a:latin typeface="Itim" panose="00000500000000000000" pitchFamily="2" charset="-34"/>
                <a:cs typeface="Itim" panose="00000500000000000000" pitchFamily="2" charset="-34"/>
              </a:rPr>
              <a:t>Chọn vật kính thích hợp (10x, 40x …)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Bước 2: </a:t>
            </a:r>
            <a:r>
              <a:rPr lang="en-US" sz="2500" kern="0">
                <a:solidFill>
                  <a:srgbClr val="F8F8F8"/>
                </a:solidFill>
                <a:latin typeface="Itim" panose="00000500000000000000" pitchFamily="2" charset="-34"/>
                <a:cs typeface="Itim" panose="00000500000000000000" pitchFamily="2" charset="-34"/>
              </a:rPr>
              <a:t>Điều chỉnh ánh sáng cho thích hợp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Bước 3: </a:t>
            </a:r>
            <a:r>
              <a:rPr lang="en-US" sz="2500" kern="0">
                <a:solidFill>
                  <a:srgbClr val="F8F8F8"/>
                </a:solidFill>
                <a:latin typeface="Itim" panose="00000500000000000000" pitchFamily="2" charset="-34"/>
                <a:cs typeface="Itim" panose="00000500000000000000" pitchFamily="2" charset="-34"/>
              </a:rPr>
              <a:t>Đặt tiêu bản lên bàn kính, dùng kẹp giữ tiêu bản. Vặn ốc to để hạ vật kính gần sát vào tiêu bản (không để mặt của vật kính chạm vào tiêu bản)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Bước 4: </a:t>
            </a:r>
            <a:r>
              <a:rPr lang="en-US" sz="2500" kern="0">
                <a:solidFill>
                  <a:srgbClr val="F8F8F8"/>
                </a:solidFill>
                <a:latin typeface="Itim" panose="00000500000000000000" pitchFamily="2" charset="-34"/>
                <a:cs typeface="Itim" panose="00000500000000000000" pitchFamily="2" charset="-34"/>
              </a:rPr>
              <a:t>Mắt nhìn vào thị kính, vặn ốc to để đưa vật kính lên từ từ, đến khi nhìn thấy mẫu vật cần quan sát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00B0F0"/>
                </a:solidFill>
                <a:latin typeface="Itim" panose="00000500000000000000" pitchFamily="2" charset="-34"/>
                <a:cs typeface="Itim" panose="00000500000000000000" pitchFamily="2" charset="-34"/>
              </a:rPr>
              <a:t>- Bước 5: </a:t>
            </a:r>
            <a:r>
              <a:rPr lang="en-US" sz="2500" kern="0">
                <a:solidFill>
                  <a:srgbClr val="F8F8F8"/>
                </a:solidFill>
                <a:latin typeface="Itim" panose="00000500000000000000" pitchFamily="2" charset="-34"/>
                <a:cs typeface="Itim" panose="00000500000000000000" pitchFamily="2" charset="-34"/>
              </a:rPr>
              <a:t>Vặn ốc nhỏ thật chậm, đến khi nhìn thấy mẫu vật rõ nét </a:t>
            </a:r>
            <a:endParaRPr lang="vi-VN" sz="2500" kern="0">
              <a:solidFill>
                <a:srgbClr val="F8F8F8"/>
              </a:solidFill>
              <a:latin typeface="Itim" panose="00000500000000000000" pitchFamily="2" charset="-34"/>
              <a:cs typeface="Itim" panose="00000500000000000000" pitchFamily="2" charset="-34"/>
            </a:endParaRPr>
          </a:p>
        </p:txBody>
      </p:sp>
      <p:pic>
        <p:nvPicPr>
          <p:cNvPr id="4" name="Picture 3"/>
          <p:cNvPicPr>
            <a:picLocks noChangeAspect="1"/>
          </p:cNvPicPr>
          <p:nvPr/>
        </p:nvPicPr>
        <p:blipFill>
          <a:blip r:embed="rId1"/>
          <a:stretch>
            <a:fillRect/>
          </a:stretch>
        </p:blipFill>
        <p:spPr>
          <a:xfrm>
            <a:off x="7200008" y="1000111"/>
            <a:ext cx="4465753" cy="5695329"/>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GB" sz="5000">
                <a:solidFill>
                  <a:srgbClr val="FFFF00"/>
                </a:solidFill>
                <a:latin typeface="Itim" panose="00000500000000000000" pitchFamily="2" charset="-34"/>
                <a:cs typeface="Itim" panose="00000500000000000000" pitchFamily="2" charset="-34"/>
              </a:rPr>
              <a:t>Bảo quản kính hiển vi quang học </a:t>
            </a:r>
            <a:endParaRPr sz="5000">
              <a:solidFill>
                <a:srgbClr val="FFFF00"/>
              </a:solidFill>
              <a:latin typeface="Itim" panose="00000500000000000000" pitchFamily="2" charset="-34"/>
              <a:cs typeface="Itim" panose="00000500000000000000" pitchFamily="2" charset="-34"/>
            </a:endParaRPr>
          </a:p>
        </p:txBody>
      </p:sp>
      <p:sp>
        <p:nvSpPr>
          <p:cNvPr id="3" name="Google Shape;2366;p54"/>
          <p:cNvSpPr txBox="1"/>
          <p:nvPr/>
        </p:nvSpPr>
        <p:spPr>
          <a:xfrm>
            <a:off x="4951200" y="2019538"/>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algn="ctr"/>
            <a:r>
              <a:rPr lang="en-GB" sz="10000" kern="0">
                <a:solidFill>
                  <a:schemeClr val="accent5">
                    <a:lumMod val="75000"/>
                  </a:schemeClr>
                </a:solidFill>
                <a:latin typeface="Itim" panose="00000500000000000000" pitchFamily="2" charset="-34"/>
                <a:cs typeface="Itim" panose="00000500000000000000" pitchFamily="2" charset="-34"/>
              </a:rPr>
              <a:t>03</a:t>
            </a:r>
            <a:endParaRPr lang="en-GB" sz="10000" kern="0">
              <a:solidFill>
                <a:schemeClr val="accent5">
                  <a:lumMod val="75000"/>
                </a:schemeClr>
              </a:solidFill>
              <a:latin typeface="Itim" panose="00000500000000000000" pitchFamily="2" charset="-34"/>
              <a:cs typeface="Itim" panose="00000500000000000000" pitchFamily="2" charset="-34"/>
            </a:endParaRPr>
          </a:p>
        </p:txBody>
      </p:sp>
      <p:cxnSp>
        <p:nvCxnSpPr>
          <p:cNvPr id="4" name="Google Shape;2368;p54"/>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Các bước bảo quản kính hiển vi quang học </a:t>
            </a:r>
            <a:endParaRPr sz="3000" b="0">
              <a:solidFill>
                <a:srgbClr val="FFFF00"/>
              </a:solidFill>
              <a:latin typeface="Itim" panose="00000500000000000000" pitchFamily="2" charset="-34"/>
              <a:cs typeface="Itim" panose="00000500000000000000" pitchFamily="2" charset="-34"/>
            </a:endParaRPr>
          </a:p>
        </p:txBody>
      </p:sp>
      <p:sp>
        <p:nvSpPr>
          <p:cNvPr id="19" name="Google Shape;1794;p49"/>
          <p:cNvSpPr txBox="1"/>
          <p:nvPr/>
        </p:nvSpPr>
        <p:spPr>
          <a:xfrm>
            <a:off x="152400" y="1594266"/>
            <a:ext cx="7047608"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lvl="0">
              <a:defRPr/>
            </a:pPr>
            <a:r>
              <a:rPr lang="en-US" sz="2500" kern="0">
                <a:solidFill>
                  <a:srgbClr val="F8F8F8"/>
                </a:solidFill>
                <a:latin typeface="Itim" panose="00000500000000000000" pitchFamily="2" charset="-34"/>
                <a:cs typeface="Itim" panose="00000500000000000000" pitchFamily="2" charset="-34"/>
              </a:rPr>
              <a:t>- Khi di chuyển kính hiển vi, một tay cầm vào thân kính, tay kia đỡ chân đế của kính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Không được để tay ướt hay bẩn lên kính hiển vi </a:t>
            </a: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Lau thị kính và vật kính bằng giấy chuyên dụng trước và sau khi dùng </a:t>
            </a:r>
            <a:endParaRPr lang="vi-VN" sz="2500" kern="0">
              <a:solidFill>
                <a:srgbClr val="F8F8F8"/>
              </a:solidFill>
              <a:latin typeface="Itim" panose="00000500000000000000" pitchFamily="2" charset="-34"/>
              <a:cs typeface="Itim" panose="00000500000000000000" pitchFamily="2" charset="-34"/>
            </a:endParaRPr>
          </a:p>
        </p:txBody>
      </p:sp>
      <p:pic>
        <p:nvPicPr>
          <p:cNvPr id="4" name="Picture 3"/>
          <p:cNvPicPr>
            <a:picLocks noChangeAspect="1"/>
          </p:cNvPicPr>
          <p:nvPr/>
        </p:nvPicPr>
        <p:blipFill>
          <a:blip r:embed="rId1"/>
          <a:stretch>
            <a:fillRect/>
          </a:stretch>
        </p:blipFill>
        <p:spPr>
          <a:xfrm>
            <a:off x="7200008" y="1162671"/>
            <a:ext cx="4465753" cy="5695329"/>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2968;p59"/>
          <p:cNvSpPr/>
          <p:nvPr/>
        </p:nvSpPr>
        <p:spPr>
          <a:xfrm>
            <a:off x="960000" y="5424529"/>
            <a:ext cx="3749200" cy="478000"/>
          </a:xfrm>
          <a:prstGeom prst="ellipse">
            <a:avLst/>
          </a:prstGeom>
          <a:solidFill>
            <a:schemeClr val="l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nvGrpSpPr>
          <p:cNvPr id="8" name="Google Shape;2969;p59"/>
          <p:cNvGrpSpPr/>
          <p:nvPr/>
        </p:nvGrpSpPr>
        <p:grpSpPr>
          <a:xfrm>
            <a:off x="4453818" y="3246697"/>
            <a:ext cx="282433" cy="287900"/>
            <a:chOff x="3347225" y="1488300"/>
            <a:chExt cx="211825" cy="215925"/>
          </a:xfrm>
        </p:grpSpPr>
        <p:sp>
          <p:nvSpPr>
            <p:cNvPr id="9" name="Google Shape;2970;p59"/>
            <p:cNvSpPr/>
            <p:nvPr/>
          </p:nvSpPr>
          <p:spPr>
            <a:xfrm>
              <a:off x="3369525" y="1504875"/>
              <a:ext cx="189525" cy="199350"/>
            </a:xfrm>
            <a:custGeom>
              <a:avLst/>
              <a:gdLst/>
              <a:ahLst/>
              <a:cxnLst/>
              <a:rect l="l" t="t" r="r" b="b"/>
              <a:pathLst>
                <a:path w="7581" h="7974" extrusionOk="0">
                  <a:moveTo>
                    <a:pt x="2981" y="1"/>
                  </a:moveTo>
                  <a:cubicBezTo>
                    <a:pt x="2462" y="1"/>
                    <a:pt x="1969" y="137"/>
                    <a:pt x="1546" y="426"/>
                  </a:cubicBezTo>
                  <a:cubicBezTo>
                    <a:pt x="93" y="1414"/>
                    <a:pt x="1" y="3810"/>
                    <a:pt x="1339" y="5777"/>
                  </a:cubicBezTo>
                  <a:cubicBezTo>
                    <a:pt x="1981" y="6722"/>
                    <a:pt x="2875" y="7438"/>
                    <a:pt x="3823" y="7771"/>
                  </a:cubicBezTo>
                  <a:cubicBezTo>
                    <a:pt x="4208" y="7906"/>
                    <a:pt x="4590" y="7973"/>
                    <a:pt x="4954" y="7973"/>
                  </a:cubicBezTo>
                  <a:cubicBezTo>
                    <a:pt x="5485" y="7973"/>
                    <a:pt x="5978" y="7831"/>
                    <a:pt x="6392" y="7550"/>
                  </a:cubicBezTo>
                  <a:cubicBezTo>
                    <a:pt x="7089" y="7075"/>
                    <a:pt x="7503" y="6245"/>
                    <a:pt x="7542" y="5241"/>
                  </a:cubicBezTo>
                  <a:cubicBezTo>
                    <a:pt x="7581" y="4237"/>
                    <a:pt x="7241" y="3143"/>
                    <a:pt x="6599" y="2199"/>
                  </a:cubicBezTo>
                  <a:cubicBezTo>
                    <a:pt x="5651" y="805"/>
                    <a:pt x="4240" y="1"/>
                    <a:pt x="2981" y="1"/>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 name="Google Shape;2971;p59"/>
            <p:cNvSpPr/>
            <p:nvPr/>
          </p:nvSpPr>
          <p:spPr>
            <a:xfrm>
              <a:off x="3347225" y="1488300"/>
              <a:ext cx="178650" cy="144625"/>
            </a:xfrm>
            <a:custGeom>
              <a:avLst/>
              <a:gdLst/>
              <a:ahLst/>
              <a:cxnLst/>
              <a:rect l="l" t="t" r="r" b="b"/>
              <a:pathLst>
                <a:path w="7146" h="5785" extrusionOk="0">
                  <a:moveTo>
                    <a:pt x="4237" y="0"/>
                  </a:moveTo>
                  <a:cubicBezTo>
                    <a:pt x="3561" y="0"/>
                    <a:pt x="2851" y="242"/>
                    <a:pt x="2130" y="732"/>
                  </a:cubicBezTo>
                  <a:cubicBezTo>
                    <a:pt x="254" y="2010"/>
                    <a:pt x="0" y="3817"/>
                    <a:pt x="1338" y="5784"/>
                  </a:cubicBezTo>
                  <a:lnTo>
                    <a:pt x="7146" y="1832"/>
                  </a:lnTo>
                  <a:cubicBezTo>
                    <a:pt x="6322" y="621"/>
                    <a:pt x="5322" y="0"/>
                    <a:pt x="4237" y="0"/>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nvGrpSpPr>
          <p:cNvPr id="11" name="Google Shape;2972;p59"/>
          <p:cNvGrpSpPr/>
          <p:nvPr/>
        </p:nvGrpSpPr>
        <p:grpSpPr>
          <a:xfrm>
            <a:off x="1422700" y="5244948"/>
            <a:ext cx="315533" cy="333300"/>
            <a:chOff x="1814225" y="2914575"/>
            <a:chExt cx="236650" cy="249975"/>
          </a:xfrm>
        </p:grpSpPr>
        <p:sp>
          <p:nvSpPr>
            <p:cNvPr id="12" name="Google Shape;2973;p59"/>
            <p:cNvSpPr/>
            <p:nvPr/>
          </p:nvSpPr>
          <p:spPr>
            <a:xfrm>
              <a:off x="1915800" y="2960450"/>
              <a:ext cx="135075" cy="204100"/>
            </a:xfrm>
            <a:custGeom>
              <a:avLst/>
              <a:gdLst/>
              <a:ahLst/>
              <a:cxnLst/>
              <a:rect l="l" t="t" r="r" b="b"/>
              <a:pathLst>
                <a:path w="5403" h="8164" extrusionOk="0">
                  <a:moveTo>
                    <a:pt x="661" y="0"/>
                  </a:moveTo>
                  <a:cubicBezTo>
                    <a:pt x="647" y="0"/>
                    <a:pt x="632" y="1"/>
                    <a:pt x="618" y="3"/>
                  </a:cubicBezTo>
                  <a:cubicBezTo>
                    <a:pt x="140" y="54"/>
                    <a:pt x="1" y="682"/>
                    <a:pt x="18" y="1164"/>
                  </a:cubicBezTo>
                  <a:cubicBezTo>
                    <a:pt x="93" y="3274"/>
                    <a:pt x="819" y="5355"/>
                    <a:pt x="2073" y="7054"/>
                  </a:cubicBezTo>
                  <a:cubicBezTo>
                    <a:pt x="2353" y="7436"/>
                    <a:pt x="2673" y="7808"/>
                    <a:pt x="3097" y="8016"/>
                  </a:cubicBezTo>
                  <a:cubicBezTo>
                    <a:pt x="3304" y="8117"/>
                    <a:pt x="3559" y="8163"/>
                    <a:pt x="3823" y="8163"/>
                  </a:cubicBezTo>
                  <a:cubicBezTo>
                    <a:pt x="4577" y="8163"/>
                    <a:pt x="5403" y="7789"/>
                    <a:pt x="5380" y="7256"/>
                  </a:cubicBezTo>
                  <a:cubicBezTo>
                    <a:pt x="5201" y="6874"/>
                    <a:pt x="5109" y="6616"/>
                    <a:pt x="4586" y="6549"/>
                  </a:cubicBezTo>
                  <a:cubicBezTo>
                    <a:pt x="4539" y="6543"/>
                    <a:pt x="4491" y="6541"/>
                    <a:pt x="4443" y="6541"/>
                  </a:cubicBezTo>
                  <a:cubicBezTo>
                    <a:pt x="4356" y="6541"/>
                    <a:pt x="4268" y="6548"/>
                    <a:pt x="4181" y="6548"/>
                  </a:cubicBezTo>
                  <a:cubicBezTo>
                    <a:pt x="4093" y="6548"/>
                    <a:pt x="4007" y="6541"/>
                    <a:pt x="3923" y="6515"/>
                  </a:cubicBezTo>
                  <a:cubicBezTo>
                    <a:pt x="3604" y="6415"/>
                    <a:pt x="3433" y="6075"/>
                    <a:pt x="3301" y="5766"/>
                  </a:cubicBezTo>
                  <a:cubicBezTo>
                    <a:pt x="2499" y="3914"/>
                    <a:pt x="1696" y="2061"/>
                    <a:pt x="894" y="209"/>
                  </a:cubicBezTo>
                  <a:cubicBezTo>
                    <a:pt x="860" y="131"/>
                    <a:pt x="819" y="49"/>
                    <a:pt x="744" y="15"/>
                  </a:cubicBezTo>
                  <a:cubicBezTo>
                    <a:pt x="718" y="4"/>
                    <a:pt x="690" y="0"/>
                    <a:pt x="661" y="0"/>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3" name="Google Shape;2974;p59"/>
            <p:cNvSpPr/>
            <p:nvPr/>
          </p:nvSpPr>
          <p:spPr>
            <a:xfrm>
              <a:off x="1814225" y="2914575"/>
              <a:ext cx="236625" cy="129975"/>
            </a:xfrm>
            <a:custGeom>
              <a:avLst/>
              <a:gdLst/>
              <a:ahLst/>
              <a:cxnLst/>
              <a:rect l="l" t="t" r="r" b="b"/>
              <a:pathLst>
                <a:path w="9465" h="5199" extrusionOk="0">
                  <a:moveTo>
                    <a:pt x="7115" y="1"/>
                  </a:moveTo>
                  <a:cubicBezTo>
                    <a:pt x="7092" y="1"/>
                    <a:pt x="7070" y="1"/>
                    <a:pt x="7047" y="1"/>
                  </a:cubicBezTo>
                  <a:cubicBezTo>
                    <a:pt x="6358" y="17"/>
                    <a:pt x="5705" y="298"/>
                    <a:pt x="5075" y="576"/>
                  </a:cubicBezTo>
                  <a:cubicBezTo>
                    <a:pt x="4320" y="907"/>
                    <a:pt x="3564" y="1240"/>
                    <a:pt x="2808" y="1573"/>
                  </a:cubicBezTo>
                  <a:cubicBezTo>
                    <a:pt x="2340" y="1780"/>
                    <a:pt x="1866" y="1987"/>
                    <a:pt x="1454" y="2290"/>
                  </a:cubicBezTo>
                  <a:cubicBezTo>
                    <a:pt x="604" y="2911"/>
                    <a:pt x="64" y="3929"/>
                    <a:pt x="7" y="4979"/>
                  </a:cubicBezTo>
                  <a:cubicBezTo>
                    <a:pt x="0" y="5103"/>
                    <a:pt x="100" y="5198"/>
                    <a:pt x="213" y="5198"/>
                  </a:cubicBezTo>
                  <a:cubicBezTo>
                    <a:pt x="241" y="5198"/>
                    <a:pt x="269" y="5193"/>
                    <a:pt x="296" y="5181"/>
                  </a:cubicBezTo>
                  <a:lnTo>
                    <a:pt x="6902" y="2329"/>
                  </a:lnTo>
                  <a:cubicBezTo>
                    <a:pt x="7759" y="1960"/>
                    <a:pt x="8524" y="1708"/>
                    <a:pt x="9367" y="1547"/>
                  </a:cubicBezTo>
                  <a:lnTo>
                    <a:pt x="9464" y="1316"/>
                  </a:lnTo>
                  <a:cubicBezTo>
                    <a:pt x="9026" y="457"/>
                    <a:pt x="8078" y="1"/>
                    <a:pt x="7115" y="1"/>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nvGrpSpPr>
          <p:cNvPr id="14" name="Google Shape;2975;p59"/>
          <p:cNvGrpSpPr/>
          <p:nvPr/>
        </p:nvGrpSpPr>
        <p:grpSpPr>
          <a:xfrm>
            <a:off x="4306444" y="782804"/>
            <a:ext cx="778605" cy="861333"/>
            <a:chOff x="4156900" y="1963700"/>
            <a:chExt cx="1255275" cy="1388650"/>
          </a:xfrm>
        </p:grpSpPr>
        <p:grpSp>
          <p:nvGrpSpPr>
            <p:cNvPr id="15" name="Google Shape;2976;p59"/>
            <p:cNvGrpSpPr/>
            <p:nvPr/>
          </p:nvGrpSpPr>
          <p:grpSpPr>
            <a:xfrm>
              <a:off x="4156900" y="1963700"/>
              <a:ext cx="1255275" cy="1388650"/>
              <a:chOff x="4156900" y="1963700"/>
              <a:chExt cx="1255275" cy="1388650"/>
            </a:xfrm>
          </p:grpSpPr>
          <p:sp>
            <p:nvSpPr>
              <p:cNvPr id="23" name="Google Shape;2977;p59"/>
              <p:cNvSpPr/>
              <p:nvPr/>
            </p:nvSpPr>
            <p:spPr>
              <a:xfrm>
                <a:off x="4156900" y="1963700"/>
                <a:ext cx="1255275" cy="1197500"/>
              </a:xfrm>
              <a:custGeom>
                <a:avLst/>
                <a:gdLst/>
                <a:ahLst/>
                <a:cxnLst/>
                <a:rect l="l" t="t" r="r" b="b"/>
                <a:pathLst>
                  <a:path w="50211" h="47900" extrusionOk="0">
                    <a:moveTo>
                      <a:pt x="33647" y="0"/>
                    </a:moveTo>
                    <a:cubicBezTo>
                      <a:pt x="28303" y="6394"/>
                      <a:pt x="24354" y="13950"/>
                      <a:pt x="22154" y="21987"/>
                    </a:cubicBezTo>
                    <a:cubicBezTo>
                      <a:pt x="17350" y="20375"/>
                      <a:pt x="12780" y="18070"/>
                      <a:pt x="8625" y="15168"/>
                    </a:cubicBezTo>
                    <a:lnTo>
                      <a:pt x="8625" y="15168"/>
                    </a:lnTo>
                    <a:cubicBezTo>
                      <a:pt x="8162" y="21455"/>
                      <a:pt x="8952" y="27834"/>
                      <a:pt x="10934" y="33818"/>
                    </a:cubicBezTo>
                    <a:cubicBezTo>
                      <a:pt x="7263" y="33404"/>
                      <a:pt x="3612" y="32812"/>
                      <a:pt x="0" y="32040"/>
                    </a:cubicBezTo>
                    <a:lnTo>
                      <a:pt x="0" y="32040"/>
                    </a:lnTo>
                    <a:cubicBezTo>
                      <a:pt x="5297" y="39678"/>
                      <a:pt x="13830" y="44989"/>
                      <a:pt x="23022" y="46374"/>
                    </a:cubicBezTo>
                    <a:cubicBezTo>
                      <a:pt x="26998" y="47141"/>
                      <a:pt x="29000" y="47899"/>
                      <a:pt x="31760" y="47899"/>
                    </a:cubicBezTo>
                    <a:cubicBezTo>
                      <a:pt x="32982" y="47899"/>
                      <a:pt x="34353" y="47751"/>
                      <a:pt x="36109" y="47389"/>
                    </a:cubicBezTo>
                    <a:cubicBezTo>
                      <a:pt x="41830" y="46207"/>
                      <a:pt x="47349" y="42995"/>
                      <a:pt x="50211" y="37901"/>
                    </a:cubicBezTo>
                    <a:cubicBezTo>
                      <a:pt x="45338" y="36231"/>
                      <a:pt x="40381" y="34810"/>
                      <a:pt x="35365" y="33647"/>
                    </a:cubicBezTo>
                    <a:cubicBezTo>
                      <a:pt x="40283" y="29822"/>
                      <a:pt x="44402" y="24972"/>
                      <a:pt x="47373" y="19494"/>
                    </a:cubicBezTo>
                    <a:cubicBezTo>
                      <a:pt x="46548" y="19418"/>
                      <a:pt x="45720" y="19380"/>
                      <a:pt x="44892" y="19380"/>
                    </a:cubicBezTo>
                    <a:cubicBezTo>
                      <a:pt x="40031" y="19380"/>
                      <a:pt x="35170" y="20681"/>
                      <a:pt x="30970" y="23136"/>
                    </a:cubicBezTo>
                    <a:cubicBezTo>
                      <a:pt x="31864" y="15424"/>
                      <a:pt x="32755" y="7712"/>
                      <a:pt x="33647" y="0"/>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nvGrpSpPr>
              <p:cNvPr id="24" name="Google Shape;2978;p59"/>
              <p:cNvGrpSpPr/>
              <p:nvPr/>
            </p:nvGrpSpPr>
            <p:grpSpPr>
              <a:xfrm>
                <a:off x="4415700" y="2368200"/>
                <a:ext cx="754825" cy="984150"/>
                <a:chOff x="4415700" y="2368200"/>
                <a:chExt cx="754825" cy="984150"/>
              </a:xfrm>
            </p:grpSpPr>
            <p:sp>
              <p:nvSpPr>
                <p:cNvPr id="25" name="Google Shape;2979;p59"/>
                <p:cNvSpPr/>
                <p:nvPr/>
              </p:nvSpPr>
              <p:spPr>
                <a:xfrm>
                  <a:off x="4606050" y="2368200"/>
                  <a:ext cx="261000" cy="984150"/>
                </a:xfrm>
                <a:custGeom>
                  <a:avLst/>
                  <a:gdLst/>
                  <a:ahLst/>
                  <a:cxnLst/>
                  <a:rect l="l" t="t" r="r" b="b"/>
                  <a:pathLst>
                    <a:path w="10440" h="39366" extrusionOk="0">
                      <a:moveTo>
                        <a:pt x="10247" y="0"/>
                      </a:moveTo>
                      <a:cubicBezTo>
                        <a:pt x="10186" y="0"/>
                        <a:pt x="10129" y="35"/>
                        <a:pt x="10112" y="116"/>
                      </a:cubicBezTo>
                      <a:cubicBezTo>
                        <a:pt x="8733" y="6629"/>
                        <a:pt x="7296" y="13131"/>
                        <a:pt x="5631" y="19577"/>
                      </a:cubicBezTo>
                      <a:cubicBezTo>
                        <a:pt x="3965" y="26033"/>
                        <a:pt x="1837" y="32347"/>
                        <a:pt x="98" y="38778"/>
                      </a:cubicBezTo>
                      <a:cubicBezTo>
                        <a:pt x="0" y="39139"/>
                        <a:pt x="277" y="39365"/>
                        <a:pt x="559" y="39365"/>
                      </a:cubicBezTo>
                      <a:cubicBezTo>
                        <a:pt x="748" y="39365"/>
                        <a:pt x="940" y="39264"/>
                        <a:pt x="1023" y="39033"/>
                      </a:cubicBezTo>
                      <a:cubicBezTo>
                        <a:pt x="3256" y="32798"/>
                        <a:pt x="4784" y="26203"/>
                        <a:pt x="6344" y="19774"/>
                      </a:cubicBezTo>
                      <a:cubicBezTo>
                        <a:pt x="7917" y="13296"/>
                        <a:pt x="9323" y="6777"/>
                        <a:pt x="10418" y="202"/>
                      </a:cubicBezTo>
                      <a:cubicBezTo>
                        <a:pt x="10440" y="81"/>
                        <a:pt x="10339" y="0"/>
                        <a:pt x="10247"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6" name="Google Shape;2980;p59"/>
                <p:cNvSpPr/>
                <p:nvPr/>
              </p:nvSpPr>
              <p:spPr>
                <a:xfrm>
                  <a:off x="4415700" y="2860250"/>
                  <a:ext cx="287700" cy="214875"/>
                </a:xfrm>
                <a:custGeom>
                  <a:avLst/>
                  <a:gdLst/>
                  <a:ahLst/>
                  <a:cxnLst/>
                  <a:rect l="l" t="t" r="r" b="b"/>
                  <a:pathLst>
                    <a:path w="11508" h="8595" extrusionOk="0">
                      <a:moveTo>
                        <a:pt x="137" y="1"/>
                      </a:moveTo>
                      <a:cubicBezTo>
                        <a:pt x="53" y="1"/>
                        <a:pt x="0" y="123"/>
                        <a:pt x="88" y="180"/>
                      </a:cubicBezTo>
                      <a:cubicBezTo>
                        <a:pt x="3948" y="2659"/>
                        <a:pt x="7349" y="5596"/>
                        <a:pt x="10864" y="8517"/>
                      </a:cubicBezTo>
                      <a:cubicBezTo>
                        <a:pt x="10930" y="8572"/>
                        <a:pt x="11002" y="8595"/>
                        <a:pt x="11071" y="8595"/>
                      </a:cubicBezTo>
                      <a:cubicBezTo>
                        <a:pt x="11309" y="8595"/>
                        <a:pt x="11507" y="8311"/>
                        <a:pt x="11294" y="8088"/>
                      </a:cubicBezTo>
                      <a:cubicBezTo>
                        <a:pt x="8160" y="4799"/>
                        <a:pt x="4147" y="2180"/>
                        <a:pt x="184" y="14"/>
                      </a:cubicBezTo>
                      <a:cubicBezTo>
                        <a:pt x="167" y="5"/>
                        <a:pt x="151" y="1"/>
                        <a:pt x="137"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7" name="Google Shape;2981;p59"/>
                <p:cNvSpPr/>
                <p:nvPr/>
              </p:nvSpPr>
              <p:spPr>
                <a:xfrm>
                  <a:off x="4679925" y="2958650"/>
                  <a:ext cx="490600" cy="103500"/>
                </a:xfrm>
                <a:custGeom>
                  <a:avLst/>
                  <a:gdLst/>
                  <a:ahLst/>
                  <a:cxnLst/>
                  <a:rect l="l" t="t" r="r" b="b"/>
                  <a:pathLst>
                    <a:path w="19624" h="4140" extrusionOk="0">
                      <a:moveTo>
                        <a:pt x="19325" y="1"/>
                      </a:moveTo>
                      <a:cubicBezTo>
                        <a:pt x="19320" y="1"/>
                        <a:pt x="19316" y="1"/>
                        <a:pt x="19311" y="1"/>
                      </a:cubicBezTo>
                      <a:cubicBezTo>
                        <a:pt x="13014" y="300"/>
                        <a:pt x="6442" y="1263"/>
                        <a:pt x="463" y="3321"/>
                      </a:cubicBezTo>
                      <a:cubicBezTo>
                        <a:pt x="1" y="3481"/>
                        <a:pt x="133" y="4139"/>
                        <a:pt x="566" y="4139"/>
                      </a:cubicBezTo>
                      <a:cubicBezTo>
                        <a:pt x="603" y="4139"/>
                        <a:pt x="642" y="4134"/>
                        <a:pt x="684" y="4124"/>
                      </a:cubicBezTo>
                      <a:cubicBezTo>
                        <a:pt x="6874" y="2557"/>
                        <a:pt x="12944" y="1171"/>
                        <a:pt x="19311" y="481"/>
                      </a:cubicBezTo>
                      <a:cubicBezTo>
                        <a:pt x="19605" y="447"/>
                        <a:pt x="19623" y="1"/>
                        <a:pt x="19325"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8" name="Google Shape;2982;p59"/>
                <p:cNvSpPr/>
                <p:nvPr/>
              </p:nvSpPr>
              <p:spPr>
                <a:xfrm>
                  <a:off x="4501550" y="2514150"/>
                  <a:ext cx="247075" cy="354625"/>
                </a:xfrm>
                <a:custGeom>
                  <a:avLst/>
                  <a:gdLst/>
                  <a:ahLst/>
                  <a:cxnLst/>
                  <a:rect l="l" t="t" r="r" b="b"/>
                  <a:pathLst>
                    <a:path w="9883" h="14185" extrusionOk="0">
                      <a:moveTo>
                        <a:pt x="246" y="0"/>
                      </a:moveTo>
                      <a:cubicBezTo>
                        <a:pt x="121" y="0"/>
                        <a:pt x="1" y="123"/>
                        <a:pt x="91" y="255"/>
                      </a:cubicBezTo>
                      <a:cubicBezTo>
                        <a:pt x="3195" y="4750"/>
                        <a:pt x="6142" y="9342"/>
                        <a:pt x="8998" y="13997"/>
                      </a:cubicBezTo>
                      <a:cubicBezTo>
                        <a:pt x="9080" y="14130"/>
                        <a:pt x="9201" y="14184"/>
                        <a:pt x="9322" y="14184"/>
                      </a:cubicBezTo>
                      <a:cubicBezTo>
                        <a:pt x="9601" y="14184"/>
                        <a:pt x="9882" y="13895"/>
                        <a:pt x="9689" y="13593"/>
                      </a:cubicBezTo>
                      <a:cubicBezTo>
                        <a:pt x="6747" y="8982"/>
                        <a:pt x="3628" y="4486"/>
                        <a:pt x="393" y="78"/>
                      </a:cubicBezTo>
                      <a:cubicBezTo>
                        <a:pt x="354" y="23"/>
                        <a:pt x="299" y="0"/>
                        <a:pt x="246"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9" name="Google Shape;2983;p59"/>
                <p:cNvSpPr/>
                <p:nvPr/>
              </p:nvSpPr>
              <p:spPr>
                <a:xfrm>
                  <a:off x="4764300" y="2583100"/>
                  <a:ext cx="335400" cy="203600"/>
                </a:xfrm>
                <a:custGeom>
                  <a:avLst/>
                  <a:gdLst/>
                  <a:ahLst/>
                  <a:cxnLst/>
                  <a:rect l="l" t="t" r="r" b="b"/>
                  <a:pathLst>
                    <a:path w="13416" h="8144" extrusionOk="0">
                      <a:moveTo>
                        <a:pt x="13147" y="0"/>
                      </a:moveTo>
                      <a:cubicBezTo>
                        <a:pt x="13117" y="0"/>
                        <a:pt x="13084" y="8"/>
                        <a:pt x="13050" y="26"/>
                      </a:cubicBezTo>
                      <a:cubicBezTo>
                        <a:pt x="10743" y="1237"/>
                        <a:pt x="8503" y="2537"/>
                        <a:pt x="6260" y="3863"/>
                      </a:cubicBezTo>
                      <a:cubicBezTo>
                        <a:pt x="4248" y="5054"/>
                        <a:pt x="1766" y="6097"/>
                        <a:pt x="129" y="7788"/>
                      </a:cubicBezTo>
                      <a:cubicBezTo>
                        <a:pt x="1" y="7919"/>
                        <a:pt x="104" y="8144"/>
                        <a:pt x="275" y="8144"/>
                      </a:cubicBezTo>
                      <a:cubicBezTo>
                        <a:pt x="294" y="8144"/>
                        <a:pt x="313" y="8141"/>
                        <a:pt x="333" y="8135"/>
                      </a:cubicBezTo>
                      <a:cubicBezTo>
                        <a:pt x="2584" y="7482"/>
                        <a:pt x="4683" y="5777"/>
                        <a:pt x="6669" y="4560"/>
                      </a:cubicBezTo>
                      <a:cubicBezTo>
                        <a:pt x="8893" y="3200"/>
                        <a:pt x="11092" y="1831"/>
                        <a:pt x="13243" y="358"/>
                      </a:cubicBezTo>
                      <a:cubicBezTo>
                        <a:pt x="13416" y="240"/>
                        <a:pt x="13316" y="0"/>
                        <a:pt x="13147"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30" name="Google Shape;2984;p59"/>
                <p:cNvSpPr/>
                <p:nvPr/>
              </p:nvSpPr>
              <p:spPr>
                <a:xfrm>
                  <a:off x="4511725" y="2677250"/>
                  <a:ext cx="187625" cy="223325"/>
                </a:xfrm>
                <a:custGeom>
                  <a:avLst/>
                  <a:gdLst/>
                  <a:ahLst/>
                  <a:cxnLst/>
                  <a:rect l="l" t="t" r="r" b="b"/>
                  <a:pathLst>
                    <a:path w="7505" h="8933" extrusionOk="0">
                      <a:moveTo>
                        <a:pt x="132" y="1"/>
                      </a:moveTo>
                      <a:cubicBezTo>
                        <a:pt x="64" y="1"/>
                        <a:pt x="0" y="66"/>
                        <a:pt x="49" y="140"/>
                      </a:cubicBezTo>
                      <a:cubicBezTo>
                        <a:pt x="2042" y="3242"/>
                        <a:pt x="4540" y="6137"/>
                        <a:pt x="7016" y="8861"/>
                      </a:cubicBezTo>
                      <a:cubicBezTo>
                        <a:pt x="7062" y="8911"/>
                        <a:pt x="7117" y="8932"/>
                        <a:pt x="7173" y="8932"/>
                      </a:cubicBezTo>
                      <a:cubicBezTo>
                        <a:pt x="7339" y="8932"/>
                        <a:pt x="7504" y="8742"/>
                        <a:pt x="7393" y="8570"/>
                      </a:cubicBezTo>
                      <a:cubicBezTo>
                        <a:pt x="5382" y="5455"/>
                        <a:pt x="2409" y="3033"/>
                        <a:pt x="214" y="43"/>
                      </a:cubicBezTo>
                      <a:cubicBezTo>
                        <a:pt x="192" y="13"/>
                        <a:pt x="162" y="1"/>
                        <a:pt x="132"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31" name="Google Shape;2985;p59"/>
                <p:cNvSpPr/>
                <p:nvPr/>
              </p:nvSpPr>
              <p:spPr>
                <a:xfrm>
                  <a:off x="4835200" y="2760825"/>
                  <a:ext cx="119600" cy="53350"/>
                </a:xfrm>
                <a:custGeom>
                  <a:avLst/>
                  <a:gdLst/>
                  <a:ahLst/>
                  <a:cxnLst/>
                  <a:rect l="l" t="t" r="r" b="b"/>
                  <a:pathLst>
                    <a:path w="4784" h="2134" extrusionOk="0">
                      <a:moveTo>
                        <a:pt x="4452" y="0"/>
                      </a:moveTo>
                      <a:cubicBezTo>
                        <a:pt x="4439" y="0"/>
                        <a:pt x="4425" y="2"/>
                        <a:pt x="4412" y="4"/>
                      </a:cubicBezTo>
                      <a:cubicBezTo>
                        <a:pt x="2900" y="293"/>
                        <a:pt x="1459" y="1112"/>
                        <a:pt x="140" y="1870"/>
                      </a:cubicBezTo>
                      <a:cubicBezTo>
                        <a:pt x="0" y="1950"/>
                        <a:pt x="88" y="2134"/>
                        <a:pt x="219" y="2134"/>
                      </a:cubicBezTo>
                      <a:cubicBezTo>
                        <a:pt x="241" y="2134"/>
                        <a:pt x="263" y="2129"/>
                        <a:pt x="286" y="2118"/>
                      </a:cubicBezTo>
                      <a:cubicBezTo>
                        <a:pt x="1682" y="1449"/>
                        <a:pt x="3174" y="1033"/>
                        <a:pt x="4571" y="383"/>
                      </a:cubicBezTo>
                      <a:cubicBezTo>
                        <a:pt x="4783" y="286"/>
                        <a:pt x="4648" y="0"/>
                        <a:pt x="4452"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32" name="Google Shape;2986;p59"/>
                <p:cNvSpPr/>
                <p:nvPr/>
              </p:nvSpPr>
              <p:spPr>
                <a:xfrm>
                  <a:off x="4995825" y="2744475"/>
                  <a:ext cx="27950" cy="9925"/>
                </a:xfrm>
                <a:custGeom>
                  <a:avLst/>
                  <a:gdLst/>
                  <a:ahLst/>
                  <a:cxnLst/>
                  <a:rect l="l" t="t" r="r" b="b"/>
                  <a:pathLst>
                    <a:path w="1118" h="397" extrusionOk="0">
                      <a:moveTo>
                        <a:pt x="877" y="0"/>
                      </a:moveTo>
                      <a:cubicBezTo>
                        <a:pt x="866" y="0"/>
                        <a:pt x="855" y="2"/>
                        <a:pt x="843" y="4"/>
                      </a:cubicBezTo>
                      <a:cubicBezTo>
                        <a:pt x="713" y="28"/>
                        <a:pt x="575" y="45"/>
                        <a:pt x="452" y="83"/>
                      </a:cubicBezTo>
                      <a:cubicBezTo>
                        <a:pt x="325" y="123"/>
                        <a:pt x="201" y="183"/>
                        <a:pt x="80" y="233"/>
                      </a:cubicBezTo>
                      <a:cubicBezTo>
                        <a:pt x="0" y="266"/>
                        <a:pt x="3" y="389"/>
                        <a:pt x="99" y="389"/>
                      </a:cubicBezTo>
                      <a:cubicBezTo>
                        <a:pt x="184" y="391"/>
                        <a:pt x="271" y="396"/>
                        <a:pt x="358" y="396"/>
                      </a:cubicBezTo>
                      <a:cubicBezTo>
                        <a:pt x="413" y="396"/>
                        <a:pt x="468" y="394"/>
                        <a:pt x="523" y="388"/>
                      </a:cubicBezTo>
                      <a:cubicBezTo>
                        <a:pt x="658" y="374"/>
                        <a:pt x="793" y="338"/>
                        <a:pt x="928" y="311"/>
                      </a:cubicBezTo>
                      <a:cubicBezTo>
                        <a:pt x="1117" y="275"/>
                        <a:pt x="1053" y="0"/>
                        <a:pt x="877"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33" name="Google Shape;2987;p59"/>
                <p:cNvSpPr/>
                <p:nvPr/>
              </p:nvSpPr>
              <p:spPr>
                <a:xfrm>
                  <a:off x="4820675" y="2906175"/>
                  <a:ext cx="157675" cy="33350"/>
                </a:xfrm>
                <a:custGeom>
                  <a:avLst/>
                  <a:gdLst/>
                  <a:ahLst/>
                  <a:cxnLst/>
                  <a:rect l="l" t="t" r="r" b="b"/>
                  <a:pathLst>
                    <a:path w="6307" h="1334" extrusionOk="0">
                      <a:moveTo>
                        <a:pt x="5693" y="1"/>
                      </a:moveTo>
                      <a:cubicBezTo>
                        <a:pt x="3902" y="1"/>
                        <a:pt x="2025" y="529"/>
                        <a:pt x="272" y="828"/>
                      </a:cubicBezTo>
                      <a:cubicBezTo>
                        <a:pt x="1" y="876"/>
                        <a:pt x="51" y="1333"/>
                        <a:pt x="314" y="1333"/>
                      </a:cubicBezTo>
                      <a:cubicBezTo>
                        <a:pt x="323" y="1333"/>
                        <a:pt x="332" y="1333"/>
                        <a:pt x="341" y="1332"/>
                      </a:cubicBezTo>
                      <a:cubicBezTo>
                        <a:pt x="2184" y="1128"/>
                        <a:pt x="4226" y="1128"/>
                        <a:pt x="5999" y="570"/>
                      </a:cubicBezTo>
                      <a:cubicBezTo>
                        <a:pt x="6306" y="472"/>
                        <a:pt x="6252" y="12"/>
                        <a:pt x="5922" y="4"/>
                      </a:cubicBezTo>
                      <a:cubicBezTo>
                        <a:pt x="5846" y="2"/>
                        <a:pt x="5770" y="1"/>
                        <a:pt x="5693"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34" name="Google Shape;2988;p59"/>
                <p:cNvSpPr/>
                <p:nvPr/>
              </p:nvSpPr>
              <p:spPr>
                <a:xfrm>
                  <a:off x="5006275" y="2896775"/>
                  <a:ext cx="49375" cy="13725"/>
                </a:xfrm>
                <a:custGeom>
                  <a:avLst/>
                  <a:gdLst/>
                  <a:ahLst/>
                  <a:cxnLst/>
                  <a:rect l="l" t="t" r="r" b="b"/>
                  <a:pathLst>
                    <a:path w="1975" h="549" extrusionOk="0">
                      <a:moveTo>
                        <a:pt x="1605" y="1"/>
                      </a:moveTo>
                      <a:cubicBezTo>
                        <a:pt x="1419" y="1"/>
                        <a:pt x="1237" y="45"/>
                        <a:pt x="1048" y="80"/>
                      </a:cubicBezTo>
                      <a:cubicBezTo>
                        <a:pt x="757" y="131"/>
                        <a:pt x="465" y="182"/>
                        <a:pt x="170" y="233"/>
                      </a:cubicBezTo>
                      <a:cubicBezTo>
                        <a:pt x="1" y="264"/>
                        <a:pt x="32" y="548"/>
                        <a:pt x="201" y="548"/>
                      </a:cubicBezTo>
                      <a:cubicBezTo>
                        <a:pt x="205" y="548"/>
                        <a:pt x="209" y="548"/>
                        <a:pt x="213" y="548"/>
                      </a:cubicBezTo>
                      <a:cubicBezTo>
                        <a:pt x="509" y="522"/>
                        <a:pt x="804" y="498"/>
                        <a:pt x="1101" y="474"/>
                      </a:cubicBezTo>
                      <a:cubicBezTo>
                        <a:pt x="1359" y="452"/>
                        <a:pt x="1605" y="452"/>
                        <a:pt x="1841" y="340"/>
                      </a:cubicBezTo>
                      <a:cubicBezTo>
                        <a:pt x="1975" y="279"/>
                        <a:pt x="1945" y="47"/>
                        <a:pt x="1798" y="18"/>
                      </a:cubicBezTo>
                      <a:cubicBezTo>
                        <a:pt x="1733" y="6"/>
                        <a:pt x="1669" y="1"/>
                        <a:pt x="1605"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grpSp>
          <p:nvGrpSpPr>
            <p:cNvPr id="16" name="Google Shape;2989;p59"/>
            <p:cNvGrpSpPr/>
            <p:nvPr/>
          </p:nvGrpSpPr>
          <p:grpSpPr>
            <a:xfrm>
              <a:off x="4212575" y="2211375"/>
              <a:ext cx="1172925" cy="929100"/>
              <a:chOff x="4212575" y="2211375"/>
              <a:chExt cx="1172925" cy="929100"/>
            </a:xfrm>
          </p:grpSpPr>
          <p:sp>
            <p:nvSpPr>
              <p:cNvPr id="17" name="Google Shape;2990;p59"/>
              <p:cNvSpPr/>
              <p:nvPr/>
            </p:nvSpPr>
            <p:spPr>
              <a:xfrm>
                <a:off x="4212575" y="2947875"/>
                <a:ext cx="163875" cy="127600"/>
              </a:xfrm>
              <a:custGeom>
                <a:avLst/>
                <a:gdLst/>
                <a:ahLst/>
                <a:cxnLst/>
                <a:rect l="l" t="t" r="r" b="b"/>
                <a:pathLst>
                  <a:path w="6555" h="5104" extrusionOk="0">
                    <a:moveTo>
                      <a:pt x="181" y="1"/>
                    </a:moveTo>
                    <a:cubicBezTo>
                      <a:pt x="90" y="1"/>
                      <a:pt x="1" y="113"/>
                      <a:pt x="55" y="211"/>
                    </a:cubicBezTo>
                    <a:cubicBezTo>
                      <a:pt x="1256" y="2370"/>
                      <a:pt x="3556" y="4797"/>
                      <a:pt x="6151" y="5101"/>
                    </a:cubicBezTo>
                    <a:cubicBezTo>
                      <a:pt x="6165" y="5103"/>
                      <a:pt x="6178" y="5104"/>
                      <a:pt x="6191" y="5104"/>
                    </a:cubicBezTo>
                    <a:cubicBezTo>
                      <a:pt x="6499" y="5104"/>
                      <a:pt x="6554" y="4644"/>
                      <a:pt x="6316" y="4492"/>
                    </a:cubicBezTo>
                    <a:cubicBezTo>
                      <a:pt x="5285" y="3838"/>
                      <a:pt x="4118" y="3466"/>
                      <a:pt x="3113" y="2740"/>
                    </a:cubicBezTo>
                    <a:cubicBezTo>
                      <a:pt x="2058" y="1979"/>
                      <a:pt x="1084" y="1057"/>
                      <a:pt x="268" y="45"/>
                    </a:cubicBezTo>
                    <a:cubicBezTo>
                      <a:pt x="243" y="14"/>
                      <a:pt x="212" y="1"/>
                      <a:pt x="181"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8" name="Google Shape;2991;p59"/>
              <p:cNvSpPr/>
              <p:nvPr/>
            </p:nvSpPr>
            <p:spPr>
              <a:xfrm>
                <a:off x="4408075" y="3099575"/>
                <a:ext cx="53500" cy="24625"/>
              </a:xfrm>
              <a:custGeom>
                <a:avLst/>
                <a:gdLst/>
                <a:ahLst/>
                <a:cxnLst/>
                <a:rect l="l" t="t" r="r" b="b"/>
                <a:pathLst>
                  <a:path w="2140" h="985" extrusionOk="0">
                    <a:moveTo>
                      <a:pt x="386" y="0"/>
                    </a:moveTo>
                    <a:cubicBezTo>
                      <a:pt x="175" y="0"/>
                      <a:pt x="0" y="243"/>
                      <a:pt x="190" y="431"/>
                    </a:cubicBezTo>
                    <a:cubicBezTo>
                      <a:pt x="487" y="725"/>
                      <a:pt x="968" y="985"/>
                      <a:pt x="1414" y="985"/>
                    </a:cubicBezTo>
                    <a:cubicBezTo>
                      <a:pt x="1614" y="985"/>
                      <a:pt x="1808" y="933"/>
                      <a:pt x="1974" y="808"/>
                    </a:cubicBezTo>
                    <a:cubicBezTo>
                      <a:pt x="2090" y="723"/>
                      <a:pt x="2140" y="506"/>
                      <a:pt x="1974" y="432"/>
                    </a:cubicBezTo>
                    <a:cubicBezTo>
                      <a:pt x="1873" y="388"/>
                      <a:pt x="1772" y="324"/>
                      <a:pt x="1663" y="300"/>
                    </a:cubicBezTo>
                    <a:cubicBezTo>
                      <a:pt x="1535" y="269"/>
                      <a:pt x="1398" y="289"/>
                      <a:pt x="1269" y="269"/>
                    </a:cubicBezTo>
                    <a:cubicBezTo>
                      <a:pt x="1011" y="230"/>
                      <a:pt x="738" y="131"/>
                      <a:pt x="502" y="25"/>
                    </a:cubicBezTo>
                    <a:cubicBezTo>
                      <a:pt x="463" y="8"/>
                      <a:pt x="424" y="0"/>
                      <a:pt x="386" y="0"/>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9" name="Google Shape;2992;p59"/>
              <p:cNvSpPr/>
              <p:nvPr/>
            </p:nvSpPr>
            <p:spPr>
              <a:xfrm>
                <a:off x="4220400" y="3050025"/>
                <a:ext cx="129775" cy="90450"/>
              </a:xfrm>
              <a:custGeom>
                <a:avLst/>
                <a:gdLst/>
                <a:ahLst/>
                <a:cxnLst/>
                <a:rect l="l" t="t" r="r" b="b"/>
                <a:pathLst>
                  <a:path w="5191" h="3618" extrusionOk="0">
                    <a:moveTo>
                      <a:pt x="240" y="0"/>
                    </a:moveTo>
                    <a:cubicBezTo>
                      <a:pt x="111" y="0"/>
                      <a:pt x="0" y="159"/>
                      <a:pt x="119" y="274"/>
                    </a:cubicBezTo>
                    <a:cubicBezTo>
                      <a:pt x="1410" y="1502"/>
                      <a:pt x="3089" y="3065"/>
                      <a:pt x="4815" y="3604"/>
                    </a:cubicBezTo>
                    <a:cubicBezTo>
                      <a:pt x="4844" y="3613"/>
                      <a:pt x="4871" y="3617"/>
                      <a:pt x="4897" y="3617"/>
                    </a:cubicBezTo>
                    <a:cubicBezTo>
                      <a:pt x="5119" y="3617"/>
                      <a:pt x="5191" y="3296"/>
                      <a:pt x="5004" y="3157"/>
                    </a:cubicBezTo>
                    <a:cubicBezTo>
                      <a:pt x="4301" y="2631"/>
                      <a:pt x="3439" y="2288"/>
                      <a:pt x="2695" y="1808"/>
                    </a:cubicBezTo>
                    <a:cubicBezTo>
                      <a:pt x="1869" y="1279"/>
                      <a:pt x="1092" y="684"/>
                      <a:pt x="349" y="43"/>
                    </a:cubicBezTo>
                    <a:cubicBezTo>
                      <a:pt x="315" y="13"/>
                      <a:pt x="277" y="0"/>
                      <a:pt x="240" y="0"/>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0" name="Google Shape;2993;p59"/>
              <p:cNvSpPr/>
              <p:nvPr/>
            </p:nvSpPr>
            <p:spPr>
              <a:xfrm>
                <a:off x="5240300" y="2543425"/>
                <a:ext cx="130750" cy="145550"/>
              </a:xfrm>
              <a:custGeom>
                <a:avLst/>
                <a:gdLst/>
                <a:ahLst/>
                <a:cxnLst/>
                <a:rect l="l" t="t" r="r" b="b"/>
                <a:pathLst>
                  <a:path w="5230" h="5822" extrusionOk="0">
                    <a:moveTo>
                      <a:pt x="4878" y="0"/>
                    </a:moveTo>
                    <a:cubicBezTo>
                      <a:pt x="4779" y="0"/>
                      <a:pt x="4677" y="42"/>
                      <a:pt x="4611" y="132"/>
                    </a:cubicBezTo>
                    <a:cubicBezTo>
                      <a:pt x="3889" y="1105"/>
                      <a:pt x="3344" y="2181"/>
                      <a:pt x="2568" y="3127"/>
                    </a:cubicBezTo>
                    <a:cubicBezTo>
                      <a:pt x="1853" y="4001"/>
                      <a:pt x="1039" y="4774"/>
                      <a:pt x="151" y="5470"/>
                    </a:cubicBezTo>
                    <a:cubicBezTo>
                      <a:pt x="0" y="5588"/>
                      <a:pt x="139" y="5821"/>
                      <a:pt x="300" y="5821"/>
                    </a:cubicBezTo>
                    <a:cubicBezTo>
                      <a:pt x="333" y="5821"/>
                      <a:pt x="366" y="5812"/>
                      <a:pt x="398" y="5790"/>
                    </a:cubicBezTo>
                    <a:cubicBezTo>
                      <a:pt x="2297" y="4504"/>
                      <a:pt x="4421" y="2611"/>
                      <a:pt x="5156" y="361"/>
                    </a:cubicBezTo>
                    <a:cubicBezTo>
                      <a:pt x="5229" y="137"/>
                      <a:pt x="5058" y="0"/>
                      <a:pt x="4878" y="0"/>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1" name="Google Shape;2994;p59"/>
              <p:cNvSpPr/>
              <p:nvPr/>
            </p:nvSpPr>
            <p:spPr>
              <a:xfrm>
                <a:off x="5337100" y="2605400"/>
                <a:ext cx="48400" cy="65600"/>
              </a:xfrm>
              <a:custGeom>
                <a:avLst/>
                <a:gdLst/>
                <a:ahLst/>
                <a:cxnLst/>
                <a:rect l="l" t="t" r="r" b="b"/>
                <a:pathLst>
                  <a:path w="1936" h="2624" extrusionOk="0">
                    <a:moveTo>
                      <a:pt x="1704" y="0"/>
                    </a:moveTo>
                    <a:cubicBezTo>
                      <a:pt x="1650" y="0"/>
                      <a:pt x="1594" y="19"/>
                      <a:pt x="1545" y="58"/>
                    </a:cubicBezTo>
                    <a:cubicBezTo>
                      <a:pt x="1252" y="296"/>
                      <a:pt x="1079" y="798"/>
                      <a:pt x="888" y="1128"/>
                    </a:cubicBezTo>
                    <a:cubicBezTo>
                      <a:pt x="643" y="1549"/>
                      <a:pt x="398" y="1959"/>
                      <a:pt x="97" y="2343"/>
                    </a:cubicBezTo>
                    <a:cubicBezTo>
                      <a:pt x="1" y="2468"/>
                      <a:pt x="95" y="2623"/>
                      <a:pt x="215" y="2623"/>
                    </a:cubicBezTo>
                    <a:cubicBezTo>
                      <a:pt x="252" y="2623"/>
                      <a:pt x="291" y="2609"/>
                      <a:pt x="327" y="2575"/>
                    </a:cubicBezTo>
                    <a:cubicBezTo>
                      <a:pt x="692" y="2238"/>
                      <a:pt x="1040" y="1878"/>
                      <a:pt x="1332" y="1475"/>
                    </a:cubicBezTo>
                    <a:cubicBezTo>
                      <a:pt x="1578" y="1139"/>
                      <a:pt x="1935" y="641"/>
                      <a:pt x="1918" y="210"/>
                    </a:cubicBezTo>
                    <a:cubicBezTo>
                      <a:pt x="1912" y="76"/>
                      <a:pt x="1813" y="0"/>
                      <a:pt x="1704" y="0"/>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22" name="Google Shape;2995;p59"/>
              <p:cNvSpPr/>
              <p:nvPr/>
            </p:nvSpPr>
            <p:spPr>
              <a:xfrm>
                <a:off x="4481825" y="2211375"/>
                <a:ext cx="44075" cy="47075"/>
              </a:xfrm>
              <a:custGeom>
                <a:avLst/>
                <a:gdLst/>
                <a:ahLst/>
                <a:cxnLst/>
                <a:rect l="l" t="t" r="r" b="b"/>
                <a:pathLst>
                  <a:path w="1763" h="1883" extrusionOk="0">
                    <a:moveTo>
                      <a:pt x="901" y="678"/>
                    </a:moveTo>
                    <a:cubicBezTo>
                      <a:pt x="902" y="678"/>
                      <a:pt x="915" y="680"/>
                      <a:pt x="931" y="683"/>
                    </a:cubicBezTo>
                    <a:lnTo>
                      <a:pt x="931" y="683"/>
                    </a:lnTo>
                    <a:cubicBezTo>
                      <a:pt x="909" y="679"/>
                      <a:pt x="901" y="678"/>
                      <a:pt x="901" y="678"/>
                    </a:cubicBezTo>
                    <a:close/>
                    <a:moveTo>
                      <a:pt x="629" y="0"/>
                    </a:moveTo>
                    <a:cubicBezTo>
                      <a:pt x="592" y="0"/>
                      <a:pt x="552" y="5"/>
                      <a:pt x="510" y="17"/>
                    </a:cubicBezTo>
                    <a:cubicBezTo>
                      <a:pt x="186" y="102"/>
                      <a:pt x="1" y="417"/>
                      <a:pt x="4" y="741"/>
                    </a:cubicBezTo>
                    <a:cubicBezTo>
                      <a:pt x="5" y="1010"/>
                      <a:pt x="159" y="1312"/>
                      <a:pt x="383" y="1509"/>
                    </a:cubicBezTo>
                    <a:lnTo>
                      <a:pt x="383" y="1509"/>
                    </a:lnTo>
                    <a:cubicBezTo>
                      <a:pt x="492" y="1723"/>
                      <a:pt x="737" y="1882"/>
                      <a:pt x="986" y="1882"/>
                    </a:cubicBezTo>
                    <a:cubicBezTo>
                      <a:pt x="1042" y="1882"/>
                      <a:pt x="1099" y="1874"/>
                      <a:pt x="1153" y="1857"/>
                    </a:cubicBezTo>
                    <a:cubicBezTo>
                      <a:pt x="1763" y="1665"/>
                      <a:pt x="1757" y="862"/>
                      <a:pt x="1400" y="455"/>
                    </a:cubicBezTo>
                    <a:cubicBezTo>
                      <a:pt x="1296" y="337"/>
                      <a:pt x="1171" y="253"/>
                      <a:pt x="1038" y="172"/>
                    </a:cubicBezTo>
                    <a:cubicBezTo>
                      <a:pt x="905" y="87"/>
                      <a:pt x="784" y="0"/>
                      <a:pt x="629" y="0"/>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dirty="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sp>
        <p:nvSpPr>
          <p:cNvPr id="35" name="Google Shape;2996;p59"/>
          <p:cNvSpPr txBox="1"/>
          <p:nvPr/>
        </p:nvSpPr>
        <p:spPr>
          <a:xfrm>
            <a:off x="5642389" y="1902555"/>
            <a:ext cx="5047200" cy="15020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ctr"/>
            <a:r>
              <a:rPr lang="en-US" sz="6000" kern="0" dirty="0">
                <a:solidFill>
                  <a:srgbClr val="FFFF00"/>
                </a:solidFill>
                <a:latin typeface="Itim" panose="00000500000000000000" pitchFamily="2" charset="-34"/>
                <a:cs typeface="Itim" panose="00000500000000000000" pitchFamily="2" charset="-34"/>
              </a:rPr>
              <a:t>MANY THANKS!</a:t>
            </a:r>
            <a:endParaRPr lang="en-US" sz="6000" kern="0" dirty="0">
              <a:solidFill>
                <a:srgbClr val="FFFF00"/>
              </a:solidFill>
              <a:latin typeface="Itim" panose="00000500000000000000" pitchFamily="2" charset="-34"/>
              <a:cs typeface="Itim" panose="00000500000000000000" pitchFamily="2" charset="-34"/>
            </a:endParaRPr>
          </a:p>
        </p:txBody>
      </p:sp>
      <p:sp>
        <p:nvSpPr>
          <p:cNvPr id="66" name="Google Shape;3028;p59"/>
          <p:cNvSpPr/>
          <p:nvPr/>
        </p:nvSpPr>
        <p:spPr>
          <a:xfrm>
            <a:off x="1124667" y="927464"/>
            <a:ext cx="377733" cy="360733"/>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nvGrpSpPr>
          <p:cNvPr id="67" name="Google Shape;3029;p59"/>
          <p:cNvGrpSpPr/>
          <p:nvPr/>
        </p:nvGrpSpPr>
        <p:grpSpPr>
          <a:xfrm>
            <a:off x="1502411" y="1542511"/>
            <a:ext cx="2498903" cy="4043216"/>
            <a:chOff x="1029750" y="636475"/>
            <a:chExt cx="1046325" cy="1692950"/>
          </a:xfrm>
        </p:grpSpPr>
        <p:sp>
          <p:nvSpPr>
            <p:cNvPr id="68" name="Google Shape;3030;p59"/>
            <p:cNvSpPr/>
            <p:nvPr/>
          </p:nvSpPr>
          <p:spPr>
            <a:xfrm>
              <a:off x="1674000" y="1091775"/>
              <a:ext cx="52100" cy="52100"/>
            </a:xfrm>
            <a:custGeom>
              <a:avLst/>
              <a:gdLst/>
              <a:ahLst/>
              <a:cxnLst/>
              <a:rect l="l" t="t" r="r" b="b"/>
              <a:pathLst>
                <a:path w="2084" h="2084" extrusionOk="0">
                  <a:moveTo>
                    <a:pt x="1042" y="1"/>
                  </a:moveTo>
                  <a:cubicBezTo>
                    <a:pt x="467" y="1"/>
                    <a:pt x="0" y="467"/>
                    <a:pt x="0" y="1042"/>
                  </a:cubicBezTo>
                  <a:cubicBezTo>
                    <a:pt x="0" y="1618"/>
                    <a:pt x="467" y="2084"/>
                    <a:pt x="1042" y="2084"/>
                  </a:cubicBezTo>
                  <a:cubicBezTo>
                    <a:pt x="1618" y="2084"/>
                    <a:pt x="2083" y="1618"/>
                    <a:pt x="2083" y="1042"/>
                  </a:cubicBezTo>
                  <a:cubicBezTo>
                    <a:pt x="2083" y="467"/>
                    <a:pt x="1618" y="1"/>
                    <a:pt x="1042"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69" name="Google Shape;3031;p59"/>
            <p:cNvSpPr/>
            <p:nvPr/>
          </p:nvSpPr>
          <p:spPr>
            <a:xfrm>
              <a:off x="1346350" y="1837900"/>
              <a:ext cx="417825" cy="491525"/>
            </a:xfrm>
            <a:custGeom>
              <a:avLst/>
              <a:gdLst/>
              <a:ahLst/>
              <a:cxnLst/>
              <a:rect l="l" t="t" r="r" b="b"/>
              <a:pathLst>
                <a:path w="16713" h="19661" extrusionOk="0">
                  <a:moveTo>
                    <a:pt x="8361" y="3423"/>
                  </a:moveTo>
                  <a:cubicBezTo>
                    <a:pt x="11113" y="3423"/>
                    <a:pt x="13345" y="5843"/>
                    <a:pt x="13345" y="8826"/>
                  </a:cubicBezTo>
                  <a:cubicBezTo>
                    <a:pt x="13334" y="11815"/>
                    <a:pt x="11103" y="14235"/>
                    <a:pt x="8346" y="14235"/>
                  </a:cubicBezTo>
                  <a:lnTo>
                    <a:pt x="8237" y="14235"/>
                  </a:lnTo>
                  <a:cubicBezTo>
                    <a:pt x="8216" y="14235"/>
                    <a:pt x="8193" y="14235"/>
                    <a:pt x="8172" y="14233"/>
                  </a:cubicBezTo>
                  <a:cubicBezTo>
                    <a:pt x="8114" y="14231"/>
                    <a:pt x="8057" y="14229"/>
                    <a:pt x="7998" y="14222"/>
                  </a:cubicBezTo>
                  <a:cubicBezTo>
                    <a:pt x="7982" y="14222"/>
                    <a:pt x="7961" y="14220"/>
                    <a:pt x="7942" y="14218"/>
                  </a:cubicBezTo>
                  <a:cubicBezTo>
                    <a:pt x="7908" y="14214"/>
                    <a:pt x="7871" y="14212"/>
                    <a:pt x="7837" y="14208"/>
                  </a:cubicBezTo>
                  <a:lnTo>
                    <a:pt x="7774" y="14199"/>
                  </a:lnTo>
                  <a:cubicBezTo>
                    <a:pt x="7735" y="14193"/>
                    <a:pt x="7699" y="14189"/>
                    <a:pt x="7659" y="14183"/>
                  </a:cubicBezTo>
                  <a:cubicBezTo>
                    <a:pt x="7641" y="14181"/>
                    <a:pt x="7620" y="14178"/>
                    <a:pt x="7601" y="14176"/>
                  </a:cubicBezTo>
                  <a:cubicBezTo>
                    <a:pt x="7582" y="14172"/>
                    <a:pt x="7561" y="14170"/>
                    <a:pt x="7544" y="14164"/>
                  </a:cubicBezTo>
                  <a:cubicBezTo>
                    <a:pt x="7525" y="14162"/>
                    <a:pt x="7507" y="14160"/>
                    <a:pt x="7490" y="14153"/>
                  </a:cubicBezTo>
                  <a:cubicBezTo>
                    <a:pt x="7471" y="14151"/>
                    <a:pt x="7452" y="14147"/>
                    <a:pt x="7433" y="14143"/>
                  </a:cubicBezTo>
                  <a:cubicBezTo>
                    <a:pt x="7402" y="14139"/>
                    <a:pt x="7370" y="14130"/>
                    <a:pt x="7339" y="14122"/>
                  </a:cubicBezTo>
                  <a:cubicBezTo>
                    <a:pt x="7324" y="14120"/>
                    <a:pt x="7308" y="14116"/>
                    <a:pt x="7293" y="14111"/>
                  </a:cubicBezTo>
                  <a:lnTo>
                    <a:pt x="7190" y="14088"/>
                  </a:lnTo>
                  <a:cubicBezTo>
                    <a:pt x="7165" y="14080"/>
                    <a:pt x="7138" y="14076"/>
                    <a:pt x="7113" y="14068"/>
                  </a:cubicBezTo>
                  <a:lnTo>
                    <a:pt x="7056" y="14053"/>
                  </a:lnTo>
                  <a:cubicBezTo>
                    <a:pt x="7040" y="14047"/>
                    <a:pt x="7023" y="14042"/>
                    <a:pt x="7004" y="14036"/>
                  </a:cubicBezTo>
                  <a:cubicBezTo>
                    <a:pt x="6979" y="14028"/>
                    <a:pt x="6950" y="14021"/>
                    <a:pt x="6925" y="14011"/>
                  </a:cubicBezTo>
                  <a:cubicBezTo>
                    <a:pt x="6897" y="14003"/>
                    <a:pt x="6872" y="13992"/>
                    <a:pt x="6845" y="13984"/>
                  </a:cubicBezTo>
                  <a:cubicBezTo>
                    <a:pt x="6812" y="13973"/>
                    <a:pt x="6780" y="13961"/>
                    <a:pt x="6747" y="13948"/>
                  </a:cubicBezTo>
                  <a:cubicBezTo>
                    <a:pt x="6728" y="13942"/>
                    <a:pt x="6709" y="13934"/>
                    <a:pt x="6690" y="13927"/>
                  </a:cubicBezTo>
                  <a:cubicBezTo>
                    <a:pt x="6663" y="13917"/>
                    <a:pt x="6634" y="13902"/>
                    <a:pt x="6604" y="13892"/>
                  </a:cubicBezTo>
                  <a:cubicBezTo>
                    <a:pt x="6602" y="13892"/>
                    <a:pt x="6602" y="13892"/>
                    <a:pt x="6602" y="13890"/>
                  </a:cubicBezTo>
                  <a:cubicBezTo>
                    <a:pt x="6594" y="13888"/>
                    <a:pt x="6586" y="13885"/>
                    <a:pt x="6581" y="13881"/>
                  </a:cubicBezTo>
                  <a:cubicBezTo>
                    <a:pt x="6531" y="13860"/>
                    <a:pt x="6479" y="13839"/>
                    <a:pt x="6429" y="13816"/>
                  </a:cubicBezTo>
                  <a:cubicBezTo>
                    <a:pt x="6418" y="13812"/>
                    <a:pt x="6406" y="13806"/>
                    <a:pt x="6395" y="13802"/>
                  </a:cubicBezTo>
                  <a:cubicBezTo>
                    <a:pt x="6380" y="13793"/>
                    <a:pt x="6362" y="13785"/>
                    <a:pt x="6345" y="13777"/>
                  </a:cubicBezTo>
                  <a:cubicBezTo>
                    <a:pt x="6318" y="13764"/>
                    <a:pt x="6290" y="13751"/>
                    <a:pt x="6261" y="13735"/>
                  </a:cubicBezTo>
                  <a:cubicBezTo>
                    <a:pt x="6238" y="13724"/>
                    <a:pt x="6217" y="13712"/>
                    <a:pt x="6194" y="13701"/>
                  </a:cubicBezTo>
                  <a:cubicBezTo>
                    <a:pt x="6184" y="13697"/>
                    <a:pt x="6175" y="13691"/>
                    <a:pt x="6165" y="13687"/>
                  </a:cubicBezTo>
                  <a:cubicBezTo>
                    <a:pt x="6146" y="13678"/>
                    <a:pt x="6129" y="13668"/>
                    <a:pt x="6112" y="13657"/>
                  </a:cubicBezTo>
                  <a:lnTo>
                    <a:pt x="6027" y="13609"/>
                  </a:lnTo>
                  <a:cubicBezTo>
                    <a:pt x="6004" y="13597"/>
                    <a:pt x="5976" y="13582"/>
                    <a:pt x="5953" y="13567"/>
                  </a:cubicBezTo>
                  <a:cubicBezTo>
                    <a:pt x="5951" y="13567"/>
                    <a:pt x="5951" y="13567"/>
                    <a:pt x="5947" y="13565"/>
                  </a:cubicBezTo>
                  <a:cubicBezTo>
                    <a:pt x="5935" y="13557"/>
                    <a:pt x="5922" y="13550"/>
                    <a:pt x="5911" y="13542"/>
                  </a:cubicBezTo>
                  <a:cubicBezTo>
                    <a:pt x="5882" y="13523"/>
                    <a:pt x="5851" y="13504"/>
                    <a:pt x="5821" y="13488"/>
                  </a:cubicBezTo>
                  <a:cubicBezTo>
                    <a:pt x="5807" y="13477"/>
                    <a:pt x="5790" y="13467"/>
                    <a:pt x="5775" y="13458"/>
                  </a:cubicBezTo>
                  <a:cubicBezTo>
                    <a:pt x="5755" y="13446"/>
                    <a:pt x="5736" y="13431"/>
                    <a:pt x="5715" y="13419"/>
                  </a:cubicBezTo>
                  <a:cubicBezTo>
                    <a:pt x="5679" y="13396"/>
                    <a:pt x="5644" y="13373"/>
                    <a:pt x="5610" y="13345"/>
                  </a:cubicBezTo>
                  <a:cubicBezTo>
                    <a:pt x="5577" y="13322"/>
                    <a:pt x="5545" y="13299"/>
                    <a:pt x="5512" y="13272"/>
                  </a:cubicBezTo>
                  <a:lnTo>
                    <a:pt x="5472" y="13241"/>
                  </a:lnTo>
                  <a:cubicBezTo>
                    <a:pt x="5453" y="13226"/>
                    <a:pt x="5432" y="13211"/>
                    <a:pt x="5413" y="13197"/>
                  </a:cubicBezTo>
                  <a:lnTo>
                    <a:pt x="5367" y="13157"/>
                  </a:lnTo>
                  <a:lnTo>
                    <a:pt x="5319" y="13117"/>
                  </a:lnTo>
                  <a:cubicBezTo>
                    <a:pt x="5296" y="13096"/>
                    <a:pt x="5271" y="13075"/>
                    <a:pt x="5246" y="13054"/>
                  </a:cubicBezTo>
                  <a:cubicBezTo>
                    <a:pt x="5235" y="13044"/>
                    <a:pt x="5225" y="13038"/>
                    <a:pt x="5212" y="13027"/>
                  </a:cubicBezTo>
                  <a:cubicBezTo>
                    <a:pt x="5191" y="13008"/>
                    <a:pt x="5170" y="12990"/>
                    <a:pt x="5150" y="12969"/>
                  </a:cubicBezTo>
                  <a:cubicBezTo>
                    <a:pt x="5129" y="12950"/>
                    <a:pt x="5108" y="12929"/>
                    <a:pt x="5087" y="12912"/>
                  </a:cubicBezTo>
                  <a:cubicBezTo>
                    <a:pt x="5072" y="12897"/>
                    <a:pt x="5057" y="12883"/>
                    <a:pt x="5043" y="12870"/>
                  </a:cubicBezTo>
                  <a:cubicBezTo>
                    <a:pt x="5020" y="12845"/>
                    <a:pt x="4995" y="12824"/>
                    <a:pt x="4974" y="12801"/>
                  </a:cubicBezTo>
                  <a:cubicBezTo>
                    <a:pt x="4953" y="12780"/>
                    <a:pt x="4932" y="12759"/>
                    <a:pt x="4911" y="12736"/>
                  </a:cubicBezTo>
                  <a:cubicBezTo>
                    <a:pt x="4863" y="12684"/>
                    <a:pt x="4813" y="12632"/>
                    <a:pt x="4762" y="12577"/>
                  </a:cubicBezTo>
                  <a:lnTo>
                    <a:pt x="4700" y="12506"/>
                  </a:lnTo>
                  <a:cubicBezTo>
                    <a:pt x="4633" y="12426"/>
                    <a:pt x="4570" y="12347"/>
                    <a:pt x="4507" y="12265"/>
                  </a:cubicBezTo>
                  <a:cubicBezTo>
                    <a:pt x="4501" y="12257"/>
                    <a:pt x="4496" y="12251"/>
                    <a:pt x="4490" y="12244"/>
                  </a:cubicBezTo>
                  <a:cubicBezTo>
                    <a:pt x="4455" y="12194"/>
                    <a:pt x="4417" y="12148"/>
                    <a:pt x="4383" y="12098"/>
                  </a:cubicBezTo>
                  <a:cubicBezTo>
                    <a:pt x="4373" y="12085"/>
                    <a:pt x="4365" y="12071"/>
                    <a:pt x="4356" y="12058"/>
                  </a:cubicBezTo>
                  <a:cubicBezTo>
                    <a:pt x="4344" y="12041"/>
                    <a:pt x="4331" y="12018"/>
                    <a:pt x="4319" y="12001"/>
                  </a:cubicBezTo>
                  <a:cubicBezTo>
                    <a:pt x="4310" y="11989"/>
                    <a:pt x="4302" y="11978"/>
                    <a:pt x="4293" y="11964"/>
                  </a:cubicBezTo>
                  <a:cubicBezTo>
                    <a:pt x="4272" y="11932"/>
                    <a:pt x="4249" y="11899"/>
                    <a:pt x="4231" y="11865"/>
                  </a:cubicBezTo>
                  <a:cubicBezTo>
                    <a:pt x="4224" y="11855"/>
                    <a:pt x="4218" y="11840"/>
                    <a:pt x="4210" y="11830"/>
                  </a:cubicBezTo>
                  <a:cubicBezTo>
                    <a:pt x="4168" y="11763"/>
                    <a:pt x="4130" y="11694"/>
                    <a:pt x="4090" y="11627"/>
                  </a:cubicBezTo>
                  <a:lnTo>
                    <a:pt x="4059" y="11572"/>
                  </a:lnTo>
                  <a:cubicBezTo>
                    <a:pt x="4007" y="11478"/>
                    <a:pt x="3959" y="11384"/>
                    <a:pt x="3912" y="11286"/>
                  </a:cubicBezTo>
                  <a:cubicBezTo>
                    <a:pt x="3902" y="11269"/>
                    <a:pt x="3894" y="11248"/>
                    <a:pt x="3885" y="11229"/>
                  </a:cubicBezTo>
                  <a:cubicBezTo>
                    <a:pt x="3873" y="11200"/>
                    <a:pt x="3860" y="11175"/>
                    <a:pt x="3850" y="11145"/>
                  </a:cubicBezTo>
                  <a:cubicBezTo>
                    <a:pt x="3837" y="11116"/>
                    <a:pt x="3827" y="11091"/>
                    <a:pt x="3812" y="11062"/>
                  </a:cubicBezTo>
                  <a:cubicBezTo>
                    <a:pt x="3802" y="11039"/>
                    <a:pt x="3795" y="11013"/>
                    <a:pt x="3785" y="10990"/>
                  </a:cubicBezTo>
                  <a:cubicBezTo>
                    <a:pt x="3747" y="10896"/>
                    <a:pt x="3712" y="10802"/>
                    <a:pt x="3680" y="10706"/>
                  </a:cubicBezTo>
                  <a:cubicBezTo>
                    <a:pt x="3674" y="10693"/>
                    <a:pt x="3670" y="10676"/>
                    <a:pt x="3665" y="10664"/>
                  </a:cubicBezTo>
                  <a:cubicBezTo>
                    <a:pt x="3655" y="10639"/>
                    <a:pt x="3649" y="10609"/>
                    <a:pt x="3640" y="10582"/>
                  </a:cubicBezTo>
                  <a:cubicBezTo>
                    <a:pt x="3619" y="10519"/>
                    <a:pt x="3601" y="10455"/>
                    <a:pt x="3582" y="10390"/>
                  </a:cubicBezTo>
                  <a:cubicBezTo>
                    <a:pt x="3580" y="10379"/>
                    <a:pt x="3578" y="10367"/>
                    <a:pt x="3571" y="10356"/>
                  </a:cubicBezTo>
                  <a:cubicBezTo>
                    <a:pt x="3565" y="10331"/>
                    <a:pt x="3559" y="10306"/>
                    <a:pt x="3550" y="10281"/>
                  </a:cubicBezTo>
                  <a:cubicBezTo>
                    <a:pt x="3546" y="10260"/>
                    <a:pt x="3540" y="10243"/>
                    <a:pt x="3536" y="10222"/>
                  </a:cubicBezTo>
                  <a:cubicBezTo>
                    <a:pt x="3523" y="10166"/>
                    <a:pt x="3508" y="10111"/>
                    <a:pt x="3498" y="10057"/>
                  </a:cubicBezTo>
                  <a:cubicBezTo>
                    <a:pt x="3496" y="10040"/>
                    <a:pt x="3492" y="10023"/>
                    <a:pt x="3488" y="10005"/>
                  </a:cubicBezTo>
                  <a:lnTo>
                    <a:pt x="3481" y="9965"/>
                  </a:lnTo>
                  <a:cubicBezTo>
                    <a:pt x="3475" y="9942"/>
                    <a:pt x="3471" y="9919"/>
                    <a:pt x="3467" y="9892"/>
                  </a:cubicBezTo>
                  <a:cubicBezTo>
                    <a:pt x="3467" y="9887"/>
                    <a:pt x="3465" y="9881"/>
                    <a:pt x="3465" y="9879"/>
                  </a:cubicBezTo>
                  <a:cubicBezTo>
                    <a:pt x="3462" y="9862"/>
                    <a:pt x="3460" y="9845"/>
                    <a:pt x="3456" y="9829"/>
                  </a:cubicBezTo>
                  <a:cubicBezTo>
                    <a:pt x="3454" y="9814"/>
                    <a:pt x="3452" y="9799"/>
                    <a:pt x="3450" y="9785"/>
                  </a:cubicBezTo>
                  <a:cubicBezTo>
                    <a:pt x="3441" y="9741"/>
                    <a:pt x="3435" y="9695"/>
                    <a:pt x="3429" y="9651"/>
                  </a:cubicBezTo>
                  <a:cubicBezTo>
                    <a:pt x="3423" y="9621"/>
                    <a:pt x="3421" y="9590"/>
                    <a:pt x="3414" y="9559"/>
                  </a:cubicBezTo>
                  <a:cubicBezTo>
                    <a:pt x="3412" y="9538"/>
                    <a:pt x="3410" y="9521"/>
                    <a:pt x="3408" y="9500"/>
                  </a:cubicBezTo>
                  <a:cubicBezTo>
                    <a:pt x="3404" y="9479"/>
                    <a:pt x="3402" y="9460"/>
                    <a:pt x="3402" y="9439"/>
                  </a:cubicBezTo>
                  <a:cubicBezTo>
                    <a:pt x="3400" y="9418"/>
                    <a:pt x="3398" y="9400"/>
                    <a:pt x="3398" y="9379"/>
                  </a:cubicBezTo>
                  <a:cubicBezTo>
                    <a:pt x="3393" y="9356"/>
                    <a:pt x="3391" y="9328"/>
                    <a:pt x="3391" y="9305"/>
                  </a:cubicBezTo>
                  <a:cubicBezTo>
                    <a:pt x="3389" y="9261"/>
                    <a:pt x="3387" y="9220"/>
                    <a:pt x="3383" y="9176"/>
                  </a:cubicBezTo>
                  <a:cubicBezTo>
                    <a:pt x="3383" y="9161"/>
                    <a:pt x="3381" y="9148"/>
                    <a:pt x="3381" y="9138"/>
                  </a:cubicBezTo>
                  <a:cubicBezTo>
                    <a:pt x="3381" y="9119"/>
                    <a:pt x="3379" y="9102"/>
                    <a:pt x="3379" y="9086"/>
                  </a:cubicBezTo>
                  <a:cubicBezTo>
                    <a:pt x="3377" y="9044"/>
                    <a:pt x="3377" y="9000"/>
                    <a:pt x="3372" y="8956"/>
                  </a:cubicBezTo>
                  <a:lnTo>
                    <a:pt x="3372" y="8899"/>
                  </a:lnTo>
                  <a:lnTo>
                    <a:pt x="3372" y="8830"/>
                  </a:lnTo>
                  <a:lnTo>
                    <a:pt x="3372" y="8759"/>
                  </a:lnTo>
                  <a:lnTo>
                    <a:pt x="3372" y="8711"/>
                  </a:lnTo>
                  <a:lnTo>
                    <a:pt x="3372" y="8675"/>
                  </a:lnTo>
                  <a:cubicBezTo>
                    <a:pt x="3372" y="8654"/>
                    <a:pt x="3372" y="8631"/>
                    <a:pt x="3377" y="8610"/>
                  </a:cubicBezTo>
                  <a:cubicBezTo>
                    <a:pt x="3379" y="8543"/>
                    <a:pt x="3381" y="8479"/>
                    <a:pt x="3387" y="8414"/>
                  </a:cubicBezTo>
                  <a:lnTo>
                    <a:pt x="3387" y="8412"/>
                  </a:lnTo>
                  <a:cubicBezTo>
                    <a:pt x="3387" y="8397"/>
                    <a:pt x="3389" y="8382"/>
                    <a:pt x="3389" y="8370"/>
                  </a:cubicBezTo>
                  <a:cubicBezTo>
                    <a:pt x="3389" y="8353"/>
                    <a:pt x="3391" y="8340"/>
                    <a:pt x="3391" y="8328"/>
                  </a:cubicBezTo>
                  <a:cubicBezTo>
                    <a:pt x="3391" y="8313"/>
                    <a:pt x="3393" y="8301"/>
                    <a:pt x="3393" y="8286"/>
                  </a:cubicBezTo>
                  <a:cubicBezTo>
                    <a:pt x="3393" y="8271"/>
                    <a:pt x="3398" y="8259"/>
                    <a:pt x="3398" y="8244"/>
                  </a:cubicBezTo>
                  <a:cubicBezTo>
                    <a:pt x="3400" y="8225"/>
                    <a:pt x="3400" y="8206"/>
                    <a:pt x="3402" y="8188"/>
                  </a:cubicBezTo>
                  <a:cubicBezTo>
                    <a:pt x="3408" y="8133"/>
                    <a:pt x="3414" y="8079"/>
                    <a:pt x="3423" y="8024"/>
                  </a:cubicBezTo>
                  <a:cubicBezTo>
                    <a:pt x="3425" y="7995"/>
                    <a:pt x="3431" y="7968"/>
                    <a:pt x="3435" y="7943"/>
                  </a:cubicBezTo>
                  <a:cubicBezTo>
                    <a:pt x="3439" y="7920"/>
                    <a:pt x="3444" y="7895"/>
                    <a:pt x="3446" y="7872"/>
                  </a:cubicBezTo>
                  <a:lnTo>
                    <a:pt x="3471" y="7738"/>
                  </a:lnTo>
                  <a:cubicBezTo>
                    <a:pt x="3475" y="7712"/>
                    <a:pt x="3481" y="7683"/>
                    <a:pt x="3485" y="7658"/>
                  </a:cubicBezTo>
                  <a:cubicBezTo>
                    <a:pt x="3498" y="7589"/>
                    <a:pt x="3515" y="7522"/>
                    <a:pt x="3534" y="7453"/>
                  </a:cubicBezTo>
                  <a:lnTo>
                    <a:pt x="3548" y="7390"/>
                  </a:lnTo>
                  <a:lnTo>
                    <a:pt x="3565" y="7327"/>
                  </a:lnTo>
                  <a:cubicBezTo>
                    <a:pt x="3575" y="7288"/>
                    <a:pt x="3586" y="7252"/>
                    <a:pt x="3596" y="7212"/>
                  </a:cubicBezTo>
                  <a:cubicBezTo>
                    <a:pt x="3598" y="7200"/>
                    <a:pt x="3603" y="7187"/>
                    <a:pt x="3607" y="7172"/>
                  </a:cubicBezTo>
                  <a:cubicBezTo>
                    <a:pt x="3613" y="7149"/>
                    <a:pt x="3619" y="7126"/>
                    <a:pt x="3628" y="7103"/>
                  </a:cubicBezTo>
                  <a:cubicBezTo>
                    <a:pt x="3632" y="7087"/>
                    <a:pt x="3638" y="7074"/>
                    <a:pt x="3640" y="7057"/>
                  </a:cubicBezTo>
                  <a:cubicBezTo>
                    <a:pt x="3645" y="7043"/>
                    <a:pt x="3651" y="7030"/>
                    <a:pt x="3655" y="7013"/>
                  </a:cubicBezTo>
                  <a:cubicBezTo>
                    <a:pt x="3665" y="6984"/>
                    <a:pt x="3674" y="6959"/>
                    <a:pt x="3684" y="6932"/>
                  </a:cubicBezTo>
                  <a:cubicBezTo>
                    <a:pt x="3701" y="6890"/>
                    <a:pt x="3716" y="6846"/>
                    <a:pt x="3732" y="6804"/>
                  </a:cubicBezTo>
                  <a:cubicBezTo>
                    <a:pt x="3737" y="6794"/>
                    <a:pt x="3739" y="6781"/>
                    <a:pt x="3745" y="6770"/>
                  </a:cubicBezTo>
                  <a:cubicBezTo>
                    <a:pt x="3745" y="6768"/>
                    <a:pt x="3747" y="6762"/>
                    <a:pt x="3749" y="6760"/>
                  </a:cubicBezTo>
                  <a:cubicBezTo>
                    <a:pt x="3755" y="6750"/>
                    <a:pt x="3758" y="6737"/>
                    <a:pt x="3764" y="6727"/>
                  </a:cubicBezTo>
                  <a:cubicBezTo>
                    <a:pt x="3766" y="6718"/>
                    <a:pt x="3768" y="6708"/>
                    <a:pt x="3774" y="6699"/>
                  </a:cubicBezTo>
                  <a:cubicBezTo>
                    <a:pt x="3778" y="6687"/>
                    <a:pt x="3785" y="6674"/>
                    <a:pt x="3789" y="6664"/>
                  </a:cubicBezTo>
                  <a:cubicBezTo>
                    <a:pt x="3850" y="6511"/>
                    <a:pt x="3917" y="6364"/>
                    <a:pt x="3990" y="6220"/>
                  </a:cubicBezTo>
                  <a:cubicBezTo>
                    <a:pt x="3998" y="6205"/>
                    <a:pt x="4007" y="6193"/>
                    <a:pt x="4015" y="6176"/>
                  </a:cubicBezTo>
                  <a:cubicBezTo>
                    <a:pt x="4019" y="6163"/>
                    <a:pt x="4028" y="6153"/>
                    <a:pt x="4032" y="6140"/>
                  </a:cubicBezTo>
                  <a:lnTo>
                    <a:pt x="4063" y="6084"/>
                  </a:lnTo>
                  <a:cubicBezTo>
                    <a:pt x="4074" y="6063"/>
                    <a:pt x="4084" y="6046"/>
                    <a:pt x="4095" y="6025"/>
                  </a:cubicBezTo>
                  <a:cubicBezTo>
                    <a:pt x="4101" y="6011"/>
                    <a:pt x="4109" y="6000"/>
                    <a:pt x="4116" y="5988"/>
                  </a:cubicBezTo>
                  <a:cubicBezTo>
                    <a:pt x="4116" y="5986"/>
                    <a:pt x="4120" y="5986"/>
                    <a:pt x="4120" y="5983"/>
                  </a:cubicBezTo>
                  <a:cubicBezTo>
                    <a:pt x="4132" y="5962"/>
                    <a:pt x="4145" y="5937"/>
                    <a:pt x="4157" y="5916"/>
                  </a:cubicBezTo>
                  <a:cubicBezTo>
                    <a:pt x="4164" y="5910"/>
                    <a:pt x="4168" y="5900"/>
                    <a:pt x="4174" y="5891"/>
                  </a:cubicBezTo>
                  <a:lnTo>
                    <a:pt x="4214" y="5829"/>
                  </a:lnTo>
                  <a:cubicBezTo>
                    <a:pt x="4220" y="5818"/>
                    <a:pt x="4226" y="5806"/>
                    <a:pt x="4235" y="5795"/>
                  </a:cubicBezTo>
                  <a:cubicBezTo>
                    <a:pt x="4329" y="5644"/>
                    <a:pt x="4429" y="5498"/>
                    <a:pt x="4534" y="5360"/>
                  </a:cubicBezTo>
                  <a:cubicBezTo>
                    <a:pt x="4545" y="5345"/>
                    <a:pt x="4559" y="5330"/>
                    <a:pt x="4570" y="5316"/>
                  </a:cubicBezTo>
                  <a:cubicBezTo>
                    <a:pt x="4605" y="5268"/>
                    <a:pt x="4643" y="5224"/>
                    <a:pt x="4679" y="5180"/>
                  </a:cubicBezTo>
                  <a:cubicBezTo>
                    <a:pt x="4687" y="5169"/>
                    <a:pt x="4697" y="5159"/>
                    <a:pt x="4708" y="5146"/>
                  </a:cubicBezTo>
                  <a:cubicBezTo>
                    <a:pt x="4718" y="5131"/>
                    <a:pt x="4731" y="5119"/>
                    <a:pt x="4741" y="5106"/>
                  </a:cubicBezTo>
                  <a:cubicBezTo>
                    <a:pt x="4771" y="5073"/>
                    <a:pt x="4800" y="5041"/>
                    <a:pt x="4827" y="5010"/>
                  </a:cubicBezTo>
                  <a:cubicBezTo>
                    <a:pt x="4890" y="4939"/>
                    <a:pt x="4959" y="4874"/>
                    <a:pt x="5024" y="4807"/>
                  </a:cubicBezTo>
                  <a:lnTo>
                    <a:pt x="5066" y="4765"/>
                  </a:lnTo>
                  <a:cubicBezTo>
                    <a:pt x="5074" y="4759"/>
                    <a:pt x="5085" y="4751"/>
                    <a:pt x="5093" y="4742"/>
                  </a:cubicBezTo>
                  <a:cubicBezTo>
                    <a:pt x="5108" y="4730"/>
                    <a:pt x="5120" y="4713"/>
                    <a:pt x="5137" y="4700"/>
                  </a:cubicBezTo>
                  <a:cubicBezTo>
                    <a:pt x="5147" y="4690"/>
                    <a:pt x="5160" y="4679"/>
                    <a:pt x="5170" y="4669"/>
                  </a:cubicBezTo>
                  <a:cubicBezTo>
                    <a:pt x="5189" y="4654"/>
                    <a:pt x="5208" y="4635"/>
                    <a:pt x="5229" y="4619"/>
                  </a:cubicBezTo>
                  <a:cubicBezTo>
                    <a:pt x="5235" y="4612"/>
                    <a:pt x="5244" y="4606"/>
                    <a:pt x="5252" y="4598"/>
                  </a:cubicBezTo>
                  <a:cubicBezTo>
                    <a:pt x="5380" y="4489"/>
                    <a:pt x="5514" y="4384"/>
                    <a:pt x="5652" y="4288"/>
                  </a:cubicBezTo>
                  <a:cubicBezTo>
                    <a:pt x="5660" y="4282"/>
                    <a:pt x="5669" y="4273"/>
                    <a:pt x="5679" y="4269"/>
                  </a:cubicBezTo>
                  <a:cubicBezTo>
                    <a:pt x="5700" y="4257"/>
                    <a:pt x="5717" y="4242"/>
                    <a:pt x="5738" y="4227"/>
                  </a:cubicBezTo>
                  <a:cubicBezTo>
                    <a:pt x="5759" y="4215"/>
                    <a:pt x="5780" y="4198"/>
                    <a:pt x="5801" y="4185"/>
                  </a:cubicBezTo>
                  <a:cubicBezTo>
                    <a:pt x="5828" y="4166"/>
                    <a:pt x="5857" y="4152"/>
                    <a:pt x="5882" y="4133"/>
                  </a:cubicBezTo>
                  <a:cubicBezTo>
                    <a:pt x="5909" y="4116"/>
                    <a:pt x="5937" y="4100"/>
                    <a:pt x="5964" y="4083"/>
                  </a:cubicBezTo>
                  <a:cubicBezTo>
                    <a:pt x="6014" y="4053"/>
                    <a:pt x="6066" y="4022"/>
                    <a:pt x="6119" y="3997"/>
                  </a:cubicBezTo>
                  <a:cubicBezTo>
                    <a:pt x="6121" y="3995"/>
                    <a:pt x="6123" y="3995"/>
                    <a:pt x="6129" y="3991"/>
                  </a:cubicBezTo>
                  <a:cubicBezTo>
                    <a:pt x="6152" y="3978"/>
                    <a:pt x="6175" y="3968"/>
                    <a:pt x="6196" y="3955"/>
                  </a:cubicBezTo>
                  <a:lnTo>
                    <a:pt x="6370" y="3869"/>
                  </a:lnTo>
                  <a:cubicBezTo>
                    <a:pt x="6380" y="3863"/>
                    <a:pt x="6391" y="3859"/>
                    <a:pt x="6401" y="3855"/>
                  </a:cubicBezTo>
                  <a:cubicBezTo>
                    <a:pt x="6426" y="3842"/>
                    <a:pt x="6449" y="3832"/>
                    <a:pt x="6477" y="3821"/>
                  </a:cubicBezTo>
                  <a:cubicBezTo>
                    <a:pt x="6508" y="3809"/>
                    <a:pt x="6539" y="3796"/>
                    <a:pt x="6571" y="3779"/>
                  </a:cubicBezTo>
                  <a:cubicBezTo>
                    <a:pt x="6592" y="3771"/>
                    <a:pt x="6613" y="3760"/>
                    <a:pt x="6636" y="3754"/>
                  </a:cubicBezTo>
                  <a:cubicBezTo>
                    <a:pt x="6667" y="3739"/>
                    <a:pt x="6699" y="3727"/>
                    <a:pt x="6732" y="3716"/>
                  </a:cubicBezTo>
                  <a:cubicBezTo>
                    <a:pt x="6751" y="3708"/>
                    <a:pt x="6770" y="3704"/>
                    <a:pt x="6789" y="3696"/>
                  </a:cubicBezTo>
                  <a:cubicBezTo>
                    <a:pt x="6805" y="3691"/>
                    <a:pt x="6822" y="3683"/>
                    <a:pt x="6841" y="3677"/>
                  </a:cubicBezTo>
                  <a:cubicBezTo>
                    <a:pt x="6843" y="3677"/>
                    <a:pt x="6845" y="3675"/>
                    <a:pt x="6847" y="3675"/>
                  </a:cubicBezTo>
                  <a:cubicBezTo>
                    <a:pt x="6864" y="3670"/>
                    <a:pt x="6883" y="3664"/>
                    <a:pt x="6897" y="3660"/>
                  </a:cubicBezTo>
                  <a:cubicBezTo>
                    <a:pt x="6918" y="3652"/>
                    <a:pt x="6941" y="3643"/>
                    <a:pt x="6962" y="3639"/>
                  </a:cubicBezTo>
                  <a:cubicBezTo>
                    <a:pt x="6983" y="3631"/>
                    <a:pt x="7004" y="3624"/>
                    <a:pt x="7029" y="3618"/>
                  </a:cubicBezTo>
                  <a:lnTo>
                    <a:pt x="7107" y="3593"/>
                  </a:lnTo>
                  <a:cubicBezTo>
                    <a:pt x="7180" y="3572"/>
                    <a:pt x="7253" y="3555"/>
                    <a:pt x="7329" y="3539"/>
                  </a:cubicBezTo>
                  <a:cubicBezTo>
                    <a:pt x="7343" y="3536"/>
                    <a:pt x="7356" y="3534"/>
                    <a:pt x="7370" y="3528"/>
                  </a:cubicBezTo>
                  <a:cubicBezTo>
                    <a:pt x="7375" y="3528"/>
                    <a:pt x="7377" y="3528"/>
                    <a:pt x="7379" y="3526"/>
                  </a:cubicBezTo>
                  <a:lnTo>
                    <a:pt x="7410" y="3518"/>
                  </a:lnTo>
                  <a:cubicBezTo>
                    <a:pt x="7433" y="3513"/>
                    <a:pt x="7454" y="3507"/>
                    <a:pt x="7479" y="3505"/>
                  </a:cubicBezTo>
                  <a:cubicBezTo>
                    <a:pt x="7500" y="3499"/>
                    <a:pt x="7521" y="3497"/>
                    <a:pt x="7538" y="3495"/>
                  </a:cubicBezTo>
                  <a:cubicBezTo>
                    <a:pt x="7576" y="3488"/>
                    <a:pt x="7611" y="3482"/>
                    <a:pt x="7647" y="3476"/>
                  </a:cubicBezTo>
                  <a:cubicBezTo>
                    <a:pt x="7659" y="3474"/>
                    <a:pt x="7672" y="3472"/>
                    <a:pt x="7684" y="3472"/>
                  </a:cubicBezTo>
                  <a:cubicBezTo>
                    <a:pt x="7689" y="3472"/>
                    <a:pt x="7691" y="3472"/>
                    <a:pt x="7695" y="3467"/>
                  </a:cubicBezTo>
                  <a:cubicBezTo>
                    <a:pt x="7716" y="3465"/>
                    <a:pt x="7737" y="3463"/>
                    <a:pt x="7762" y="3461"/>
                  </a:cubicBezTo>
                  <a:cubicBezTo>
                    <a:pt x="7777" y="3457"/>
                    <a:pt x="7795" y="3455"/>
                    <a:pt x="7810" y="3455"/>
                  </a:cubicBezTo>
                  <a:cubicBezTo>
                    <a:pt x="7839" y="3453"/>
                    <a:pt x="7871" y="3446"/>
                    <a:pt x="7900" y="3444"/>
                  </a:cubicBezTo>
                  <a:cubicBezTo>
                    <a:pt x="7923" y="3442"/>
                    <a:pt x="7946" y="3440"/>
                    <a:pt x="7971" y="3440"/>
                  </a:cubicBezTo>
                  <a:cubicBezTo>
                    <a:pt x="7978" y="3440"/>
                    <a:pt x="7984" y="3440"/>
                    <a:pt x="7992" y="3436"/>
                  </a:cubicBezTo>
                  <a:cubicBezTo>
                    <a:pt x="8045" y="3432"/>
                    <a:pt x="8099" y="3430"/>
                    <a:pt x="8153" y="3425"/>
                  </a:cubicBezTo>
                  <a:cubicBezTo>
                    <a:pt x="8174" y="3425"/>
                    <a:pt x="8195" y="3423"/>
                    <a:pt x="8214" y="3423"/>
                  </a:cubicBezTo>
                  <a:close/>
                  <a:moveTo>
                    <a:pt x="8350" y="1"/>
                  </a:moveTo>
                  <a:cubicBezTo>
                    <a:pt x="7220" y="1"/>
                    <a:pt x="6140" y="227"/>
                    <a:pt x="5156" y="635"/>
                  </a:cubicBezTo>
                  <a:cubicBezTo>
                    <a:pt x="4877" y="750"/>
                    <a:pt x="4607" y="880"/>
                    <a:pt x="4346" y="1022"/>
                  </a:cubicBezTo>
                  <a:cubicBezTo>
                    <a:pt x="4162" y="1125"/>
                    <a:pt x="3979" y="1232"/>
                    <a:pt x="3806" y="1347"/>
                  </a:cubicBezTo>
                  <a:cubicBezTo>
                    <a:pt x="1516" y="2835"/>
                    <a:pt x="0" y="5418"/>
                    <a:pt x="0" y="8353"/>
                  </a:cubicBezTo>
                  <a:cubicBezTo>
                    <a:pt x="0" y="8587"/>
                    <a:pt x="13" y="8820"/>
                    <a:pt x="34" y="9050"/>
                  </a:cubicBezTo>
                  <a:cubicBezTo>
                    <a:pt x="50" y="9209"/>
                    <a:pt x="71" y="9366"/>
                    <a:pt x="94" y="9525"/>
                  </a:cubicBezTo>
                  <a:cubicBezTo>
                    <a:pt x="117" y="9670"/>
                    <a:pt x="145" y="9812"/>
                    <a:pt x="174" y="9952"/>
                  </a:cubicBezTo>
                  <a:cubicBezTo>
                    <a:pt x="364" y="10869"/>
                    <a:pt x="687" y="11765"/>
                    <a:pt x="1028" y="12629"/>
                  </a:cubicBezTo>
                  <a:cubicBezTo>
                    <a:pt x="1558" y="13963"/>
                    <a:pt x="1926" y="15355"/>
                    <a:pt x="2523" y="16663"/>
                  </a:cubicBezTo>
                  <a:cubicBezTo>
                    <a:pt x="2535" y="16695"/>
                    <a:pt x="2552" y="16724"/>
                    <a:pt x="2564" y="16755"/>
                  </a:cubicBezTo>
                  <a:cubicBezTo>
                    <a:pt x="2962" y="17630"/>
                    <a:pt x="3379" y="18637"/>
                    <a:pt x="2937" y="19479"/>
                  </a:cubicBezTo>
                  <a:cubicBezTo>
                    <a:pt x="3486" y="19599"/>
                    <a:pt x="4051" y="19661"/>
                    <a:pt x="4614" y="19661"/>
                  </a:cubicBezTo>
                  <a:cubicBezTo>
                    <a:pt x="4783" y="19661"/>
                    <a:pt x="4952" y="19655"/>
                    <a:pt x="5120" y="19644"/>
                  </a:cubicBezTo>
                  <a:lnTo>
                    <a:pt x="5145" y="19535"/>
                  </a:lnTo>
                  <a:cubicBezTo>
                    <a:pt x="5348" y="18585"/>
                    <a:pt x="5554" y="17632"/>
                    <a:pt x="5755" y="16682"/>
                  </a:cubicBezTo>
                  <a:cubicBezTo>
                    <a:pt x="5780" y="16558"/>
                    <a:pt x="5807" y="16439"/>
                    <a:pt x="5832" y="16316"/>
                  </a:cubicBezTo>
                  <a:cubicBezTo>
                    <a:pt x="6627" y="16567"/>
                    <a:pt x="7473" y="16703"/>
                    <a:pt x="8352" y="16703"/>
                  </a:cubicBezTo>
                  <a:cubicBezTo>
                    <a:pt x="9284" y="16703"/>
                    <a:pt x="10180" y="16552"/>
                    <a:pt x="11017" y="16270"/>
                  </a:cubicBezTo>
                  <a:cubicBezTo>
                    <a:pt x="11029" y="16337"/>
                    <a:pt x="11044" y="16401"/>
                    <a:pt x="11061" y="16471"/>
                  </a:cubicBezTo>
                  <a:cubicBezTo>
                    <a:pt x="11251" y="17364"/>
                    <a:pt x="11442" y="18262"/>
                    <a:pt x="11637" y="19158"/>
                  </a:cubicBezTo>
                  <a:cubicBezTo>
                    <a:pt x="11670" y="19319"/>
                    <a:pt x="11703" y="19483"/>
                    <a:pt x="11741" y="19644"/>
                  </a:cubicBezTo>
                  <a:cubicBezTo>
                    <a:pt x="11908" y="19655"/>
                    <a:pt x="12075" y="19660"/>
                    <a:pt x="12242" y="19660"/>
                  </a:cubicBezTo>
                  <a:cubicBezTo>
                    <a:pt x="12807" y="19660"/>
                    <a:pt x="13372" y="19598"/>
                    <a:pt x="13927" y="19479"/>
                  </a:cubicBezTo>
                  <a:cubicBezTo>
                    <a:pt x="13502" y="18666"/>
                    <a:pt x="13870" y="17703"/>
                    <a:pt x="14255" y="16852"/>
                  </a:cubicBezTo>
                  <a:lnTo>
                    <a:pt x="14341" y="16663"/>
                  </a:lnTo>
                  <a:cubicBezTo>
                    <a:pt x="14954" y="15317"/>
                    <a:pt x="15398" y="13900"/>
                    <a:pt x="15825" y="12487"/>
                  </a:cubicBezTo>
                  <a:cubicBezTo>
                    <a:pt x="16078" y="11648"/>
                    <a:pt x="16355" y="10829"/>
                    <a:pt x="16528" y="9984"/>
                  </a:cubicBezTo>
                  <a:cubicBezTo>
                    <a:pt x="16528" y="9982"/>
                    <a:pt x="16528" y="9979"/>
                    <a:pt x="16533" y="9975"/>
                  </a:cubicBezTo>
                  <a:cubicBezTo>
                    <a:pt x="16641" y="9448"/>
                    <a:pt x="16713" y="8912"/>
                    <a:pt x="16713" y="8353"/>
                  </a:cubicBezTo>
                  <a:cubicBezTo>
                    <a:pt x="16700" y="8148"/>
                    <a:pt x="16692" y="7939"/>
                    <a:pt x="16675" y="7731"/>
                  </a:cubicBezTo>
                  <a:cubicBezTo>
                    <a:pt x="16461" y="4826"/>
                    <a:pt x="14760" y="2335"/>
                    <a:pt x="12336" y="1014"/>
                  </a:cubicBezTo>
                  <a:cubicBezTo>
                    <a:pt x="12241" y="962"/>
                    <a:pt x="12143" y="912"/>
                    <a:pt x="12045" y="863"/>
                  </a:cubicBezTo>
                  <a:cubicBezTo>
                    <a:pt x="11921" y="803"/>
                    <a:pt x="11798" y="744"/>
                    <a:pt x="11672" y="690"/>
                  </a:cubicBezTo>
                  <a:cubicBezTo>
                    <a:pt x="10655" y="248"/>
                    <a:pt x="9531" y="1"/>
                    <a:pt x="8350"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0" name="Google Shape;3032;p59"/>
            <p:cNvSpPr/>
            <p:nvPr/>
          </p:nvSpPr>
          <p:spPr>
            <a:xfrm>
              <a:off x="1430500" y="1923575"/>
              <a:ext cx="249225" cy="270150"/>
            </a:xfrm>
            <a:custGeom>
              <a:avLst/>
              <a:gdLst/>
              <a:ahLst/>
              <a:cxnLst/>
              <a:rect l="l" t="t" r="r" b="b"/>
              <a:pathLst>
                <a:path w="9969" h="10806" extrusionOk="0">
                  <a:moveTo>
                    <a:pt x="4984" y="1"/>
                  </a:moveTo>
                  <a:cubicBezTo>
                    <a:pt x="2232" y="1"/>
                    <a:pt x="0" y="2418"/>
                    <a:pt x="0" y="5403"/>
                  </a:cubicBezTo>
                  <a:cubicBezTo>
                    <a:pt x="0" y="8386"/>
                    <a:pt x="2232" y="10806"/>
                    <a:pt x="4984" y="10806"/>
                  </a:cubicBezTo>
                  <a:cubicBezTo>
                    <a:pt x="7737" y="10806"/>
                    <a:pt x="9968" y="8388"/>
                    <a:pt x="9968" y="5403"/>
                  </a:cubicBezTo>
                  <a:cubicBezTo>
                    <a:pt x="9968" y="2420"/>
                    <a:pt x="7737" y="1"/>
                    <a:pt x="4984" y="1"/>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1" name="Google Shape;3033;p59"/>
            <p:cNvSpPr/>
            <p:nvPr/>
          </p:nvSpPr>
          <p:spPr>
            <a:xfrm>
              <a:off x="1270675" y="1827375"/>
              <a:ext cx="215825" cy="342125"/>
            </a:xfrm>
            <a:custGeom>
              <a:avLst/>
              <a:gdLst/>
              <a:ahLst/>
              <a:cxnLst/>
              <a:rect l="l" t="t" r="r" b="b"/>
              <a:pathLst>
                <a:path w="8633" h="13685" extrusionOk="0">
                  <a:moveTo>
                    <a:pt x="6126" y="0"/>
                  </a:moveTo>
                  <a:cubicBezTo>
                    <a:pt x="5766" y="0"/>
                    <a:pt x="5408" y="119"/>
                    <a:pt x="5175" y="388"/>
                  </a:cubicBezTo>
                  <a:lnTo>
                    <a:pt x="5018" y="208"/>
                  </a:lnTo>
                  <a:cubicBezTo>
                    <a:pt x="4637" y="376"/>
                    <a:pt x="4304" y="602"/>
                    <a:pt x="4017" y="878"/>
                  </a:cubicBezTo>
                  <a:lnTo>
                    <a:pt x="3915" y="979"/>
                  </a:lnTo>
                  <a:cubicBezTo>
                    <a:pt x="2933" y="1984"/>
                    <a:pt x="2454" y="3541"/>
                    <a:pt x="2087" y="4956"/>
                  </a:cubicBezTo>
                  <a:cubicBezTo>
                    <a:pt x="2081" y="4977"/>
                    <a:pt x="2075" y="5002"/>
                    <a:pt x="2071" y="5023"/>
                  </a:cubicBezTo>
                  <a:cubicBezTo>
                    <a:pt x="1382" y="7696"/>
                    <a:pt x="691" y="10373"/>
                    <a:pt x="0" y="13046"/>
                  </a:cubicBezTo>
                  <a:cubicBezTo>
                    <a:pt x="487" y="13182"/>
                    <a:pt x="932" y="13684"/>
                    <a:pt x="1378" y="13684"/>
                  </a:cubicBezTo>
                  <a:cubicBezTo>
                    <a:pt x="1466" y="13684"/>
                    <a:pt x="1555" y="13664"/>
                    <a:pt x="1644" y="13618"/>
                  </a:cubicBezTo>
                  <a:cubicBezTo>
                    <a:pt x="1863" y="13503"/>
                    <a:pt x="1976" y="13256"/>
                    <a:pt x="2073" y="13030"/>
                  </a:cubicBezTo>
                  <a:cubicBezTo>
                    <a:pt x="2385" y="12297"/>
                    <a:pt x="2692" y="11564"/>
                    <a:pt x="3004" y="10832"/>
                  </a:cubicBezTo>
                  <a:cubicBezTo>
                    <a:pt x="3023" y="10790"/>
                    <a:pt x="3038" y="10750"/>
                    <a:pt x="3057" y="10708"/>
                  </a:cubicBezTo>
                  <a:lnTo>
                    <a:pt x="3096" y="10614"/>
                  </a:lnTo>
                  <a:cubicBezTo>
                    <a:pt x="3130" y="10534"/>
                    <a:pt x="3163" y="10455"/>
                    <a:pt x="3197" y="10375"/>
                  </a:cubicBezTo>
                  <a:cubicBezTo>
                    <a:pt x="3456" y="9760"/>
                    <a:pt x="3718" y="9149"/>
                    <a:pt x="3978" y="8533"/>
                  </a:cubicBezTo>
                  <a:cubicBezTo>
                    <a:pt x="4254" y="7876"/>
                    <a:pt x="4536" y="7215"/>
                    <a:pt x="4865" y="6582"/>
                  </a:cubicBezTo>
                  <a:cubicBezTo>
                    <a:pt x="5233" y="5864"/>
                    <a:pt x="5660" y="5184"/>
                    <a:pt x="6205" y="4587"/>
                  </a:cubicBezTo>
                  <a:cubicBezTo>
                    <a:pt x="6787" y="3949"/>
                    <a:pt x="7492" y="3430"/>
                    <a:pt x="8105" y="2819"/>
                  </a:cubicBezTo>
                  <a:cubicBezTo>
                    <a:pt x="8179" y="2750"/>
                    <a:pt x="8250" y="2672"/>
                    <a:pt x="8319" y="2595"/>
                  </a:cubicBezTo>
                  <a:cubicBezTo>
                    <a:pt x="8461" y="2425"/>
                    <a:pt x="8581" y="2237"/>
                    <a:pt x="8618" y="2027"/>
                  </a:cubicBezTo>
                  <a:cubicBezTo>
                    <a:pt x="8627" y="1977"/>
                    <a:pt x="8633" y="1927"/>
                    <a:pt x="8633" y="1875"/>
                  </a:cubicBezTo>
                  <a:cubicBezTo>
                    <a:pt x="8629" y="1751"/>
                    <a:pt x="8599" y="1636"/>
                    <a:pt x="8545" y="1527"/>
                  </a:cubicBezTo>
                  <a:cubicBezTo>
                    <a:pt x="8465" y="1351"/>
                    <a:pt x="8329" y="1194"/>
                    <a:pt x="8177" y="1056"/>
                  </a:cubicBezTo>
                  <a:cubicBezTo>
                    <a:pt x="8074" y="964"/>
                    <a:pt x="7965" y="878"/>
                    <a:pt x="7858" y="797"/>
                  </a:cubicBezTo>
                  <a:cubicBezTo>
                    <a:pt x="7456" y="495"/>
                    <a:pt x="7044" y="190"/>
                    <a:pt x="6561" y="58"/>
                  </a:cubicBezTo>
                  <a:cubicBezTo>
                    <a:pt x="6421" y="20"/>
                    <a:pt x="6274" y="0"/>
                    <a:pt x="6126" y="0"/>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2" name="Google Shape;3034;p59"/>
            <p:cNvSpPr/>
            <p:nvPr/>
          </p:nvSpPr>
          <p:spPr>
            <a:xfrm>
              <a:off x="1630500" y="1825925"/>
              <a:ext cx="206625" cy="345950"/>
            </a:xfrm>
            <a:custGeom>
              <a:avLst/>
              <a:gdLst/>
              <a:ahLst/>
              <a:cxnLst/>
              <a:rect l="l" t="t" r="r" b="b"/>
              <a:pathLst>
                <a:path w="8265" h="13838" extrusionOk="0">
                  <a:moveTo>
                    <a:pt x="2529" y="0"/>
                  </a:moveTo>
                  <a:cubicBezTo>
                    <a:pt x="2400" y="0"/>
                    <a:pt x="2270" y="15"/>
                    <a:pt x="2146" y="45"/>
                  </a:cubicBezTo>
                  <a:cubicBezTo>
                    <a:pt x="1660" y="160"/>
                    <a:pt x="1235" y="449"/>
                    <a:pt x="825" y="737"/>
                  </a:cubicBezTo>
                  <a:cubicBezTo>
                    <a:pt x="645" y="863"/>
                    <a:pt x="457" y="1003"/>
                    <a:pt x="306" y="1169"/>
                  </a:cubicBezTo>
                  <a:cubicBezTo>
                    <a:pt x="224" y="1259"/>
                    <a:pt x="155" y="1353"/>
                    <a:pt x="105" y="1453"/>
                  </a:cubicBezTo>
                  <a:cubicBezTo>
                    <a:pt x="86" y="1491"/>
                    <a:pt x="72" y="1527"/>
                    <a:pt x="59" y="1564"/>
                  </a:cubicBezTo>
                  <a:cubicBezTo>
                    <a:pt x="34" y="1635"/>
                    <a:pt x="19" y="1711"/>
                    <a:pt x="17" y="1788"/>
                  </a:cubicBezTo>
                  <a:cubicBezTo>
                    <a:pt x="0" y="2161"/>
                    <a:pt x="254" y="2483"/>
                    <a:pt x="509" y="2751"/>
                  </a:cubicBezTo>
                  <a:cubicBezTo>
                    <a:pt x="1102" y="3383"/>
                    <a:pt x="1786" y="3923"/>
                    <a:pt x="2347" y="4583"/>
                  </a:cubicBezTo>
                  <a:cubicBezTo>
                    <a:pt x="3335" y="5738"/>
                    <a:pt x="3896" y="7185"/>
                    <a:pt x="4440" y="8602"/>
                  </a:cubicBezTo>
                  <a:cubicBezTo>
                    <a:pt x="4679" y="9217"/>
                    <a:pt x="4915" y="9835"/>
                    <a:pt x="5152" y="10450"/>
                  </a:cubicBezTo>
                  <a:cubicBezTo>
                    <a:pt x="5156" y="10452"/>
                    <a:pt x="5156" y="10452"/>
                    <a:pt x="5156" y="10454"/>
                  </a:cubicBezTo>
                  <a:cubicBezTo>
                    <a:pt x="5177" y="10507"/>
                    <a:pt x="5194" y="10559"/>
                    <a:pt x="5215" y="10611"/>
                  </a:cubicBezTo>
                  <a:cubicBezTo>
                    <a:pt x="5543" y="11463"/>
                    <a:pt x="5868" y="12311"/>
                    <a:pt x="6194" y="13161"/>
                  </a:cubicBezTo>
                  <a:cubicBezTo>
                    <a:pt x="6282" y="13391"/>
                    <a:pt x="6387" y="13640"/>
                    <a:pt x="6603" y="13762"/>
                  </a:cubicBezTo>
                  <a:lnTo>
                    <a:pt x="6617" y="13770"/>
                  </a:lnTo>
                  <a:cubicBezTo>
                    <a:pt x="6706" y="13817"/>
                    <a:pt x="6795" y="13837"/>
                    <a:pt x="6886" y="13837"/>
                  </a:cubicBezTo>
                  <a:cubicBezTo>
                    <a:pt x="7324" y="13837"/>
                    <a:pt x="7780" y="13361"/>
                    <a:pt x="8265" y="13247"/>
                  </a:cubicBezTo>
                  <a:cubicBezTo>
                    <a:pt x="7660" y="10527"/>
                    <a:pt x="7055" y="7810"/>
                    <a:pt x="6448" y="5085"/>
                  </a:cubicBezTo>
                  <a:cubicBezTo>
                    <a:pt x="6119" y="3601"/>
                    <a:pt x="5671" y="1964"/>
                    <a:pt x="4643" y="930"/>
                  </a:cubicBezTo>
                  <a:cubicBezTo>
                    <a:pt x="4643" y="930"/>
                    <a:pt x="4643" y="928"/>
                    <a:pt x="4639" y="928"/>
                  </a:cubicBezTo>
                  <a:cubicBezTo>
                    <a:pt x="4377" y="664"/>
                    <a:pt x="4078" y="442"/>
                    <a:pt x="3733" y="269"/>
                  </a:cubicBezTo>
                  <a:cubicBezTo>
                    <a:pt x="3716" y="260"/>
                    <a:pt x="3697" y="254"/>
                    <a:pt x="3682" y="246"/>
                  </a:cubicBezTo>
                  <a:lnTo>
                    <a:pt x="3601" y="331"/>
                  </a:lnTo>
                  <a:lnTo>
                    <a:pt x="3519" y="417"/>
                  </a:lnTo>
                  <a:cubicBezTo>
                    <a:pt x="3513" y="407"/>
                    <a:pt x="3502" y="394"/>
                    <a:pt x="3492" y="384"/>
                  </a:cubicBezTo>
                  <a:cubicBezTo>
                    <a:pt x="3256" y="120"/>
                    <a:pt x="2893" y="0"/>
                    <a:pt x="2529" y="0"/>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3" name="Google Shape;3035;p59"/>
            <p:cNvSpPr/>
            <p:nvPr/>
          </p:nvSpPr>
          <p:spPr>
            <a:xfrm>
              <a:off x="1430500" y="1923575"/>
              <a:ext cx="249225" cy="270150"/>
            </a:xfrm>
            <a:custGeom>
              <a:avLst/>
              <a:gdLst/>
              <a:ahLst/>
              <a:cxnLst/>
              <a:rect l="l" t="t" r="r" b="b"/>
              <a:pathLst>
                <a:path w="9969" h="10806" extrusionOk="0">
                  <a:moveTo>
                    <a:pt x="4984" y="1"/>
                  </a:moveTo>
                  <a:cubicBezTo>
                    <a:pt x="2232" y="1"/>
                    <a:pt x="0" y="2418"/>
                    <a:pt x="0" y="5403"/>
                  </a:cubicBezTo>
                  <a:cubicBezTo>
                    <a:pt x="0" y="8386"/>
                    <a:pt x="2232" y="10806"/>
                    <a:pt x="4984" y="10806"/>
                  </a:cubicBezTo>
                  <a:cubicBezTo>
                    <a:pt x="7737" y="10806"/>
                    <a:pt x="9968" y="8388"/>
                    <a:pt x="9968" y="5403"/>
                  </a:cubicBezTo>
                  <a:cubicBezTo>
                    <a:pt x="9968" y="2420"/>
                    <a:pt x="7737" y="1"/>
                    <a:pt x="4984" y="1"/>
                  </a:cubicBezTo>
                  <a:close/>
                </a:path>
              </a:pathLst>
            </a:custGeom>
            <a:solidFill>
              <a:srgbClr val="4C487D">
                <a:alpha val="1229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4" name="Google Shape;3036;p59"/>
            <p:cNvSpPr/>
            <p:nvPr/>
          </p:nvSpPr>
          <p:spPr>
            <a:xfrm>
              <a:off x="1175950" y="636475"/>
              <a:ext cx="328200" cy="573300"/>
            </a:xfrm>
            <a:custGeom>
              <a:avLst/>
              <a:gdLst/>
              <a:ahLst/>
              <a:cxnLst/>
              <a:rect l="l" t="t" r="r" b="b"/>
              <a:pathLst>
                <a:path w="13128" h="22932" extrusionOk="0">
                  <a:moveTo>
                    <a:pt x="5231" y="0"/>
                  </a:moveTo>
                  <a:cubicBezTo>
                    <a:pt x="4894" y="0"/>
                    <a:pt x="4540" y="46"/>
                    <a:pt x="4166" y="140"/>
                  </a:cubicBezTo>
                  <a:cubicBezTo>
                    <a:pt x="1" y="1180"/>
                    <a:pt x="633" y="6365"/>
                    <a:pt x="2132" y="12640"/>
                  </a:cubicBezTo>
                  <a:cubicBezTo>
                    <a:pt x="3540" y="18533"/>
                    <a:pt x="6570" y="22931"/>
                    <a:pt x="9106" y="22931"/>
                  </a:cubicBezTo>
                  <a:cubicBezTo>
                    <a:pt x="9271" y="22931"/>
                    <a:pt x="9435" y="22913"/>
                    <a:pt x="9596" y="22874"/>
                  </a:cubicBezTo>
                  <a:cubicBezTo>
                    <a:pt x="12219" y="22248"/>
                    <a:pt x="13127" y="16649"/>
                    <a:pt x="11629" y="10373"/>
                  </a:cubicBezTo>
                  <a:cubicBezTo>
                    <a:pt x="10264" y="4657"/>
                    <a:pt x="8650" y="0"/>
                    <a:pt x="5231" y="0"/>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5" name="Google Shape;3037;p59"/>
            <p:cNvSpPr/>
            <p:nvPr/>
          </p:nvSpPr>
          <p:spPr>
            <a:xfrm>
              <a:off x="1242000" y="744325"/>
              <a:ext cx="232200" cy="465050"/>
            </a:xfrm>
            <a:custGeom>
              <a:avLst/>
              <a:gdLst/>
              <a:ahLst/>
              <a:cxnLst/>
              <a:rect l="l" t="t" r="r" b="b"/>
              <a:pathLst>
                <a:path w="9288" h="18602" extrusionOk="0">
                  <a:moveTo>
                    <a:pt x="3327" y="0"/>
                  </a:moveTo>
                  <a:cubicBezTo>
                    <a:pt x="3138" y="0"/>
                    <a:pt x="2942" y="25"/>
                    <a:pt x="2738" y="77"/>
                  </a:cubicBezTo>
                  <a:cubicBezTo>
                    <a:pt x="0" y="770"/>
                    <a:pt x="605" y="4963"/>
                    <a:pt x="1826" y="10070"/>
                  </a:cubicBezTo>
                  <a:cubicBezTo>
                    <a:pt x="2983" y="14922"/>
                    <a:pt x="5195" y="18602"/>
                    <a:pt x="6892" y="18602"/>
                  </a:cubicBezTo>
                  <a:cubicBezTo>
                    <a:pt x="6981" y="18602"/>
                    <a:pt x="7069" y="18591"/>
                    <a:pt x="7155" y="18571"/>
                  </a:cubicBezTo>
                  <a:cubicBezTo>
                    <a:pt x="8880" y="18160"/>
                    <a:pt x="9288" y="13685"/>
                    <a:pt x="8068" y="8578"/>
                  </a:cubicBezTo>
                  <a:cubicBezTo>
                    <a:pt x="6940" y="3851"/>
                    <a:pt x="5676" y="0"/>
                    <a:pt x="3327" y="0"/>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6" name="Google Shape;3038;p59"/>
            <p:cNvSpPr/>
            <p:nvPr/>
          </p:nvSpPr>
          <p:spPr>
            <a:xfrm>
              <a:off x="1602250" y="636475"/>
              <a:ext cx="328175" cy="573300"/>
            </a:xfrm>
            <a:custGeom>
              <a:avLst/>
              <a:gdLst/>
              <a:ahLst/>
              <a:cxnLst/>
              <a:rect l="l" t="t" r="r" b="b"/>
              <a:pathLst>
                <a:path w="13127" h="22932" extrusionOk="0">
                  <a:moveTo>
                    <a:pt x="7897" y="0"/>
                  </a:moveTo>
                  <a:cubicBezTo>
                    <a:pt x="4479" y="0"/>
                    <a:pt x="2865" y="4657"/>
                    <a:pt x="1499" y="10373"/>
                  </a:cubicBezTo>
                  <a:cubicBezTo>
                    <a:pt x="0" y="16649"/>
                    <a:pt x="909" y="22248"/>
                    <a:pt x="3534" y="22874"/>
                  </a:cubicBezTo>
                  <a:cubicBezTo>
                    <a:pt x="3694" y="22913"/>
                    <a:pt x="3858" y="22931"/>
                    <a:pt x="4023" y="22931"/>
                  </a:cubicBezTo>
                  <a:cubicBezTo>
                    <a:pt x="6557" y="22931"/>
                    <a:pt x="9587" y="18533"/>
                    <a:pt x="10996" y="12640"/>
                  </a:cubicBezTo>
                  <a:cubicBezTo>
                    <a:pt x="12495" y="6365"/>
                    <a:pt x="13127" y="1180"/>
                    <a:pt x="8961" y="140"/>
                  </a:cubicBezTo>
                  <a:cubicBezTo>
                    <a:pt x="8588" y="46"/>
                    <a:pt x="8234" y="0"/>
                    <a:pt x="7897" y="0"/>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7" name="Google Shape;3039;p59"/>
            <p:cNvSpPr/>
            <p:nvPr/>
          </p:nvSpPr>
          <p:spPr>
            <a:xfrm>
              <a:off x="1631075" y="744300"/>
              <a:ext cx="234375" cy="465100"/>
            </a:xfrm>
            <a:custGeom>
              <a:avLst/>
              <a:gdLst/>
              <a:ahLst/>
              <a:cxnLst/>
              <a:rect l="l" t="t" r="r" b="b"/>
              <a:pathLst>
                <a:path w="9375" h="18604" extrusionOk="0">
                  <a:moveTo>
                    <a:pt x="5991" y="1"/>
                  </a:moveTo>
                  <a:cubicBezTo>
                    <a:pt x="3611" y="1"/>
                    <a:pt x="2347" y="3847"/>
                    <a:pt x="1221" y="8568"/>
                  </a:cubicBezTo>
                  <a:cubicBezTo>
                    <a:pt x="0" y="13676"/>
                    <a:pt x="430" y="18153"/>
                    <a:pt x="2177" y="18572"/>
                  </a:cubicBezTo>
                  <a:cubicBezTo>
                    <a:pt x="2266" y="18593"/>
                    <a:pt x="2356" y="18603"/>
                    <a:pt x="2447" y="18603"/>
                  </a:cubicBezTo>
                  <a:cubicBezTo>
                    <a:pt x="4165" y="18603"/>
                    <a:pt x="6394" y="14931"/>
                    <a:pt x="7555" y="10084"/>
                  </a:cubicBezTo>
                  <a:cubicBezTo>
                    <a:pt x="8773" y="4976"/>
                    <a:pt x="9374" y="781"/>
                    <a:pt x="6598" y="80"/>
                  </a:cubicBezTo>
                  <a:cubicBezTo>
                    <a:pt x="6388" y="27"/>
                    <a:pt x="6185" y="1"/>
                    <a:pt x="5991" y="1"/>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8" name="Google Shape;3040;p59"/>
            <p:cNvSpPr/>
            <p:nvPr/>
          </p:nvSpPr>
          <p:spPr>
            <a:xfrm>
              <a:off x="1029750" y="962100"/>
              <a:ext cx="1046325" cy="905400"/>
            </a:xfrm>
            <a:custGeom>
              <a:avLst/>
              <a:gdLst/>
              <a:ahLst/>
              <a:cxnLst/>
              <a:rect l="l" t="t" r="r" b="b"/>
              <a:pathLst>
                <a:path w="41853" h="36216" extrusionOk="0">
                  <a:moveTo>
                    <a:pt x="21066" y="0"/>
                  </a:moveTo>
                  <a:cubicBezTo>
                    <a:pt x="4984" y="0"/>
                    <a:pt x="0" y="20322"/>
                    <a:pt x="2051" y="25507"/>
                  </a:cubicBezTo>
                  <a:cubicBezTo>
                    <a:pt x="4103" y="30694"/>
                    <a:pt x="6274" y="36216"/>
                    <a:pt x="21069" y="36216"/>
                  </a:cubicBezTo>
                  <a:cubicBezTo>
                    <a:pt x="35864" y="36216"/>
                    <a:pt x="38235" y="29850"/>
                    <a:pt x="40044" y="25266"/>
                  </a:cubicBezTo>
                  <a:cubicBezTo>
                    <a:pt x="41852" y="20682"/>
                    <a:pt x="37147" y="0"/>
                    <a:pt x="21066" y="0"/>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79" name="Google Shape;3041;p59"/>
            <p:cNvSpPr/>
            <p:nvPr/>
          </p:nvSpPr>
          <p:spPr>
            <a:xfrm>
              <a:off x="1525050" y="1435950"/>
              <a:ext cx="57425" cy="42150"/>
            </a:xfrm>
            <a:custGeom>
              <a:avLst/>
              <a:gdLst/>
              <a:ahLst/>
              <a:cxnLst/>
              <a:rect l="l" t="t" r="r" b="b"/>
              <a:pathLst>
                <a:path w="2297" h="1686" extrusionOk="0">
                  <a:moveTo>
                    <a:pt x="1150" y="1"/>
                  </a:moveTo>
                  <a:cubicBezTo>
                    <a:pt x="516" y="1"/>
                    <a:pt x="1" y="378"/>
                    <a:pt x="1" y="844"/>
                  </a:cubicBezTo>
                  <a:cubicBezTo>
                    <a:pt x="1" y="1309"/>
                    <a:pt x="884" y="1686"/>
                    <a:pt x="1150" y="1686"/>
                  </a:cubicBezTo>
                  <a:cubicBezTo>
                    <a:pt x="1414" y="1686"/>
                    <a:pt x="2297" y="1309"/>
                    <a:pt x="2297" y="844"/>
                  </a:cubicBezTo>
                  <a:cubicBezTo>
                    <a:pt x="2297" y="378"/>
                    <a:pt x="1782" y="1"/>
                    <a:pt x="1150" y="1"/>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0" name="Google Shape;3042;p59"/>
            <p:cNvSpPr/>
            <p:nvPr/>
          </p:nvSpPr>
          <p:spPr>
            <a:xfrm>
              <a:off x="1546200" y="1454775"/>
              <a:ext cx="18075" cy="99600"/>
            </a:xfrm>
            <a:custGeom>
              <a:avLst/>
              <a:gdLst/>
              <a:ahLst/>
              <a:cxnLst/>
              <a:rect l="l" t="t" r="r" b="b"/>
              <a:pathLst>
                <a:path w="723" h="3984" extrusionOk="0">
                  <a:moveTo>
                    <a:pt x="372" y="1"/>
                  </a:moveTo>
                  <a:cubicBezTo>
                    <a:pt x="274" y="1"/>
                    <a:pt x="175" y="70"/>
                    <a:pt x="157" y="206"/>
                  </a:cubicBezTo>
                  <a:cubicBezTo>
                    <a:pt x="0" y="1431"/>
                    <a:pt x="124" y="2741"/>
                    <a:pt x="304" y="3955"/>
                  </a:cubicBezTo>
                  <a:cubicBezTo>
                    <a:pt x="306" y="3975"/>
                    <a:pt x="322" y="3984"/>
                    <a:pt x="338" y="3984"/>
                  </a:cubicBezTo>
                  <a:cubicBezTo>
                    <a:pt x="356" y="3984"/>
                    <a:pt x="375" y="3974"/>
                    <a:pt x="379" y="3955"/>
                  </a:cubicBezTo>
                  <a:cubicBezTo>
                    <a:pt x="578" y="2743"/>
                    <a:pt x="722" y="1433"/>
                    <a:pt x="582" y="206"/>
                  </a:cubicBezTo>
                  <a:cubicBezTo>
                    <a:pt x="567" y="69"/>
                    <a:pt x="470" y="1"/>
                    <a:pt x="372" y="1"/>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1" name="Google Shape;3043;p59"/>
            <p:cNvSpPr/>
            <p:nvPr/>
          </p:nvSpPr>
          <p:spPr>
            <a:xfrm>
              <a:off x="1201600" y="1614975"/>
              <a:ext cx="58900" cy="12000"/>
            </a:xfrm>
            <a:custGeom>
              <a:avLst/>
              <a:gdLst/>
              <a:ahLst/>
              <a:cxnLst/>
              <a:rect l="l" t="t" r="r" b="b"/>
              <a:pathLst>
                <a:path w="2356" h="480" extrusionOk="0">
                  <a:moveTo>
                    <a:pt x="680" y="0"/>
                  </a:moveTo>
                  <a:cubicBezTo>
                    <a:pt x="487" y="0"/>
                    <a:pt x="300" y="25"/>
                    <a:pt x="128" y="89"/>
                  </a:cubicBezTo>
                  <a:cubicBezTo>
                    <a:pt x="46" y="116"/>
                    <a:pt x="0" y="256"/>
                    <a:pt x="99" y="300"/>
                  </a:cubicBezTo>
                  <a:cubicBezTo>
                    <a:pt x="433" y="448"/>
                    <a:pt x="828" y="479"/>
                    <a:pt x="1225" y="479"/>
                  </a:cubicBezTo>
                  <a:cubicBezTo>
                    <a:pt x="1505" y="479"/>
                    <a:pt x="1787" y="464"/>
                    <a:pt x="2049" y="464"/>
                  </a:cubicBezTo>
                  <a:cubicBezTo>
                    <a:pt x="2119" y="464"/>
                    <a:pt x="2186" y="465"/>
                    <a:pt x="2253" y="468"/>
                  </a:cubicBezTo>
                  <a:cubicBezTo>
                    <a:pt x="2254" y="468"/>
                    <a:pt x="2255" y="468"/>
                    <a:pt x="2257" y="468"/>
                  </a:cubicBezTo>
                  <a:cubicBezTo>
                    <a:pt x="2343" y="468"/>
                    <a:pt x="2356" y="339"/>
                    <a:pt x="2274" y="315"/>
                  </a:cubicBezTo>
                  <a:cubicBezTo>
                    <a:pt x="1806" y="195"/>
                    <a:pt x="1217" y="0"/>
                    <a:pt x="680" y="0"/>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2" name="Google Shape;3044;p59"/>
            <p:cNvSpPr/>
            <p:nvPr/>
          </p:nvSpPr>
          <p:spPr>
            <a:xfrm>
              <a:off x="1203475" y="1658325"/>
              <a:ext cx="51575" cy="9175"/>
            </a:xfrm>
            <a:custGeom>
              <a:avLst/>
              <a:gdLst/>
              <a:ahLst/>
              <a:cxnLst/>
              <a:rect l="l" t="t" r="r" b="b"/>
              <a:pathLst>
                <a:path w="2063" h="367" extrusionOk="0">
                  <a:moveTo>
                    <a:pt x="1003" y="0"/>
                  </a:moveTo>
                  <a:cubicBezTo>
                    <a:pt x="698" y="0"/>
                    <a:pt x="397" y="33"/>
                    <a:pt x="124" y="134"/>
                  </a:cubicBezTo>
                  <a:cubicBezTo>
                    <a:pt x="1" y="180"/>
                    <a:pt x="19" y="350"/>
                    <a:pt x="156" y="360"/>
                  </a:cubicBezTo>
                  <a:cubicBezTo>
                    <a:pt x="224" y="365"/>
                    <a:pt x="292" y="367"/>
                    <a:pt x="360" y="367"/>
                  </a:cubicBezTo>
                  <a:cubicBezTo>
                    <a:pt x="890" y="367"/>
                    <a:pt x="1428" y="238"/>
                    <a:pt x="1960" y="218"/>
                  </a:cubicBezTo>
                  <a:cubicBezTo>
                    <a:pt x="2062" y="218"/>
                    <a:pt x="2060" y="75"/>
                    <a:pt x="1960" y="65"/>
                  </a:cubicBezTo>
                  <a:cubicBezTo>
                    <a:pt x="1657" y="37"/>
                    <a:pt x="1328" y="0"/>
                    <a:pt x="1003" y="0"/>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3" name="Google Shape;3045;p59"/>
            <p:cNvSpPr/>
            <p:nvPr/>
          </p:nvSpPr>
          <p:spPr>
            <a:xfrm>
              <a:off x="1832450" y="1615025"/>
              <a:ext cx="58900" cy="12000"/>
            </a:xfrm>
            <a:custGeom>
              <a:avLst/>
              <a:gdLst/>
              <a:ahLst/>
              <a:cxnLst/>
              <a:rect l="l" t="t" r="r" b="b"/>
              <a:pathLst>
                <a:path w="2356" h="480" extrusionOk="0">
                  <a:moveTo>
                    <a:pt x="1674" y="0"/>
                  </a:moveTo>
                  <a:cubicBezTo>
                    <a:pt x="1137" y="0"/>
                    <a:pt x="547" y="195"/>
                    <a:pt x="82" y="315"/>
                  </a:cubicBezTo>
                  <a:cubicBezTo>
                    <a:pt x="1" y="338"/>
                    <a:pt x="15" y="468"/>
                    <a:pt x="101" y="468"/>
                  </a:cubicBezTo>
                  <a:cubicBezTo>
                    <a:pt x="101" y="468"/>
                    <a:pt x="102" y="468"/>
                    <a:pt x="103" y="468"/>
                  </a:cubicBezTo>
                  <a:cubicBezTo>
                    <a:pt x="165" y="465"/>
                    <a:pt x="228" y="464"/>
                    <a:pt x="293" y="464"/>
                  </a:cubicBezTo>
                  <a:cubicBezTo>
                    <a:pt x="557" y="464"/>
                    <a:pt x="842" y="480"/>
                    <a:pt x="1125" y="480"/>
                  </a:cubicBezTo>
                  <a:cubicBezTo>
                    <a:pt x="1524" y="480"/>
                    <a:pt x="1920" y="449"/>
                    <a:pt x="2255" y="300"/>
                  </a:cubicBezTo>
                  <a:cubicBezTo>
                    <a:pt x="2355" y="256"/>
                    <a:pt x="2309" y="118"/>
                    <a:pt x="2227" y="89"/>
                  </a:cubicBezTo>
                  <a:cubicBezTo>
                    <a:pt x="2055" y="26"/>
                    <a:pt x="1868" y="0"/>
                    <a:pt x="1674" y="0"/>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4" name="Google Shape;3046;p59"/>
            <p:cNvSpPr/>
            <p:nvPr/>
          </p:nvSpPr>
          <p:spPr>
            <a:xfrm>
              <a:off x="1837950" y="1658425"/>
              <a:ext cx="51500" cy="9250"/>
            </a:xfrm>
            <a:custGeom>
              <a:avLst/>
              <a:gdLst/>
              <a:ahLst/>
              <a:cxnLst/>
              <a:rect l="l" t="t" r="r" b="b"/>
              <a:pathLst>
                <a:path w="2060" h="370" extrusionOk="0">
                  <a:moveTo>
                    <a:pt x="1060" y="1"/>
                  </a:moveTo>
                  <a:cubicBezTo>
                    <a:pt x="734" y="1"/>
                    <a:pt x="404" y="38"/>
                    <a:pt x="98" y="67"/>
                  </a:cubicBezTo>
                  <a:cubicBezTo>
                    <a:pt x="2" y="71"/>
                    <a:pt x="0" y="214"/>
                    <a:pt x="98" y="218"/>
                  </a:cubicBezTo>
                  <a:cubicBezTo>
                    <a:pt x="634" y="236"/>
                    <a:pt x="1173" y="369"/>
                    <a:pt x="1705" y="369"/>
                  </a:cubicBezTo>
                  <a:cubicBezTo>
                    <a:pt x="1772" y="369"/>
                    <a:pt x="1838" y="367"/>
                    <a:pt x="1905" y="362"/>
                  </a:cubicBezTo>
                  <a:cubicBezTo>
                    <a:pt x="2039" y="352"/>
                    <a:pt x="2060" y="178"/>
                    <a:pt x="1936" y="134"/>
                  </a:cubicBezTo>
                  <a:cubicBezTo>
                    <a:pt x="1665" y="33"/>
                    <a:pt x="1364" y="1"/>
                    <a:pt x="1060" y="1"/>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5" name="Google Shape;3047;p59"/>
            <p:cNvSpPr/>
            <p:nvPr/>
          </p:nvSpPr>
          <p:spPr>
            <a:xfrm>
              <a:off x="1044925" y="835675"/>
              <a:ext cx="1018050" cy="1490725"/>
            </a:xfrm>
            <a:custGeom>
              <a:avLst/>
              <a:gdLst/>
              <a:ahLst/>
              <a:cxnLst/>
              <a:rect l="l" t="t" r="r" b="b"/>
              <a:pathLst>
                <a:path w="40722" h="59629" extrusionOk="0">
                  <a:moveTo>
                    <a:pt x="20865" y="9225"/>
                  </a:moveTo>
                  <a:cubicBezTo>
                    <a:pt x="21506" y="9225"/>
                    <a:pt x="22144" y="9280"/>
                    <a:pt x="22762" y="9395"/>
                  </a:cubicBezTo>
                  <a:cubicBezTo>
                    <a:pt x="22877" y="9414"/>
                    <a:pt x="22994" y="9437"/>
                    <a:pt x="23116" y="9466"/>
                  </a:cubicBezTo>
                  <a:cubicBezTo>
                    <a:pt x="23394" y="9531"/>
                    <a:pt x="23685" y="9619"/>
                    <a:pt x="23984" y="9719"/>
                  </a:cubicBezTo>
                  <a:cubicBezTo>
                    <a:pt x="26111" y="10456"/>
                    <a:pt x="28533" y="12015"/>
                    <a:pt x="28751" y="12158"/>
                  </a:cubicBezTo>
                  <a:cubicBezTo>
                    <a:pt x="28774" y="12179"/>
                    <a:pt x="28799" y="12204"/>
                    <a:pt x="28822" y="12225"/>
                  </a:cubicBezTo>
                  <a:cubicBezTo>
                    <a:pt x="29075" y="12457"/>
                    <a:pt x="29322" y="12687"/>
                    <a:pt x="29563" y="12916"/>
                  </a:cubicBezTo>
                  <a:cubicBezTo>
                    <a:pt x="34800" y="17933"/>
                    <a:pt x="36485" y="22500"/>
                    <a:pt x="35535" y="29624"/>
                  </a:cubicBezTo>
                  <a:cubicBezTo>
                    <a:pt x="35460" y="30195"/>
                    <a:pt x="35342" y="30750"/>
                    <a:pt x="35194" y="31286"/>
                  </a:cubicBezTo>
                  <a:cubicBezTo>
                    <a:pt x="35179" y="31340"/>
                    <a:pt x="35162" y="31393"/>
                    <a:pt x="35146" y="31449"/>
                  </a:cubicBezTo>
                  <a:cubicBezTo>
                    <a:pt x="35120" y="31535"/>
                    <a:pt x="35093" y="31623"/>
                    <a:pt x="35068" y="31711"/>
                  </a:cubicBezTo>
                  <a:cubicBezTo>
                    <a:pt x="34656" y="33071"/>
                    <a:pt x="33984" y="34363"/>
                    <a:pt x="33006" y="35523"/>
                  </a:cubicBezTo>
                  <a:cubicBezTo>
                    <a:pt x="32148" y="36586"/>
                    <a:pt x="31101" y="37526"/>
                    <a:pt x="29898" y="38323"/>
                  </a:cubicBezTo>
                  <a:cubicBezTo>
                    <a:pt x="29000" y="38918"/>
                    <a:pt x="28087" y="39447"/>
                    <a:pt x="27158" y="39887"/>
                  </a:cubicBezTo>
                  <a:lnTo>
                    <a:pt x="27024" y="39950"/>
                  </a:lnTo>
                  <a:cubicBezTo>
                    <a:pt x="26988" y="39966"/>
                    <a:pt x="26951" y="39983"/>
                    <a:pt x="26915" y="39998"/>
                  </a:cubicBezTo>
                  <a:cubicBezTo>
                    <a:pt x="25990" y="40416"/>
                    <a:pt x="25054" y="40745"/>
                    <a:pt x="24104" y="40954"/>
                  </a:cubicBezTo>
                  <a:cubicBezTo>
                    <a:pt x="23913" y="40996"/>
                    <a:pt x="23723" y="41034"/>
                    <a:pt x="23530" y="41065"/>
                  </a:cubicBezTo>
                  <a:cubicBezTo>
                    <a:pt x="23063" y="41145"/>
                    <a:pt x="22592" y="41197"/>
                    <a:pt x="22117" y="41216"/>
                  </a:cubicBezTo>
                  <a:cubicBezTo>
                    <a:pt x="22082" y="41227"/>
                    <a:pt x="22044" y="41239"/>
                    <a:pt x="22008" y="41250"/>
                  </a:cubicBezTo>
                  <a:cubicBezTo>
                    <a:pt x="20901" y="41577"/>
                    <a:pt x="19764" y="41731"/>
                    <a:pt x="18628" y="41731"/>
                  </a:cubicBezTo>
                  <a:cubicBezTo>
                    <a:pt x="18303" y="41731"/>
                    <a:pt x="17978" y="41718"/>
                    <a:pt x="17655" y="41693"/>
                  </a:cubicBezTo>
                  <a:cubicBezTo>
                    <a:pt x="17054" y="41649"/>
                    <a:pt x="16455" y="41564"/>
                    <a:pt x="15865" y="41438"/>
                  </a:cubicBezTo>
                  <a:cubicBezTo>
                    <a:pt x="15092" y="41275"/>
                    <a:pt x="14330" y="41049"/>
                    <a:pt x="13592" y="40762"/>
                  </a:cubicBezTo>
                  <a:cubicBezTo>
                    <a:pt x="13409" y="40695"/>
                    <a:pt x="13232" y="40622"/>
                    <a:pt x="13054" y="40546"/>
                  </a:cubicBezTo>
                  <a:cubicBezTo>
                    <a:pt x="10395" y="39408"/>
                    <a:pt x="8030" y="37528"/>
                    <a:pt x="6397" y="35242"/>
                  </a:cubicBezTo>
                  <a:cubicBezTo>
                    <a:pt x="1915" y="28956"/>
                    <a:pt x="4028" y="20321"/>
                    <a:pt x="8687" y="14963"/>
                  </a:cubicBezTo>
                  <a:cubicBezTo>
                    <a:pt x="9384" y="14163"/>
                    <a:pt x="10192" y="13477"/>
                    <a:pt x="11071" y="12869"/>
                  </a:cubicBezTo>
                  <a:cubicBezTo>
                    <a:pt x="11354" y="12677"/>
                    <a:pt x="11641" y="12491"/>
                    <a:pt x="11938" y="12311"/>
                  </a:cubicBezTo>
                  <a:cubicBezTo>
                    <a:pt x="13384" y="11434"/>
                    <a:pt x="14963" y="10734"/>
                    <a:pt x="16493" y="10092"/>
                  </a:cubicBezTo>
                  <a:cubicBezTo>
                    <a:pt x="16547" y="10069"/>
                    <a:pt x="16602" y="10048"/>
                    <a:pt x="16654" y="10027"/>
                  </a:cubicBezTo>
                  <a:cubicBezTo>
                    <a:pt x="16941" y="9912"/>
                    <a:pt x="17236" y="9809"/>
                    <a:pt x="17533" y="9717"/>
                  </a:cubicBezTo>
                  <a:cubicBezTo>
                    <a:pt x="18595" y="9397"/>
                    <a:pt x="19735" y="9225"/>
                    <a:pt x="20865" y="9225"/>
                  </a:cubicBezTo>
                  <a:close/>
                  <a:moveTo>
                    <a:pt x="16260" y="0"/>
                  </a:moveTo>
                  <a:cubicBezTo>
                    <a:pt x="16116" y="967"/>
                    <a:pt x="15854" y="1899"/>
                    <a:pt x="15404" y="2753"/>
                  </a:cubicBezTo>
                  <a:cubicBezTo>
                    <a:pt x="15308" y="2935"/>
                    <a:pt x="15203" y="3115"/>
                    <a:pt x="15088" y="3291"/>
                  </a:cubicBezTo>
                  <a:cubicBezTo>
                    <a:pt x="14218" y="4614"/>
                    <a:pt x="13038" y="5148"/>
                    <a:pt x="11802" y="5148"/>
                  </a:cubicBezTo>
                  <a:cubicBezTo>
                    <a:pt x="10959" y="5148"/>
                    <a:pt x="10089" y="4900"/>
                    <a:pt x="9275" y="4482"/>
                  </a:cubicBezTo>
                  <a:cubicBezTo>
                    <a:pt x="8390" y="4026"/>
                    <a:pt x="7569" y="3370"/>
                    <a:pt x="6916" y="2617"/>
                  </a:cubicBezTo>
                  <a:lnTo>
                    <a:pt x="6914" y="2617"/>
                  </a:lnTo>
                  <a:cubicBezTo>
                    <a:pt x="7054" y="3282"/>
                    <a:pt x="7209" y="3971"/>
                    <a:pt x="7377" y="4670"/>
                  </a:cubicBezTo>
                  <a:cubicBezTo>
                    <a:pt x="7795" y="6426"/>
                    <a:pt x="8358" y="8049"/>
                    <a:pt x="9009" y="9462"/>
                  </a:cubicBezTo>
                  <a:cubicBezTo>
                    <a:pt x="2049" y="15741"/>
                    <a:pt x="0" y="26909"/>
                    <a:pt x="1444" y="30564"/>
                  </a:cubicBezTo>
                  <a:cubicBezTo>
                    <a:pt x="1781" y="31413"/>
                    <a:pt x="2123" y="32274"/>
                    <a:pt x="2520" y="33119"/>
                  </a:cubicBezTo>
                  <a:cubicBezTo>
                    <a:pt x="2539" y="33159"/>
                    <a:pt x="2560" y="33201"/>
                    <a:pt x="2577" y="33241"/>
                  </a:cubicBezTo>
                  <a:cubicBezTo>
                    <a:pt x="2596" y="33279"/>
                    <a:pt x="2617" y="33320"/>
                    <a:pt x="2636" y="33360"/>
                  </a:cubicBezTo>
                  <a:cubicBezTo>
                    <a:pt x="2669" y="33429"/>
                    <a:pt x="2703" y="33498"/>
                    <a:pt x="2738" y="33567"/>
                  </a:cubicBezTo>
                  <a:lnTo>
                    <a:pt x="2784" y="33662"/>
                  </a:lnTo>
                  <a:cubicBezTo>
                    <a:pt x="2801" y="33693"/>
                    <a:pt x="2816" y="33724"/>
                    <a:pt x="2834" y="33756"/>
                  </a:cubicBezTo>
                  <a:cubicBezTo>
                    <a:pt x="4394" y="36762"/>
                    <a:pt x="6899" y="39462"/>
                    <a:pt x="12949" y="40643"/>
                  </a:cubicBezTo>
                  <a:lnTo>
                    <a:pt x="12945" y="40647"/>
                  </a:lnTo>
                  <a:cubicBezTo>
                    <a:pt x="11963" y="41652"/>
                    <a:pt x="11482" y="43207"/>
                    <a:pt x="11117" y="44622"/>
                  </a:cubicBezTo>
                  <a:lnTo>
                    <a:pt x="11103" y="44685"/>
                  </a:lnTo>
                  <a:lnTo>
                    <a:pt x="11103" y="44691"/>
                  </a:lnTo>
                  <a:cubicBezTo>
                    <a:pt x="11153" y="45329"/>
                    <a:pt x="11128" y="45961"/>
                    <a:pt x="11059" y="46600"/>
                  </a:cubicBezTo>
                  <a:cubicBezTo>
                    <a:pt x="11145" y="48492"/>
                    <a:pt x="11157" y="50387"/>
                    <a:pt x="11274" y="52283"/>
                  </a:cubicBezTo>
                  <a:cubicBezTo>
                    <a:pt x="11530" y="51684"/>
                    <a:pt x="11783" y="51088"/>
                    <a:pt x="12036" y="50491"/>
                  </a:cubicBezTo>
                  <a:lnTo>
                    <a:pt x="12036" y="50500"/>
                  </a:lnTo>
                  <a:cubicBezTo>
                    <a:pt x="12055" y="50458"/>
                    <a:pt x="12070" y="50418"/>
                    <a:pt x="12089" y="50376"/>
                  </a:cubicBezTo>
                  <a:lnTo>
                    <a:pt x="12089" y="50395"/>
                  </a:lnTo>
                  <a:cubicBezTo>
                    <a:pt x="12089" y="50406"/>
                    <a:pt x="12098" y="50412"/>
                    <a:pt x="12107" y="50412"/>
                  </a:cubicBezTo>
                  <a:cubicBezTo>
                    <a:pt x="12117" y="50412"/>
                    <a:pt x="12126" y="50406"/>
                    <a:pt x="12126" y="50395"/>
                  </a:cubicBezTo>
                  <a:lnTo>
                    <a:pt x="12126" y="50284"/>
                  </a:lnTo>
                  <a:cubicBezTo>
                    <a:pt x="12160" y="50207"/>
                    <a:pt x="12193" y="50125"/>
                    <a:pt x="12227" y="50045"/>
                  </a:cubicBezTo>
                  <a:cubicBezTo>
                    <a:pt x="12417" y="50962"/>
                    <a:pt x="12740" y="51860"/>
                    <a:pt x="13083" y="52723"/>
                  </a:cubicBezTo>
                  <a:cubicBezTo>
                    <a:pt x="13612" y="54058"/>
                    <a:pt x="13981" y="55450"/>
                    <a:pt x="14577" y="56758"/>
                  </a:cubicBezTo>
                  <a:cubicBezTo>
                    <a:pt x="14590" y="56790"/>
                    <a:pt x="14607" y="56817"/>
                    <a:pt x="14619" y="56848"/>
                  </a:cubicBezTo>
                  <a:cubicBezTo>
                    <a:pt x="15771" y="57449"/>
                    <a:pt x="16606" y="58448"/>
                    <a:pt x="17198" y="59628"/>
                  </a:cubicBezTo>
                  <a:cubicBezTo>
                    <a:pt x="17403" y="58678"/>
                    <a:pt x="17606" y="57725"/>
                    <a:pt x="17807" y="56775"/>
                  </a:cubicBezTo>
                  <a:cubicBezTo>
                    <a:pt x="16530" y="56321"/>
                    <a:pt x="15383" y="55484"/>
                    <a:pt x="14634" y="54393"/>
                  </a:cubicBezTo>
                  <a:cubicBezTo>
                    <a:pt x="13790" y="53160"/>
                    <a:pt x="13458" y="51854"/>
                    <a:pt x="13514" y="50585"/>
                  </a:cubicBezTo>
                  <a:cubicBezTo>
                    <a:pt x="13418" y="49884"/>
                    <a:pt x="13441" y="49170"/>
                    <a:pt x="13571" y="48471"/>
                  </a:cubicBezTo>
                  <a:cubicBezTo>
                    <a:pt x="13612" y="48115"/>
                    <a:pt x="13671" y="47768"/>
                    <a:pt x="13749" y="47427"/>
                  </a:cubicBezTo>
                  <a:cubicBezTo>
                    <a:pt x="13761" y="47299"/>
                    <a:pt x="13776" y="47173"/>
                    <a:pt x="13792" y="47048"/>
                  </a:cubicBezTo>
                  <a:cubicBezTo>
                    <a:pt x="13813" y="46780"/>
                    <a:pt x="13849" y="46514"/>
                    <a:pt x="13897" y="46252"/>
                  </a:cubicBezTo>
                  <a:cubicBezTo>
                    <a:pt x="14014" y="45627"/>
                    <a:pt x="14213" y="45020"/>
                    <a:pt x="14523" y="44452"/>
                  </a:cubicBezTo>
                  <a:cubicBezTo>
                    <a:pt x="15184" y="43238"/>
                    <a:pt x="16191" y="42552"/>
                    <a:pt x="17349" y="42265"/>
                  </a:cubicBezTo>
                  <a:cubicBezTo>
                    <a:pt x="17667" y="42183"/>
                    <a:pt x="18000" y="42133"/>
                    <a:pt x="18337" y="42112"/>
                  </a:cubicBezTo>
                  <a:cubicBezTo>
                    <a:pt x="18398" y="42108"/>
                    <a:pt x="18454" y="42095"/>
                    <a:pt x="18519" y="42091"/>
                  </a:cubicBezTo>
                  <a:cubicBezTo>
                    <a:pt x="18915" y="41982"/>
                    <a:pt x="19325" y="41892"/>
                    <a:pt x="19769" y="41848"/>
                  </a:cubicBezTo>
                  <a:cubicBezTo>
                    <a:pt x="20025" y="41822"/>
                    <a:pt x="20285" y="41809"/>
                    <a:pt x="20545" y="41809"/>
                  </a:cubicBezTo>
                  <a:cubicBezTo>
                    <a:pt x="22273" y="41809"/>
                    <a:pt x="24028" y="42395"/>
                    <a:pt x="25190" y="43718"/>
                  </a:cubicBezTo>
                  <a:cubicBezTo>
                    <a:pt x="25272" y="43812"/>
                    <a:pt x="25349" y="43906"/>
                    <a:pt x="25420" y="44002"/>
                  </a:cubicBezTo>
                  <a:cubicBezTo>
                    <a:pt x="26591" y="45246"/>
                    <a:pt x="27189" y="47010"/>
                    <a:pt x="27265" y="48838"/>
                  </a:cubicBezTo>
                  <a:cubicBezTo>
                    <a:pt x="27744" y="51218"/>
                    <a:pt x="27141" y="53225"/>
                    <a:pt x="25592" y="54849"/>
                  </a:cubicBezTo>
                  <a:cubicBezTo>
                    <a:pt x="25027" y="55747"/>
                    <a:pt x="24158" y="56407"/>
                    <a:pt x="23164" y="56532"/>
                  </a:cubicBezTo>
                  <a:cubicBezTo>
                    <a:pt x="23145" y="56543"/>
                    <a:pt x="23128" y="56555"/>
                    <a:pt x="23107" y="56566"/>
                  </a:cubicBezTo>
                  <a:cubicBezTo>
                    <a:pt x="23298" y="57462"/>
                    <a:pt x="23488" y="58360"/>
                    <a:pt x="23683" y="59254"/>
                  </a:cubicBezTo>
                  <a:cubicBezTo>
                    <a:pt x="24129" y="58469"/>
                    <a:pt x="24772" y="57868"/>
                    <a:pt x="25550" y="57428"/>
                  </a:cubicBezTo>
                  <a:cubicBezTo>
                    <a:pt x="25791" y="57250"/>
                    <a:pt x="26042" y="57087"/>
                    <a:pt x="26300" y="56947"/>
                  </a:cubicBezTo>
                  <a:lnTo>
                    <a:pt x="26385" y="56758"/>
                  </a:lnTo>
                  <a:cubicBezTo>
                    <a:pt x="26999" y="55410"/>
                    <a:pt x="27442" y="53995"/>
                    <a:pt x="27870" y="52582"/>
                  </a:cubicBezTo>
                  <a:cubicBezTo>
                    <a:pt x="28123" y="51741"/>
                    <a:pt x="28397" y="50922"/>
                    <a:pt x="28573" y="50077"/>
                  </a:cubicBezTo>
                  <a:lnTo>
                    <a:pt x="28573" y="50077"/>
                  </a:lnTo>
                  <a:cubicBezTo>
                    <a:pt x="28573" y="50106"/>
                    <a:pt x="28573" y="50137"/>
                    <a:pt x="28571" y="50167"/>
                  </a:cubicBezTo>
                  <a:cubicBezTo>
                    <a:pt x="28571" y="50202"/>
                    <a:pt x="28602" y="50223"/>
                    <a:pt x="28634" y="50223"/>
                  </a:cubicBezTo>
                  <a:cubicBezTo>
                    <a:pt x="28960" y="51075"/>
                    <a:pt x="29287" y="51923"/>
                    <a:pt x="29611" y="52773"/>
                  </a:cubicBezTo>
                  <a:cubicBezTo>
                    <a:pt x="29701" y="53005"/>
                    <a:pt x="29806" y="53252"/>
                    <a:pt x="30019" y="53374"/>
                  </a:cubicBezTo>
                  <a:lnTo>
                    <a:pt x="30036" y="53382"/>
                  </a:lnTo>
                  <a:cubicBezTo>
                    <a:pt x="30040" y="53382"/>
                    <a:pt x="30046" y="53384"/>
                    <a:pt x="30051" y="53388"/>
                  </a:cubicBezTo>
                  <a:cubicBezTo>
                    <a:pt x="30017" y="53284"/>
                    <a:pt x="29984" y="53175"/>
                    <a:pt x="29965" y="53055"/>
                  </a:cubicBezTo>
                  <a:cubicBezTo>
                    <a:pt x="29956" y="53007"/>
                    <a:pt x="29952" y="52963"/>
                    <a:pt x="29944" y="52922"/>
                  </a:cubicBezTo>
                  <a:cubicBezTo>
                    <a:pt x="29921" y="52827"/>
                    <a:pt x="29902" y="52731"/>
                    <a:pt x="29889" y="52628"/>
                  </a:cubicBezTo>
                  <a:cubicBezTo>
                    <a:pt x="29881" y="52555"/>
                    <a:pt x="29877" y="52484"/>
                    <a:pt x="29871" y="52411"/>
                  </a:cubicBezTo>
                  <a:cubicBezTo>
                    <a:pt x="29735" y="51410"/>
                    <a:pt x="29640" y="50422"/>
                    <a:pt x="29628" y="49417"/>
                  </a:cubicBezTo>
                  <a:cubicBezTo>
                    <a:pt x="29450" y="47433"/>
                    <a:pt x="29303" y="45428"/>
                    <a:pt x="29563" y="43500"/>
                  </a:cubicBezTo>
                  <a:cubicBezTo>
                    <a:pt x="29249" y="42390"/>
                    <a:pt x="28809" y="41310"/>
                    <a:pt x="28052" y="40550"/>
                  </a:cubicBezTo>
                  <a:lnTo>
                    <a:pt x="28050" y="40548"/>
                  </a:lnTo>
                  <a:cubicBezTo>
                    <a:pt x="28052" y="40548"/>
                    <a:pt x="28058" y="40546"/>
                    <a:pt x="28060" y="40546"/>
                  </a:cubicBezTo>
                  <a:cubicBezTo>
                    <a:pt x="36182" y="38746"/>
                    <a:pt x="37984" y="33974"/>
                    <a:pt x="39424" y="30327"/>
                  </a:cubicBezTo>
                  <a:cubicBezTo>
                    <a:pt x="40722" y="27068"/>
                    <a:pt x="38721" y="15697"/>
                    <a:pt x="31694" y="9374"/>
                  </a:cubicBezTo>
                  <a:cubicBezTo>
                    <a:pt x="31692" y="9372"/>
                    <a:pt x="31692" y="9372"/>
                    <a:pt x="31694" y="9372"/>
                  </a:cubicBezTo>
                  <a:cubicBezTo>
                    <a:pt x="32328" y="7980"/>
                    <a:pt x="32877" y="6389"/>
                    <a:pt x="33289" y="4670"/>
                  </a:cubicBezTo>
                  <a:cubicBezTo>
                    <a:pt x="33452" y="3982"/>
                    <a:pt x="33607" y="3308"/>
                    <a:pt x="33743" y="2650"/>
                  </a:cubicBezTo>
                  <a:lnTo>
                    <a:pt x="33743" y="2650"/>
                  </a:lnTo>
                  <a:cubicBezTo>
                    <a:pt x="33065" y="3362"/>
                    <a:pt x="32297" y="3950"/>
                    <a:pt x="31474" y="4327"/>
                  </a:cubicBezTo>
                  <a:cubicBezTo>
                    <a:pt x="30828" y="4624"/>
                    <a:pt x="30148" y="4793"/>
                    <a:pt x="29452" y="4793"/>
                  </a:cubicBezTo>
                  <a:cubicBezTo>
                    <a:pt x="28531" y="4793"/>
                    <a:pt x="27581" y="4498"/>
                    <a:pt x="26643" y="3812"/>
                  </a:cubicBezTo>
                  <a:cubicBezTo>
                    <a:pt x="26103" y="3418"/>
                    <a:pt x="25653" y="2987"/>
                    <a:pt x="25278" y="2529"/>
                  </a:cubicBezTo>
                  <a:cubicBezTo>
                    <a:pt x="24811" y="1953"/>
                    <a:pt x="24466" y="1336"/>
                    <a:pt x="24225" y="685"/>
                  </a:cubicBezTo>
                  <a:cubicBezTo>
                    <a:pt x="24225" y="685"/>
                    <a:pt x="24225" y="683"/>
                    <a:pt x="24221" y="683"/>
                  </a:cubicBezTo>
                  <a:cubicBezTo>
                    <a:pt x="24074" y="1244"/>
                    <a:pt x="23932" y="1819"/>
                    <a:pt x="23792" y="2403"/>
                  </a:cubicBezTo>
                  <a:cubicBezTo>
                    <a:pt x="23557" y="3383"/>
                    <a:pt x="23382" y="4348"/>
                    <a:pt x="23264" y="5277"/>
                  </a:cubicBezTo>
                  <a:cubicBezTo>
                    <a:pt x="22875" y="5214"/>
                    <a:pt x="22473" y="5164"/>
                    <a:pt x="22069" y="5129"/>
                  </a:cubicBezTo>
                  <a:cubicBezTo>
                    <a:pt x="22050" y="5124"/>
                    <a:pt x="22031" y="5124"/>
                    <a:pt x="22017" y="5122"/>
                  </a:cubicBezTo>
                  <a:cubicBezTo>
                    <a:pt x="21969" y="5118"/>
                    <a:pt x="21923" y="5114"/>
                    <a:pt x="21874" y="5112"/>
                  </a:cubicBezTo>
                  <a:cubicBezTo>
                    <a:pt x="21833" y="5110"/>
                    <a:pt x="21791" y="5108"/>
                    <a:pt x="21749" y="5101"/>
                  </a:cubicBezTo>
                  <a:cubicBezTo>
                    <a:pt x="21328" y="5070"/>
                    <a:pt x="20901" y="5055"/>
                    <a:pt x="20464" y="5055"/>
                  </a:cubicBezTo>
                  <a:cubicBezTo>
                    <a:pt x="19871" y="5055"/>
                    <a:pt x="19291" y="5083"/>
                    <a:pt x="18730" y="5139"/>
                  </a:cubicBezTo>
                  <a:cubicBezTo>
                    <a:pt x="18684" y="5143"/>
                    <a:pt x="18643" y="5145"/>
                    <a:pt x="18599" y="5152"/>
                  </a:cubicBezTo>
                  <a:cubicBezTo>
                    <a:pt x="18559" y="5154"/>
                    <a:pt x="18521" y="5160"/>
                    <a:pt x="18479" y="5164"/>
                  </a:cubicBezTo>
                  <a:cubicBezTo>
                    <a:pt x="18465" y="5166"/>
                    <a:pt x="18452" y="5166"/>
                    <a:pt x="18439" y="5171"/>
                  </a:cubicBezTo>
                  <a:cubicBezTo>
                    <a:pt x="18421" y="5173"/>
                    <a:pt x="18402" y="5173"/>
                    <a:pt x="18385" y="5175"/>
                  </a:cubicBezTo>
                  <a:cubicBezTo>
                    <a:pt x="18358" y="5177"/>
                    <a:pt x="18335" y="5181"/>
                    <a:pt x="18308" y="5183"/>
                  </a:cubicBezTo>
                  <a:cubicBezTo>
                    <a:pt x="18293" y="5185"/>
                    <a:pt x="18276" y="5185"/>
                    <a:pt x="18259" y="5187"/>
                  </a:cubicBezTo>
                  <a:cubicBezTo>
                    <a:pt x="18228" y="5194"/>
                    <a:pt x="18192" y="5196"/>
                    <a:pt x="18161" y="5202"/>
                  </a:cubicBezTo>
                  <a:cubicBezTo>
                    <a:pt x="18157" y="5202"/>
                    <a:pt x="18149" y="5204"/>
                    <a:pt x="18144" y="5204"/>
                  </a:cubicBezTo>
                  <a:cubicBezTo>
                    <a:pt x="18082" y="5212"/>
                    <a:pt x="18019" y="5219"/>
                    <a:pt x="17958" y="5229"/>
                  </a:cubicBezTo>
                  <a:cubicBezTo>
                    <a:pt x="17895" y="5238"/>
                    <a:pt x="17835" y="5248"/>
                    <a:pt x="17772" y="5256"/>
                  </a:cubicBezTo>
                  <a:cubicBezTo>
                    <a:pt x="17711" y="5267"/>
                    <a:pt x="17648" y="5275"/>
                    <a:pt x="17590" y="5286"/>
                  </a:cubicBezTo>
                  <a:cubicBezTo>
                    <a:pt x="17529" y="5296"/>
                    <a:pt x="17468" y="5307"/>
                    <a:pt x="17408" y="5313"/>
                  </a:cubicBezTo>
                  <a:lnTo>
                    <a:pt x="17405" y="5313"/>
                  </a:lnTo>
                  <a:cubicBezTo>
                    <a:pt x="17286" y="4371"/>
                    <a:pt x="17110" y="3393"/>
                    <a:pt x="16872" y="2401"/>
                  </a:cubicBezTo>
                  <a:cubicBezTo>
                    <a:pt x="16673" y="1574"/>
                    <a:pt x="16472" y="771"/>
                    <a:pt x="16260" y="0"/>
                  </a:cubicBezTo>
                  <a:close/>
                </a:path>
              </a:pathLst>
            </a:custGeom>
            <a:solidFill>
              <a:srgbClr val="4C487D">
                <a:alpha val="1229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6" name="Google Shape;3048;p59"/>
            <p:cNvSpPr/>
            <p:nvPr/>
          </p:nvSpPr>
          <p:spPr>
            <a:xfrm>
              <a:off x="1421950" y="1118950"/>
              <a:ext cx="268400" cy="181500"/>
            </a:xfrm>
            <a:custGeom>
              <a:avLst/>
              <a:gdLst/>
              <a:ahLst/>
              <a:cxnLst/>
              <a:rect l="l" t="t" r="r" b="b"/>
              <a:pathLst>
                <a:path w="10736" h="7260" extrusionOk="0">
                  <a:moveTo>
                    <a:pt x="5403" y="1"/>
                  </a:moveTo>
                  <a:cubicBezTo>
                    <a:pt x="3086" y="1"/>
                    <a:pt x="584" y="990"/>
                    <a:pt x="269" y="2895"/>
                  </a:cubicBezTo>
                  <a:cubicBezTo>
                    <a:pt x="206" y="3282"/>
                    <a:pt x="250" y="3632"/>
                    <a:pt x="369" y="3950"/>
                  </a:cubicBezTo>
                  <a:cubicBezTo>
                    <a:pt x="1" y="4996"/>
                    <a:pt x="713" y="5865"/>
                    <a:pt x="1652" y="6355"/>
                  </a:cubicBezTo>
                  <a:cubicBezTo>
                    <a:pt x="2157" y="6694"/>
                    <a:pt x="2770" y="6922"/>
                    <a:pt x="3402" y="7048"/>
                  </a:cubicBezTo>
                  <a:cubicBezTo>
                    <a:pt x="4063" y="7177"/>
                    <a:pt x="4796" y="7260"/>
                    <a:pt x="5537" y="7260"/>
                  </a:cubicBezTo>
                  <a:cubicBezTo>
                    <a:pt x="6702" y="7260"/>
                    <a:pt x="7885" y="7056"/>
                    <a:pt x="8830" y="6514"/>
                  </a:cubicBezTo>
                  <a:cubicBezTo>
                    <a:pt x="10222" y="5721"/>
                    <a:pt x="10735" y="4069"/>
                    <a:pt x="9914" y="2660"/>
                  </a:cubicBezTo>
                  <a:cubicBezTo>
                    <a:pt x="9904" y="2642"/>
                    <a:pt x="9894" y="2629"/>
                    <a:pt x="9883" y="2610"/>
                  </a:cubicBezTo>
                  <a:cubicBezTo>
                    <a:pt x="9912" y="2141"/>
                    <a:pt x="9768" y="1662"/>
                    <a:pt x="9397" y="1248"/>
                  </a:cubicBezTo>
                  <a:cubicBezTo>
                    <a:pt x="9023" y="829"/>
                    <a:pt x="8527" y="605"/>
                    <a:pt x="7982" y="498"/>
                  </a:cubicBezTo>
                  <a:cubicBezTo>
                    <a:pt x="7260" y="165"/>
                    <a:pt x="6347" y="1"/>
                    <a:pt x="5403"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7" name="Google Shape;3049;p59"/>
            <p:cNvSpPr/>
            <p:nvPr/>
          </p:nvSpPr>
          <p:spPr>
            <a:xfrm>
              <a:off x="1224575" y="691075"/>
              <a:ext cx="106250" cy="94650"/>
            </a:xfrm>
            <a:custGeom>
              <a:avLst/>
              <a:gdLst/>
              <a:ahLst/>
              <a:cxnLst/>
              <a:rect l="l" t="t" r="r" b="b"/>
              <a:pathLst>
                <a:path w="4250" h="3786" extrusionOk="0">
                  <a:moveTo>
                    <a:pt x="2489" y="0"/>
                  </a:moveTo>
                  <a:cubicBezTo>
                    <a:pt x="1791" y="0"/>
                    <a:pt x="1075" y="377"/>
                    <a:pt x="701" y="1003"/>
                  </a:cubicBezTo>
                  <a:cubicBezTo>
                    <a:pt x="0" y="2184"/>
                    <a:pt x="755" y="3786"/>
                    <a:pt x="2182" y="3786"/>
                  </a:cubicBezTo>
                  <a:cubicBezTo>
                    <a:pt x="2195" y="3786"/>
                    <a:pt x="2208" y="3785"/>
                    <a:pt x="2221" y="3785"/>
                  </a:cubicBezTo>
                  <a:cubicBezTo>
                    <a:pt x="3061" y="3768"/>
                    <a:pt x="3626" y="3168"/>
                    <a:pt x="3743" y="2471"/>
                  </a:cubicBezTo>
                  <a:cubicBezTo>
                    <a:pt x="3770" y="2446"/>
                    <a:pt x="3795" y="2416"/>
                    <a:pt x="3816" y="2387"/>
                  </a:cubicBezTo>
                  <a:cubicBezTo>
                    <a:pt x="4224" y="1880"/>
                    <a:pt x="4250" y="1194"/>
                    <a:pt x="3856" y="668"/>
                  </a:cubicBezTo>
                  <a:cubicBezTo>
                    <a:pt x="3508" y="206"/>
                    <a:pt x="3004" y="0"/>
                    <a:pt x="2489" y="0"/>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8" name="Google Shape;3050;p59"/>
            <p:cNvSpPr/>
            <p:nvPr/>
          </p:nvSpPr>
          <p:spPr>
            <a:xfrm>
              <a:off x="1734950" y="682850"/>
              <a:ext cx="100700" cy="107950"/>
            </a:xfrm>
            <a:custGeom>
              <a:avLst/>
              <a:gdLst/>
              <a:ahLst/>
              <a:cxnLst/>
              <a:rect l="l" t="t" r="r" b="b"/>
              <a:pathLst>
                <a:path w="4028" h="4318" extrusionOk="0">
                  <a:moveTo>
                    <a:pt x="2270" y="1"/>
                  </a:moveTo>
                  <a:cubicBezTo>
                    <a:pt x="2098" y="1"/>
                    <a:pt x="1920" y="28"/>
                    <a:pt x="1736" y="87"/>
                  </a:cubicBezTo>
                  <a:cubicBezTo>
                    <a:pt x="1321" y="219"/>
                    <a:pt x="1026" y="575"/>
                    <a:pt x="980" y="987"/>
                  </a:cubicBezTo>
                  <a:cubicBezTo>
                    <a:pt x="880" y="1083"/>
                    <a:pt x="786" y="1192"/>
                    <a:pt x="702" y="1311"/>
                  </a:cubicBezTo>
                  <a:cubicBezTo>
                    <a:pt x="179" y="1740"/>
                    <a:pt x="1" y="2492"/>
                    <a:pt x="304" y="3086"/>
                  </a:cubicBezTo>
                  <a:cubicBezTo>
                    <a:pt x="356" y="3333"/>
                    <a:pt x="449" y="3572"/>
                    <a:pt x="599" y="3788"/>
                  </a:cubicBezTo>
                  <a:cubicBezTo>
                    <a:pt x="866" y="4166"/>
                    <a:pt x="1252" y="4317"/>
                    <a:pt x="1661" y="4317"/>
                  </a:cubicBezTo>
                  <a:cubicBezTo>
                    <a:pt x="2258" y="4317"/>
                    <a:pt x="2904" y="3993"/>
                    <a:pt x="3295" y="3580"/>
                  </a:cubicBezTo>
                  <a:cubicBezTo>
                    <a:pt x="3829" y="3017"/>
                    <a:pt x="4028" y="2283"/>
                    <a:pt x="3902" y="1563"/>
                  </a:cubicBezTo>
                  <a:cubicBezTo>
                    <a:pt x="3957" y="1313"/>
                    <a:pt x="3944" y="1045"/>
                    <a:pt x="3787" y="840"/>
                  </a:cubicBezTo>
                  <a:cubicBezTo>
                    <a:pt x="3398" y="337"/>
                    <a:pt x="2874" y="1"/>
                    <a:pt x="2270"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89" name="Google Shape;3051;p59"/>
            <p:cNvSpPr/>
            <p:nvPr/>
          </p:nvSpPr>
          <p:spPr>
            <a:xfrm>
              <a:off x="1400200" y="1936225"/>
              <a:ext cx="144175" cy="263500"/>
            </a:xfrm>
            <a:custGeom>
              <a:avLst/>
              <a:gdLst/>
              <a:ahLst/>
              <a:cxnLst/>
              <a:rect l="l" t="t" r="r" b="b"/>
              <a:pathLst>
                <a:path w="5767" h="10540" extrusionOk="0">
                  <a:moveTo>
                    <a:pt x="3802" y="0"/>
                  </a:moveTo>
                  <a:cubicBezTo>
                    <a:pt x="3582" y="0"/>
                    <a:pt x="3349" y="68"/>
                    <a:pt x="3117" y="223"/>
                  </a:cubicBezTo>
                  <a:cubicBezTo>
                    <a:pt x="1082" y="1586"/>
                    <a:pt x="0" y="4112"/>
                    <a:pt x="883" y="6486"/>
                  </a:cubicBezTo>
                  <a:cubicBezTo>
                    <a:pt x="1542" y="8252"/>
                    <a:pt x="2585" y="10540"/>
                    <a:pt x="4220" y="10540"/>
                  </a:cubicBezTo>
                  <a:cubicBezTo>
                    <a:pt x="4502" y="10540"/>
                    <a:pt x="4802" y="10471"/>
                    <a:pt x="5120" y="10321"/>
                  </a:cubicBezTo>
                  <a:cubicBezTo>
                    <a:pt x="5591" y="10101"/>
                    <a:pt x="5380" y="9486"/>
                    <a:pt x="4993" y="9333"/>
                  </a:cubicBezTo>
                  <a:cubicBezTo>
                    <a:pt x="3707" y="8822"/>
                    <a:pt x="3393" y="7191"/>
                    <a:pt x="3016" y="5684"/>
                  </a:cubicBezTo>
                  <a:cubicBezTo>
                    <a:pt x="2698" y="4418"/>
                    <a:pt x="3393" y="3179"/>
                    <a:pt x="4484" y="2563"/>
                  </a:cubicBezTo>
                  <a:cubicBezTo>
                    <a:pt x="5767" y="1839"/>
                    <a:pt x="4952" y="0"/>
                    <a:pt x="3802" y="0"/>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nvGrpSpPr>
          <p:cNvPr id="90" name="Google Shape;3052;p59"/>
          <p:cNvGrpSpPr/>
          <p:nvPr/>
        </p:nvGrpSpPr>
        <p:grpSpPr>
          <a:xfrm>
            <a:off x="1863758" y="3193324"/>
            <a:ext cx="507032" cy="562564"/>
            <a:chOff x="1645834" y="2376054"/>
            <a:chExt cx="555956" cy="616846"/>
          </a:xfrm>
        </p:grpSpPr>
        <p:grpSp>
          <p:nvGrpSpPr>
            <p:cNvPr id="91" name="Google Shape;3053;p59"/>
            <p:cNvGrpSpPr/>
            <p:nvPr/>
          </p:nvGrpSpPr>
          <p:grpSpPr>
            <a:xfrm>
              <a:off x="1645834" y="2376054"/>
              <a:ext cx="555956" cy="516769"/>
              <a:chOff x="-2604700" y="1383925"/>
              <a:chExt cx="2317450" cy="2154100"/>
            </a:xfrm>
          </p:grpSpPr>
          <p:sp>
            <p:nvSpPr>
              <p:cNvPr id="99" name="Google Shape;3054;p59"/>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0" name="Google Shape;3055;p59"/>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1" name="Google Shape;3056;p59"/>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2" name="Google Shape;3057;p59"/>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3" name="Google Shape;3058;p59"/>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sp>
          <p:nvSpPr>
            <p:cNvPr id="92" name="Google Shape;3059;p59"/>
            <p:cNvSpPr/>
            <p:nvPr/>
          </p:nvSpPr>
          <p:spPr>
            <a:xfrm>
              <a:off x="1786657" y="2540866"/>
              <a:ext cx="260400" cy="260400"/>
            </a:xfrm>
            <a:prstGeom prst="ellipse">
              <a:avLst/>
            </a:prstGeom>
            <a:solidFill>
              <a:srgbClr val="27244D"/>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3" name="Google Shape;3060;p59"/>
            <p:cNvSpPr/>
            <p:nvPr/>
          </p:nvSpPr>
          <p:spPr>
            <a:xfrm>
              <a:off x="1815007" y="2569094"/>
              <a:ext cx="203700" cy="203700"/>
            </a:xfrm>
            <a:prstGeom prst="ellipse">
              <a:avLst/>
            </a:prstGeom>
            <a:solidFill>
              <a:srgbClr val="0F0D3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4" name="Google Shape;3061;p59"/>
            <p:cNvSpPr/>
            <p:nvPr/>
          </p:nvSpPr>
          <p:spPr>
            <a:xfrm flipH="1">
              <a:off x="1817107" y="2518840"/>
              <a:ext cx="88800" cy="888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5" name="Google Shape;3062;p59"/>
            <p:cNvSpPr/>
            <p:nvPr/>
          </p:nvSpPr>
          <p:spPr>
            <a:xfrm flipH="1">
              <a:off x="1784907" y="2610290"/>
              <a:ext cx="48300" cy="483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6" name="Google Shape;3063;p59"/>
            <p:cNvSpPr/>
            <p:nvPr/>
          </p:nvSpPr>
          <p:spPr>
            <a:xfrm flipH="1">
              <a:off x="1849807" y="2624399"/>
              <a:ext cx="23400" cy="237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7" name="Google Shape;3064;p59"/>
            <p:cNvSpPr/>
            <p:nvPr/>
          </p:nvSpPr>
          <p:spPr>
            <a:xfrm flipH="1">
              <a:off x="1927882" y="2689267"/>
              <a:ext cx="72300" cy="73500"/>
            </a:xfrm>
            <a:prstGeom prst="ellipse">
              <a:avLst/>
            </a:prstGeom>
            <a:solidFill>
              <a:srgbClr val="27244D"/>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98" name="Google Shape;3065;p59"/>
            <p:cNvSpPr/>
            <p:nvPr/>
          </p:nvSpPr>
          <p:spPr>
            <a:xfrm>
              <a:off x="1656450" y="2866000"/>
              <a:ext cx="520800" cy="126900"/>
            </a:xfrm>
            <a:prstGeom prst="ellipse">
              <a:avLst/>
            </a:pr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grpSp>
        <p:nvGrpSpPr>
          <p:cNvPr id="104" name="Google Shape;3066;p59"/>
          <p:cNvGrpSpPr/>
          <p:nvPr/>
        </p:nvGrpSpPr>
        <p:grpSpPr>
          <a:xfrm>
            <a:off x="3132930" y="3193337"/>
            <a:ext cx="507032" cy="562564"/>
            <a:chOff x="2929984" y="2376054"/>
            <a:chExt cx="555956" cy="616846"/>
          </a:xfrm>
        </p:grpSpPr>
        <p:grpSp>
          <p:nvGrpSpPr>
            <p:cNvPr id="105" name="Google Shape;3067;p59"/>
            <p:cNvGrpSpPr/>
            <p:nvPr/>
          </p:nvGrpSpPr>
          <p:grpSpPr>
            <a:xfrm flipH="1">
              <a:off x="2929984" y="2376054"/>
              <a:ext cx="555956" cy="516769"/>
              <a:chOff x="-2604700" y="1383925"/>
              <a:chExt cx="2317450" cy="2154100"/>
            </a:xfrm>
          </p:grpSpPr>
          <p:sp>
            <p:nvSpPr>
              <p:cNvPr id="113" name="Google Shape;3068;p59"/>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4" name="Google Shape;3069;p59"/>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5" name="Google Shape;3070;p59"/>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6" name="Google Shape;3071;p59"/>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7" name="Google Shape;3072;p59"/>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sp>
          <p:nvSpPr>
            <p:cNvPr id="106" name="Google Shape;3073;p59"/>
            <p:cNvSpPr/>
            <p:nvPr/>
          </p:nvSpPr>
          <p:spPr>
            <a:xfrm>
              <a:off x="3077807" y="2540866"/>
              <a:ext cx="260400" cy="260400"/>
            </a:xfrm>
            <a:prstGeom prst="ellipse">
              <a:avLst/>
            </a:prstGeom>
            <a:solidFill>
              <a:srgbClr val="27244D"/>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7" name="Google Shape;3074;p59"/>
            <p:cNvSpPr/>
            <p:nvPr/>
          </p:nvSpPr>
          <p:spPr>
            <a:xfrm>
              <a:off x="3115907" y="2579368"/>
              <a:ext cx="183300" cy="183300"/>
            </a:xfrm>
            <a:prstGeom prst="ellipse">
              <a:avLst/>
            </a:prstGeom>
            <a:solidFill>
              <a:srgbClr val="0F0D33"/>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8" name="Google Shape;3075;p59"/>
            <p:cNvSpPr/>
            <p:nvPr/>
          </p:nvSpPr>
          <p:spPr>
            <a:xfrm>
              <a:off x="3192432" y="2518840"/>
              <a:ext cx="88800" cy="888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09" name="Google Shape;3076;p59"/>
            <p:cNvSpPr/>
            <p:nvPr/>
          </p:nvSpPr>
          <p:spPr>
            <a:xfrm>
              <a:off x="3265132" y="2610290"/>
              <a:ext cx="48300" cy="483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0" name="Google Shape;3077;p59"/>
            <p:cNvSpPr/>
            <p:nvPr/>
          </p:nvSpPr>
          <p:spPr>
            <a:xfrm>
              <a:off x="3225132" y="2624399"/>
              <a:ext cx="23400" cy="23700"/>
            </a:xfrm>
            <a:prstGeom prst="ellipse">
              <a:avLst/>
            </a:prstGeom>
            <a:solidFill>
              <a:srgbClr val="FFFFFF">
                <a:alpha val="79330"/>
              </a:srgbClr>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1" name="Google Shape;3078;p59"/>
            <p:cNvSpPr/>
            <p:nvPr/>
          </p:nvSpPr>
          <p:spPr>
            <a:xfrm flipH="1">
              <a:off x="3129832" y="2689267"/>
              <a:ext cx="72300" cy="73500"/>
            </a:xfrm>
            <a:prstGeom prst="ellipse">
              <a:avLst/>
            </a:prstGeom>
            <a:solidFill>
              <a:srgbClr val="27244D"/>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sp>
          <p:nvSpPr>
            <p:cNvPr id="112" name="Google Shape;3079;p59"/>
            <p:cNvSpPr/>
            <p:nvPr/>
          </p:nvSpPr>
          <p:spPr>
            <a:xfrm>
              <a:off x="2947150" y="2866000"/>
              <a:ext cx="520800" cy="126900"/>
            </a:xfrm>
            <a:prstGeom prst="ellipse">
              <a:avLst/>
            </a:prstGeom>
            <a:solidFill>
              <a:schemeClr val="accent6"/>
            </a:solidFill>
            <a:ln>
              <a:noFill/>
            </a:ln>
          </p:spPr>
          <p:txBody>
            <a:bodyPr spcFirstLastPara="1" wrap="square" lIns="121900" tIns="121900" rIns="121900" bIns="121900" anchor="ctr" anchorCtr="0">
              <a:noAutofit/>
            </a:bodyPr>
            <a:lstStyle/>
            <a:p>
              <a:pPr marL="0" marR="0" lvl="0" indent="0" algn="l" defTabSz="1219200" rtl="0" eaLnBrk="1" fontAlgn="auto" latinLnBrk="0" hangingPunct="1">
                <a:lnSpc>
                  <a:spcPct val="100000"/>
                </a:lnSpc>
                <a:spcBef>
                  <a:spcPts val="0"/>
                </a:spcBef>
                <a:spcAft>
                  <a:spcPts val="0"/>
                </a:spcAft>
                <a:buClr>
                  <a:srgbClr val="000000"/>
                </a:buClr>
                <a:buSzTx/>
                <a:buFontTx/>
                <a:buNone/>
                <a:defRPr/>
              </a:pPr>
              <a:endParaRPr kumimoji="0" sz="1865" b="0" i="0" u="none" strike="noStrike" kern="0" cap="none" spc="0" normalizeH="0" baseline="0" noProof="0">
                <a:ln>
                  <a:noFill/>
                </a:ln>
                <a:solidFill>
                  <a:srgbClr val="000000"/>
                </a:solidFill>
                <a:effectLst/>
                <a:uLnTx/>
                <a:uFillTx/>
                <a:latin typeface="Arial" panose="020B0604020202020204"/>
                <a:ea typeface="+mn-ea"/>
                <a:cs typeface="Arial" panose="020B0604020202020204"/>
                <a:sym typeface="Arial" panose="020B0604020202020204"/>
              </a:endParaRPr>
            </a:p>
          </p:txBody>
        </p:sp>
      </p:grpSp>
      <p:cxnSp>
        <p:nvCxnSpPr>
          <p:cNvPr id="118" name="Google Shape;3080;p59"/>
          <p:cNvCxnSpPr/>
          <p:nvPr/>
        </p:nvCxnSpPr>
        <p:spPr>
          <a:xfrm>
            <a:off x="7191389" y="3484955"/>
            <a:ext cx="19492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nsey Cute Animals Newsletter by Slidesgo">
  <a:themeElements>
    <a:clrScheme name="Simple Light">
      <a:dk1>
        <a:srgbClr val="4C487D"/>
      </a:dk1>
      <a:lt1>
        <a:srgbClr val="ECE9FF"/>
      </a:lt1>
      <a:dk2>
        <a:srgbClr val="6C7891"/>
      </a:dk2>
      <a:lt2>
        <a:srgbClr val="A8A4ED"/>
      </a:lt2>
      <a:accent1>
        <a:srgbClr val="AFBFFA"/>
      </a:accent1>
      <a:accent2>
        <a:srgbClr val="7385E0"/>
      </a:accent2>
      <a:accent3>
        <a:srgbClr val="FFE4B8"/>
      </a:accent3>
      <a:accent4>
        <a:srgbClr val="FAC069"/>
      </a:accent4>
      <a:accent5>
        <a:srgbClr val="FF8956"/>
      </a:accent5>
      <a:accent6>
        <a:srgbClr val="E07770"/>
      </a:accent6>
      <a:hlink>
        <a:srgbClr val="4C48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1763</Words>
  <PresentationFormat>Widescreen</PresentationFormat>
  <Paragraphs>53</Paragraphs>
  <Slides>9</Slides>
  <Notes>0</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9</vt:i4>
      </vt:variant>
    </vt:vector>
  </HeadingPairs>
  <TitlesOfParts>
    <vt:vector size="27" baseType="lpstr">
      <vt:lpstr>Arial</vt:lpstr>
      <vt:lpstr>SimSun</vt:lpstr>
      <vt:lpstr>Wingdings</vt:lpstr>
      <vt:lpstr>Amatic SC</vt:lpstr>
      <vt:lpstr>Segoe Print</vt:lpstr>
      <vt:lpstr>Quicksand Light</vt:lpstr>
      <vt:lpstr>Arial</vt:lpstr>
      <vt:lpstr>Bebas Neue</vt:lpstr>
      <vt:lpstr>Quicksand</vt:lpstr>
      <vt:lpstr>Itim</vt:lpstr>
      <vt:lpstr>Comfortaa</vt:lpstr>
      <vt:lpstr>Microsoft Sans Serif</vt:lpstr>
      <vt:lpstr>Microsoft YaHei</vt:lpstr>
      <vt:lpstr>Arial Unicode MS</vt:lpstr>
      <vt:lpstr>Calibri Light</vt:lpstr>
      <vt:lpstr>Calibri</vt:lpstr>
      <vt:lpstr>Office Theme</vt:lpstr>
      <vt:lpstr>Dinsey Cute Animals Newsletter by Slidesgo</vt:lpstr>
      <vt:lpstr>PowerPoint 演示文稿</vt:lpstr>
      <vt:lpstr>Tìm hiểu về kính hiển vi quang học </vt:lpstr>
      <vt:lpstr>Kính hiển vi quang học có thể phóng to ảnh của vật được quan sát khoảng từ 40 lần đến 3000 lần </vt:lpstr>
      <vt:lpstr>Kính lúp dùng để quan sát những vật nhỏ nhưng vẫn thấy được bằng mắt thường, còn kính hiển vi dùng để quan sát những vật nhỏ nhưng không thấy được bằng mắt thường </vt:lpstr>
      <vt:lpstr>Sử dụng kính hiển vi quang học </vt:lpstr>
      <vt:lpstr>5 bước sử dụng kính hiển vi quang học </vt:lpstr>
      <vt:lpstr>Bảo quản kính hiển vi quang học </vt:lpstr>
      <vt:lpstr>Các bước bảo quản kính hiển vi quang học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2021-03-25T13:14:00Z</dcterms:created>
  <dcterms:modified xsi:type="dcterms:W3CDTF">2022-12-05T03:17:23Z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EBD9DEC421274EE3914A579947BE8711</vt:lpwstr>
  </property>
  <property fmtid="{D5CDD505-2E9C-101B-9397-08002B2CF9AE}" pid="3" name="KSOProductBuildVer">
    <vt:lpwstr>1033-11.2.0.11417</vt:lpwstr>
  </property>
</Properties>
</file>