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832" r:id="rId2"/>
    <p:sldId id="849" r:id="rId3"/>
    <p:sldId id="858" r:id="rId4"/>
    <p:sldId id="758" r:id="rId5"/>
    <p:sldId id="838" r:id="rId6"/>
    <p:sldId id="863" r:id="rId7"/>
    <p:sldId id="845" r:id="rId8"/>
    <p:sldId id="855" r:id="rId9"/>
    <p:sldId id="869" r:id="rId10"/>
    <p:sldId id="840" r:id="rId11"/>
    <p:sldId id="836" r:id="rId12"/>
    <p:sldId id="844" r:id="rId13"/>
    <p:sldId id="848" r:id="rId14"/>
    <p:sldId id="859" r:id="rId15"/>
    <p:sldId id="843" r:id="rId16"/>
    <p:sldId id="847" r:id="rId17"/>
    <p:sldId id="857" r:id="rId18"/>
    <p:sldId id="865" r:id="rId19"/>
    <p:sldId id="871" r:id="rId20"/>
    <p:sldId id="841" r:id="rId21"/>
    <p:sldId id="837" r:id="rId22"/>
    <p:sldId id="839" r:id="rId23"/>
    <p:sldId id="862" r:id="rId24"/>
    <p:sldId id="856" r:id="rId25"/>
    <p:sldId id="850" r:id="rId26"/>
    <p:sldId id="854" r:id="rId27"/>
    <p:sldId id="864" r:id="rId28"/>
    <p:sldId id="867" r:id="rId29"/>
    <p:sldId id="868" r:id="rId30"/>
    <p:sldId id="873" r:id="rId31"/>
    <p:sldId id="875" r:id="rId32"/>
    <p:sldId id="874" r:id="rId33"/>
    <p:sldId id="876" r:id="rId34"/>
    <p:sldId id="807" r:id="rId35"/>
    <p:sldId id="808" r:id="rId36"/>
    <p:sldId id="64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FF85FD-FA17-4E99-A53E-98CC1F7A1F45}">
          <p14:sldIdLst>
            <p14:sldId id="832"/>
            <p14:sldId id="849"/>
            <p14:sldId id="858"/>
            <p14:sldId id="758"/>
            <p14:sldId id="838"/>
            <p14:sldId id="863"/>
            <p14:sldId id="845"/>
            <p14:sldId id="855"/>
            <p14:sldId id="869"/>
            <p14:sldId id="840"/>
            <p14:sldId id="836"/>
            <p14:sldId id="844"/>
            <p14:sldId id="848"/>
            <p14:sldId id="859"/>
            <p14:sldId id="843"/>
            <p14:sldId id="847"/>
            <p14:sldId id="857"/>
            <p14:sldId id="865"/>
            <p14:sldId id="871"/>
            <p14:sldId id="841"/>
            <p14:sldId id="837"/>
            <p14:sldId id="839"/>
            <p14:sldId id="862"/>
            <p14:sldId id="856"/>
            <p14:sldId id="850"/>
            <p14:sldId id="854"/>
            <p14:sldId id="864"/>
            <p14:sldId id="867"/>
            <p14:sldId id="868"/>
            <p14:sldId id="873"/>
            <p14:sldId id="875"/>
            <p14:sldId id="874"/>
            <p14:sldId id="876"/>
            <p14:sldId id="807"/>
            <p14:sldId id="808"/>
            <p14:sldId id="64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ac Rivera" initials="IR" lastIdx="1" clrIdx="0">
    <p:extLst>
      <p:ext uri="{19B8F6BF-5375-455C-9EA6-DF929625EA0E}">
        <p15:presenceInfo xmlns:p15="http://schemas.microsoft.com/office/powerpoint/2012/main" userId="3d124e80f4b15b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B5C7D3"/>
    <a:srgbClr val="0F4C81"/>
    <a:srgbClr val="658DC6"/>
    <a:srgbClr val="F5B895"/>
    <a:srgbClr val="F1554C"/>
    <a:srgbClr val="E9C9AE"/>
    <a:srgbClr val="0D276B"/>
    <a:srgbClr val="F2D6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502" autoAdjust="0"/>
    <p:restoredTop sz="94660"/>
  </p:normalViewPr>
  <p:slideViewPr>
    <p:cSldViewPr snapToGrid="0" showGuides="1">
      <p:cViewPr varScale="1">
        <p:scale>
          <a:sx n="77" d="100"/>
          <a:sy n="77" d="100"/>
        </p:scale>
        <p:origin x="1118" y="67"/>
      </p:cViewPr>
      <p:guideLst/>
    </p:cSldViewPr>
  </p:slideViewPr>
  <p:notesTextViewPr>
    <p:cViewPr>
      <p:scale>
        <a:sx n="33" d="100"/>
        <a:sy n="33"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s-MX"/>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38-4768-9338-C9FB23C8B8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838-4768-9338-C9FB23C8B84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838-4768-9338-C9FB23C8B84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838-4768-9338-C9FB23C8B84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B7F1-466D-9D21-CFBE3E08FFC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98F-4CBA-88D0-69E640052DBD}"/>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98F-4CBA-88D0-69E640052DBD}"/>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98F-4CBA-88D0-69E640052DBD}"/>
            </c:ext>
          </c:extLst>
        </c:ser>
        <c:dLbls>
          <c:showLegendKey val="0"/>
          <c:showVal val="0"/>
          <c:showCatName val="0"/>
          <c:showSerName val="0"/>
          <c:showPercent val="0"/>
          <c:showBubbleSize val="0"/>
        </c:dLbls>
        <c:gapWidth val="219"/>
        <c:overlap val="-27"/>
        <c:axId val="2105024880"/>
        <c:axId val="79592799"/>
      </c:barChart>
      <c:catAx>
        <c:axId val="210502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9592799"/>
        <c:crosses val="autoZero"/>
        <c:auto val="1"/>
        <c:lblAlgn val="ctr"/>
        <c:lblOffset val="100"/>
        <c:noMultiLvlLbl val="0"/>
      </c:catAx>
      <c:valAx>
        <c:axId val="79592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05024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21B05-7A3C-48E4-A47F-66134EC75781}" type="datetimeFigureOut">
              <a:rPr lang="en-US" smtClean="0"/>
              <a:t>3/11/2021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F0EEC-BFA1-47C1-AD41-DC317775E055}" type="slidenum">
              <a:rPr lang="en-US" smtClean="0"/>
              <a:t>‹#›</a:t>
            </a:fld>
            <a:endParaRPr lang="en-US"/>
          </a:p>
        </p:txBody>
      </p:sp>
    </p:spTree>
    <p:extLst>
      <p:ext uri="{BB962C8B-B14F-4D97-AF65-F5344CB8AC3E}">
        <p14:creationId xmlns:p14="http://schemas.microsoft.com/office/powerpoint/2010/main" val="372487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2</a:t>
            </a:fld>
            <a:endParaRPr lang="en-US" dirty="0"/>
          </a:p>
        </p:txBody>
      </p:sp>
    </p:spTree>
    <p:extLst>
      <p:ext uri="{BB962C8B-B14F-4D97-AF65-F5344CB8AC3E}">
        <p14:creationId xmlns:p14="http://schemas.microsoft.com/office/powerpoint/2010/main" val="2422728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22</a:t>
            </a:fld>
            <a:endParaRPr lang="en-US"/>
          </a:p>
        </p:txBody>
      </p:sp>
    </p:spTree>
    <p:extLst>
      <p:ext uri="{BB962C8B-B14F-4D97-AF65-F5344CB8AC3E}">
        <p14:creationId xmlns:p14="http://schemas.microsoft.com/office/powerpoint/2010/main" val="568458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23</a:t>
            </a:fld>
            <a:endParaRPr lang="en-US" dirty="0"/>
          </a:p>
        </p:txBody>
      </p:sp>
    </p:spTree>
    <p:extLst>
      <p:ext uri="{BB962C8B-B14F-4D97-AF65-F5344CB8AC3E}">
        <p14:creationId xmlns:p14="http://schemas.microsoft.com/office/powerpoint/2010/main" val="1780350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25</a:t>
            </a:fld>
            <a:endParaRPr lang="en-US" dirty="0"/>
          </a:p>
        </p:txBody>
      </p:sp>
    </p:spTree>
    <p:extLst>
      <p:ext uri="{BB962C8B-B14F-4D97-AF65-F5344CB8AC3E}">
        <p14:creationId xmlns:p14="http://schemas.microsoft.com/office/powerpoint/2010/main" val="166969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26</a:t>
            </a:fld>
            <a:endParaRPr lang="en-US" dirty="0"/>
          </a:p>
        </p:txBody>
      </p:sp>
    </p:spTree>
    <p:extLst>
      <p:ext uri="{BB962C8B-B14F-4D97-AF65-F5344CB8AC3E}">
        <p14:creationId xmlns:p14="http://schemas.microsoft.com/office/powerpoint/2010/main" val="2809010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27</a:t>
            </a:fld>
            <a:endParaRPr lang="en-US" dirty="0"/>
          </a:p>
        </p:txBody>
      </p:sp>
    </p:spTree>
    <p:extLst>
      <p:ext uri="{BB962C8B-B14F-4D97-AF65-F5344CB8AC3E}">
        <p14:creationId xmlns:p14="http://schemas.microsoft.com/office/powerpoint/2010/main" val="3013577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29</a:t>
            </a:fld>
            <a:endParaRPr lang="en-US" dirty="0"/>
          </a:p>
        </p:txBody>
      </p:sp>
    </p:spTree>
    <p:extLst>
      <p:ext uri="{BB962C8B-B14F-4D97-AF65-F5344CB8AC3E}">
        <p14:creationId xmlns:p14="http://schemas.microsoft.com/office/powerpoint/2010/main" val="3077209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30</a:t>
            </a:fld>
            <a:endParaRPr lang="en-US"/>
          </a:p>
        </p:txBody>
      </p:sp>
    </p:spTree>
    <p:extLst>
      <p:ext uri="{BB962C8B-B14F-4D97-AF65-F5344CB8AC3E}">
        <p14:creationId xmlns:p14="http://schemas.microsoft.com/office/powerpoint/2010/main" val="1203395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31</a:t>
            </a:fld>
            <a:endParaRPr lang="en-US"/>
          </a:p>
        </p:txBody>
      </p:sp>
    </p:spTree>
    <p:extLst>
      <p:ext uri="{BB962C8B-B14F-4D97-AF65-F5344CB8AC3E}">
        <p14:creationId xmlns:p14="http://schemas.microsoft.com/office/powerpoint/2010/main" val="807597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32</a:t>
            </a:fld>
            <a:endParaRPr lang="en-US"/>
          </a:p>
        </p:txBody>
      </p:sp>
    </p:spTree>
    <p:extLst>
      <p:ext uri="{BB962C8B-B14F-4D97-AF65-F5344CB8AC3E}">
        <p14:creationId xmlns:p14="http://schemas.microsoft.com/office/powerpoint/2010/main" val="3566063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33</a:t>
            </a:fld>
            <a:endParaRPr lang="en-US"/>
          </a:p>
        </p:txBody>
      </p:sp>
    </p:spTree>
    <p:extLst>
      <p:ext uri="{BB962C8B-B14F-4D97-AF65-F5344CB8AC3E}">
        <p14:creationId xmlns:p14="http://schemas.microsoft.com/office/powerpoint/2010/main" val="84588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3</a:t>
            </a:fld>
            <a:endParaRPr lang="en-US" dirty="0"/>
          </a:p>
        </p:txBody>
      </p:sp>
    </p:spTree>
    <p:extLst>
      <p:ext uri="{BB962C8B-B14F-4D97-AF65-F5344CB8AC3E}">
        <p14:creationId xmlns:p14="http://schemas.microsoft.com/office/powerpoint/2010/main" val="1921539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7</a:t>
            </a:fld>
            <a:endParaRPr lang="en-US" dirty="0"/>
          </a:p>
        </p:txBody>
      </p:sp>
    </p:spTree>
    <p:extLst>
      <p:ext uri="{BB962C8B-B14F-4D97-AF65-F5344CB8AC3E}">
        <p14:creationId xmlns:p14="http://schemas.microsoft.com/office/powerpoint/2010/main" val="3945620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8</a:t>
            </a:fld>
            <a:endParaRPr lang="en-US" dirty="0"/>
          </a:p>
        </p:txBody>
      </p:sp>
    </p:spTree>
    <p:extLst>
      <p:ext uri="{BB962C8B-B14F-4D97-AF65-F5344CB8AC3E}">
        <p14:creationId xmlns:p14="http://schemas.microsoft.com/office/powerpoint/2010/main" val="1809244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12</a:t>
            </a:fld>
            <a:endParaRPr lang="en-US" dirty="0"/>
          </a:p>
        </p:txBody>
      </p:sp>
    </p:spTree>
    <p:extLst>
      <p:ext uri="{BB962C8B-B14F-4D97-AF65-F5344CB8AC3E}">
        <p14:creationId xmlns:p14="http://schemas.microsoft.com/office/powerpoint/2010/main" val="97979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13</a:t>
            </a:fld>
            <a:endParaRPr lang="en-US" dirty="0"/>
          </a:p>
        </p:txBody>
      </p:sp>
    </p:spTree>
    <p:extLst>
      <p:ext uri="{BB962C8B-B14F-4D97-AF65-F5344CB8AC3E}">
        <p14:creationId xmlns:p14="http://schemas.microsoft.com/office/powerpoint/2010/main" val="54191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16</a:t>
            </a:fld>
            <a:endParaRPr lang="en-US" dirty="0"/>
          </a:p>
        </p:txBody>
      </p:sp>
    </p:spTree>
    <p:extLst>
      <p:ext uri="{BB962C8B-B14F-4D97-AF65-F5344CB8AC3E}">
        <p14:creationId xmlns:p14="http://schemas.microsoft.com/office/powerpoint/2010/main" val="2378116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17</a:t>
            </a:fld>
            <a:endParaRPr lang="en-US" dirty="0"/>
          </a:p>
        </p:txBody>
      </p:sp>
    </p:spTree>
    <p:extLst>
      <p:ext uri="{BB962C8B-B14F-4D97-AF65-F5344CB8AC3E}">
        <p14:creationId xmlns:p14="http://schemas.microsoft.com/office/powerpoint/2010/main" val="2497445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19</a:t>
            </a:fld>
            <a:endParaRPr lang="en-US"/>
          </a:p>
        </p:txBody>
      </p:sp>
    </p:spTree>
    <p:extLst>
      <p:ext uri="{BB962C8B-B14F-4D97-AF65-F5344CB8AC3E}">
        <p14:creationId xmlns:p14="http://schemas.microsoft.com/office/powerpoint/2010/main" val="242888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ea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31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right imag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628018" y="1376613"/>
            <a:ext cx="5107619" cy="1731243"/>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br>
              <a:rPr lang="en-US" dirty="0"/>
            </a:br>
            <a:r>
              <a:rPr lang="en-US" dirty="0"/>
              <a:t>GOES</a:t>
            </a:r>
          </a:p>
        </p:txBody>
      </p:sp>
      <p:sp>
        <p:nvSpPr>
          <p:cNvPr id="4" name="Text Placeholder 18">
            <a:extLst>
              <a:ext uri="{FF2B5EF4-FFF2-40B4-BE49-F238E27FC236}">
                <a16:creationId xmlns:a16="http://schemas.microsoft.com/office/drawing/2014/main" id="{6BF20388-1B78-4EB4-9CF1-C823D5F1446C}"/>
              </a:ext>
            </a:extLst>
          </p:cNvPr>
          <p:cNvSpPr>
            <a:spLocks noGrp="1"/>
          </p:cNvSpPr>
          <p:nvPr>
            <p:ph type="body" sz="quarter" idx="12" hasCustomPrompt="1"/>
          </p:nvPr>
        </p:nvSpPr>
        <p:spPr>
          <a:xfrm>
            <a:off x="628019" y="3265570"/>
            <a:ext cx="5107619"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5" name="Text Placeholder 18">
            <a:extLst>
              <a:ext uri="{FF2B5EF4-FFF2-40B4-BE49-F238E27FC236}">
                <a16:creationId xmlns:a16="http://schemas.microsoft.com/office/drawing/2014/main" id="{DE7A5A7F-0E16-4BEC-B276-FD13676B1CD6}"/>
              </a:ext>
            </a:extLst>
          </p:cNvPr>
          <p:cNvSpPr>
            <a:spLocks noGrp="1"/>
          </p:cNvSpPr>
          <p:nvPr>
            <p:ph type="body" sz="quarter" idx="14" hasCustomPrompt="1"/>
          </p:nvPr>
        </p:nvSpPr>
        <p:spPr>
          <a:xfrm>
            <a:off x="624690" y="3857997"/>
            <a:ext cx="5107619" cy="1573251"/>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p:txBody>
      </p:sp>
      <p:sp>
        <p:nvSpPr>
          <p:cNvPr id="21" name="Picture Placeholder 19">
            <a:extLst>
              <a:ext uri="{FF2B5EF4-FFF2-40B4-BE49-F238E27FC236}">
                <a16:creationId xmlns:a16="http://schemas.microsoft.com/office/drawing/2014/main" id="{94353174-CFFE-4976-842E-DF4F64777ABD}"/>
              </a:ext>
            </a:extLst>
          </p:cNvPr>
          <p:cNvSpPr>
            <a:spLocks noGrp="1"/>
          </p:cNvSpPr>
          <p:nvPr>
            <p:ph type="pic" sz="quarter" idx="15"/>
          </p:nvPr>
        </p:nvSpPr>
        <p:spPr>
          <a:xfrm>
            <a:off x="6456363" y="1592263"/>
            <a:ext cx="4956175" cy="5265737"/>
          </a:xfrm>
          <a:prstGeom prst="rect">
            <a:avLst/>
          </a:prstGeom>
        </p:spPr>
        <p:txBody>
          <a:bodyPr/>
          <a:lstStyle/>
          <a:p>
            <a:endParaRPr lang="en-US"/>
          </a:p>
        </p:txBody>
      </p:sp>
    </p:spTree>
    <p:extLst>
      <p:ext uri="{BB962C8B-B14F-4D97-AF65-F5344CB8AC3E}">
        <p14:creationId xmlns:p14="http://schemas.microsoft.com/office/powerpoint/2010/main" val="261018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 right imag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623888" y="821028"/>
            <a:ext cx="5107619" cy="1731243"/>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br>
              <a:rPr lang="en-US" dirty="0"/>
            </a:br>
            <a:r>
              <a:rPr lang="en-US" dirty="0"/>
              <a:t>GOES</a:t>
            </a:r>
          </a:p>
        </p:txBody>
      </p:sp>
      <p:sp>
        <p:nvSpPr>
          <p:cNvPr id="4" name="Text Placeholder 18">
            <a:extLst>
              <a:ext uri="{FF2B5EF4-FFF2-40B4-BE49-F238E27FC236}">
                <a16:creationId xmlns:a16="http://schemas.microsoft.com/office/drawing/2014/main" id="{6BF20388-1B78-4EB4-9CF1-C823D5F1446C}"/>
              </a:ext>
            </a:extLst>
          </p:cNvPr>
          <p:cNvSpPr>
            <a:spLocks noGrp="1"/>
          </p:cNvSpPr>
          <p:nvPr>
            <p:ph type="body" sz="quarter" idx="12" hasCustomPrompt="1"/>
          </p:nvPr>
        </p:nvSpPr>
        <p:spPr>
          <a:xfrm>
            <a:off x="623889" y="2709985"/>
            <a:ext cx="5107619"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5" name="Text Placeholder 18">
            <a:extLst>
              <a:ext uri="{FF2B5EF4-FFF2-40B4-BE49-F238E27FC236}">
                <a16:creationId xmlns:a16="http://schemas.microsoft.com/office/drawing/2014/main" id="{DE7A5A7F-0E16-4BEC-B276-FD13676B1CD6}"/>
              </a:ext>
            </a:extLst>
          </p:cNvPr>
          <p:cNvSpPr>
            <a:spLocks noGrp="1"/>
          </p:cNvSpPr>
          <p:nvPr>
            <p:ph type="body" sz="quarter" idx="14" hasCustomPrompt="1"/>
          </p:nvPr>
        </p:nvSpPr>
        <p:spPr>
          <a:xfrm>
            <a:off x="620560" y="3302412"/>
            <a:ext cx="5107619" cy="1573251"/>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p:txBody>
      </p:sp>
      <p:sp>
        <p:nvSpPr>
          <p:cNvPr id="21" name="Picture Placeholder 19">
            <a:extLst>
              <a:ext uri="{FF2B5EF4-FFF2-40B4-BE49-F238E27FC236}">
                <a16:creationId xmlns:a16="http://schemas.microsoft.com/office/drawing/2014/main" id="{94353174-CFFE-4976-842E-DF4F64777ABD}"/>
              </a:ext>
            </a:extLst>
          </p:cNvPr>
          <p:cNvSpPr>
            <a:spLocks noGrp="1"/>
          </p:cNvSpPr>
          <p:nvPr>
            <p:ph type="pic" sz="quarter" idx="15"/>
          </p:nvPr>
        </p:nvSpPr>
        <p:spPr>
          <a:xfrm>
            <a:off x="7157884" y="1239879"/>
            <a:ext cx="3057832" cy="5618122"/>
          </a:xfrm>
          <a:prstGeom prst="rect">
            <a:avLst/>
          </a:prstGeom>
        </p:spPr>
        <p:txBody>
          <a:bodyPr/>
          <a:lstStyle/>
          <a:p>
            <a:endParaRPr lang="en-US"/>
          </a:p>
        </p:txBody>
      </p:sp>
    </p:spTree>
    <p:extLst>
      <p:ext uri="{BB962C8B-B14F-4D97-AF65-F5344CB8AC3E}">
        <p14:creationId xmlns:p14="http://schemas.microsoft.com/office/powerpoint/2010/main" val="405325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 right imag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867728" y="904598"/>
            <a:ext cx="4063365" cy="1731243"/>
          </a:xfrm>
          <a:prstGeom prst="rect">
            <a:avLst/>
          </a:prstGeom>
        </p:spPr>
        <p:txBody>
          <a:bodyPr wrap="square" lIns="0" tIns="0" rIns="0" bIns="0" anchor="t" anchorCtr="0">
            <a:spAutoFit/>
          </a:bodyPr>
          <a:lstStyle>
            <a:lvl1pPr algn="l">
              <a:lnSpc>
                <a:spcPts val="4500"/>
              </a:lnSpc>
              <a:defRPr sz="3500" b="1">
                <a:solidFill>
                  <a:schemeClr val="bg1"/>
                </a:solidFill>
                <a:latin typeface="+mj-lt"/>
              </a:defRPr>
            </a:lvl1pPr>
          </a:lstStyle>
          <a:p>
            <a:r>
              <a:rPr lang="en-US" dirty="0"/>
              <a:t>FIRST </a:t>
            </a:r>
            <a:br>
              <a:rPr lang="en-US" dirty="0"/>
            </a:br>
            <a:r>
              <a:rPr lang="en-US" dirty="0"/>
              <a:t>TITLE </a:t>
            </a:r>
            <a:br>
              <a:rPr lang="en-US" dirty="0"/>
            </a:br>
            <a:r>
              <a:rPr lang="en-US" dirty="0"/>
              <a:t>GOES</a:t>
            </a:r>
          </a:p>
        </p:txBody>
      </p:sp>
      <p:sp>
        <p:nvSpPr>
          <p:cNvPr id="5" name="Text Placeholder 18">
            <a:extLst>
              <a:ext uri="{FF2B5EF4-FFF2-40B4-BE49-F238E27FC236}">
                <a16:creationId xmlns:a16="http://schemas.microsoft.com/office/drawing/2014/main" id="{DE7A5A7F-0E16-4BEC-B276-FD13676B1CD6}"/>
              </a:ext>
            </a:extLst>
          </p:cNvPr>
          <p:cNvSpPr>
            <a:spLocks noGrp="1"/>
          </p:cNvSpPr>
          <p:nvPr>
            <p:ph type="body" sz="quarter" idx="14" hasCustomPrompt="1"/>
          </p:nvPr>
        </p:nvSpPr>
        <p:spPr>
          <a:xfrm>
            <a:off x="867728" y="3296832"/>
            <a:ext cx="2636520" cy="1905137"/>
          </a:xfrm>
          <a:prstGeom prst="rect">
            <a:avLst/>
          </a:prstGeom>
        </p:spPr>
        <p:txBody>
          <a:bodyPr wrap="square" lIns="0" tIns="0" rIns="0" bIns="0">
            <a:spAutoFit/>
          </a:bodyPr>
          <a:lstStyle>
            <a:lvl1pPr algn="l">
              <a:lnSpc>
                <a:spcPct val="150000"/>
              </a:lnSpc>
              <a:defRPr lang="en-US" sz="1400" b="0" i="0" smtClean="0">
                <a:solidFill>
                  <a:schemeClr val="bg1">
                    <a:lumMod val="95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a:t>
            </a:r>
          </a:p>
        </p:txBody>
      </p:sp>
      <p:sp>
        <p:nvSpPr>
          <p:cNvPr id="21" name="Picture Placeholder 19">
            <a:extLst>
              <a:ext uri="{FF2B5EF4-FFF2-40B4-BE49-F238E27FC236}">
                <a16:creationId xmlns:a16="http://schemas.microsoft.com/office/drawing/2014/main" id="{94353174-CFFE-4976-842E-DF4F64777ABD}"/>
              </a:ext>
            </a:extLst>
          </p:cNvPr>
          <p:cNvSpPr>
            <a:spLocks noGrp="1"/>
          </p:cNvSpPr>
          <p:nvPr>
            <p:ph type="pic" sz="quarter" idx="15"/>
          </p:nvPr>
        </p:nvSpPr>
        <p:spPr>
          <a:xfrm>
            <a:off x="4724400" y="-15240"/>
            <a:ext cx="7467600" cy="5618122"/>
          </a:xfrm>
          <a:prstGeom prst="rect">
            <a:avLst/>
          </a:prstGeom>
        </p:spPr>
        <p:txBody>
          <a:bodyPr/>
          <a:lstStyle/>
          <a:p>
            <a:endParaRPr lang="en-US"/>
          </a:p>
        </p:txBody>
      </p:sp>
    </p:spTree>
    <p:extLst>
      <p:ext uri="{BB962C8B-B14F-4D97-AF65-F5344CB8AC3E}">
        <p14:creationId xmlns:p14="http://schemas.microsoft.com/office/powerpoint/2010/main" val="284581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 right imag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6981497" y="1756744"/>
            <a:ext cx="4875541" cy="1154162"/>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HERE</a:t>
            </a:r>
          </a:p>
        </p:txBody>
      </p:sp>
      <p:sp>
        <p:nvSpPr>
          <p:cNvPr id="4" name="Text Placeholder 18">
            <a:extLst>
              <a:ext uri="{FF2B5EF4-FFF2-40B4-BE49-F238E27FC236}">
                <a16:creationId xmlns:a16="http://schemas.microsoft.com/office/drawing/2014/main" id="{6BF20388-1B78-4EB4-9CF1-C823D5F1446C}"/>
              </a:ext>
            </a:extLst>
          </p:cNvPr>
          <p:cNvSpPr>
            <a:spLocks noGrp="1"/>
          </p:cNvSpPr>
          <p:nvPr>
            <p:ph type="body" sz="quarter" idx="12" hasCustomPrompt="1"/>
          </p:nvPr>
        </p:nvSpPr>
        <p:spPr>
          <a:xfrm>
            <a:off x="6984826" y="3432094"/>
            <a:ext cx="4875541"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5" name="Text Placeholder 18">
            <a:extLst>
              <a:ext uri="{FF2B5EF4-FFF2-40B4-BE49-F238E27FC236}">
                <a16:creationId xmlns:a16="http://schemas.microsoft.com/office/drawing/2014/main" id="{DE7A5A7F-0E16-4BEC-B276-FD13676B1CD6}"/>
              </a:ext>
            </a:extLst>
          </p:cNvPr>
          <p:cNvSpPr>
            <a:spLocks noGrp="1"/>
          </p:cNvSpPr>
          <p:nvPr>
            <p:ph type="body" sz="quarter" idx="14" hasCustomPrompt="1"/>
          </p:nvPr>
        </p:nvSpPr>
        <p:spPr>
          <a:xfrm>
            <a:off x="6981497" y="4024521"/>
            <a:ext cx="4875541" cy="2228302"/>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p:txBody>
      </p:sp>
      <p:sp>
        <p:nvSpPr>
          <p:cNvPr id="13" name="Picture Placeholder 12">
            <a:extLst>
              <a:ext uri="{FF2B5EF4-FFF2-40B4-BE49-F238E27FC236}">
                <a16:creationId xmlns:a16="http://schemas.microsoft.com/office/drawing/2014/main" id="{B88DC8C8-A693-43C0-953A-DB19864B19A5}"/>
              </a:ext>
            </a:extLst>
          </p:cNvPr>
          <p:cNvSpPr>
            <a:spLocks noGrp="1"/>
          </p:cNvSpPr>
          <p:nvPr>
            <p:ph type="pic" sz="quarter" idx="16"/>
          </p:nvPr>
        </p:nvSpPr>
        <p:spPr>
          <a:xfrm>
            <a:off x="2914923" y="2333825"/>
            <a:ext cx="3370701" cy="4645709"/>
          </a:xfrm>
          <a:prstGeom prst="rect">
            <a:avLst/>
          </a:prstGeom>
        </p:spPr>
        <p:txBody>
          <a:bodyPr/>
          <a:lstStyle/>
          <a:p>
            <a:endParaRPr lang="en-US"/>
          </a:p>
        </p:txBody>
      </p:sp>
      <p:sp>
        <p:nvSpPr>
          <p:cNvPr id="33" name="Picture Placeholder 32">
            <a:extLst>
              <a:ext uri="{FF2B5EF4-FFF2-40B4-BE49-F238E27FC236}">
                <a16:creationId xmlns:a16="http://schemas.microsoft.com/office/drawing/2014/main" id="{67B06C69-7591-44F5-B65D-E787CE371385}"/>
              </a:ext>
            </a:extLst>
          </p:cNvPr>
          <p:cNvSpPr>
            <a:spLocks noGrp="1"/>
          </p:cNvSpPr>
          <p:nvPr>
            <p:ph type="pic" sz="quarter" idx="17"/>
          </p:nvPr>
        </p:nvSpPr>
        <p:spPr>
          <a:xfrm>
            <a:off x="0" y="1"/>
            <a:ext cx="3938954" cy="4032738"/>
          </a:xfrm>
          <a:custGeom>
            <a:avLst/>
            <a:gdLst>
              <a:gd name="connsiteX0" fmla="*/ 0 w 3938954"/>
              <a:gd name="connsiteY0" fmla="*/ 0 h 4032738"/>
              <a:gd name="connsiteX1" fmla="*/ 3938954 w 3938954"/>
              <a:gd name="connsiteY1" fmla="*/ 0 h 4032738"/>
              <a:gd name="connsiteX2" fmla="*/ 3938954 w 3938954"/>
              <a:gd name="connsiteY2" fmla="*/ 2072638 h 4032738"/>
              <a:gd name="connsiteX3" fmla="*/ 2659380 w 3938954"/>
              <a:gd name="connsiteY3" fmla="*/ 2072638 h 4032738"/>
              <a:gd name="connsiteX4" fmla="*/ 2659380 w 3938954"/>
              <a:gd name="connsiteY4" fmla="*/ 2154353 h 4032738"/>
              <a:gd name="connsiteX5" fmla="*/ 2659380 w 3938954"/>
              <a:gd name="connsiteY5" fmla="*/ 2333824 h 4032738"/>
              <a:gd name="connsiteX6" fmla="*/ 2659380 w 3938954"/>
              <a:gd name="connsiteY6" fmla="*/ 4032738 h 4032738"/>
              <a:gd name="connsiteX7" fmla="*/ 0 w 3938954"/>
              <a:gd name="connsiteY7" fmla="*/ 4032738 h 40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8954" h="4032738">
                <a:moveTo>
                  <a:pt x="0" y="0"/>
                </a:moveTo>
                <a:lnTo>
                  <a:pt x="3938954" y="0"/>
                </a:lnTo>
                <a:lnTo>
                  <a:pt x="3938954" y="2072638"/>
                </a:lnTo>
                <a:lnTo>
                  <a:pt x="2659380" y="2072638"/>
                </a:lnTo>
                <a:lnTo>
                  <a:pt x="2659380" y="2154353"/>
                </a:lnTo>
                <a:lnTo>
                  <a:pt x="2659380" y="2333824"/>
                </a:lnTo>
                <a:lnTo>
                  <a:pt x="2659380" y="4032738"/>
                </a:lnTo>
                <a:lnTo>
                  <a:pt x="0" y="4032738"/>
                </a:lnTo>
                <a:close/>
              </a:path>
            </a:pathLst>
          </a:custGeom>
        </p:spPr>
        <p:txBody>
          <a:bodyPr wrap="square">
            <a:noAutofit/>
          </a:bodyPr>
          <a:lstStyle/>
          <a:p>
            <a:endParaRPr lang="en-US"/>
          </a:p>
        </p:txBody>
      </p:sp>
    </p:spTree>
    <p:extLst>
      <p:ext uri="{BB962C8B-B14F-4D97-AF65-F5344CB8AC3E}">
        <p14:creationId xmlns:p14="http://schemas.microsoft.com/office/powerpoint/2010/main" val="141179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 right imag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2971324" y="1386672"/>
            <a:ext cx="4028128" cy="1731243"/>
          </a:xfrm>
          <a:prstGeom prst="rect">
            <a:avLst/>
          </a:prstGeom>
        </p:spPr>
        <p:txBody>
          <a:bodyPr wrap="square" lIns="0" tIns="0" rIns="0" bIns="0" anchor="t" anchorCtr="0">
            <a:spAutoFit/>
          </a:bodyPr>
          <a:lstStyle>
            <a:lvl1pPr algn="r">
              <a:lnSpc>
                <a:spcPts val="4500"/>
              </a:lnSpc>
              <a:defRPr sz="3500" b="1">
                <a:solidFill>
                  <a:schemeClr val="bg1"/>
                </a:solidFill>
                <a:latin typeface="+mj-lt"/>
              </a:defRPr>
            </a:lvl1pPr>
          </a:lstStyle>
          <a:p>
            <a:r>
              <a:rPr lang="en-US" dirty="0"/>
              <a:t>FIRST </a:t>
            </a:r>
            <a:br>
              <a:rPr lang="en-US" dirty="0"/>
            </a:br>
            <a:r>
              <a:rPr lang="en-US" dirty="0"/>
              <a:t>TITLE </a:t>
            </a:r>
            <a:br>
              <a:rPr lang="en-US" dirty="0"/>
            </a:br>
            <a:r>
              <a:rPr lang="en-US" dirty="0"/>
              <a:t>HERE</a:t>
            </a:r>
          </a:p>
        </p:txBody>
      </p:sp>
      <p:sp>
        <p:nvSpPr>
          <p:cNvPr id="13" name="Picture Placeholder 12">
            <a:extLst>
              <a:ext uri="{FF2B5EF4-FFF2-40B4-BE49-F238E27FC236}">
                <a16:creationId xmlns:a16="http://schemas.microsoft.com/office/drawing/2014/main" id="{B88DC8C8-A693-43C0-953A-DB19864B19A5}"/>
              </a:ext>
            </a:extLst>
          </p:cNvPr>
          <p:cNvSpPr>
            <a:spLocks noGrp="1"/>
          </p:cNvSpPr>
          <p:nvPr>
            <p:ph type="pic" sz="quarter" idx="16"/>
          </p:nvPr>
        </p:nvSpPr>
        <p:spPr>
          <a:xfrm>
            <a:off x="7502654" y="1386672"/>
            <a:ext cx="4065459" cy="5471327"/>
          </a:xfrm>
          <a:prstGeom prst="rect">
            <a:avLst/>
          </a:prstGeom>
        </p:spPr>
        <p:txBody>
          <a:bodyPr/>
          <a:lstStyle/>
          <a:p>
            <a:endParaRPr lang="en-US"/>
          </a:p>
        </p:txBody>
      </p:sp>
      <p:sp>
        <p:nvSpPr>
          <p:cNvPr id="8" name="Text Placeholder 18">
            <a:extLst>
              <a:ext uri="{FF2B5EF4-FFF2-40B4-BE49-F238E27FC236}">
                <a16:creationId xmlns:a16="http://schemas.microsoft.com/office/drawing/2014/main" id="{97A2029B-9C4D-4BE3-9081-D48D7D67C653}"/>
              </a:ext>
            </a:extLst>
          </p:cNvPr>
          <p:cNvSpPr>
            <a:spLocks noGrp="1"/>
          </p:cNvSpPr>
          <p:nvPr>
            <p:ph type="body" sz="quarter" idx="12" hasCustomPrompt="1"/>
          </p:nvPr>
        </p:nvSpPr>
        <p:spPr>
          <a:xfrm>
            <a:off x="627217" y="4504587"/>
            <a:ext cx="4694872" cy="276999"/>
          </a:xfrm>
          <a:prstGeom prst="rect">
            <a:avLst/>
          </a:prstGeom>
        </p:spPr>
        <p:txBody>
          <a:bodyPr wrap="square" lIns="0" tIns="0" rIns="0" bIns="0" anchor="t" anchorCtr="0">
            <a:spAutoFit/>
          </a:bodyPr>
          <a:lstStyle>
            <a:lvl1pPr algn="l">
              <a:defRPr sz="2000" b="0" i="1">
                <a:solidFill>
                  <a:schemeClr val="accent3"/>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9" name="Text Placeholder 18">
            <a:extLst>
              <a:ext uri="{FF2B5EF4-FFF2-40B4-BE49-F238E27FC236}">
                <a16:creationId xmlns:a16="http://schemas.microsoft.com/office/drawing/2014/main" id="{BB395DBE-1110-46A4-8F63-3A7565A2E2BF}"/>
              </a:ext>
            </a:extLst>
          </p:cNvPr>
          <p:cNvSpPr>
            <a:spLocks noGrp="1"/>
          </p:cNvSpPr>
          <p:nvPr>
            <p:ph type="body" sz="quarter" idx="14" hasCustomPrompt="1"/>
          </p:nvPr>
        </p:nvSpPr>
        <p:spPr>
          <a:xfrm>
            <a:off x="623888" y="5097014"/>
            <a:ext cx="4694872" cy="935641"/>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53603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Title + right imag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623887" y="678285"/>
            <a:ext cx="4028128" cy="1154162"/>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p>
        </p:txBody>
      </p:sp>
      <p:sp>
        <p:nvSpPr>
          <p:cNvPr id="13" name="Picture Placeholder 12">
            <a:extLst>
              <a:ext uri="{FF2B5EF4-FFF2-40B4-BE49-F238E27FC236}">
                <a16:creationId xmlns:a16="http://schemas.microsoft.com/office/drawing/2014/main" id="{B88DC8C8-A693-43C0-953A-DB19864B19A5}"/>
              </a:ext>
            </a:extLst>
          </p:cNvPr>
          <p:cNvSpPr>
            <a:spLocks noGrp="1"/>
          </p:cNvSpPr>
          <p:nvPr>
            <p:ph type="pic" sz="quarter" idx="16"/>
          </p:nvPr>
        </p:nvSpPr>
        <p:spPr>
          <a:xfrm>
            <a:off x="7502655" y="1386672"/>
            <a:ext cx="3887846" cy="5471327"/>
          </a:xfrm>
          <a:prstGeom prst="rect">
            <a:avLst/>
          </a:prstGeom>
        </p:spPr>
        <p:txBody>
          <a:bodyPr/>
          <a:lstStyle/>
          <a:p>
            <a:endParaRPr lang="en-US"/>
          </a:p>
        </p:txBody>
      </p:sp>
      <p:sp>
        <p:nvSpPr>
          <p:cNvPr id="8" name="Text Placeholder 18">
            <a:extLst>
              <a:ext uri="{FF2B5EF4-FFF2-40B4-BE49-F238E27FC236}">
                <a16:creationId xmlns:a16="http://schemas.microsoft.com/office/drawing/2014/main" id="{97A2029B-9C4D-4BE3-9081-D48D7D67C653}"/>
              </a:ext>
            </a:extLst>
          </p:cNvPr>
          <p:cNvSpPr>
            <a:spLocks noGrp="1"/>
          </p:cNvSpPr>
          <p:nvPr>
            <p:ph type="body" sz="quarter" idx="12" hasCustomPrompt="1"/>
          </p:nvPr>
        </p:nvSpPr>
        <p:spPr>
          <a:xfrm>
            <a:off x="627217" y="2899609"/>
            <a:ext cx="4694872" cy="276999"/>
          </a:xfrm>
          <a:prstGeom prst="rect">
            <a:avLst/>
          </a:prstGeom>
        </p:spPr>
        <p:txBody>
          <a:bodyPr wrap="square" lIns="0" tIns="0" rIns="0" bIns="0" anchor="t" anchorCtr="0">
            <a:spAutoFit/>
          </a:bodyPr>
          <a:lstStyle>
            <a:lvl1pPr algn="l">
              <a:defRPr sz="2000" b="0" i="1">
                <a:solidFill>
                  <a:schemeClr val="accent4"/>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9" name="Text Placeholder 18">
            <a:extLst>
              <a:ext uri="{FF2B5EF4-FFF2-40B4-BE49-F238E27FC236}">
                <a16:creationId xmlns:a16="http://schemas.microsoft.com/office/drawing/2014/main" id="{BB395DBE-1110-46A4-8F63-3A7565A2E2BF}"/>
              </a:ext>
            </a:extLst>
          </p:cNvPr>
          <p:cNvSpPr>
            <a:spLocks noGrp="1"/>
          </p:cNvSpPr>
          <p:nvPr>
            <p:ph type="body" sz="quarter" idx="14" hasCustomPrompt="1"/>
          </p:nvPr>
        </p:nvSpPr>
        <p:spPr>
          <a:xfrm>
            <a:off x="623888" y="3492036"/>
            <a:ext cx="4694872" cy="935641"/>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 magna aliqua. </a:t>
            </a:r>
          </a:p>
        </p:txBody>
      </p:sp>
      <p:sp>
        <p:nvSpPr>
          <p:cNvPr id="10" name="Text Placeholder 18">
            <a:extLst>
              <a:ext uri="{FF2B5EF4-FFF2-40B4-BE49-F238E27FC236}">
                <a16:creationId xmlns:a16="http://schemas.microsoft.com/office/drawing/2014/main" id="{9F5F4AF6-6ADE-40E7-BBB5-E8815373C23E}"/>
              </a:ext>
            </a:extLst>
          </p:cNvPr>
          <p:cNvSpPr>
            <a:spLocks noGrp="1"/>
          </p:cNvSpPr>
          <p:nvPr>
            <p:ph type="body" sz="quarter" idx="17" hasCustomPrompt="1"/>
          </p:nvPr>
        </p:nvSpPr>
        <p:spPr>
          <a:xfrm>
            <a:off x="623888" y="4743105"/>
            <a:ext cx="4694872" cy="276999"/>
          </a:xfrm>
          <a:prstGeom prst="rect">
            <a:avLst/>
          </a:prstGeom>
        </p:spPr>
        <p:txBody>
          <a:bodyPr wrap="square" lIns="0" tIns="0" rIns="0" bIns="0" anchor="t" anchorCtr="0">
            <a:spAutoFit/>
          </a:bodyPr>
          <a:lstStyle>
            <a:lvl1pPr algn="l">
              <a:defRPr sz="2000" b="0" i="1">
                <a:solidFill>
                  <a:schemeClr val="accent4"/>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11" name="Text Placeholder 18">
            <a:extLst>
              <a:ext uri="{FF2B5EF4-FFF2-40B4-BE49-F238E27FC236}">
                <a16:creationId xmlns:a16="http://schemas.microsoft.com/office/drawing/2014/main" id="{C63680D0-1C22-48A5-BD11-F1E273AC0C65}"/>
              </a:ext>
            </a:extLst>
          </p:cNvPr>
          <p:cNvSpPr>
            <a:spLocks noGrp="1"/>
          </p:cNvSpPr>
          <p:nvPr>
            <p:ph type="body" sz="quarter" idx="18" hasCustomPrompt="1"/>
          </p:nvPr>
        </p:nvSpPr>
        <p:spPr>
          <a:xfrm>
            <a:off x="620559" y="5335532"/>
            <a:ext cx="4694872" cy="935641"/>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31514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 right imag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5211604" y="1386672"/>
            <a:ext cx="4028128" cy="1731243"/>
          </a:xfrm>
          <a:prstGeom prst="rect">
            <a:avLst/>
          </a:prstGeom>
        </p:spPr>
        <p:txBody>
          <a:bodyPr wrap="square" lIns="0" tIns="0" rIns="0" bIns="0" anchor="t" anchorCtr="0">
            <a:spAutoFit/>
          </a:bodyPr>
          <a:lstStyle>
            <a:lvl1pPr algn="l">
              <a:lnSpc>
                <a:spcPts val="4500"/>
              </a:lnSpc>
              <a:defRPr sz="3500" b="1">
                <a:solidFill>
                  <a:schemeClr val="bg1"/>
                </a:solidFill>
                <a:latin typeface="+mj-lt"/>
              </a:defRPr>
            </a:lvl1pPr>
          </a:lstStyle>
          <a:p>
            <a:r>
              <a:rPr lang="en-US" dirty="0"/>
              <a:t>FIRST </a:t>
            </a:r>
            <a:br>
              <a:rPr lang="en-US" dirty="0"/>
            </a:br>
            <a:r>
              <a:rPr lang="en-US" dirty="0"/>
              <a:t>TITLE </a:t>
            </a:r>
            <a:br>
              <a:rPr lang="en-US" dirty="0"/>
            </a:br>
            <a:r>
              <a:rPr lang="en-US" dirty="0"/>
              <a:t>HERE</a:t>
            </a:r>
          </a:p>
        </p:txBody>
      </p:sp>
      <p:sp>
        <p:nvSpPr>
          <p:cNvPr id="13" name="Picture Placeholder 12">
            <a:extLst>
              <a:ext uri="{FF2B5EF4-FFF2-40B4-BE49-F238E27FC236}">
                <a16:creationId xmlns:a16="http://schemas.microsoft.com/office/drawing/2014/main" id="{B88DC8C8-A693-43C0-953A-DB19864B19A5}"/>
              </a:ext>
            </a:extLst>
          </p:cNvPr>
          <p:cNvSpPr>
            <a:spLocks noGrp="1"/>
          </p:cNvSpPr>
          <p:nvPr>
            <p:ph type="pic" sz="quarter" idx="16"/>
          </p:nvPr>
        </p:nvSpPr>
        <p:spPr>
          <a:xfrm>
            <a:off x="603288" y="1386672"/>
            <a:ext cx="4065459" cy="5471327"/>
          </a:xfrm>
          <a:prstGeom prst="rect">
            <a:avLst/>
          </a:prstGeom>
        </p:spPr>
        <p:txBody>
          <a:bodyPr/>
          <a:lstStyle/>
          <a:p>
            <a:endParaRPr lang="en-US"/>
          </a:p>
        </p:txBody>
      </p:sp>
      <p:sp>
        <p:nvSpPr>
          <p:cNvPr id="8" name="Text Placeholder 18">
            <a:extLst>
              <a:ext uri="{FF2B5EF4-FFF2-40B4-BE49-F238E27FC236}">
                <a16:creationId xmlns:a16="http://schemas.microsoft.com/office/drawing/2014/main" id="{97A2029B-9C4D-4BE3-9081-D48D7D67C653}"/>
              </a:ext>
            </a:extLst>
          </p:cNvPr>
          <p:cNvSpPr>
            <a:spLocks noGrp="1"/>
          </p:cNvSpPr>
          <p:nvPr>
            <p:ph type="body" sz="quarter" idx="12" hasCustomPrompt="1"/>
          </p:nvPr>
        </p:nvSpPr>
        <p:spPr>
          <a:xfrm>
            <a:off x="6890857" y="4504587"/>
            <a:ext cx="4694872" cy="276999"/>
          </a:xfrm>
          <a:prstGeom prst="rect">
            <a:avLst/>
          </a:prstGeom>
        </p:spPr>
        <p:txBody>
          <a:bodyPr wrap="square" lIns="0" tIns="0" rIns="0" bIns="0" anchor="t" anchorCtr="0">
            <a:spAutoFit/>
          </a:bodyPr>
          <a:lstStyle>
            <a:lvl1pPr algn="r">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9" name="Text Placeholder 18">
            <a:extLst>
              <a:ext uri="{FF2B5EF4-FFF2-40B4-BE49-F238E27FC236}">
                <a16:creationId xmlns:a16="http://schemas.microsoft.com/office/drawing/2014/main" id="{BB395DBE-1110-46A4-8F63-3A7565A2E2BF}"/>
              </a:ext>
            </a:extLst>
          </p:cNvPr>
          <p:cNvSpPr>
            <a:spLocks noGrp="1"/>
          </p:cNvSpPr>
          <p:nvPr>
            <p:ph type="body" sz="quarter" idx="14" hasCustomPrompt="1"/>
          </p:nvPr>
        </p:nvSpPr>
        <p:spPr>
          <a:xfrm>
            <a:off x="6887528" y="5097014"/>
            <a:ext cx="4694872" cy="935641"/>
          </a:xfrm>
          <a:prstGeom prst="rect">
            <a:avLst/>
          </a:prstGeom>
        </p:spPr>
        <p:txBody>
          <a:bodyPr wrap="square" lIns="0" tIns="0" rIns="0" bIns="0">
            <a:spAutoFit/>
          </a:bodyPr>
          <a:lstStyle>
            <a:lvl1pPr algn="r">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135234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 right imag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4776135" y="3429000"/>
            <a:ext cx="3714722" cy="1154162"/>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HERE</a:t>
            </a:r>
          </a:p>
        </p:txBody>
      </p:sp>
      <p:sp>
        <p:nvSpPr>
          <p:cNvPr id="5" name="Text Placeholder 18">
            <a:extLst>
              <a:ext uri="{FF2B5EF4-FFF2-40B4-BE49-F238E27FC236}">
                <a16:creationId xmlns:a16="http://schemas.microsoft.com/office/drawing/2014/main" id="{DE7A5A7F-0E16-4BEC-B276-FD13676B1CD6}"/>
              </a:ext>
            </a:extLst>
          </p:cNvPr>
          <p:cNvSpPr>
            <a:spLocks noGrp="1"/>
          </p:cNvSpPr>
          <p:nvPr>
            <p:ph type="body" sz="quarter" idx="14" hasCustomPrompt="1"/>
          </p:nvPr>
        </p:nvSpPr>
        <p:spPr>
          <a:xfrm>
            <a:off x="4820376" y="5054055"/>
            <a:ext cx="6747737" cy="935641"/>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30" name="Picture Placeholder 29">
            <a:extLst>
              <a:ext uri="{FF2B5EF4-FFF2-40B4-BE49-F238E27FC236}">
                <a16:creationId xmlns:a16="http://schemas.microsoft.com/office/drawing/2014/main" id="{57F5F361-4963-4A33-94A3-45312E372CBA}"/>
              </a:ext>
            </a:extLst>
          </p:cNvPr>
          <p:cNvSpPr>
            <a:spLocks noGrp="1"/>
          </p:cNvSpPr>
          <p:nvPr>
            <p:ph type="pic" sz="quarter" idx="16"/>
          </p:nvPr>
        </p:nvSpPr>
        <p:spPr>
          <a:xfrm>
            <a:off x="692014" y="368301"/>
            <a:ext cx="4875542" cy="5797550"/>
          </a:xfrm>
          <a:custGeom>
            <a:avLst/>
            <a:gdLst>
              <a:gd name="connsiteX0" fmla="*/ 1960960 w 4875542"/>
              <a:gd name="connsiteY0" fmla="*/ 0 h 5797550"/>
              <a:gd name="connsiteX1" fmla="*/ 4875542 w 4875542"/>
              <a:gd name="connsiteY1" fmla="*/ 0 h 5797550"/>
              <a:gd name="connsiteX2" fmla="*/ 4875542 w 4875542"/>
              <a:gd name="connsiteY2" fmla="*/ 2078000 h 5797550"/>
              <a:gd name="connsiteX3" fmla="*/ 1960960 w 4875542"/>
              <a:gd name="connsiteY3" fmla="*/ 2078000 h 5797550"/>
              <a:gd name="connsiteX4" fmla="*/ 0 w 4875542"/>
              <a:gd name="connsiteY4" fmla="*/ 0 h 5797550"/>
              <a:gd name="connsiteX5" fmla="*/ 1699774 w 4875542"/>
              <a:gd name="connsiteY5" fmla="*/ 0 h 5797550"/>
              <a:gd name="connsiteX6" fmla="*/ 1699774 w 4875542"/>
              <a:gd name="connsiteY6" fmla="*/ 2339186 h 5797550"/>
              <a:gd name="connsiteX7" fmla="*/ 1781489 w 4875542"/>
              <a:gd name="connsiteY7" fmla="*/ 2339186 h 5797550"/>
              <a:gd name="connsiteX8" fmla="*/ 1960960 w 4875542"/>
              <a:gd name="connsiteY8" fmla="*/ 2339186 h 5797550"/>
              <a:gd name="connsiteX9" fmla="*/ 3401180 w 4875542"/>
              <a:gd name="connsiteY9" fmla="*/ 2339186 h 5797550"/>
              <a:gd name="connsiteX10" fmla="*/ 3401180 w 4875542"/>
              <a:gd name="connsiteY10" fmla="*/ 5797550 h 5797550"/>
              <a:gd name="connsiteX11" fmla="*/ 0 w 4875542"/>
              <a:gd name="connsiteY11" fmla="*/ 5797550 h 579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5542" h="5797550">
                <a:moveTo>
                  <a:pt x="1960960" y="0"/>
                </a:moveTo>
                <a:lnTo>
                  <a:pt x="4875542" y="0"/>
                </a:lnTo>
                <a:lnTo>
                  <a:pt x="4875542" y="2078000"/>
                </a:lnTo>
                <a:lnTo>
                  <a:pt x="1960960" y="2078000"/>
                </a:lnTo>
                <a:close/>
                <a:moveTo>
                  <a:pt x="0" y="0"/>
                </a:moveTo>
                <a:lnTo>
                  <a:pt x="1699774" y="0"/>
                </a:lnTo>
                <a:lnTo>
                  <a:pt x="1699774" y="2339186"/>
                </a:lnTo>
                <a:lnTo>
                  <a:pt x="1781489" y="2339186"/>
                </a:lnTo>
                <a:lnTo>
                  <a:pt x="1960960" y="2339186"/>
                </a:lnTo>
                <a:lnTo>
                  <a:pt x="3401180" y="2339186"/>
                </a:lnTo>
                <a:lnTo>
                  <a:pt x="3401180" y="5797550"/>
                </a:lnTo>
                <a:lnTo>
                  <a:pt x="0" y="5797550"/>
                </a:lnTo>
                <a:close/>
              </a:path>
            </a:pathLst>
          </a:custGeom>
        </p:spPr>
        <p:txBody>
          <a:bodyPr wrap="square">
            <a:noAutofit/>
          </a:bodyPr>
          <a:lstStyle/>
          <a:p>
            <a:endParaRPr lang="en-US" dirty="0"/>
          </a:p>
        </p:txBody>
      </p:sp>
    </p:spTree>
    <p:extLst>
      <p:ext uri="{BB962C8B-B14F-4D97-AF65-F5344CB8AC3E}">
        <p14:creationId xmlns:p14="http://schemas.microsoft.com/office/powerpoint/2010/main" val="68177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 right image">
    <p:bg>
      <p:bgPr>
        <a:solidFill>
          <a:schemeClr val="accent1"/>
        </a:solidFill>
        <a:effectLst/>
      </p:bgPr>
    </p:bg>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7527823" y="1803945"/>
            <a:ext cx="3714722" cy="1154162"/>
          </a:xfrm>
          <a:prstGeom prst="rect">
            <a:avLst/>
          </a:prstGeom>
        </p:spPr>
        <p:txBody>
          <a:bodyPr wrap="square" lIns="0" tIns="0" rIns="0" bIns="0" anchor="t" anchorCtr="0">
            <a:spAutoFit/>
          </a:bodyPr>
          <a:lstStyle>
            <a:lvl1pPr algn="r">
              <a:lnSpc>
                <a:spcPts val="4500"/>
              </a:lnSpc>
              <a:defRPr sz="3500" b="1">
                <a:solidFill>
                  <a:schemeClr val="bg1"/>
                </a:solidFill>
                <a:latin typeface="+mj-lt"/>
              </a:defRPr>
            </a:lvl1pPr>
          </a:lstStyle>
          <a:p>
            <a:r>
              <a:rPr lang="en-US" dirty="0"/>
              <a:t>FIRST </a:t>
            </a:r>
            <a:br>
              <a:rPr lang="en-US" dirty="0"/>
            </a:br>
            <a:r>
              <a:rPr lang="en-US" dirty="0"/>
              <a:t>TITLE HERE</a:t>
            </a:r>
          </a:p>
        </p:txBody>
      </p:sp>
      <p:sp>
        <p:nvSpPr>
          <p:cNvPr id="5" name="Text Placeholder 18">
            <a:extLst>
              <a:ext uri="{FF2B5EF4-FFF2-40B4-BE49-F238E27FC236}">
                <a16:creationId xmlns:a16="http://schemas.microsoft.com/office/drawing/2014/main" id="{DE7A5A7F-0E16-4BEC-B276-FD13676B1CD6}"/>
              </a:ext>
            </a:extLst>
          </p:cNvPr>
          <p:cNvSpPr>
            <a:spLocks noGrp="1"/>
          </p:cNvSpPr>
          <p:nvPr>
            <p:ph type="body" sz="quarter" idx="14" hasCustomPrompt="1"/>
          </p:nvPr>
        </p:nvSpPr>
        <p:spPr>
          <a:xfrm>
            <a:off x="6502906" y="3429000"/>
            <a:ext cx="4739639" cy="1258806"/>
          </a:xfrm>
          <a:prstGeom prst="rect">
            <a:avLst/>
          </a:prstGeom>
        </p:spPr>
        <p:txBody>
          <a:bodyPr wrap="square" lIns="0" tIns="0" rIns="0" bIns="0">
            <a:spAutoFit/>
          </a:bodyPr>
          <a:lstStyle>
            <a:lvl1pPr algn="r">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4" name="Picture Placeholder 3">
            <a:extLst>
              <a:ext uri="{FF2B5EF4-FFF2-40B4-BE49-F238E27FC236}">
                <a16:creationId xmlns:a16="http://schemas.microsoft.com/office/drawing/2014/main" id="{3FE04A2F-D0A0-4560-AFB2-90650C910E9A}"/>
              </a:ext>
            </a:extLst>
          </p:cNvPr>
          <p:cNvSpPr>
            <a:spLocks noGrp="1"/>
          </p:cNvSpPr>
          <p:nvPr>
            <p:ph type="pic" sz="quarter" idx="15"/>
          </p:nvPr>
        </p:nvSpPr>
        <p:spPr>
          <a:xfrm>
            <a:off x="0" y="-636"/>
            <a:ext cx="2667000" cy="2667635"/>
          </a:xfrm>
          <a:prstGeom prst="rect">
            <a:avLst/>
          </a:prstGeom>
        </p:spPr>
        <p:txBody>
          <a:bodyPr/>
          <a:lstStyle/>
          <a:p>
            <a:endParaRPr lang="en-US"/>
          </a:p>
        </p:txBody>
      </p:sp>
      <p:sp>
        <p:nvSpPr>
          <p:cNvPr id="22" name="Picture Placeholder 21">
            <a:extLst>
              <a:ext uri="{FF2B5EF4-FFF2-40B4-BE49-F238E27FC236}">
                <a16:creationId xmlns:a16="http://schemas.microsoft.com/office/drawing/2014/main" id="{A7BD29E4-7DA5-4A59-A8FF-9ABDAF9A2FD3}"/>
              </a:ext>
            </a:extLst>
          </p:cNvPr>
          <p:cNvSpPr>
            <a:spLocks noGrp="1"/>
          </p:cNvSpPr>
          <p:nvPr>
            <p:ph type="pic" sz="quarter" idx="16"/>
          </p:nvPr>
        </p:nvSpPr>
        <p:spPr>
          <a:xfrm>
            <a:off x="261186" y="2989946"/>
            <a:ext cx="5102342" cy="3856479"/>
          </a:xfrm>
          <a:custGeom>
            <a:avLst/>
            <a:gdLst>
              <a:gd name="connsiteX0" fmla="*/ 4071107 w 5137067"/>
              <a:gd name="connsiteY0" fmla="*/ 0 h 3856479"/>
              <a:gd name="connsiteX1" fmla="*/ 5137067 w 5137067"/>
              <a:gd name="connsiteY1" fmla="*/ 0 h 3856479"/>
              <a:gd name="connsiteX2" fmla="*/ 5137067 w 5137067"/>
              <a:gd name="connsiteY2" fmla="*/ 3856479 h 3856479"/>
              <a:gd name="connsiteX3" fmla="*/ 4071107 w 5137067"/>
              <a:gd name="connsiteY3" fmla="*/ 3856479 h 3856479"/>
              <a:gd name="connsiteX4" fmla="*/ 0 w 5137067"/>
              <a:gd name="connsiteY4" fmla="*/ 0 h 3856479"/>
              <a:gd name="connsiteX5" fmla="*/ 3809921 w 5137067"/>
              <a:gd name="connsiteY5" fmla="*/ 0 h 3856479"/>
              <a:gd name="connsiteX6" fmla="*/ 3809921 w 5137067"/>
              <a:gd name="connsiteY6" fmla="*/ 3856479 h 3856479"/>
              <a:gd name="connsiteX7" fmla="*/ 0 w 5137067"/>
              <a:gd name="connsiteY7" fmla="*/ 3856479 h 385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067" h="3856479">
                <a:moveTo>
                  <a:pt x="4071107" y="0"/>
                </a:moveTo>
                <a:lnTo>
                  <a:pt x="5137067" y="0"/>
                </a:lnTo>
                <a:lnTo>
                  <a:pt x="5137067" y="3856479"/>
                </a:lnTo>
                <a:lnTo>
                  <a:pt x="4071107" y="3856479"/>
                </a:lnTo>
                <a:close/>
                <a:moveTo>
                  <a:pt x="0" y="0"/>
                </a:moveTo>
                <a:lnTo>
                  <a:pt x="3809921" y="0"/>
                </a:lnTo>
                <a:lnTo>
                  <a:pt x="3809921" y="3856479"/>
                </a:lnTo>
                <a:lnTo>
                  <a:pt x="0" y="3856479"/>
                </a:lnTo>
                <a:close/>
              </a:path>
            </a:pathLst>
          </a:custGeom>
        </p:spPr>
        <p:txBody>
          <a:bodyPr wrap="square">
            <a:noAutofit/>
          </a:bodyPr>
          <a:lstStyle/>
          <a:p>
            <a:endParaRPr lang="en-US"/>
          </a:p>
        </p:txBody>
      </p:sp>
      <p:sp>
        <p:nvSpPr>
          <p:cNvPr id="15" name="Picture Placeholder 3">
            <a:extLst>
              <a:ext uri="{FF2B5EF4-FFF2-40B4-BE49-F238E27FC236}">
                <a16:creationId xmlns:a16="http://schemas.microsoft.com/office/drawing/2014/main" id="{21CF2DB8-5A1A-4109-8BD1-9128D730A797}"/>
              </a:ext>
            </a:extLst>
          </p:cNvPr>
          <p:cNvSpPr>
            <a:spLocks noGrp="1"/>
          </p:cNvSpPr>
          <p:nvPr>
            <p:ph type="pic" sz="quarter" idx="17"/>
          </p:nvPr>
        </p:nvSpPr>
        <p:spPr>
          <a:xfrm>
            <a:off x="2957713" y="-636"/>
            <a:ext cx="2667000" cy="2688427"/>
          </a:xfrm>
          <a:prstGeom prst="rect">
            <a:avLst/>
          </a:prstGeom>
        </p:spPr>
        <p:txBody>
          <a:bodyPr/>
          <a:lstStyle/>
          <a:p>
            <a:endParaRPr lang="en-US"/>
          </a:p>
        </p:txBody>
      </p:sp>
    </p:spTree>
    <p:extLst>
      <p:ext uri="{BB962C8B-B14F-4D97-AF65-F5344CB8AC3E}">
        <p14:creationId xmlns:p14="http://schemas.microsoft.com/office/powerpoint/2010/main" val="222786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 right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44EACC0-3A07-4C47-9B69-E8DF40A2A285}"/>
              </a:ext>
            </a:extLst>
          </p:cNvPr>
          <p:cNvSpPr>
            <a:spLocks noGrp="1"/>
          </p:cNvSpPr>
          <p:nvPr>
            <p:ph type="pic" sz="quarter" idx="15"/>
          </p:nvPr>
        </p:nvSpPr>
        <p:spPr>
          <a:xfrm>
            <a:off x="371474" y="386869"/>
            <a:ext cx="5364164" cy="6102831"/>
          </a:xfrm>
          <a:custGeom>
            <a:avLst/>
            <a:gdLst>
              <a:gd name="connsiteX0" fmla="*/ 0 w 5364164"/>
              <a:gd name="connsiteY0" fmla="*/ 3038371 h 6102831"/>
              <a:gd name="connsiteX1" fmla="*/ 1974416 w 5364164"/>
              <a:gd name="connsiteY1" fmla="*/ 3038371 h 6102831"/>
              <a:gd name="connsiteX2" fmla="*/ 1974416 w 5364164"/>
              <a:gd name="connsiteY2" fmla="*/ 6102831 h 6102831"/>
              <a:gd name="connsiteX3" fmla="*/ 0 w 5364164"/>
              <a:gd name="connsiteY3" fmla="*/ 6102831 h 6102831"/>
              <a:gd name="connsiteX4" fmla="*/ 0 w 5364164"/>
              <a:gd name="connsiteY4" fmla="*/ 0 h 6102831"/>
              <a:gd name="connsiteX5" fmla="*/ 5364164 w 5364164"/>
              <a:gd name="connsiteY5" fmla="*/ 0 h 6102831"/>
              <a:gd name="connsiteX6" fmla="*/ 5364164 w 5364164"/>
              <a:gd name="connsiteY6" fmla="*/ 6102831 h 6102831"/>
              <a:gd name="connsiteX7" fmla="*/ 2235602 w 5364164"/>
              <a:gd name="connsiteY7" fmla="*/ 6102831 h 6102831"/>
              <a:gd name="connsiteX8" fmla="*/ 2235602 w 5364164"/>
              <a:gd name="connsiteY8" fmla="*/ 2777185 h 6102831"/>
              <a:gd name="connsiteX9" fmla="*/ 2153886 w 5364164"/>
              <a:gd name="connsiteY9" fmla="*/ 2777185 h 6102831"/>
              <a:gd name="connsiteX10" fmla="*/ 1974416 w 5364164"/>
              <a:gd name="connsiteY10" fmla="*/ 2777185 h 6102831"/>
              <a:gd name="connsiteX11" fmla="*/ 0 w 5364164"/>
              <a:gd name="connsiteY11" fmla="*/ 2777185 h 610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64164" h="6102831">
                <a:moveTo>
                  <a:pt x="0" y="3038371"/>
                </a:moveTo>
                <a:lnTo>
                  <a:pt x="1974416" y="3038371"/>
                </a:lnTo>
                <a:lnTo>
                  <a:pt x="1974416" y="6102831"/>
                </a:lnTo>
                <a:lnTo>
                  <a:pt x="0" y="6102831"/>
                </a:lnTo>
                <a:close/>
                <a:moveTo>
                  <a:pt x="0" y="0"/>
                </a:moveTo>
                <a:lnTo>
                  <a:pt x="5364164" y="0"/>
                </a:lnTo>
                <a:lnTo>
                  <a:pt x="5364164" y="6102831"/>
                </a:lnTo>
                <a:lnTo>
                  <a:pt x="2235602" y="6102831"/>
                </a:lnTo>
                <a:lnTo>
                  <a:pt x="2235602" y="2777185"/>
                </a:lnTo>
                <a:lnTo>
                  <a:pt x="2153886" y="2777185"/>
                </a:lnTo>
                <a:lnTo>
                  <a:pt x="1974416" y="2777185"/>
                </a:lnTo>
                <a:lnTo>
                  <a:pt x="0" y="2777185"/>
                </a:lnTo>
                <a:close/>
              </a:path>
            </a:pathLst>
          </a:custGeom>
        </p:spPr>
        <p:txBody>
          <a:bodyPr wrap="square">
            <a:noAutofit/>
          </a:bodyPr>
          <a:lstStyle/>
          <a:p>
            <a:endParaRPr lang="en-US"/>
          </a:p>
        </p:txBody>
      </p:sp>
      <p:sp>
        <p:nvSpPr>
          <p:cNvPr id="20" name="Title 14">
            <a:extLst>
              <a:ext uri="{FF2B5EF4-FFF2-40B4-BE49-F238E27FC236}">
                <a16:creationId xmlns:a16="http://schemas.microsoft.com/office/drawing/2014/main" id="{1D2D846C-1AB3-477D-B415-532F6BF00EAB}"/>
              </a:ext>
            </a:extLst>
          </p:cNvPr>
          <p:cNvSpPr>
            <a:spLocks noGrp="1"/>
          </p:cNvSpPr>
          <p:nvPr>
            <p:ph type="title" hasCustomPrompt="1"/>
          </p:nvPr>
        </p:nvSpPr>
        <p:spPr>
          <a:xfrm>
            <a:off x="6456364" y="692150"/>
            <a:ext cx="3714722" cy="1154162"/>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HERE</a:t>
            </a:r>
          </a:p>
        </p:txBody>
      </p:sp>
      <p:sp>
        <p:nvSpPr>
          <p:cNvPr id="21" name="Text Placeholder 18">
            <a:extLst>
              <a:ext uri="{FF2B5EF4-FFF2-40B4-BE49-F238E27FC236}">
                <a16:creationId xmlns:a16="http://schemas.microsoft.com/office/drawing/2014/main" id="{FF8D59B7-3321-4A81-81CF-E6B98463282A}"/>
              </a:ext>
            </a:extLst>
          </p:cNvPr>
          <p:cNvSpPr>
            <a:spLocks noGrp="1"/>
          </p:cNvSpPr>
          <p:nvPr>
            <p:ph type="body" sz="quarter" idx="14" hasCustomPrompt="1"/>
          </p:nvPr>
        </p:nvSpPr>
        <p:spPr>
          <a:xfrm>
            <a:off x="6500606" y="2317205"/>
            <a:ext cx="5067508" cy="1258806"/>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Tree>
    <p:extLst>
      <p:ext uri="{BB962C8B-B14F-4D97-AF65-F5344CB8AC3E}">
        <p14:creationId xmlns:p14="http://schemas.microsoft.com/office/powerpoint/2010/main" val="119601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lear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25807CD-5F5E-4BA7-B68B-BA50B7FBB17B}"/>
              </a:ext>
            </a:extLst>
          </p:cNvPr>
          <p:cNvSpPr>
            <a:spLocks noGrp="1"/>
          </p:cNvSpPr>
          <p:nvPr>
            <p:ph type="pic" sz="quarter" idx="10"/>
          </p:nvPr>
        </p:nvSpPr>
        <p:spPr>
          <a:xfrm>
            <a:off x="1" y="0"/>
            <a:ext cx="4053840" cy="6858000"/>
          </a:xfrm>
          <a:prstGeom prst="rect">
            <a:avLst/>
          </a:prstGeom>
        </p:spPr>
        <p:txBody>
          <a:bodyPr/>
          <a:lstStyle/>
          <a:p>
            <a:endParaRPr lang="en-US"/>
          </a:p>
        </p:txBody>
      </p:sp>
      <p:sp>
        <p:nvSpPr>
          <p:cNvPr id="4" name="Picture Placeholder 2">
            <a:extLst>
              <a:ext uri="{FF2B5EF4-FFF2-40B4-BE49-F238E27FC236}">
                <a16:creationId xmlns:a16="http://schemas.microsoft.com/office/drawing/2014/main" id="{E610C8AF-F09B-4E25-910B-69C8074B82C9}"/>
              </a:ext>
            </a:extLst>
          </p:cNvPr>
          <p:cNvSpPr>
            <a:spLocks noGrp="1"/>
          </p:cNvSpPr>
          <p:nvPr>
            <p:ph type="pic" sz="quarter" idx="11"/>
          </p:nvPr>
        </p:nvSpPr>
        <p:spPr>
          <a:xfrm>
            <a:off x="3108961" y="368300"/>
            <a:ext cx="2438399" cy="2054860"/>
          </a:xfrm>
          <a:prstGeom prst="rect">
            <a:avLst/>
          </a:prstGeom>
        </p:spPr>
        <p:txBody>
          <a:bodyPr/>
          <a:lstStyle/>
          <a:p>
            <a:endParaRPr lang="en-US"/>
          </a:p>
        </p:txBody>
      </p:sp>
      <p:sp>
        <p:nvSpPr>
          <p:cNvPr id="5" name="Picture Placeholder 2">
            <a:extLst>
              <a:ext uri="{FF2B5EF4-FFF2-40B4-BE49-F238E27FC236}">
                <a16:creationId xmlns:a16="http://schemas.microsoft.com/office/drawing/2014/main" id="{8BAE28FB-0874-42E7-BA98-DAB4959C8EFB}"/>
              </a:ext>
            </a:extLst>
          </p:cNvPr>
          <p:cNvSpPr>
            <a:spLocks noGrp="1"/>
          </p:cNvSpPr>
          <p:nvPr>
            <p:ph type="pic" sz="quarter" idx="12"/>
          </p:nvPr>
        </p:nvSpPr>
        <p:spPr>
          <a:xfrm>
            <a:off x="5943601" y="368300"/>
            <a:ext cx="2438399" cy="2054860"/>
          </a:xfrm>
          <a:prstGeom prst="rect">
            <a:avLst/>
          </a:prstGeom>
        </p:spPr>
        <p:txBody>
          <a:bodyPr/>
          <a:lstStyle/>
          <a:p>
            <a:endParaRPr lang="en-US"/>
          </a:p>
        </p:txBody>
      </p:sp>
    </p:spTree>
    <p:extLst>
      <p:ext uri="{BB962C8B-B14F-4D97-AF65-F5344CB8AC3E}">
        <p14:creationId xmlns:p14="http://schemas.microsoft.com/office/powerpoint/2010/main" val="149519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 right image">
    <p:spTree>
      <p:nvGrpSpPr>
        <p:cNvPr id="1" name=""/>
        <p:cNvGrpSpPr/>
        <p:nvPr/>
      </p:nvGrpSpPr>
      <p:grpSpPr>
        <a:xfrm>
          <a:off x="0" y="0"/>
          <a:ext cx="0" cy="0"/>
          <a:chOff x="0" y="0"/>
          <a:chExt cx="0" cy="0"/>
        </a:xfrm>
      </p:grpSpPr>
      <p:sp>
        <p:nvSpPr>
          <p:cNvPr id="20" name="Title 14">
            <a:extLst>
              <a:ext uri="{FF2B5EF4-FFF2-40B4-BE49-F238E27FC236}">
                <a16:creationId xmlns:a16="http://schemas.microsoft.com/office/drawing/2014/main" id="{1D2D846C-1AB3-477D-B415-532F6BF00EAB}"/>
              </a:ext>
            </a:extLst>
          </p:cNvPr>
          <p:cNvSpPr>
            <a:spLocks noGrp="1"/>
          </p:cNvSpPr>
          <p:nvPr>
            <p:ph type="title" hasCustomPrompt="1"/>
          </p:nvPr>
        </p:nvSpPr>
        <p:spPr>
          <a:xfrm>
            <a:off x="4032297" y="3429000"/>
            <a:ext cx="3714722" cy="1154162"/>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HERE</a:t>
            </a:r>
          </a:p>
        </p:txBody>
      </p:sp>
      <p:sp>
        <p:nvSpPr>
          <p:cNvPr id="21" name="Text Placeholder 18">
            <a:extLst>
              <a:ext uri="{FF2B5EF4-FFF2-40B4-BE49-F238E27FC236}">
                <a16:creationId xmlns:a16="http://schemas.microsoft.com/office/drawing/2014/main" id="{FF8D59B7-3321-4A81-81CF-E6B98463282A}"/>
              </a:ext>
            </a:extLst>
          </p:cNvPr>
          <p:cNvSpPr>
            <a:spLocks noGrp="1"/>
          </p:cNvSpPr>
          <p:nvPr>
            <p:ph type="body" sz="quarter" idx="14" hasCustomPrompt="1"/>
          </p:nvPr>
        </p:nvSpPr>
        <p:spPr>
          <a:xfrm>
            <a:off x="4032297" y="5054055"/>
            <a:ext cx="5067508" cy="1258806"/>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3" name="Picture Placeholder 2">
            <a:extLst>
              <a:ext uri="{FF2B5EF4-FFF2-40B4-BE49-F238E27FC236}">
                <a16:creationId xmlns:a16="http://schemas.microsoft.com/office/drawing/2014/main" id="{F8732A0D-8D5B-4C81-A3C0-DD553918CB9C}"/>
              </a:ext>
            </a:extLst>
          </p:cNvPr>
          <p:cNvSpPr>
            <a:spLocks noGrp="1"/>
          </p:cNvSpPr>
          <p:nvPr>
            <p:ph type="pic" sz="quarter" idx="15"/>
          </p:nvPr>
        </p:nvSpPr>
        <p:spPr>
          <a:xfrm>
            <a:off x="0" y="3014663"/>
            <a:ext cx="2720051" cy="3843337"/>
          </a:xfrm>
          <a:prstGeom prst="rect">
            <a:avLst/>
          </a:prstGeom>
        </p:spPr>
        <p:txBody>
          <a:bodyPr/>
          <a:lstStyle/>
          <a:p>
            <a:endParaRPr lang="en-US"/>
          </a:p>
        </p:txBody>
      </p:sp>
      <p:sp>
        <p:nvSpPr>
          <p:cNvPr id="11" name="Picture Placeholder 2">
            <a:extLst>
              <a:ext uri="{FF2B5EF4-FFF2-40B4-BE49-F238E27FC236}">
                <a16:creationId xmlns:a16="http://schemas.microsoft.com/office/drawing/2014/main" id="{5E2BC679-4099-419B-8A1E-2327BB9266AB}"/>
              </a:ext>
            </a:extLst>
          </p:cNvPr>
          <p:cNvSpPr>
            <a:spLocks noGrp="1"/>
          </p:cNvSpPr>
          <p:nvPr>
            <p:ph type="pic" sz="quarter" idx="16"/>
          </p:nvPr>
        </p:nvSpPr>
        <p:spPr>
          <a:xfrm>
            <a:off x="7467600" y="-1"/>
            <a:ext cx="4724400" cy="2913143"/>
          </a:xfrm>
          <a:prstGeom prst="rect">
            <a:avLst/>
          </a:prstGeom>
        </p:spPr>
        <p:txBody>
          <a:bodyPr/>
          <a:lstStyle/>
          <a:p>
            <a:endParaRPr lang="en-US"/>
          </a:p>
        </p:txBody>
      </p:sp>
      <p:sp>
        <p:nvSpPr>
          <p:cNvPr id="16" name="Text Placeholder 18">
            <a:extLst>
              <a:ext uri="{FF2B5EF4-FFF2-40B4-BE49-F238E27FC236}">
                <a16:creationId xmlns:a16="http://schemas.microsoft.com/office/drawing/2014/main" id="{3FF2EDCE-663C-4AFC-A801-49B95E20CA38}"/>
              </a:ext>
            </a:extLst>
          </p:cNvPr>
          <p:cNvSpPr>
            <a:spLocks noGrp="1"/>
          </p:cNvSpPr>
          <p:nvPr>
            <p:ph type="body" sz="quarter" idx="17" hasCustomPrompt="1"/>
          </p:nvPr>
        </p:nvSpPr>
        <p:spPr>
          <a:xfrm>
            <a:off x="371475" y="1046574"/>
            <a:ext cx="1984532" cy="1481175"/>
          </a:xfrm>
          <a:prstGeom prst="rect">
            <a:avLst/>
          </a:prstGeom>
        </p:spPr>
        <p:txBody>
          <a:bodyPr wrap="square" lIns="0" tIns="0" rIns="0" bIns="0">
            <a:spAutoFit/>
          </a:bodyPr>
          <a:lstStyle>
            <a:lvl1pPr algn="ctr">
              <a:lnSpc>
                <a:spcPct val="150000"/>
              </a:lnSpc>
              <a:defRPr lang="en-US" sz="7000" b="0" i="0" smtClean="0">
                <a:solidFill>
                  <a:schemeClr val="bg1"/>
                </a:solidFill>
                <a:effectLst/>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00</a:t>
            </a:r>
          </a:p>
        </p:txBody>
      </p:sp>
    </p:spTree>
    <p:extLst>
      <p:ext uri="{BB962C8B-B14F-4D97-AF65-F5344CB8AC3E}">
        <p14:creationId xmlns:p14="http://schemas.microsoft.com/office/powerpoint/2010/main" val="178402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Title + right image">
    <p:spTree>
      <p:nvGrpSpPr>
        <p:cNvPr id="1" name=""/>
        <p:cNvGrpSpPr/>
        <p:nvPr/>
      </p:nvGrpSpPr>
      <p:grpSpPr>
        <a:xfrm>
          <a:off x="0" y="0"/>
          <a:ext cx="0" cy="0"/>
          <a:chOff x="0" y="0"/>
          <a:chExt cx="0" cy="0"/>
        </a:xfrm>
      </p:grpSpPr>
      <p:sp>
        <p:nvSpPr>
          <p:cNvPr id="20" name="Title 14">
            <a:extLst>
              <a:ext uri="{FF2B5EF4-FFF2-40B4-BE49-F238E27FC236}">
                <a16:creationId xmlns:a16="http://schemas.microsoft.com/office/drawing/2014/main" id="{1D2D846C-1AB3-477D-B415-532F6BF00EAB}"/>
              </a:ext>
            </a:extLst>
          </p:cNvPr>
          <p:cNvSpPr>
            <a:spLocks noGrp="1"/>
          </p:cNvSpPr>
          <p:nvPr>
            <p:ph type="title" hasCustomPrompt="1"/>
          </p:nvPr>
        </p:nvSpPr>
        <p:spPr>
          <a:xfrm>
            <a:off x="2564158" y="954398"/>
            <a:ext cx="3714722" cy="1154162"/>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HERE</a:t>
            </a:r>
          </a:p>
        </p:txBody>
      </p:sp>
      <p:sp>
        <p:nvSpPr>
          <p:cNvPr id="21" name="Text Placeholder 18">
            <a:extLst>
              <a:ext uri="{FF2B5EF4-FFF2-40B4-BE49-F238E27FC236}">
                <a16:creationId xmlns:a16="http://schemas.microsoft.com/office/drawing/2014/main" id="{FF8D59B7-3321-4A81-81CF-E6B98463282A}"/>
              </a:ext>
            </a:extLst>
          </p:cNvPr>
          <p:cNvSpPr>
            <a:spLocks noGrp="1"/>
          </p:cNvSpPr>
          <p:nvPr>
            <p:ph type="body" sz="quarter" idx="14" hasCustomPrompt="1"/>
          </p:nvPr>
        </p:nvSpPr>
        <p:spPr>
          <a:xfrm>
            <a:off x="2564158" y="2340915"/>
            <a:ext cx="5067508" cy="1258806"/>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3" name="Picture Placeholder 2">
            <a:extLst>
              <a:ext uri="{FF2B5EF4-FFF2-40B4-BE49-F238E27FC236}">
                <a16:creationId xmlns:a16="http://schemas.microsoft.com/office/drawing/2014/main" id="{F8732A0D-8D5B-4C81-A3C0-DD553918CB9C}"/>
              </a:ext>
            </a:extLst>
          </p:cNvPr>
          <p:cNvSpPr>
            <a:spLocks noGrp="1"/>
          </p:cNvSpPr>
          <p:nvPr>
            <p:ph type="pic" sz="quarter" idx="15"/>
          </p:nvPr>
        </p:nvSpPr>
        <p:spPr>
          <a:xfrm>
            <a:off x="0" y="2913143"/>
            <a:ext cx="1943787" cy="3944858"/>
          </a:xfrm>
          <a:prstGeom prst="rect">
            <a:avLst/>
          </a:prstGeom>
        </p:spPr>
        <p:txBody>
          <a:bodyPr/>
          <a:lstStyle/>
          <a:p>
            <a:endParaRPr lang="en-US"/>
          </a:p>
        </p:txBody>
      </p:sp>
    </p:spTree>
    <p:extLst>
      <p:ext uri="{BB962C8B-B14F-4D97-AF65-F5344CB8AC3E}">
        <p14:creationId xmlns:p14="http://schemas.microsoft.com/office/powerpoint/2010/main" val="126124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Title + right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8732A0D-8D5B-4C81-A3C0-DD553918CB9C}"/>
              </a:ext>
            </a:extLst>
          </p:cNvPr>
          <p:cNvSpPr>
            <a:spLocks noGrp="1"/>
          </p:cNvSpPr>
          <p:nvPr>
            <p:ph type="pic" sz="quarter" idx="15"/>
          </p:nvPr>
        </p:nvSpPr>
        <p:spPr>
          <a:xfrm>
            <a:off x="-26360" y="-1"/>
            <a:ext cx="2754978" cy="3843337"/>
          </a:xfrm>
          <a:prstGeom prst="rect">
            <a:avLst/>
          </a:prstGeom>
        </p:spPr>
        <p:txBody>
          <a:bodyPr/>
          <a:lstStyle/>
          <a:p>
            <a:endParaRPr lang="en-US"/>
          </a:p>
        </p:txBody>
      </p:sp>
      <p:sp>
        <p:nvSpPr>
          <p:cNvPr id="20" name="Title 14">
            <a:extLst>
              <a:ext uri="{FF2B5EF4-FFF2-40B4-BE49-F238E27FC236}">
                <a16:creationId xmlns:a16="http://schemas.microsoft.com/office/drawing/2014/main" id="{1D2D846C-1AB3-477D-B415-532F6BF00EAB}"/>
              </a:ext>
            </a:extLst>
          </p:cNvPr>
          <p:cNvSpPr>
            <a:spLocks noGrp="1"/>
          </p:cNvSpPr>
          <p:nvPr userDrawn="1">
            <p:ph type="title" hasCustomPrompt="1"/>
          </p:nvPr>
        </p:nvSpPr>
        <p:spPr>
          <a:xfrm>
            <a:off x="4041738" y="692150"/>
            <a:ext cx="5067508" cy="1154162"/>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HERE</a:t>
            </a:r>
          </a:p>
        </p:txBody>
      </p:sp>
      <p:sp>
        <p:nvSpPr>
          <p:cNvPr id="21" name="Text Placeholder 18">
            <a:extLst>
              <a:ext uri="{FF2B5EF4-FFF2-40B4-BE49-F238E27FC236}">
                <a16:creationId xmlns:a16="http://schemas.microsoft.com/office/drawing/2014/main" id="{FF8D59B7-3321-4A81-81CF-E6B98463282A}"/>
              </a:ext>
            </a:extLst>
          </p:cNvPr>
          <p:cNvSpPr>
            <a:spLocks noGrp="1"/>
          </p:cNvSpPr>
          <p:nvPr userDrawn="1">
            <p:ph type="body" sz="quarter" idx="14" hasCustomPrompt="1"/>
          </p:nvPr>
        </p:nvSpPr>
        <p:spPr>
          <a:xfrm>
            <a:off x="4041738" y="2317205"/>
            <a:ext cx="5067508" cy="1258806"/>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11" name="Picture Placeholder 2">
            <a:extLst>
              <a:ext uri="{FF2B5EF4-FFF2-40B4-BE49-F238E27FC236}">
                <a16:creationId xmlns:a16="http://schemas.microsoft.com/office/drawing/2014/main" id="{5E2BC679-4099-419B-8A1E-2327BB9266AB}"/>
              </a:ext>
            </a:extLst>
          </p:cNvPr>
          <p:cNvSpPr>
            <a:spLocks noGrp="1"/>
          </p:cNvSpPr>
          <p:nvPr userDrawn="1">
            <p:ph type="pic" sz="quarter" idx="16"/>
          </p:nvPr>
        </p:nvSpPr>
        <p:spPr>
          <a:xfrm>
            <a:off x="7471553" y="3939815"/>
            <a:ext cx="4724400" cy="2918185"/>
          </a:xfrm>
          <a:prstGeom prst="rect">
            <a:avLst/>
          </a:prstGeom>
        </p:spPr>
        <p:txBody>
          <a:bodyPr/>
          <a:lstStyle/>
          <a:p>
            <a:endParaRPr lang="en-US"/>
          </a:p>
        </p:txBody>
      </p:sp>
      <p:sp>
        <p:nvSpPr>
          <p:cNvPr id="16" name="Text Placeholder 18">
            <a:extLst>
              <a:ext uri="{FF2B5EF4-FFF2-40B4-BE49-F238E27FC236}">
                <a16:creationId xmlns:a16="http://schemas.microsoft.com/office/drawing/2014/main" id="{3FF2EDCE-663C-4AFC-A801-49B95E20CA38}"/>
              </a:ext>
            </a:extLst>
          </p:cNvPr>
          <p:cNvSpPr>
            <a:spLocks noGrp="1"/>
          </p:cNvSpPr>
          <p:nvPr userDrawn="1">
            <p:ph type="body" sz="quarter" idx="17" hasCustomPrompt="1"/>
          </p:nvPr>
        </p:nvSpPr>
        <p:spPr>
          <a:xfrm>
            <a:off x="371475" y="4610080"/>
            <a:ext cx="1984532" cy="1481175"/>
          </a:xfrm>
          <a:prstGeom prst="rect">
            <a:avLst/>
          </a:prstGeom>
        </p:spPr>
        <p:txBody>
          <a:bodyPr wrap="square" lIns="0" tIns="0" rIns="0" bIns="0">
            <a:spAutoFit/>
          </a:bodyPr>
          <a:lstStyle>
            <a:lvl1pPr algn="ctr">
              <a:lnSpc>
                <a:spcPct val="150000"/>
              </a:lnSpc>
              <a:defRPr lang="en-US" sz="7000" b="0" i="0" smtClean="0">
                <a:solidFill>
                  <a:schemeClr val="bg1"/>
                </a:solidFill>
                <a:effectLst/>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00</a:t>
            </a:r>
          </a:p>
        </p:txBody>
      </p:sp>
    </p:spTree>
    <p:extLst>
      <p:ext uri="{BB962C8B-B14F-4D97-AF65-F5344CB8AC3E}">
        <p14:creationId xmlns:p14="http://schemas.microsoft.com/office/powerpoint/2010/main" val="180052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 right image">
    <p:spTree>
      <p:nvGrpSpPr>
        <p:cNvPr id="1" name=""/>
        <p:cNvGrpSpPr/>
        <p:nvPr/>
      </p:nvGrpSpPr>
      <p:grpSpPr>
        <a:xfrm>
          <a:off x="0" y="0"/>
          <a:ext cx="0" cy="0"/>
          <a:chOff x="0" y="0"/>
          <a:chExt cx="0" cy="0"/>
        </a:xfrm>
      </p:grpSpPr>
      <p:sp>
        <p:nvSpPr>
          <p:cNvPr id="20" name="Title 14">
            <a:extLst>
              <a:ext uri="{FF2B5EF4-FFF2-40B4-BE49-F238E27FC236}">
                <a16:creationId xmlns:a16="http://schemas.microsoft.com/office/drawing/2014/main" id="{1D2D846C-1AB3-477D-B415-532F6BF00EAB}"/>
              </a:ext>
            </a:extLst>
          </p:cNvPr>
          <p:cNvSpPr>
            <a:spLocks noGrp="1"/>
          </p:cNvSpPr>
          <p:nvPr>
            <p:ph type="title" hasCustomPrompt="1"/>
          </p:nvPr>
        </p:nvSpPr>
        <p:spPr>
          <a:xfrm>
            <a:off x="1283638" y="1340031"/>
            <a:ext cx="3714722" cy="1731243"/>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br>
              <a:rPr lang="en-US" dirty="0"/>
            </a:br>
            <a:r>
              <a:rPr lang="en-US" dirty="0"/>
              <a:t>HERE</a:t>
            </a:r>
          </a:p>
        </p:txBody>
      </p:sp>
      <p:sp>
        <p:nvSpPr>
          <p:cNvPr id="21" name="Text Placeholder 18">
            <a:extLst>
              <a:ext uri="{FF2B5EF4-FFF2-40B4-BE49-F238E27FC236}">
                <a16:creationId xmlns:a16="http://schemas.microsoft.com/office/drawing/2014/main" id="{FF8D59B7-3321-4A81-81CF-E6B98463282A}"/>
              </a:ext>
            </a:extLst>
          </p:cNvPr>
          <p:cNvSpPr>
            <a:spLocks noGrp="1"/>
          </p:cNvSpPr>
          <p:nvPr>
            <p:ph type="body" sz="quarter" idx="14" hasCustomPrompt="1"/>
          </p:nvPr>
        </p:nvSpPr>
        <p:spPr>
          <a:xfrm>
            <a:off x="1283638" y="3786727"/>
            <a:ext cx="4452000" cy="1581972"/>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11" name="Picture Placeholder 2">
            <a:extLst>
              <a:ext uri="{FF2B5EF4-FFF2-40B4-BE49-F238E27FC236}">
                <a16:creationId xmlns:a16="http://schemas.microsoft.com/office/drawing/2014/main" id="{5E2BC679-4099-419B-8A1E-2327BB9266AB}"/>
              </a:ext>
            </a:extLst>
          </p:cNvPr>
          <p:cNvSpPr>
            <a:spLocks noGrp="1"/>
          </p:cNvSpPr>
          <p:nvPr>
            <p:ph type="pic" sz="quarter" idx="16"/>
          </p:nvPr>
        </p:nvSpPr>
        <p:spPr>
          <a:xfrm>
            <a:off x="7064554" y="0"/>
            <a:ext cx="3429194" cy="4069080"/>
          </a:xfrm>
          <a:prstGeom prst="rect">
            <a:avLst/>
          </a:prstGeom>
        </p:spPr>
        <p:txBody>
          <a:bodyPr/>
          <a:lstStyle/>
          <a:p>
            <a:endParaRPr lang="en-US"/>
          </a:p>
        </p:txBody>
      </p:sp>
    </p:spTree>
    <p:extLst>
      <p:ext uri="{BB962C8B-B14F-4D97-AF65-F5344CB8AC3E}">
        <p14:creationId xmlns:p14="http://schemas.microsoft.com/office/powerpoint/2010/main" val="418002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 right image">
    <p:spTree>
      <p:nvGrpSpPr>
        <p:cNvPr id="1" name=""/>
        <p:cNvGrpSpPr/>
        <p:nvPr/>
      </p:nvGrpSpPr>
      <p:grpSpPr>
        <a:xfrm>
          <a:off x="0" y="0"/>
          <a:ext cx="0" cy="0"/>
          <a:chOff x="0" y="0"/>
          <a:chExt cx="0" cy="0"/>
        </a:xfrm>
      </p:grpSpPr>
      <p:sp>
        <p:nvSpPr>
          <p:cNvPr id="20" name="Title 14">
            <a:extLst>
              <a:ext uri="{FF2B5EF4-FFF2-40B4-BE49-F238E27FC236}">
                <a16:creationId xmlns:a16="http://schemas.microsoft.com/office/drawing/2014/main" id="{1D2D846C-1AB3-477D-B415-532F6BF00EAB}"/>
              </a:ext>
            </a:extLst>
          </p:cNvPr>
          <p:cNvSpPr>
            <a:spLocks noGrp="1"/>
          </p:cNvSpPr>
          <p:nvPr>
            <p:ph type="title" hasCustomPrompt="1"/>
          </p:nvPr>
        </p:nvSpPr>
        <p:spPr>
          <a:xfrm>
            <a:off x="1440058" y="1203100"/>
            <a:ext cx="4295579" cy="1154162"/>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p>
        </p:txBody>
      </p:sp>
      <p:sp>
        <p:nvSpPr>
          <p:cNvPr id="21" name="Text Placeholder 18">
            <a:extLst>
              <a:ext uri="{FF2B5EF4-FFF2-40B4-BE49-F238E27FC236}">
                <a16:creationId xmlns:a16="http://schemas.microsoft.com/office/drawing/2014/main" id="{FF8D59B7-3321-4A81-81CF-E6B98463282A}"/>
              </a:ext>
            </a:extLst>
          </p:cNvPr>
          <p:cNvSpPr>
            <a:spLocks noGrp="1"/>
          </p:cNvSpPr>
          <p:nvPr>
            <p:ph type="body" sz="quarter" idx="14" hasCustomPrompt="1"/>
          </p:nvPr>
        </p:nvSpPr>
        <p:spPr>
          <a:xfrm>
            <a:off x="1440059" y="2843723"/>
            <a:ext cx="4295579" cy="1581972"/>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24" name="Picture Placeholder 2">
            <a:extLst>
              <a:ext uri="{FF2B5EF4-FFF2-40B4-BE49-F238E27FC236}">
                <a16:creationId xmlns:a16="http://schemas.microsoft.com/office/drawing/2014/main" id="{AAC3B476-7CBE-469F-B6F0-90D8FD15F98F}"/>
              </a:ext>
            </a:extLst>
          </p:cNvPr>
          <p:cNvSpPr>
            <a:spLocks noGrp="1"/>
          </p:cNvSpPr>
          <p:nvPr>
            <p:ph type="pic" sz="quarter" idx="16"/>
          </p:nvPr>
        </p:nvSpPr>
        <p:spPr>
          <a:xfrm>
            <a:off x="6410063" y="-1"/>
            <a:ext cx="1915625" cy="2970153"/>
          </a:xfrm>
          <a:prstGeom prst="rect">
            <a:avLst/>
          </a:prstGeom>
        </p:spPr>
        <p:txBody>
          <a:bodyPr/>
          <a:lstStyle/>
          <a:p>
            <a:endParaRPr lang="en-US"/>
          </a:p>
        </p:txBody>
      </p:sp>
      <p:sp>
        <p:nvSpPr>
          <p:cNvPr id="25" name="Picture Placeholder 2">
            <a:extLst>
              <a:ext uri="{FF2B5EF4-FFF2-40B4-BE49-F238E27FC236}">
                <a16:creationId xmlns:a16="http://schemas.microsoft.com/office/drawing/2014/main" id="{8864DAB4-0F6E-4915-87CE-AF610F0EF1CC}"/>
              </a:ext>
            </a:extLst>
          </p:cNvPr>
          <p:cNvSpPr>
            <a:spLocks noGrp="1"/>
          </p:cNvSpPr>
          <p:nvPr>
            <p:ph type="pic" sz="quarter" idx="17"/>
          </p:nvPr>
        </p:nvSpPr>
        <p:spPr>
          <a:xfrm>
            <a:off x="8324904" y="0"/>
            <a:ext cx="1915625" cy="2970153"/>
          </a:xfrm>
          <a:prstGeom prst="rect">
            <a:avLst/>
          </a:prstGeom>
        </p:spPr>
        <p:txBody>
          <a:bodyPr/>
          <a:lstStyle/>
          <a:p>
            <a:endParaRPr lang="en-US"/>
          </a:p>
        </p:txBody>
      </p:sp>
      <p:sp>
        <p:nvSpPr>
          <p:cNvPr id="26" name="Picture Placeholder 2">
            <a:extLst>
              <a:ext uri="{FF2B5EF4-FFF2-40B4-BE49-F238E27FC236}">
                <a16:creationId xmlns:a16="http://schemas.microsoft.com/office/drawing/2014/main" id="{068DA1EA-EEE7-48D9-9CE2-4466A68C8A3D}"/>
              </a:ext>
            </a:extLst>
          </p:cNvPr>
          <p:cNvSpPr>
            <a:spLocks noGrp="1"/>
          </p:cNvSpPr>
          <p:nvPr>
            <p:ph type="pic" sz="quarter" idx="18"/>
          </p:nvPr>
        </p:nvSpPr>
        <p:spPr>
          <a:xfrm>
            <a:off x="10237204" y="0"/>
            <a:ext cx="1966036" cy="2970153"/>
          </a:xfrm>
          <a:prstGeom prst="rect">
            <a:avLst/>
          </a:prstGeom>
        </p:spPr>
        <p:txBody>
          <a:bodyPr/>
          <a:lstStyle/>
          <a:p>
            <a:endParaRPr lang="en-US"/>
          </a:p>
        </p:txBody>
      </p:sp>
    </p:spTree>
    <p:extLst>
      <p:ext uri="{BB962C8B-B14F-4D97-AF65-F5344CB8AC3E}">
        <p14:creationId xmlns:p14="http://schemas.microsoft.com/office/powerpoint/2010/main" val="332632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 right image">
    <p:spTree>
      <p:nvGrpSpPr>
        <p:cNvPr id="1" name=""/>
        <p:cNvGrpSpPr/>
        <p:nvPr/>
      </p:nvGrpSpPr>
      <p:grpSpPr>
        <a:xfrm>
          <a:off x="0" y="0"/>
          <a:ext cx="0" cy="0"/>
          <a:chOff x="0" y="0"/>
          <a:chExt cx="0" cy="0"/>
        </a:xfrm>
      </p:grpSpPr>
      <p:sp>
        <p:nvSpPr>
          <p:cNvPr id="20" name="Title 14">
            <a:extLst>
              <a:ext uri="{FF2B5EF4-FFF2-40B4-BE49-F238E27FC236}">
                <a16:creationId xmlns:a16="http://schemas.microsoft.com/office/drawing/2014/main" id="{1D2D846C-1AB3-477D-B415-532F6BF00EAB}"/>
              </a:ext>
            </a:extLst>
          </p:cNvPr>
          <p:cNvSpPr>
            <a:spLocks noGrp="1"/>
          </p:cNvSpPr>
          <p:nvPr>
            <p:ph type="title" hasCustomPrompt="1"/>
          </p:nvPr>
        </p:nvSpPr>
        <p:spPr>
          <a:xfrm>
            <a:off x="2752436" y="680394"/>
            <a:ext cx="3714722" cy="1154162"/>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HERE</a:t>
            </a:r>
          </a:p>
        </p:txBody>
      </p:sp>
      <p:sp>
        <p:nvSpPr>
          <p:cNvPr id="21" name="Text Placeholder 18">
            <a:extLst>
              <a:ext uri="{FF2B5EF4-FFF2-40B4-BE49-F238E27FC236}">
                <a16:creationId xmlns:a16="http://schemas.microsoft.com/office/drawing/2014/main" id="{FF8D59B7-3321-4A81-81CF-E6B98463282A}"/>
              </a:ext>
            </a:extLst>
          </p:cNvPr>
          <p:cNvSpPr>
            <a:spLocks noGrp="1"/>
          </p:cNvSpPr>
          <p:nvPr>
            <p:ph type="body" sz="quarter" idx="14" hasCustomPrompt="1"/>
          </p:nvPr>
        </p:nvSpPr>
        <p:spPr>
          <a:xfrm>
            <a:off x="2796678" y="2305449"/>
            <a:ext cx="5067508" cy="1258806"/>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3" name="Picture Placeholder 2">
            <a:extLst>
              <a:ext uri="{FF2B5EF4-FFF2-40B4-BE49-F238E27FC236}">
                <a16:creationId xmlns:a16="http://schemas.microsoft.com/office/drawing/2014/main" id="{F8732A0D-8D5B-4C81-A3C0-DD553918CB9C}"/>
              </a:ext>
            </a:extLst>
          </p:cNvPr>
          <p:cNvSpPr>
            <a:spLocks noGrp="1"/>
          </p:cNvSpPr>
          <p:nvPr>
            <p:ph type="pic" sz="quarter" idx="15"/>
          </p:nvPr>
        </p:nvSpPr>
        <p:spPr>
          <a:xfrm>
            <a:off x="9456709" y="368300"/>
            <a:ext cx="2742590" cy="4698424"/>
          </a:xfrm>
          <a:prstGeom prst="rect">
            <a:avLst/>
          </a:prstGeom>
        </p:spPr>
        <p:txBody>
          <a:bodyPr/>
          <a:lstStyle/>
          <a:p>
            <a:endParaRPr lang="en-US"/>
          </a:p>
        </p:txBody>
      </p:sp>
      <p:sp>
        <p:nvSpPr>
          <p:cNvPr id="11" name="Picture Placeholder 2">
            <a:extLst>
              <a:ext uri="{FF2B5EF4-FFF2-40B4-BE49-F238E27FC236}">
                <a16:creationId xmlns:a16="http://schemas.microsoft.com/office/drawing/2014/main" id="{5E2BC679-4099-419B-8A1E-2327BB9266AB}"/>
              </a:ext>
            </a:extLst>
          </p:cNvPr>
          <p:cNvSpPr>
            <a:spLocks noGrp="1"/>
          </p:cNvSpPr>
          <p:nvPr>
            <p:ph type="pic" sz="quarter" idx="16"/>
          </p:nvPr>
        </p:nvSpPr>
        <p:spPr>
          <a:xfrm>
            <a:off x="0" y="3923148"/>
            <a:ext cx="4023360" cy="2934852"/>
          </a:xfrm>
          <a:prstGeom prst="rect">
            <a:avLst/>
          </a:prstGeom>
        </p:spPr>
        <p:txBody>
          <a:bodyPr/>
          <a:lstStyle/>
          <a:p>
            <a:endParaRPr lang="en-US"/>
          </a:p>
        </p:txBody>
      </p:sp>
      <p:sp>
        <p:nvSpPr>
          <p:cNvPr id="12" name="Text Placeholder 18">
            <a:extLst>
              <a:ext uri="{FF2B5EF4-FFF2-40B4-BE49-F238E27FC236}">
                <a16:creationId xmlns:a16="http://schemas.microsoft.com/office/drawing/2014/main" id="{FB8BC765-EE8A-4DAD-8D7F-E84FF2366C58}"/>
              </a:ext>
            </a:extLst>
          </p:cNvPr>
          <p:cNvSpPr>
            <a:spLocks noGrp="1"/>
          </p:cNvSpPr>
          <p:nvPr>
            <p:ph type="body" sz="quarter" idx="17" hasCustomPrompt="1"/>
          </p:nvPr>
        </p:nvSpPr>
        <p:spPr>
          <a:xfrm>
            <a:off x="4479157" y="4761171"/>
            <a:ext cx="4516188" cy="1581972"/>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15" name="Text Placeholder 18">
            <a:extLst>
              <a:ext uri="{FF2B5EF4-FFF2-40B4-BE49-F238E27FC236}">
                <a16:creationId xmlns:a16="http://schemas.microsoft.com/office/drawing/2014/main" id="{529022A8-180E-43A5-9630-156827745A17}"/>
              </a:ext>
            </a:extLst>
          </p:cNvPr>
          <p:cNvSpPr>
            <a:spLocks noGrp="1"/>
          </p:cNvSpPr>
          <p:nvPr>
            <p:ph type="body" sz="quarter" idx="18" hasCustomPrompt="1"/>
          </p:nvPr>
        </p:nvSpPr>
        <p:spPr>
          <a:xfrm>
            <a:off x="9451142" y="5221114"/>
            <a:ext cx="2748157" cy="1481175"/>
          </a:xfrm>
          <a:prstGeom prst="rect">
            <a:avLst/>
          </a:prstGeom>
        </p:spPr>
        <p:txBody>
          <a:bodyPr wrap="square" lIns="0" tIns="0" rIns="0" bIns="0">
            <a:spAutoFit/>
          </a:bodyPr>
          <a:lstStyle>
            <a:lvl1pPr algn="ctr">
              <a:lnSpc>
                <a:spcPct val="150000"/>
              </a:lnSpc>
              <a:defRPr lang="en-US" sz="7000" b="0" i="0" smtClean="0">
                <a:solidFill>
                  <a:schemeClr val="bg1"/>
                </a:solidFill>
                <a:effectLst/>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00</a:t>
            </a:r>
          </a:p>
        </p:txBody>
      </p:sp>
    </p:spTree>
    <p:extLst>
      <p:ext uri="{BB962C8B-B14F-4D97-AF65-F5344CB8AC3E}">
        <p14:creationId xmlns:p14="http://schemas.microsoft.com/office/powerpoint/2010/main" val="210253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Title + right image">
    <p:spTree>
      <p:nvGrpSpPr>
        <p:cNvPr id="1" name=""/>
        <p:cNvGrpSpPr/>
        <p:nvPr/>
      </p:nvGrpSpPr>
      <p:grpSpPr>
        <a:xfrm>
          <a:off x="0" y="0"/>
          <a:ext cx="0" cy="0"/>
          <a:chOff x="0" y="0"/>
          <a:chExt cx="0" cy="0"/>
        </a:xfrm>
      </p:grpSpPr>
      <p:sp>
        <p:nvSpPr>
          <p:cNvPr id="20" name="Title 14">
            <a:extLst>
              <a:ext uri="{FF2B5EF4-FFF2-40B4-BE49-F238E27FC236}">
                <a16:creationId xmlns:a16="http://schemas.microsoft.com/office/drawing/2014/main" id="{1D2D846C-1AB3-477D-B415-532F6BF00EAB}"/>
              </a:ext>
            </a:extLst>
          </p:cNvPr>
          <p:cNvSpPr>
            <a:spLocks noGrp="1"/>
          </p:cNvSpPr>
          <p:nvPr>
            <p:ph type="title" hasCustomPrompt="1"/>
          </p:nvPr>
        </p:nvSpPr>
        <p:spPr>
          <a:xfrm>
            <a:off x="2752436" y="680394"/>
            <a:ext cx="3714722" cy="1731243"/>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br>
              <a:rPr lang="en-US" dirty="0"/>
            </a:br>
            <a:r>
              <a:rPr lang="en-US" dirty="0"/>
              <a:t>HERE</a:t>
            </a:r>
          </a:p>
        </p:txBody>
      </p:sp>
      <p:sp>
        <p:nvSpPr>
          <p:cNvPr id="21" name="Text Placeholder 18">
            <a:extLst>
              <a:ext uri="{FF2B5EF4-FFF2-40B4-BE49-F238E27FC236}">
                <a16:creationId xmlns:a16="http://schemas.microsoft.com/office/drawing/2014/main" id="{FF8D59B7-3321-4A81-81CF-E6B98463282A}"/>
              </a:ext>
            </a:extLst>
          </p:cNvPr>
          <p:cNvSpPr>
            <a:spLocks noGrp="1"/>
          </p:cNvSpPr>
          <p:nvPr>
            <p:ph type="body" sz="quarter" idx="14" hasCustomPrompt="1"/>
          </p:nvPr>
        </p:nvSpPr>
        <p:spPr>
          <a:xfrm>
            <a:off x="2752436" y="2799597"/>
            <a:ext cx="5067508" cy="1258806"/>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3" name="Picture Placeholder 2">
            <a:extLst>
              <a:ext uri="{FF2B5EF4-FFF2-40B4-BE49-F238E27FC236}">
                <a16:creationId xmlns:a16="http://schemas.microsoft.com/office/drawing/2014/main" id="{F8732A0D-8D5B-4C81-A3C0-DD553918CB9C}"/>
              </a:ext>
            </a:extLst>
          </p:cNvPr>
          <p:cNvSpPr>
            <a:spLocks noGrp="1"/>
          </p:cNvSpPr>
          <p:nvPr>
            <p:ph type="pic" sz="quarter" idx="15"/>
          </p:nvPr>
        </p:nvSpPr>
        <p:spPr>
          <a:xfrm>
            <a:off x="9456709" y="368300"/>
            <a:ext cx="2742590" cy="4698424"/>
          </a:xfrm>
          <a:prstGeom prst="rect">
            <a:avLst/>
          </a:prstGeom>
        </p:spPr>
        <p:txBody>
          <a:bodyPr/>
          <a:lstStyle/>
          <a:p>
            <a:endParaRPr lang="en-US"/>
          </a:p>
        </p:txBody>
      </p:sp>
    </p:spTree>
    <p:extLst>
      <p:ext uri="{BB962C8B-B14F-4D97-AF65-F5344CB8AC3E}">
        <p14:creationId xmlns:p14="http://schemas.microsoft.com/office/powerpoint/2010/main" val="236754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 right image">
    <p:spTree>
      <p:nvGrpSpPr>
        <p:cNvPr id="1" name=""/>
        <p:cNvGrpSpPr/>
        <p:nvPr/>
      </p:nvGrpSpPr>
      <p:grpSpPr>
        <a:xfrm>
          <a:off x="0" y="0"/>
          <a:ext cx="0" cy="0"/>
          <a:chOff x="0" y="0"/>
          <a:chExt cx="0" cy="0"/>
        </a:xfrm>
      </p:grpSpPr>
      <p:sp>
        <p:nvSpPr>
          <p:cNvPr id="21" name="Text Placeholder 18">
            <a:extLst>
              <a:ext uri="{FF2B5EF4-FFF2-40B4-BE49-F238E27FC236}">
                <a16:creationId xmlns:a16="http://schemas.microsoft.com/office/drawing/2014/main" id="{FF8D59B7-3321-4A81-81CF-E6B98463282A}"/>
              </a:ext>
            </a:extLst>
          </p:cNvPr>
          <p:cNvSpPr>
            <a:spLocks noGrp="1"/>
          </p:cNvSpPr>
          <p:nvPr>
            <p:ph type="body" sz="quarter" idx="14" hasCustomPrompt="1"/>
          </p:nvPr>
        </p:nvSpPr>
        <p:spPr>
          <a:xfrm>
            <a:off x="8138159" y="1206637"/>
            <a:ext cx="3436773" cy="1905137"/>
          </a:xfrm>
          <a:prstGeom prst="rect">
            <a:avLst/>
          </a:prstGeom>
        </p:spPr>
        <p:txBody>
          <a:bodyPr wrap="square" lIns="0" tIns="0" rIns="0" bIns="0">
            <a:spAutoFit/>
          </a:bodyPr>
          <a:lstStyle>
            <a:lvl1pPr algn="r">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3" name="Picture Placeholder 2">
            <a:extLst>
              <a:ext uri="{FF2B5EF4-FFF2-40B4-BE49-F238E27FC236}">
                <a16:creationId xmlns:a16="http://schemas.microsoft.com/office/drawing/2014/main" id="{F8732A0D-8D5B-4C81-A3C0-DD553918CB9C}"/>
              </a:ext>
            </a:extLst>
          </p:cNvPr>
          <p:cNvSpPr>
            <a:spLocks noGrp="1"/>
          </p:cNvSpPr>
          <p:nvPr>
            <p:ph type="pic" sz="quarter" idx="15"/>
          </p:nvPr>
        </p:nvSpPr>
        <p:spPr>
          <a:xfrm>
            <a:off x="4981161" y="692150"/>
            <a:ext cx="2742590" cy="6182523"/>
          </a:xfrm>
          <a:prstGeom prst="rect">
            <a:avLst/>
          </a:prstGeom>
        </p:spPr>
        <p:txBody>
          <a:bodyPr/>
          <a:lstStyle/>
          <a:p>
            <a:endParaRPr lang="en-US"/>
          </a:p>
        </p:txBody>
      </p:sp>
      <p:sp>
        <p:nvSpPr>
          <p:cNvPr id="15" name="Text Placeholder 18">
            <a:extLst>
              <a:ext uri="{FF2B5EF4-FFF2-40B4-BE49-F238E27FC236}">
                <a16:creationId xmlns:a16="http://schemas.microsoft.com/office/drawing/2014/main" id="{5C7C3363-928E-459A-A538-291120F75D76}"/>
              </a:ext>
            </a:extLst>
          </p:cNvPr>
          <p:cNvSpPr>
            <a:spLocks noGrp="1"/>
          </p:cNvSpPr>
          <p:nvPr>
            <p:ph type="body" sz="quarter" idx="16" hasCustomPrompt="1"/>
          </p:nvPr>
        </p:nvSpPr>
        <p:spPr>
          <a:xfrm>
            <a:off x="8115311" y="4550719"/>
            <a:ext cx="3436773" cy="1057982"/>
          </a:xfrm>
          <a:prstGeom prst="rect">
            <a:avLst/>
          </a:prstGeom>
        </p:spPr>
        <p:txBody>
          <a:bodyPr wrap="square" lIns="0" tIns="0" rIns="0" bIns="0">
            <a:spAutoFit/>
          </a:bodyPr>
          <a:lstStyle>
            <a:lvl1pPr algn="r">
              <a:lnSpc>
                <a:spcPct val="150000"/>
              </a:lnSpc>
              <a:defRPr lang="en-US" sz="5000" b="0" i="0" smtClean="0">
                <a:solidFill>
                  <a:schemeClr val="bg1"/>
                </a:solidFill>
                <a:effectLst/>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TEXT</a:t>
            </a:r>
          </a:p>
        </p:txBody>
      </p:sp>
      <p:sp>
        <p:nvSpPr>
          <p:cNvPr id="16" name="Title 14">
            <a:extLst>
              <a:ext uri="{FF2B5EF4-FFF2-40B4-BE49-F238E27FC236}">
                <a16:creationId xmlns:a16="http://schemas.microsoft.com/office/drawing/2014/main" id="{1048F743-0FCF-4996-A61A-382D582982D9}"/>
              </a:ext>
            </a:extLst>
          </p:cNvPr>
          <p:cNvSpPr>
            <a:spLocks noGrp="1"/>
          </p:cNvSpPr>
          <p:nvPr>
            <p:ph type="title" hasCustomPrompt="1"/>
          </p:nvPr>
        </p:nvSpPr>
        <p:spPr>
          <a:xfrm>
            <a:off x="661068" y="3581244"/>
            <a:ext cx="4109072" cy="1731243"/>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br>
              <a:rPr lang="en-US" dirty="0"/>
            </a:br>
            <a:r>
              <a:rPr lang="en-US" dirty="0"/>
              <a:t>GOES</a:t>
            </a:r>
          </a:p>
        </p:txBody>
      </p:sp>
      <p:sp>
        <p:nvSpPr>
          <p:cNvPr id="17" name="Text Placeholder 18">
            <a:extLst>
              <a:ext uri="{FF2B5EF4-FFF2-40B4-BE49-F238E27FC236}">
                <a16:creationId xmlns:a16="http://schemas.microsoft.com/office/drawing/2014/main" id="{345E8F05-6C65-4718-A5F2-4D7CCDF0EFBA}"/>
              </a:ext>
            </a:extLst>
          </p:cNvPr>
          <p:cNvSpPr>
            <a:spLocks noGrp="1"/>
          </p:cNvSpPr>
          <p:nvPr>
            <p:ph type="body" sz="quarter" idx="12" hasCustomPrompt="1"/>
          </p:nvPr>
        </p:nvSpPr>
        <p:spPr>
          <a:xfrm>
            <a:off x="661069" y="5470201"/>
            <a:ext cx="4109072"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Tree>
    <p:extLst>
      <p:ext uri="{BB962C8B-B14F-4D97-AF65-F5344CB8AC3E}">
        <p14:creationId xmlns:p14="http://schemas.microsoft.com/office/powerpoint/2010/main" val="374850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Title + right image">
    <p:spTree>
      <p:nvGrpSpPr>
        <p:cNvPr id="1" name=""/>
        <p:cNvGrpSpPr/>
        <p:nvPr/>
      </p:nvGrpSpPr>
      <p:grpSpPr>
        <a:xfrm>
          <a:off x="0" y="0"/>
          <a:ext cx="0" cy="0"/>
          <a:chOff x="0" y="0"/>
          <a:chExt cx="0" cy="0"/>
        </a:xfrm>
      </p:grpSpPr>
      <p:sp>
        <p:nvSpPr>
          <p:cNvPr id="16" name="Title 14">
            <a:extLst>
              <a:ext uri="{FF2B5EF4-FFF2-40B4-BE49-F238E27FC236}">
                <a16:creationId xmlns:a16="http://schemas.microsoft.com/office/drawing/2014/main" id="{1048F743-0FCF-4996-A61A-382D582982D9}"/>
              </a:ext>
            </a:extLst>
          </p:cNvPr>
          <p:cNvSpPr>
            <a:spLocks noGrp="1"/>
          </p:cNvSpPr>
          <p:nvPr>
            <p:ph type="title" hasCustomPrompt="1"/>
          </p:nvPr>
        </p:nvSpPr>
        <p:spPr>
          <a:xfrm>
            <a:off x="7747965" y="995412"/>
            <a:ext cx="4109072" cy="1731243"/>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br>
              <a:rPr lang="en-US" dirty="0"/>
            </a:br>
            <a:r>
              <a:rPr lang="en-US" dirty="0"/>
              <a:t>GOES</a:t>
            </a:r>
          </a:p>
        </p:txBody>
      </p:sp>
      <p:sp>
        <p:nvSpPr>
          <p:cNvPr id="17" name="Text Placeholder 18">
            <a:extLst>
              <a:ext uri="{FF2B5EF4-FFF2-40B4-BE49-F238E27FC236}">
                <a16:creationId xmlns:a16="http://schemas.microsoft.com/office/drawing/2014/main" id="{345E8F05-6C65-4718-A5F2-4D7CCDF0EFBA}"/>
              </a:ext>
            </a:extLst>
          </p:cNvPr>
          <p:cNvSpPr>
            <a:spLocks noGrp="1"/>
          </p:cNvSpPr>
          <p:nvPr>
            <p:ph type="body" sz="quarter" idx="12" hasCustomPrompt="1"/>
          </p:nvPr>
        </p:nvSpPr>
        <p:spPr>
          <a:xfrm>
            <a:off x="7747966" y="2884369"/>
            <a:ext cx="4109072"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21" name="Text Placeholder 18">
            <a:extLst>
              <a:ext uri="{FF2B5EF4-FFF2-40B4-BE49-F238E27FC236}">
                <a16:creationId xmlns:a16="http://schemas.microsoft.com/office/drawing/2014/main" id="{FF8D59B7-3321-4A81-81CF-E6B98463282A}"/>
              </a:ext>
            </a:extLst>
          </p:cNvPr>
          <p:cNvSpPr>
            <a:spLocks noGrp="1"/>
          </p:cNvSpPr>
          <p:nvPr>
            <p:ph type="body" sz="quarter" idx="14" hasCustomPrompt="1"/>
          </p:nvPr>
        </p:nvSpPr>
        <p:spPr>
          <a:xfrm>
            <a:off x="673789" y="995412"/>
            <a:ext cx="3436773" cy="1905137"/>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3" name="Picture Placeholder 2">
            <a:extLst>
              <a:ext uri="{FF2B5EF4-FFF2-40B4-BE49-F238E27FC236}">
                <a16:creationId xmlns:a16="http://schemas.microsoft.com/office/drawing/2014/main" id="{F8732A0D-8D5B-4C81-A3C0-DD553918CB9C}"/>
              </a:ext>
            </a:extLst>
          </p:cNvPr>
          <p:cNvSpPr>
            <a:spLocks noGrp="1"/>
          </p:cNvSpPr>
          <p:nvPr>
            <p:ph type="pic" sz="quarter" idx="15"/>
          </p:nvPr>
        </p:nvSpPr>
        <p:spPr>
          <a:xfrm>
            <a:off x="4511514" y="690717"/>
            <a:ext cx="2742590" cy="6182523"/>
          </a:xfrm>
          <a:prstGeom prst="rect">
            <a:avLst/>
          </a:prstGeom>
        </p:spPr>
        <p:txBody>
          <a:bodyPr/>
          <a:lstStyle/>
          <a:p>
            <a:endParaRPr lang="en-US"/>
          </a:p>
        </p:txBody>
      </p:sp>
      <p:sp>
        <p:nvSpPr>
          <p:cNvPr id="15" name="Text Placeholder 18">
            <a:extLst>
              <a:ext uri="{FF2B5EF4-FFF2-40B4-BE49-F238E27FC236}">
                <a16:creationId xmlns:a16="http://schemas.microsoft.com/office/drawing/2014/main" id="{5C7C3363-928E-459A-A538-291120F75D76}"/>
              </a:ext>
            </a:extLst>
          </p:cNvPr>
          <p:cNvSpPr>
            <a:spLocks noGrp="1"/>
          </p:cNvSpPr>
          <p:nvPr>
            <p:ph type="body" sz="quarter" idx="16" hasCustomPrompt="1"/>
          </p:nvPr>
        </p:nvSpPr>
        <p:spPr>
          <a:xfrm>
            <a:off x="650941" y="4562520"/>
            <a:ext cx="3436773" cy="1057982"/>
          </a:xfrm>
          <a:prstGeom prst="rect">
            <a:avLst/>
          </a:prstGeom>
        </p:spPr>
        <p:txBody>
          <a:bodyPr wrap="square" lIns="0" tIns="0" rIns="0" bIns="0">
            <a:spAutoFit/>
          </a:bodyPr>
          <a:lstStyle>
            <a:lvl1pPr algn="l">
              <a:lnSpc>
                <a:spcPct val="150000"/>
              </a:lnSpc>
              <a:defRPr lang="en-US" sz="5000" b="0" i="0" smtClean="0">
                <a:solidFill>
                  <a:schemeClr val="bg1"/>
                </a:solidFill>
                <a:effectLst/>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TEXT</a:t>
            </a:r>
          </a:p>
        </p:txBody>
      </p:sp>
    </p:spTree>
    <p:extLst>
      <p:ext uri="{BB962C8B-B14F-4D97-AF65-F5344CB8AC3E}">
        <p14:creationId xmlns:p14="http://schemas.microsoft.com/office/powerpoint/2010/main" val="295105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Title + right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8732A0D-8D5B-4C81-A3C0-DD553918CB9C}"/>
              </a:ext>
            </a:extLst>
          </p:cNvPr>
          <p:cNvSpPr>
            <a:spLocks noGrp="1"/>
          </p:cNvSpPr>
          <p:nvPr>
            <p:ph type="pic" sz="quarter" idx="15"/>
          </p:nvPr>
        </p:nvSpPr>
        <p:spPr>
          <a:xfrm>
            <a:off x="1981200" y="0"/>
            <a:ext cx="10210800" cy="3726828"/>
          </a:xfrm>
          <a:prstGeom prst="rect">
            <a:avLst/>
          </a:prstGeom>
        </p:spPr>
        <p:txBody>
          <a:bodyPr/>
          <a:lstStyle/>
          <a:p>
            <a:endParaRPr lang="en-US"/>
          </a:p>
        </p:txBody>
      </p:sp>
      <p:sp>
        <p:nvSpPr>
          <p:cNvPr id="16" name="Title 14">
            <a:extLst>
              <a:ext uri="{FF2B5EF4-FFF2-40B4-BE49-F238E27FC236}">
                <a16:creationId xmlns:a16="http://schemas.microsoft.com/office/drawing/2014/main" id="{1048F743-0FCF-4996-A61A-382D582982D9}"/>
              </a:ext>
            </a:extLst>
          </p:cNvPr>
          <p:cNvSpPr>
            <a:spLocks noGrp="1"/>
          </p:cNvSpPr>
          <p:nvPr>
            <p:ph type="title" hasCustomPrompt="1"/>
          </p:nvPr>
        </p:nvSpPr>
        <p:spPr>
          <a:xfrm>
            <a:off x="623888" y="4434607"/>
            <a:ext cx="3362292" cy="1731243"/>
          </a:xfrm>
          <a:prstGeom prst="rect">
            <a:avLst/>
          </a:prstGeom>
        </p:spPr>
        <p:txBody>
          <a:bodyPr wrap="square" lIns="0" tIns="0" rIns="0" bIns="0" anchor="t" anchorCtr="0">
            <a:spAutoFit/>
          </a:bodyPr>
          <a:lstStyle>
            <a:lvl1pPr algn="l">
              <a:lnSpc>
                <a:spcPts val="4500"/>
              </a:lnSpc>
              <a:defRPr sz="3500" b="1">
                <a:solidFill>
                  <a:schemeClr val="bg1"/>
                </a:solidFill>
                <a:latin typeface="+mj-lt"/>
              </a:defRPr>
            </a:lvl1pPr>
          </a:lstStyle>
          <a:p>
            <a:r>
              <a:rPr lang="en-US" dirty="0"/>
              <a:t>FIRST </a:t>
            </a:r>
            <a:br>
              <a:rPr lang="en-US" dirty="0"/>
            </a:br>
            <a:r>
              <a:rPr lang="en-US" dirty="0"/>
              <a:t>TITLE </a:t>
            </a:r>
            <a:br>
              <a:rPr lang="en-US" dirty="0"/>
            </a:br>
            <a:r>
              <a:rPr lang="en-US" dirty="0"/>
              <a:t>GOES</a:t>
            </a:r>
          </a:p>
        </p:txBody>
      </p:sp>
      <p:sp>
        <p:nvSpPr>
          <p:cNvPr id="13" name="Text Placeholder 18">
            <a:extLst>
              <a:ext uri="{FF2B5EF4-FFF2-40B4-BE49-F238E27FC236}">
                <a16:creationId xmlns:a16="http://schemas.microsoft.com/office/drawing/2014/main" id="{8FA746AB-4A5C-4BCF-865C-E631A84C6D3B}"/>
              </a:ext>
            </a:extLst>
          </p:cNvPr>
          <p:cNvSpPr>
            <a:spLocks noGrp="1"/>
          </p:cNvSpPr>
          <p:nvPr>
            <p:ph type="body" sz="quarter" idx="17" hasCustomPrompt="1"/>
          </p:nvPr>
        </p:nvSpPr>
        <p:spPr>
          <a:xfrm>
            <a:off x="5271637" y="4509242"/>
            <a:ext cx="4516188" cy="1581972"/>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Tree>
    <p:extLst>
      <p:ext uri="{BB962C8B-B14F-4D97-AF65-F5344CB8AC3E}">
        <p14:creationId xmlns:p14="http://schemas.microsoft.com/office/powerpoint/2010/main" val="185092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1978742" y="692150"/>
            <a:ext cx="8234515" cy="455509"/>
          </a:xfrm>
          <a:prstGeom prst="rect">
            <a:avLst/>
          </a:prstGeom>
        </p:spPr>
        <p:txBody>
          <a:bodyPr wrap="square" lIns="0" tIns="0" rIns="0" bIns="0" anchor="t" anchorCtr="0">
            <a:spAutoFit/>
          </a:bodyPr>
          <a:lstStyle>
            <a:lvl1pPr algn="ctr">
              <a:defRPr sz="3200" b="1">
                <a:solidFill>
                  <a:schemeClr val="accent1"/>
                </a:solidFill>
                <a:latin typeface="+mj-lt"/>
              </a:defRPr>
            </a:lvl1pPr>
          </a:lstStyle>
          <a:p>
            <a:r>
              <a:rPr lang="en-US" dirty="0"/>
              <a:t>FIRST TITLE GOES HERE</a:t>
            </a:r>
          </a:p>
        </p:txBody>
      </p:sp>
      <p:sp>
        <p:nvSpPr>
          <p:cNvPr id="4" name="Text Placeholder 18">
            <a:extLst>
              <a:ext uri="{FF2B5EF4-FFF2-40B4-BE49-F238E27FC236}">
                <a16:creationId xmlns:a16="http://schemas.microsoft.com/office/drawing/2014/main" id="{6BF20388-1B78-4EB4-9CF1-C823D5F1446C}"/>
              </a:ext>
            </a:extLst>
          </p:cNvPr>
          <p:cNvSpPr>
            <a:spLocks noGrp="1"/>
          </p:cNvSpPr>
          <p:nvPr>
            <p:ph type="body" sz="quarter" idx="12" hasCustomPrompt="1"/>
          </p:nvPr>
        </p:nvSpPr>
        <p:spPr>
          <a:xfrm>
            <a:off x="1978742" y="1249029"/>
            <a:ext cx="8234515" cy="276999"/>
          </a:xfrm>
          <a:prstGeom prst="rect">
            <a:avLst/>
          </a:prstGeom>
        </p:spPr>
        <p:txBody>
          <a:bodyPr wrap="square" lIns="0" tIns="0" rIns="0" bIns="0" anchor="t" anchorCtr="0">
            <a:spAutoFit/>
          </a:bodyPr>
          <a:lstStyle>
            <a:lvl1pPr algn="ctr">
              <a:defRPr sz="2000" b="0">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Tree>
    <p:extLst>
      <p:ext uri="{BB962C8B-B14F-4D97-AF65-F5344CB8AC3E}">
        <p14:creationId xmlns:p14="http://schemas.microsoft.com/office/powerpoint/2010/main" val="203246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Title + right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8732A0D-8D5B-4C81-A3C0-DD553918CB9C}"/>
              </a:ext>
            </a:extLst>
          </p:cNvPr>
          <p:cNvSpPr>
            <a:spLocks noGrp="1"/>
          </p:cNvSpPr>
          <p:nvPr>
            <p:ph type="pic" sz="quarter" idx="15"/>
          </p:nvPr>
        </p:nvSpPr>
        <p:spPr>
          <a:xfrm>
            <a:off x="1325880" y="0"/>
            <a:ext cx="10866120" cy="1705447"/>
          </a:xfrm>
          <a:prstGeom prst="rect">
            <a:avLst/>
          </a:prstGeom>
        </p:spPr>
        <p:txBody>
          <a:bodyPr/>
          <a:lstStyle/>
          <a:p>
            <a:endParaRPr lang="en-US"/>
          </a:p>
        </p:txBody>
      </p:sp>
      <p:sp>
        <p:nvSpPr>
          <p:cNvPr id="9" name="Title 14">
            <a:extLst>
              <a:ext uri="{FF2B5EF4-FFF2-40B4-BE49-F238E27FC236}">
                <a16:creationId xmlns:a16="http://schemas.microsoft.com/office/drawing/2014/main" id="{22C287BE-D428-43AF-A33A-A4CDED7EB5DA}"/>
              </a:ext>
            </a:extLst>
          </p:cNvPr>
          <p:cNvSpPr>
            <a:spLocks noGrp="1"/>
          </p:cNvSpPr>
          <p:nvPr>
            <p:ph type="title" hasCustomPrompt="1"/>
          </p:nvPr>
        </p:nvSpPr>
        <p:spPr>
          <a:xfrm>
            <a:off x="1228911" y="2860255"/>
            <a:ext cx="3257232" cy="1731243"/>
          </a:xfrm>
          <a:prstGeom prst="rect">
            <a:avLst/>
          </a:prstGeom>
        </p:spPr>
        <p:txBody>
          <a:bodyPr wrap="square" lIns="0" tIns="0" rIns="0" bIns="0" anchor="t" anchorCtr="0">
            <a:spAutoFit/>
          </a:bodyPr>
          <a:lstStyle>
            <a:lvl1pPr algn="l">
              <a:lnSpc>
                <a:spcPts val="4500"/>
              </a:lnSpc>
              <a:defRPr sz="3500" b="1">
                <a:solidFill>
                  <a:schemeClr val="bg1"/>
                </a:solidFill>
                <a:latin typeface="+mj-lt"/>
              </a:defRPr>
            </a:lvl1pPr>
          </a:lstStyle>
          <a:p>
            <a:r>
              <a:rPr lang="en-US" dirty="0"/>
              <a:t>FIRST </a:t>
            </a:r>
            <a:br>
              <a:rPr lang="en-US" dirty="0"/>
            </a:br>
            <a:r>
              <a:rPr lang="en-US" dirty="0"/>
              <a:t>TITLE </a:t>
            </a:r>
            <a:br>
              <a:rPr lang="en-US" dirty="0"/>
            </a:br>
            <a:r>
              <a:rPr lang="en-US" dirty="0"/>
              <a:t>HERE</a:t>
            </a:r>
          </a:p>
        </p:txBody>
      </p:sp>
      <p:sp>
        <p:nvSpPr>
          <p:cNvPr id="11" name="Text Placeholder 18">
            <a:extLst>
              <a:ext uri="{FF2B5EF4-FFF2-40B4-BE49-F238E27FC236}">
                <a16:creationId xmlns:a16="http://schemas.microsoft.com/office/drawing/2014/main" id="{451B3013-80B3-49BA-BFE2-3F058FF47B45}"/>
              </a:ext>
            </a:extLst>
          </p:cNvPr>
          <p:cNvSpPr>
            <a:spLocks noGrp="1"/>
          </p:cNvSpPr>
          <p:nvPr>
            <p:ph type="body" sz="quarter" idx="14" hasCustomPrompt="1"/>
          </p:nvPr>
        </p:nvSpPr>
        <p:spPr>
          <a:xfrm>
            <a:off x="5727106" y="2392434"/>
            <a:ext cx="5841007" cy="1258806"/>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Tree>
    <p:extLst>
      <p:ext uri="{BB962C8B-B14F-4D97-AF65-F5344CB8AC3E}">
        <p14:creationId xmlns:p14="http://schemas.microsoft.com/office/powerpoint/2010/main" val="32702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left + four images + text box">
    <p:spTree>
      <p:nvGrpSpPr>
        <p:cNvPr id="1" name=""/>
        <p:cNvGrpSpPr/>
        <p:nvPr/>
      </p:nvGrpSpPr>
      <p:grpSpPr>
        <a:xfrm>
          <a:off x="0" y="0"/>
          <a:ext cx="0" cy="0"/>
          <a:chOff x="0" y="0"/>
          <a:chExt cx="0" cy="0"/>
        </a:xfrm>
      </p:grpSpPr>
      <p:sp>
        <p:nvSpPr>
          <p:cNvPr id="20" name="Text Placeholder 18">
            <a:extLst>
              <a:ext uri="{FF2B5EF4-FFF2-40B4-BE49-F238E27FC236}">
                <a16:creationId xmlns:a16="http://schemas.microsoft.com/office/drawing/2014/main" id="{496FD3BF-C23C-4ECC-BE50-58ABB04D6152}"/>
              </a:ext>
            </a:extLst>
          </p:cNvPr>
          <p:cNvSpPr>
            <a:spLocks noGrp="1"/>
          </p:cNvSpPr>
          <p:nvPr>
            <p:ph type="body" sz="quarter" idx="32" hasCustomPrompt="1"/>
          </p:nvPr>
        </p:nvSpPr>
        <p:spPr>
          <a:xfrm>
            <a:off x="2753631" y="2915494"/>
            <a:ext cx="3342368" cy="249299"/>
          </a:xfrm>
          <a:prstGeom prst="rect">
            <a:avLst/>
          </a:prstGeom>
        </p:spPr>
        <p:txBody>
          <a:bodyPr wrap="square" lIns="0" tIns="0" rIns="0" bIns="0" anchor="t" anchorCtr="0">
            <a:spAutoFit/>
          </a:bodyPr>
          <a:lstStyle>
            <a:lvl1pPr algn="l">
              <a:defRPr sz="1800" b="0">
                <a:solidFill>
                  <a:schemeClr val="accent1"/>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21" name="Text Placeholder 18">
            <a:extLst>
              <a:ext uri="{FF2B5EF4-FFF2-40B4-BE49-F238E27FC236}">
                <a16:creationId xmlns:a16="http://schemas.microsoft.com/office/drawing/2014/main" id="{C753EB8A-0668-4779-BE06-E255E1CC3767}"/>
              </a:ext>
            </a:extLst>
          </p:cNvPr>
          <p:cNvSpPr>
            <a:spLocks noGrp="1"/>
          </p:cNvSpPr>
          <p:nvPr>
            <p:ph type="body" sz="quarter" idx="33" hasCustomPrompt="1"/>
          </p:nvPr>
        </p:nvSpPr>
        <p:spPr>
          <a:xfrm>
            <a:off x="2753631" y="3247892"/>
            <a:ext cx="3342369" cy="603755"/>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3" name="Picture Placeholder 7">
            <a:extLst>
              <a:ext uri="{FF2B5EF4-FFF2-40B4-BE49-F238E27FC236}">
                <a16:creationId xmlns:a16="http://schemas.microsoft.com/office/drawing/2014/main" id="{D5427A26-8606-4BFE-AB63-79A44840F415}"/>
              </a:ext>
            </a:extLst>
          </p:cNvPr>
          <p:cNvSpPr>
            <a:spLocks noGrp="1"/>
          </p:cNvSpPr>
          <p:nvPr>
            <p:ph type="pic" sz="quarter" idx="34"/>
          </p:nvPr>
        </p:nvSpPr>
        <p:spPr>
          <a:xfrm>
            <a:off x="855383" y="2724432"/>
            <a:ext cx="1621600" cy="1409136"/>
          </a:xfrm>
          <a:prstGeom prst="rect">
            <a:avLst/>
          </a:prstGeom>
        </p:spPr>
        <p:txBody>
          <a:bodyPr anchor="ctr"/>
          <a:lstStyle>
            <a:lvl1pPr algn="ctr">
              <a:defRPr/>
            </a:lvl1pPr>
          </a:lstStyle>
          <a:p>
            <a:endParaRPr lang="en-US" dirty="0"/>
          </a:p>
        </p:txBody>
      </p:sp>
      <p:sp>
        <p:nvSpPr>
          <p:cNvPr id="56" name="Title 14">
            <a:extLst>
              <a:ext uri="{FF2B5EF4-FFF2-40B4-BE49-F238E27FC236}">
                <a16:creationId xmlns:a16="http://schemas.microsoft.com/office/drawing/2014/main" id="{8246ECC5-B69A-4D95-8DD4-CDD193D75ACD}"/>
              </a:ext>
            </a:extLst>
          </p:cNvPr>
          <p:cNvSpPr>
            <a:spLocks noGrp="1"/>
          </p:cNvSpPr>
          <p:nvPr>
            <p:ph type="title" hasCustomPrompt="1"/>
          </p:nvPr>
        </p:nvSpPr>
        <p:spPr>
          <a:xfrm>
            <a:off x="2319602" y="596843"/>
            <a:ext cx="5107619" cy="577081"/>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p>
        </p:txBody>
      </p:sp>
      <p:sp>
        <p:nvSpPr>
          <p:cNvPr id="57" name="Text Placeholder 18">
            <a:extLst>
              <a:ext uri="{FF2B5EF4-FFF2-40B4-BE49-F238E27FC236}">
                <a16:creationId xmlns:a16="http://schemas.microsoft.com/office/drawing/2014/main" id="{372B6F9D-FEA7-426E-BFBB-51ABE53EEEA3}"/>
              </a:ext>
            </a:extLst>
          </p:cNvPr>
          <p:cNvSpPr>
            <a:spLocks noGrp="1"/>
          </p:cNvSpPr>
          <p:nvPr>
            <p:ph type="body" sz="quarter" idx="41" hasCustomPrompt="1"/>
          </p:nvPr>
        </p:nvSpPr>
        <p:spPr>
          <a:xfrm>
            <a:off x="2319602" y="1447992"/>
            <a:ext cx="5107619"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59" name="Text Placeholder 18">
            <a:extLst>
              <a:ext uri="{FF2B5EF4-FFF2-40B4-BE49-F238E27FC236}">
                <a16:creationId xmlns:a16="http://schemas.microsoft.com/office/drawing/2014/main" id="{8F833BCC-724C-4149-9297-5CEDB4AF429A}"/>
              </a:ext>
            </a:extLst>
          </p:cNvPr>
          <p:cNvSpPr>
            <a:spLocks noGrp="1"/>
          </p:cNvSpPr>
          <p:nvPr>
            <p:ph type="body" sz="quarter" idx="42" hasCustomPrompt="1"/>
          </p:nvPr>
        </p:nvSpPr>
        <p:spPr>
          <a:xfrm>
            <a:off x="2753630" y="4861042"/>
            <a:ext cx="3342368" cy="249299"/>
          </a:xfrm>
          <a:prstGeom prst="rect">
            <a:avLst/>
          </a:prstGeom>
        </p:spPr>
        <p:txBody>
          <a:bodyPr wrap="square" lIns="0" tIns="0" rIns="0" bIns="0" anchor="t" anchorCtr="0">
            <a:spAutoFit/>
          </a:bodyPr>
          <a:lstStyle>
            <a:lvl1pPr algn="l">
              <a:defRPr sz="1800" b="0">
                <a:solidFill>
                  <a:schemeClr val="accent1"/>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60" name="Text Placeholder 18">
            <a:extLst>
              <a:ext uri="{FF2B5EF4-FFF2-40B4-BE49-F238E27FC236}">
                <a16:creationId xmlns:a16="http://schemas.microsoft.com/office/drawing/2014/main" id="{CCD8025E-209D-4019-8385-C3B0FAAA28CC}"/>
              </a:ext>
            </a:extLst>
          </p:cNvPr>
          <p:cNvSpPr>
            <a:spLocks noGrp="1"/>
          </p:cNvSpPr>
          <p:nvPr>
            <p:ph type="body" sz="quarter" idx="43" hasCustomPrompt="1"/>
          </p:nvPr>
        </p:nvSpPr>
        <p:spPr>
          <a:xfrm>
            <a:off x="2753630" y="5193440"/>
            <a:ext cx="3342369" cy="603755"/>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61" name="Picture Placeholder 7">
            <a:extLst>
              <a:ext uri="{FF2B5EF4-FFF2-40B4-BE49-F238E27FC236}">
                <a16:creationId xmlns:a16="http://schemas.microsoft.com/office/drawing/2014/main" id="{8107C49F-D40A-44EE-A7BC-F4AC20681591}"/>
              </a:ext>
            </a:extLst>
          </p:cNvPr>
          <p:cNvSpPr>
            <a:spLocks noGrp="1"/>
          </p:cNvSpPr>
          <p:nvPr>
            <p:ph type="pic" sz="quarter" idx="44"/>
          </p:nvPr>
        </p:nvSpPr>
        <p:spPr>
          <a:xfrm>
            <a:off x="855382" y="4669980"/>
            <a:ext cx="1621600" cy="1409136"/>
          </a:xfrm>
          <a:prstGeom prst="rect">
            <a:avLst/>
          </a:prstGeom>
        </p:spPr>
        <p:txBody>
          <a:bodyPr anchor="ctr"/>
          <a:lstStyle>
            <a:lvl1pPr algn="ctr">
              <a:defRPr/>
            </a:lvl1pPr>
          </a:lstStyle>
          <a:p>
            <a:endParaRPr lang="en-US" dirty="0"/>
          </a:p>
        </p:txBody>
      </p:sp>
      <p:sp>
        <p:nvSpPr>
          <p:cNvPr id="63" name="Text Placeholder 18">
            <a:extLst>
              <a:ext uri="{FF2B5EF4-FFF2-40B4-BE49-F238E27FC236}">
                <a16:creationId xmlns:a16="http://schemas.microsoft.com/office/drawing/2014/main" id="{3BEEBD53-B60C-42BE-A803-BB9B2F5E39CB}"/>
              </a:ext>
            </a:extLst>
          </p:cNvPr>
          <p:cNvSpPr>
            <a:spLocks noGrp="1"/>
          </p:cNvSpPr>
          <p:nvPr>
            <p:ph type="body" sz="quarter" idx="45" hasCustomPrompt="1"/>
          </p:nvPr>
        </p:nvSpPr>
        <p:spPr>
          <a:xfrm>
            <a:off x="6205746" y="2915494"/>
            <a:ext cx="3342368" cy="249299"/>
          </a:xfrm>
          <a:prstGeom prst="rect">
            <a:avLst/>
          </a:prstGeom>
        </p:spPr>
        <p:txBody>
          <a:bodyPr wrap="square" lIns="0" tIns="0" rIns="0" bIns="0" anchor="t" anchorCtr="0">
            <a:spAutoFit/>
          </a:bodyPr>
          <a:lstStyle>
            <a:lvl1pPr algn="r">
              <a:defRPr sz="1800" b="0">
                <a:solidFill>
                  <a:schemeClr val="accent1"/>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64" name="Text Placeholder 18">
            <a:extLst>
              <a:ext uri="{FF2B5EF4-FFF2-40B4-BE49-F238E27FC236}">
                <a16:creationId xmlns:a16="http://schemas.microsoft.com/office/drawing/2014/main" id="{2E0C86AA-D84B-4F64-8643-CE191EA960D8}"/>
              </a:ext>
            </a:extLst>
          </p:cNvPr>
          <p:cNvSpPr>
            <a:spLocks noGrp="1"/>
          </p:cNvSpPr>
          <p:nvPr>
            <p:ph type="body" sz="quarter" idx="46" hasCustomPrompt="1"/>
          </p:nvPr>
        </p:nvSpPr>
        <p:spPr>
          <a:xfrm>
            <a:off x="6205746" y="3247892"/>
            <a:ext cx="3342369" cy="612475"/>
          </a:xfrm>
          <a:prstGeom prst="rect">
            <a:avLst/>
          </a:prstGeom>
        </p:spPr>
        <p:txBody>
          <a:bodyPr wrap="square" lIns="0" tIns="0" rIns="0" bIns="0">
            <a:spAutoFit/>
          </a:bodyPr>
          <a:lstStyle>
            <a:lvl1pPr algn="r">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65" name="Picture Placeholder 7">
            <a:extLst>
              <a:ext uri="{FF2B5EF4-FFF2-40B4-BE49-F238E27FC236}">
                <a16:creationId xmlns:a16="http://schemas.microsoft.com/office/drawing/2014/main" id="{45DFB3D2-9BD6-4C26-B348-4C4D7AC5B0D6}"/>
              </a:ext>
            </a:extLst>
          </p:cNvPr>
          <p:cNvSpPr>
            <a:spLocks noGrp="1"/>
          </p:cNvSpPr>
          <p:nvPr>
            <p:ph type="pic" sz="quarter" idx="47"/>
          </p:nvPr>
        </p:nvSpPr>
        <p:spPr>
          <a:xfrm>
            <a:off x="9824762" y="2724432"/>
            <a:ext cx="1621600" cy="1409136"/>
          </a:xfrm>
          <a:prstGeom prst="rect">
            <a:avLst/>
          </a:prstGeom>
        </p:spPr>
        <p:txBody>
          <a:bodyPr anchor="ctr"/>
          <a:lstStyle>
            <a:lvl1pPr algn="ctr">
              <a:defRPr/>
            </a:lvl1pPr>
          </a:lstStyle>
          <a:p>
            <a:endParaRPr lang="en-US" dirty="0"/>
          </a:p>
        </p:txBody>
      </p:sp>
      <p:sp>
        <p:nvSpPr>
          <p:cNvPr id="67" name="Text Placeholder 18">
            <a:extLst>
              <a:ext uri="{FF2B5EF4-FFF2-40B4-BE49-F238E27FC236}">
                <a16:creationId xmlns:a16="http://schemas.microsoft.com/office/drawing/2014/main" id="{26229B11-0FAD-4531-AF5B-EF16F786166A}"/>
              </a:ext>
            </a:extLst>
          </p:cNvPr>
          <p:cNvSpPr>
            <a:spLocks noGrp="1"/>
          </p:cNvSpPr>
          <p:nvPr>
            <p:ph type="body" sz="quarter" idx="48" hasCustomPrompt="1"/>
          </p:nvPr>
        </p:nvSpPr>
        <p:spPr>
          <a:xfrm>
            <a:off x="6205745" y="4861042"/>
            <a:ext cx="3342368" cy="249299"/>
          </a:xfrm>
          <a:prstGeom prst="rect">
            <a:avLst/>
          </a:prstGeom>
        </p:spPr>
        <p:txBody>
          <a:bodyPr wrap="square" lIns="0" tIns="0" rIns="0" bIns="0" anchor="t" anchorCtr="0">
            <a:spAutoFit/>
          </a:bodyPr>
          <a:lstStyle>
            <a:lvl1pPr algn="r">
              <a:defRPr sz="1800" b="0">
                <a:solidFill>
                  <a:schemeClr val="accent1"/>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68" name="Text Placeholder 18">
            <a:extLst>
              <a:ext uri="{FF2B5EF4-FFF2-40B4-BE49-F238E27FC236}">
                <a16:creationId xmlns:a16="http://schemas.microsoft.com/office/drawing/2014/main" id="{76149734-6CC4-48FB-B501-FA6F70A456F3}"/>
              </a:ext>
            </a:extLst>
          </p:cNvPr>
          <p:cNvSpPr>
            <a:spLocks noGrp="1"/>
          </p:cNvSpPr>
          <p:nvPr>
            <p:ph type="body" sz="quarter" idx="49" hasCustomPrompt="1"/>
          </p:nvPr>
        </p:nvSpPr>
        <p:spPr>
          <a:xfrm>
            <a:off x="6205745" y="5193440"/>
            <a:ext cx="3342369" cy="612475"/>
          </a:xfrm>
          <a:prstGeom prst="rect">
            <a:avLst/>
          </a:prstGeom>
        </p:spPr>
        <p:txBody>
          <a:bodyPr wrap="square" lIns="0" tIns="0" rIns="0" bIns="0">
            <a:spAutoFit/>
          </a:bodyPr>
          <a:lstStyle>
            <a:lvl1pPr algn="r">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71" name="Picture Placeholder 7">
            <a:extLst>
              <a:ext uri="{FF2B5EF4-FFF2-40B4-BE49-F238E27FC236}">
                <a16:creationId xmlns:a16="http://schemas.microsoft.com/office/drawing/2014/main" id="{CC4DA652-5A9B-4FF8-8AB4-41C8F9306D56}"/>
              </a:ext>
            </a:extLst>
          </p:cNvPr>
          <p:cNvSpPr>
            <a:spLocks noGrp="1"/>
          </p:cNvSpPr>
          <p:nvPr>
            <p:ph type="pic" sz="quarter" idx="50"/>
          </p:nvPr>
        </p:nvSpPr>
        <p:spPr>
          <a:xfrm>
            <a:off x="9824762" y="4671752"/>
            <a:ext cx="1621600" cy="1409136"/>
          </a:xfrm>
          <a:prstGeom prst="rect">
            <a:avLst/>
          </a:prstGeom>
        </p:spPr>
        <p:txBody>
          <a:bodyPr anchor="ctr"/>
          <a:lstStyle>
            <a:lvl1pPr algn="ctr">
              <a:defRPr/>
            </a:lvl1pPr>
          </a:lstStyle>
          <a:p>
            <a:endParaRPr lang="en-US" dirty="0"/>
          </a:p>
        </p:txBody>
      </p:sp>
    </p:spTree>
    <p:extLst>
      <p:ext uri="{BB962C8B-B14F-4D97-AF65-F5344CB8AC3E}">
        <p14:creationId xmlns:p14="http://schemas.microsoft.com/office/powerpoint/2010/main" val="403435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shape + right imag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E4D35452-88D4-4791-9C3C-E9B71A1BB26D}"/>
              </a:ext>
            </a:extLst>
          </p:cNvPr>
          <p:cNvSpPr>
            <a:spLocks noGrp="1"/>
          </p:cNvSpPr>
          <p:nvPr>
            <p:ph type="pic" sz="quarter" idx="10"/>
          </p:nvPr>
        </p:nvSpPr>
        <p:spPr>
          <a:xfrm>
            <a:off x="6449708" y="1013452"/>
            <a:ext cx="4747257" cy="5844547"/>
          </a:xfrm>
          <a:prstGeom prst="rect">
            <a:avLst/>
          </a:prstGeom>
        </p:spPr>
        <p:txBody>
          <a:bodyPr anchor="ctr"/>
          <a:lstStyle>
            <a:lvl1pPr algn="ctr">
              <a:defRPr/>
            </a:lvl1pPr>
          </a:lstStyle>
          <a:p>
            <a:endParaRPr lang="en-US"/>
          </a:p>
        </p:txBody>
      </p:sp>
      <p:sp>
        <p:nvSpPr>
          <p:cNvPr id="7" name="Title 14">
            <a:extLst>
              <a:ext uri="{FF2B5EF4-FFF2-40B4-BE49-F238E27FC236}">
                <a16:creationId xmlns:a16="http://schemas.microsoft.com/office/drawing/2014/main" id="{A0260BF1-40E5-4B12-9827-35863E25B82A}"/>
              </a:ext>
            </a:extLst>
          </p:cNvPr>
          <p:cNvSpPr>
            <a:spLocks noGrp="1"/>
          </p:cNvSpPr>
          <p:nvPr>
            <p:ph type="title" hasCustomPrompt="1"/>
          </p:nvPr>
        </p:nvSpPr>
        <p:spPr>
          <a:xfrm>
            <a:off x="628020" y="1327286"/>
            <a:ext cx="4747256" cy="1154162"/>
          </a:xfrm>
          <a:prstGeom prst="rect">
            <a:avLst/>
          </a:prstGeom>
        </p:spPr>
        <p:txBody>
          <a:bodyPr wrap="square" lIns="0" tIns="0" rIns="0" bIns="0" anchor="t" anchorCtr="0">
            <a:spAutoFit/>
          </a:bodyPr>
          <a:lstStyle>
            <a:lvl1pPr algn="l">
              <a:lnSpc>
                <a:spcPts val="4500"/>
              </a:lnSpc>
              <a:defRPr sz="3500" b="1">
                <a:solidFill>
                  <a:schemeClr val="bg1"/>
                </a:solidFill>
                <a:latin typeface="+mj-lt"/>
              </a:defRPr>
            </a:lvl1pPr>
          </a:lstStyle>
          <a:p>
            <a:r>
              <a:rPr lang="en-US" dirty="0"/>
              <a:t>TITLE </a:t>
            </a:r>
            <a:br>
              <a:rPr lang="en-US" dirty="0"/>
            </a:br>
            <a:r>
              <a:rPr lang="en-US" dirty="0"/>
              <a:t>HERE</a:t>
            </a:r>
          </a:p>
        </p:txBody>
      </p:sp>
      <p:sp>
        <p:nvSpPr>
          <p:cNvPr id="8" name="Text Placeholder 18">
            <a:extLst>
              <a:ext uri="{FF2B5EF4-FFF2-40B4-BE49-F238E27FC236}">
                <a16:creationId xmlns:a16="http://schemas.microsoft.com/office/drawing/2014/main" id="{668E5D9F-97F0-4EC5-92A8-38F8109CFB05}"/>
              </a:ext>
            </a:extLst>
          </p:cNvPr>
          <p:cNvSpPr>
            <a:spLocks noGrp="1"/>
          </p:cNvSpPr>
          <p:nvPr>
            <p:ph type="body" sz="quarter" idx="12" hasCustomPrompt="1"/>
          </p:nvPr>
        </p:nvSpPr>
        <p:spPr>
          <a:xfrm>
            <a:off x="623889" y="2709985"/>
            <a:ext cx="4754715"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9" name="Text Placeholder 18">
            <a:extLst>
              <a:ext uri="{FF2B5EF4-FFF2-40B4-BE49-F238E27FC236}">
                <a16:creationId xmlns:a16="http://schemas.microsoft.com/office/drawing/2014/main" id="{D4FB2010-6D72-4926-9B57-043CB4264CED}"/>
              </a:ext>
            </a:extLst>
          </p:cNvPr>
          <p:cNvSpPr>
            <a:spLocks noGrp="1"/>
          </p:cNvSpPr>
          <p:nvPr>
            <p:ph type="body" sz="quarter" idx="14" hasCustomPrompt="1"/>
          </p:nvPr>
        </p:nvSpPr>
        <p:spPr>
          <a:xfrm>
            <a:off x="620560" y="3302412"/>
            <a:ext cx="4754715" cy="2228302"/>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p:txBody>
      </p:sp>
    </p:spTree>
    <p:extLst>
      <p:ext uri="{BB962C8B-B14F-4D97-AF65-F5344CB8AC3E}">
        <p14:creationId xmlns:p14="http://schemas.microsoft.com/office/powerpoint/2010/main" val="17574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86" userDrawn="1">
          <p15:clr>
            <a:srgbClr val="FBAE40"/>
          </p15:clr>
        </p15:guide>
        <p15:guide id="2" pos="429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 Title/shape + left imag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E4D35452-88D4-4791-9C3C-E9B71A1BB26D}"/>
              </a:ext>
            </a:extLst>
          </p:cNvPr>
          <p:cNvSpPr>
            <a:spLocks noGrp="1"/>
          </p:cNvSpPr>
          <p:nvPr>
            <p:ph type="pic" sz="quarter" idx="10"/>
          </p:nvPr>
        </p:nvSpPr>
        <p:spPr>
          <a:xfrm>
            <a:off x="609358" y="692150"/>
            <a:ext cx="5110947" cy="5473700"/>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297633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86">
          <p15:clr>
            <a:srgbClr val="FBAE40"/>
          </p15:clr>
        </p15:guide>
        <p15:guide id="2" pos="429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 Title + hand mockup black right">
    <p:spTree>
      <p:nvGrpSpPr>
        <p:cNvPr id="1" name=""/>
        <p:cNvGrpSpPr/>
        <p:nvPr/>
      </p:nvGrpSpPr>
      <p:grpSpPr>
        <a:xfrm>
          <a:off x="0" y="0"/>
          <a:ext cx="0" cy="0"/>
          <a:chOff x="0" y="0"/>
          <a:chExt cx="0" cy="0"/>
        </a:xfrm>
      </p:grpSpPr>
      <p:sp>
        <p:nvSpPr>
          <p:cNvPr id="9" name="Picture Placeholder 13">
            <a:extLst>
              <a:ext uri="{FF2B5EF4-FFF2-40B4-BE49-F238E27FC236}">
                <a16:creationId xmlns:a16="http://schemas.microsoft.com/office/drawing/2014/main" id="{A05062CE-3A48-42D7-B7AC-079398113DFC}"/>
              </a:ext>
            </a:extLst>
          </p:cNvPr>
          <p:cNvSpPr>
            <a:spLocks noGrp="1"/>
          </p:cNvSpPr>
          <p:nvPr>
            <p:ph type="pic" sz="quarter" idx="15" hasCustomPrompt="1"/>
          </p:nvPr>
        </p:nvSpPr>
        <p:spPr>
          <a:xfrm>
            <a:off x="8111144" y="2244719"/>
            <a:ext cx="1944567" cy="3401786"/>
          </a:xfrm>
          <a:custGeom>
            <a:avLst/>
            <a:gdLst>
              <a:gd name="connsiteX0" fmla="*/ 0 w 1944061"/>
              <a:gd name="connsiteY0" fmla="*/ 0 h 3401786"/>
              <a:gd name="connsiteX1" fmla="*/ 1944061 w 1944061"/>
              <a:gd name="connsiteY1" fmla="*/ 0 h 3401786"/>
              <a:gd name="connsiteX2" fmla="*/ 1944061 w 1944061"/>
              <a:gd name="connsiteY2" fmla="*/ 3401786 h 3401786"/>
              <a:gd name="connsiteX3" fmla="*/ 0 w 1944061"/>
              <a:gd name="connsiteY3" fmla="*/ 3401786 h 3401786"/>
              <a:gd name="connsiteX4" fmla="*/ 0 w 1944061"/>
              <a:gd name="connsiteY4" fmla="*/ 2493560 h 3401786"/>
              <a:gd name="connsiteX5" fmla="*/ 17768 w 1944061"/>
              <a:gd name="connsiteY5" fmla="*/ 2455763 h 3401786"/>
              <a:gd name="connsiteX6" fmla="*/ 35193 w 1944061"/>
              <a:gd name="connsiteY6" fmla="*/ 2356104 h 3401786"/>
              <a:gd name="connsiteX7" fmla="*/ 17768 w 1944061"/>
              <a:gd name="connsiteY7" fmla="*/ 2256445 h 3401786"/>
              <a:gd name="connsiteX8" fmla="*/ 0 w 1944061"/>
              <a:gd name="connsiteY8" fmla="*/ 2218649 h 340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061" h="3401786">
                <a:moveTo>
                  <a:pt x="0" y="0"/>
                </a:moveTo>
                <a:lnTo>
                  <a:pt x="1944061" y="0"/>
                </a:lnTo>
                <a:lnTo>
                  <a:pt x="1944061" y="3401786"/>
                </a:lnTo>
                <a:lnTo>
                  <a:pt x="0" y="3401786"/>
                </a:lnTo>
                <a:lnTo>
                  <a:pt x="0" y="2493560"/>
                </a:lnTo>
                <a:lnTo>
                  <a:pt x="17768" y="2455763"/>
                </a:lnTo>
                <a:cubicBezTo>
                  <a:pt x="28988" y="2425132"/>
                  <a:pt x="35193" y="2391455"/>
                  <a:pt x="35193" y="2356104"/>
                </a:cubicBezTo>
                <a:cubicBezTo>
                  <a:pt x="35193" y="2320753"/>
                  <a:pt x="28988" y="2287076"/>
                  <a:pt x="17768" y="2256445"/>
                </a:cubicBezTo>
                <a:lnTo>
                  <a:pt x="0" y="2218649"/>
                </a:lnTo>
                <a:close/>
              </a:path>
            </a:pathLst>
          </a:custGeom>
          <a:noFill/>
        </p:spPr>
        <p:txBody>
          <a:bodyPr anchor="ctr"/>
          <a:lstStyle>
            <a:lvl1pPr>
              <a:defRPr lang="en-US" sz="1200" baseline="0" dirty="0"/>
            </a:lvl1pPr>
          </a:lstStyle>
          <a:p>
            <a:pPr marL="0" lvl="0" indent="0" algn="ctr">
              <a:buNone/>
            </a:pPr>
            <a:r>
              <a:rPr lang="en-US" dirty="0"/>
              <a:t>Drag your picture here</a:t>
            </a:r>
          </a:p>
        </p:txBody>
      </p:sp>
      <p:sp>
        <p:nvSpPr>
          <p:cNvPr id="10" name="Title 14">
            <a:extLst>
              <a:ext uri="{FF2B5EF4-FFF2-40B4-BE49-F238E27FC236}">
                <a16:creationId xmlns:a16="http://schemas.microsoft.com/office/drawing/2014/main" id="{7F6F35B0-EE48-48DC-BE4E-B94845FB3F8E}"/>
              </a:ext>
            </a:extLst>
          </p:cNvPr>
          <p:cNvSpPr>
            <a:spLocks noGrp="1"/>
          </p:cNvSpPr>
          <p:nvPr>
            <p:ph type="title" hasCustomPrompt="1"/>
          </p:nvPr>
        </p:nvSpPr>
        <p:spPr>
          <a:xfrm>
            <a:off x="623888" y="821028"/>
            <a:ext cx="5107619" cy="1731243"/>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br>
              <a:rPr lang="en-US" dirty="0"/>
            </a:br>
            <a:r>
              <a:rPr lang="en-US" dirty="0"/>
              <a:t>GOES</a:t>
            </a:r>
          </a:p>
        </p:txBody>
      </p:sp>
      <p:sp>
        <p:nvSpPr>
          <p:cNvPr id="11" name="Text Placeholder 18">
            <a:extLst>
              <a:ext uri="{FF2B5EF4-FFF2-40B4-BE49-F238E27FC236}">
                <a16:creationId xmlns:a16="http://schemas.microsoft.com/office/drawing/2014/main" id="{BAD7B352-BF26-43D5-8BFF-5509AB47D18E}"/>
              </a:ext>
            </a:extLst>
          </p:cNvPr>
          <p:cNvSpPr>
            <a:spLocks noGrp="1"/>
          </p:cNvSpPr>
          <p:nvPr>
            <p:ph type="body" sz="quarter" idx="12" hasCustomPrompt="1"/>
          </p:nvPr>
        </p:nvSpPr>
        <p:spPr>
          <a:xfrm>
            <a:off x="623889" y="2709985"/>
            <a:ext cx="5107619"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12" name="Text Placeholder 18">
            <a:extLst>
              <a:ext uri="{FF2B5EF4-FFF2-40B4-BE49-F238E27FC236}">
                <a16:creationId xmlns:a16="http://schemas.microsoft.com/office/drawing/2014/main" id="{B198B90C-EFBD-4C38-BC86-C4E2BC85E073}"/>
              </a:ext>
            </a:extLst>
          </p:cNvPr>
          <p:cNvSpPr>
            <a:spLocks noGrp="1"/>
          </p:cNvSpPr>
          <p:nvPr>
            <p:ph type="body" sz="quarter" idx="14" hasCustomPrompt="1"/>
          </p:nvPr>
        </p:nvSpPr>
        <p:spPr>
          <a:xfrm>
            <a:off x="620560" y="3302412"/>
            <a:ext cx="5107619" cy="1573251"/>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p:txBody>
      </p:sp>
    </p:spTree>
    <p:extLst>
      <p:ext uri="{BB962C8B-B14F-4D97-AF65-F5344CB8AC3E}">
        <p14:creationId xmlns:p14="http://schemas.microsoft.com/office/powerpoint/2010/main" val="233450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 Title + laptop left">
    <p:spTree>
      <p:nvGrpSpPr>
        <p:cNvPr id="1" name=""/>
        <p:cNvGrpSpPr/>
        <p:nvPr/>
      </p:nvGrpSpPr>
      <p:grpSpPr>
        <a:xfrm>
          <a:off x="0" y="0"/>
          <a:ext cx="0" cy="0"/>
          <a:chOff x="0" y="0"/>
          <a:chExt cx="0" cy="0"/>
        </a:xfrm>
      </p:grpSpPr>
      <p:sp>
        <p:nvSpPr>
          <p:cNvPr id="34" name="Picture Placeholder 1">
            <a:extLst>
              <a:ext uri="{FF2B5EF4-FFF2-40B4-BE49-F238E27FC236}">
                <a16:creationId xmlns:a16="http://schemas.microsoft.com/office/drawing/2014/main" id="{AC31FC6F-17C6-4555-B8EB-8C7ED50BEB7E}"/>
              </a:ext>
            </a:extLst>
          </p:cNvPr>
          <p:cNvSpPr>
            <a:spLocks noGrp="1"/>
          </p:cNvSpPr>
          <p:nvPr>
            <p:ph type="pic" sz="quarter" idx="16"/>
          </p:nvPr>
        </p:nvSpPr>
        <p:spPr>
          <a:xfrm>
            <a:off x="1133745" y="1764848"/>
            <a:ext cx="4338210" cy="2716882"/>
          </a:xfrm>
          <a:prstGeom prst="rect">
            <a:avLst/>
          </a:prstGeom>
          <a:noFill/>
        </p:spPr>
      </p:sp>
      <p:sp>
        <p:nvSpPr>
          <p:cNvPr id="6" name="Title 14">
            <a:extLst>
              <a:ext uri="{FF2B5EF4-FFF2-40B4-BE49-F238E27FC236}">
                <a16:creationId xmlns:a16="http://schemas.microsoft.com/office/drawing/2014/main" id="{8746E892-9AE2-470A-99D1-D29017D51F38}"/>
              </a:ext>
            </a:extLst>
          </p:cNvPr>
          <p:cNvSpPr>
            <a:spLocks noGrp="1"/>
          </p:cNvSpPr>
          <p:nvPr>
            <p:ph type="title" hasCustomPrompt="1"/>
          </p:nvPr>
        </p:nvSpPr>
        <p:spPr>
          <a:xfrm>
            <a:off x="6751351" y="821028"/>
            <a:ext cx="5107619" cy="1731243"/>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br>
              <a:rPr lang="en-US" dirty="0"/>
            </a:br>
            <a:r>
              <a:rPr lang="en-US" dirty="0"/>
              <a:t>GOES</a:t>
            </a:r>
          </a:p>
        </p:txBody>
      </p:sp>
      <p:sp>
        <p:nvSpPr>
          <p:cNvPr id="7" name="Text Placeholder 18">
            <a:extLst>
              <a:ext uri="{FF2B5EF4-FFF2-40B4-BE49-F238E27FC236}">
                <a16:creationId xmlns:a16="http://schemas.microsoft.com/office/drawing/2014/main" id="{A05ECA72-63E9-43C1-80D8-6F96FC0F7144}"/>
              </a:ext>
            </a:extLst>
          </p:cNvPr>
          <p:cNvSpPr>
            <a:spLocks noGrp="1"/>
          </p:cNvSpPr>
          <p:nvPr>
            <p:ph type="body" sz="quarter" idx="12" hasCustomPrompt="1"/>
          </p:nvPr>
        </p:nvSpPr>
        <p:spPr>
          <a:xfrm>
            <a:off x="6751352" y="2709985"/>
            <a:ext cx="5107619"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8" name="Text Placeholder 18">
            <a:extLst>
              <a:ext uri="{FF2B5EF4-FFF2-40B4-BE49-F238E27FC236}">
                <a16:creationId xmlns:a16="http://schemas.microsoft.com/office/drawing/2014/main" id="{A4167736-4D9D-47B8-8701-421A81D48453}"/>
              </a:ext>
            </a:extLst>
          </p:cNvPr>
          <p:cNvSpPr>
            <a:spLocks noGrp="1"/>
          </p:cNvSpPr>
          <p:nvPr>
            <p:ph type="body" sz="quarter" idx="14" hasCustomPrompt="1"/>
          </p:nvPr>
        </p:nvSpPr>
        <p:spPr>
          <a:xfrm>
            <a:off x="6748023" y="3302412"/>
            <a:ext cx="5107619" cy="1573251"/>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p:txBody>
      </p:sp>
    </p:spTree>
    <p:extLst>
      <p:ext uri="{BB962C8B-B14F-4D97-AF65-F5344CB8AC3E}">
        <p14:creationId xmlns:p14="http://schemas.microsoft.com/office/powerpoint/2010/main" val="205042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Titl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628019" y="702047"/>
            <a:ext cx="5107619" cy="443198"/>
          </a:xfrm>
          <a:prstGeom prst="rect">
            <a:avLst/>
          </a:prstGeom>
        </p:spPr>
        <p:txBody>
          <a:bodyPr wrap="square" lIns="0" tIns="0" rIns="0" bIns="0" anchor="t" anchorCtr="0">
            <a:spAutoFit/>
          </a:bodyPr>
          <a:lstStyle>
            <a:lvl1pPr algn="l">
              <a:defRPr sz="3200" b="1">
                <a:solidFill>
                  <a:schemeClr val="accent1"/>
                </a:solidFill>
                <a:latin typeface="+mj-lt"/>
              </a:defRPr>
            </a:lvl1pPr>
          </a:lstStyle>
          <a:p>
            <a:r>
              <a:rPr lang="en-US" dirty="0"/>
              <a:t>First Title goes here</a:t>
            </a:r>
          </a:p>
        </p:txBody>
      </p:sp>
      <p:sp>
        <p:nvSpPr>
          <p:cNvPr id="4" name="Text Placeholder 18">
            <a:extLst>
              <a:ext uri="{FF2B5EF4-FFF2-40B4-BE49-F238E27FC236}">
                <a16:creationId xmlns:a16="http://schemas.microsoft.com/office/drawing/2014/main" id="{6BF20388-1B78-4EB4-9CF1-C823D5F1446C}"/>
              </a:ext>
            </a:extLst>
          </p:cNvPr>
          <p:cNvSpPr>
            <a:spLocks noGrp="1"/>
          </p:cNvSpPr>
          <p:nvPr>
            <p:ph type="body" sz="quarter" idx="12" hasCustomPrompt="1"/>
          </p:nvPr>
        </p:nvSpPr>
        <p:spPr>
          <a:xfrm>
            <a:off x="628019" y="1258926"/>
            <a:ext cx="5107619" cy="276999"/>
          </a:xfrm>
          <a:prstGeom prst="rect">
            <a:avLst/>
          </a:prstGeom>
        </p:spPr>
        <p:txBody>
          <a:bodyPr wrap="square" lIns="0" tIns="0" rIns="0" bIns="0" anchor="t" anchorCtr="0">
            <a:spAutoFit/>
          </a:bodyPr>
          <a:lstStyle>
            <a:lvl1pPr algn="l">
              <a:defRPr sz="2000" b="0">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Tree>
    <p:extLst>
      <p:ext uri="{BB962C8B-B14F-4D97-AF65-F5344CB8AC3E}">
        <p14:creationId xmlns:p14="http://schemas.microsoft.com/office/powerpoint/2010/main" val="332299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ape + text middle left">
    <p:spTree>
      <p:nvGrpSpPr>
        <p:cNvPr id="1" name=""/>
        <p:cNvGrpSpPr/>
        <p:nvPr/>
      </p:nvGrpSpPr>
      <p:grpSpPr>
        <a:xfrm>
          <a:off x="0" y="0"/>
          <a:ext cx="0" cy="0"/>
          <a:chOff x="0" y="0"/>
          <a:chExt cx="0" cy="0"/>
        </a:xfrm>
      </p:grpSpPr>
      <p:sp>
        <p:nvSpPr>
          <p:cNvPr id="10" name="Title 14">
            <a:extLst>
              <a:ext uri="{FF2B5EF4-FFF2-40B4-BE49-F238E27FC236}">
                <a16:creationId xmlns:a16="http://schemas.microsoft.com/office/drawing/2014/main" id="{7CAF1216-6291-4E46-894E-D90D04AFA9A4}"/>
              </a:ext>
            </a:extLst>
          </p:cNvPr>
          <p:cNvSpPr>
            <a:spLocks noGrp="1"/>
          </p:cNvSpPr>
          <p:nvPr>
            <p:ph type="title" hasCustomPrompt="1"/>
          </p:nvPr>
        </p:nvSpPr>
        <p:spPr>
          <a:xfrm>
            <a:off x="623888" y="1105608"/>
            <a:ext cx="5107619" cy="1731243"/>
          </a:xfrm>
          <a:prstGeom prst="rect">
            <a:avLst/>
          </a:prstGeom>
        </p:spPr>
        <p:txBody>
          <a:bodyPr wrap="square" lIns="0" tIns="0" rIns="0" bIns="0" anchor="t" anchorCtr="0">
            <a:spAutoFit/>
          </a:bodyPr>
          <a:lstStyle>
            <a:lvl1pPr algn="l">
              <a:lnSpc>
                <a:spcPts val="4500"/>
              </a:lnSpc>
              <a:defRPr sz="3500" b="1">
                <a:solidFill>
                  <a:schemeClr val="bg1"/>
                </a:solidFill>
                <a:latin typeface="+mj-lt"/>
              </a:defRPr>
            </a:lvl1pPr>
          </a:lstStyle>
          <a:p>
            <a:r>
              <a:rPr lang="en-US" dirty="0"/>
              <a:t>FIRST </a:t>
            </a:r>
            <a:br>
              <a:rPr lang="en-US" dirty="0"/>
            </a:br>
            <a:r>
              <a:rPr lang="en-US" dirty="0"/>
              <a:t>TITLE </a:t>
            </a:r>
            <a:br>
              <a:rPr lang="en-US" dirty="0"/>
            </a:br>
            <a:r>
              <a:rPr lang="en-US" dirty="0"/>
              <a:t>HERE</a:t>
            </a:r>
          </a:p>
        </p:txBody>
      </p:sp>
      <p:sp>
        <p:nvSpPr>
          <p:cNvPr id="11" name="Text Placeholder 18">
            <a:extLst>
              <a:ext uri="{FF2B5EF4-FFF2-40B4-BE49-F238E27FC236}">
                <a16:creationId xmlns:a16="http://schemas.microsoft.com/office/drawing/2014/main" id="{A6D2136C-6C67-4E4B-8DC1-D2DF757C7DD2}"/>
              </a:ext>
            </a:extLst>
          </p:cNvPr>
          <p:cNvSpPr>
            <a:spLocks noGrp="1"/>
          </p:cNvSpPr>
          <p:nvPr>
            <p:ph type="body" sz="quarter" idx="12" hasCustomPrompt="1"/>
          </p:nvPr>
        </p:nvSpPr>
        <p:spPr>
          <a:xfrm>
            <a:off x="628020" y="3586714"/>
            <a:ext cx="5107619"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12" name="Text Placeholder 18">
            <a:extLst>
              <a:ext uri="{FF2B5EF4-FFF2-40B4-BE49-F238E27FC236}">
                <a16:creationId xmlns:a16="http://schemas.microsoft.com/office/drawing/2014/main" id="{8DB35A22-286F-488E-AAA3-8988DC76DBC1}"/>
              </a:ext>
            </a:extLst>
          </p:cNvPr>
          <p:cNvSpPr>
            <a:spLocks noGrp="1"/>
          </p:cNvSpPr>
          <p:nvPr>
            <p:ph type="body" sz="quarter" idx="14" hasCustomPrompt="1"/>
          </p:nvPr>
        </p:nvSpPr>
        <p:spPr>
          <a:xfrm>
            <a:off x="624691" y="4179141"/>
            <a:ext cx="5107619" cy="1573251"/>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p:txBody>
      </p:sp>
    </p:spTree>
    <p:extLst>
      <p:ext uri="{BB962C8B-B14F-4D97-AF65-F5344CB8AC3E}">
        <p14:creationId xmlns:p14="http://schemas.microsoft.com/office/powerpoint/2010/main" val="273507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hape + text middle left">
    <p:spTree>
      <p:nvGrpSpPr>
        <p:cNvPr id="1" name=""/>
        <p:cNvGrpSpPr/>
        <p:nvPr/>
      </p:nvGrpSpPr>
      <p:grpSpPr>
        <a:xfrm>
          <a:off x="0" y="0"/>
          <a:ext cx="0" cy="0"/>
          <a:chOff x="0" y="0"/>
          <a:chExt cx="0" cy="0"/>
        </a:xfrm>
      </p:grpSpPr>
      <p:sp>
        <p:nvSpPr>
          <p:cNvPr id="10" name="Title 14">
            <a:extLst>
              <a:ext uri="{FF2B5EF4-FFF2-40B4-BE49-F238E27FC236}">
                <a16:creationId xmlns:a16="http://schemas.microsoft.com/office/drawing/2014/main" id="{7CAF1216-6291-4E46-894E-D90D04AFA9A4}"/>
              </a:ext>
            </a:extLst>
          </p:cNvPr>
          <p:cNvSpPr>
            <a:spLocks noGrp="1"/>
          </p:cNvSpPr>
          <p:nvPr>
            <p:ph type="title" hasCustomPrompt="1"/>
          </p:nvPr>
        </p:nvSpPr>
        <p:spPr>
          <a:xfrm>
            <a:off x="623888" y="1105608"/>
            <a:ext cx="5107619" cy="577081"/>
          </a:xfrm>
          <a:prstGeom prst="rect">
            <a:avLst/>
          </a:prstGeom>
        </p:spPr>
        <p:txBody>
          <a:bodyPr wrap="square" lIns="0" tIns="0" rIns="0" bIns="0" anchor="t" anchorCtr="0">
            <a:spAutoFit/>
          </a:bodyPr>
          <a:lstStyle>
            <a:lvl1pPr algn="l">
              <a:lnSpc>
                <a:spcPts val="4500"/>
              </a:lnSpc>
              <a:defRPr sz="3500" b="1">
                <a:solidFill>
                  <a:schemeClr val="accent2"/>
                </a:solidFill>
                <a:latin typeface="+mj-lt"/>
              </a:defRPr>
            </a:lvl1pPr>
          </a:lstStyle>
          <a:p>
            <a:r>
              <a:rPr lang="en-US" dirty="0"/>
              <a:t>FIRST TITLE</a:t>
            </a:r>
          </a:p>
        </p:txBody>
      </p:sp>
      <p:sp>
        <p:nvSpPr>
          <p:cNvPr id="11" name="Text Placeholder 18">
            <a:extLst>
              <a:ext uri="{FF2B5EF4-FFF2-40B4-BE49-F238E27FC236}">
                <a16:creationId xmlns:a16="http://schemas.microsoft.com/office/drawing/2014/main" id="{A6D2136C-6C67-4E4B-8DC1-D2DF757C7DD2}"/>
              </a:ext>
            </a:extLst>
          </p:cNvPr>
          <p:cNvSpPr>
            <a:spLocks noGrp="1"/>
          </p:cNvSpPr>
          <p:nvPr>
            <p:ph type="body" sz="quarter" idx="12" hasCustomPrompt="1"/>
          </p:nvPr>
        </p:nvSpPr>
        <p:spPr>
          <a:xfrm>
            <a:off x="631348" y="2318353"/>
            <a:ext cx="5107619"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12" name="Text Placeholder 18">
            <a:extLst>
              <a:ext uri="{FF2B5EF4-FFF2-40B4-BE49-F238E27FC236}">
                <a16:creationId xmlns:a16="http://schemas.microsoft.com/office/drawing/2014/main" id="{8DB35A22-286F-488E-AAA3-8988DC76DBC1}"/>
              </a:ext>
            </a:extLst>
          </p:cNvPr>
          <p:cNvSpPr>
            <a:spLocks noGrp="1"/>
          </p:cNvSpPr>
          <p:nvPr>
            <p:ph type="body" sz="quarter" idx="14" hasCustomPrompt="1"/>
          </p:nvPr>
        </p:nvSpPr>
        <p:spPr>
          <a:xfrm>
            <a:off x="631348" y="2790946"/>
            <a:ext cx="5107619" cy="612475"/>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a:t>
            </a:r>
          </a:p>
        </p:txBody>
      </p:sp>
      <p:sp>
        <p:nvSpPr>
          <p:cNvPr id="7" name="Text Placeholder 18">
            <a:extLst>
              <a:ext uri="{FF2B5EF4-FFF2-40B4-BE49-F238E27FC236}">
                <a16:creationId xmlns:a16="http://schemas.microsoft.com/office/drawing/2014/main" id="{A95A6973-849A-4601-86CD-215CE5E1378F}"/>
              </a:ext>
            </a:extLst>
          </p:cNvPr>
          <p:cNvSpPr>
            <a:spLocks noGrp="1"/>
          </p:cNvSpPr>
          <p:nvPr>
            <p:ph type="body" sz="quarter" idx="15" hasCustomPrompt="1"/>
          </p:nvPr>
        </p:nvSpPr>
        <p:spPr>
          <a:xfrm>
            <a:off x="631348" y="4073411"/>
            <a:ext cx="5107619"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8" name="Text Placeholder 18">
            <a:extLst>
              <a:ext uri="{FF2B5EF4-FFF2-40B4-BE49-F238E27FC236}">
                <a16:creationId xmlns:a16="http://schemas.microsoft.com/office/drawing/2014/main" id="{082E16E6-0EA8-4D39-9A1D-ECCD41CC1C0E}"/>
              </a:ext>
            </a:extLst>
          </p:cNvPr>
          <p:cNvSpPr>
            <a:spLocks noGrp="1"/>
          </p:cNvSpPr>
          <p:nvPr>
            <p:ph type="body" sz="quarter" idx="16" hasCustomPrompt="1"/>
          </p:nvPr>
        </p:nvSpPr>
        <p:spPr>
          <a:xfrm>
            <a:off x="631348" y="4546004"/>
            <a:ext cx="5107619" cy="612475"/>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a:t>
            </a:r>
          </a:p>
        </p:txBody>
      </p:sp>
    </p:spTree>
    <p:extLst>
      <p:ext uri="{BB962C8B-B14F-4D97-AF65-F5344CB8AC3E}">
        <p14:creationId xmlns:p14="http://schemas.microsoft.com/office/powerpoint/2010/main" val="358948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hape + text middle left">
    <p:spTree>
      <p:nvGrpSpPr>
        <p:cNvPr id="1" name=""/>
        <p:cNvGrpSpPr/>
        <p:nvPr/>
      </p:nvGrpSpPr>
      <p:grpSpPr>
        <a:xfrm>
          <a:off x="0" y="0"/>
          <a:ext cx="0" cy="0"/>
          <a:chOff x="0" y="0"/>
          <a:chExt cx="0" cy="0"/>
        </a:xfrm>
      </p:grpSpPr>
      <p:sp>
        <p:nvSpPr>
          <p:cNvPr id="10" name="Title 14">
            <a:extLst>
              <a:ext uri="{FF2B5EF4-FFF2-40B4-BE49-F238E27FC236}">
                <a16:creationId xmlns:a16="http://schemas.microsoft.com/office/drawing/2014/main" id="{7CAF1216-6291-4E46-894E-D90D04AFA9A4}"/>
              </a:ext>
            </a:extLst>
          </p:cNvPr>
          <p:cNvSpPr>
            <a:spLocks noGrp="1"/>
          </p:cNvSpPr>
          <p:nvPr userDrawn="1">
            <p:ph type="title" hasCustomPrompt="1"/>
          </p:nvPr>
        </p:nvSpPr>
        <p:spPr>
          <a:xfrm>
            <a:off x="7061935" y="1105608"/>
            <a:ext cx="4795088" cy="577081"/>
          </a:xfrm>
          <a:prstGeom prst="rect">
            <a:avLst/>
          </a:prstGeom>
        </p:spPr>
        <p:txBody>
          <a:bodyPr wrap="square" lIns="0" tIns="0" rIns="0" bIns="0" anchor="t" anchorCtr="0">
            <a:spAutoFit/>
          </a:bodyPr>
          <a:lstStyle>
            <a:lvl1pPr algn="l">
              <a:lnSpc>
                <a:spcPts val="4500"/>
              </a:lnSpc>
              <a:defRPr sz="3500" b="1">
                <a:solidFill>
                  <a:schemeClr val="accent6">
                    <a:lumMod val="75000"/>
                  </a:schemeClr>
                </a:solidFill>
                <a:latin typeface="+mj-lt"/>
              </a:defRPr>
            </a:lvl1pPr>
          </a:lstStyle>
          <a:p>
            <a:r>
              <a:rPr lang="en-US" dirty="0"/>
              <a:t>FIRST TITLE</a:t>
            </a:r>
          </a:p>
        </p:txBody>
      </p:sp>
      <p:sp>
        <p:nvSpPr>
          <p:cNvPr id="11" name="Text Placeholder 18">
            <a:extLst>
              <a:ext uri="{FF2B5EF4-FFF2-40B4-BE49-F238E27FC236}">
                <a16:creationId xmlns:a16="http://schemas.microsoft.com/office/drawing/2014/main" id="{A6D2136C-6C67-4E4B-8DC1-D2DF757C7DD2}"/>
              </a:ext>
            </a:extLst>
          </p:cNvPr>
          <p:cNvSpPr>
            <a:spLocks noGrp="1"/>
          </p:cNvSpPr>
          <p:nvPr userDrawn="1">
            <p:ph type="body" sz="quarter" idx="12" hasCustomPrompt="1"/>
          </p:nvPr>
        </p:nvSpPr>
        <p:spPr>
          <a:xfrm>
            <a:off x="7059561" y="2318353"/>
            <a:ext cx="4795088" cy="276999"/>
          </a:xfrm>
          <a:prstGeom prst="rect">
            <a:avLst/>
          </a:prstGeom>
        </p:spPr>
        <p:txBody>
          <a:bodyPr wrap="square" lIns="0" tIns="0" rIns="0" bIns="0" anchor="t" anchorCtr="0">
            <a:spAutoFit/>
          </a:bodyPr>
          <a:lstStyle>
            <a:lvl1pPr algn="l">
              <a:defRPr sz="2000" b="0" i="1">
                <a:solidFill>
                  <a:schemeClr val="accent6">
                    <a:lumMod val="75000"/>
                  </a:schemeClr>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12" name="Text Placeholder 18">
            <a:extLst>
              <a:ext uri="{FF2B5EF4-FFF2-40B4-BE49-F238E27FC236}">
                <a16:creationId xmlns:a16="http://schemas.microsoft.com/office/drawing/2014/main" id="{8DB35A22-286F-488E-AAA3-8988DC76DBC1}"/>
              </a:ext>
            </a:extLst>
          </p:cNvPr>
          <p:cNvSpPr>
            <a:spLocks noGrp="1"/>
          </p:cNvSpPr>
          <p:nvPr userDrawn="1">
            <p:ph type="body" sz="quarter" idx="14" hasCustomPrompt="1"/>
          </p:nvPr>
        </p:nvSpPr>
        <p:spPr>
          <a:xfrm>
            <a:off x="7059561" y="2790946"/>
            <a:ext cx="4795088" cy="935641"/>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a:t>
            </a:r>
          </a:p>
        </p:txBody>
      </p:sp>
      <p:sp>
        <p:nvSpPr>
          <p:cNvPr id="7" name="Text Placeholder 18">
            <a:extLst>
              <a:ext uri="{FF2B5EF4-FFF2-40B4-BE49-F238E27FC236}">
                <a16:creationId xmlns:a16="http://schemas.microsoft.com/office/drawing/2014/main" id="{A95A6973-849A-4601-86CD-215CE5E1378F}"/>
              </a:ext>
            </a:extLst>
          </p:cNvPr>
          <p:cNvSpPr>
            <a:spLocks noGrp="1"/>
          </p:cNvSpPr>
          <p:nvPr userDrawn="1">
            <p:ph type="body" sz="quarter" idx="15" hasCustomPrompt="1"/>
          </p:nvPr>
        </p:nvSpPr>
        <p:spPr>
          <a:xfrm>
            <a:off x="7059561" y="4073411"/>
            <a:ext cx="4795088" cy="276999"/>
          </a:xfrm>
          <a:prstGeom prst="rect">
            <a:avLst/>
          </a:prstGeom>
        </p:spPr>
        <p:txBody>
          <a:bodyPr wrap="square" lIns="0" tIns="0" rIns="0" bIns="0" anchor="t" anchorCtr="0">
            <a:spAutoFit/>
          </a:bodyPr>
          <a:lstStyle>
            <a:lvl1pPr algn="l">
              <a:defRPr sz="2000" b="0" i="1">
                <a:solidFill>
                  <a:schemeClr val="accent6">
                    <a:lumMod val="75000"/>
                  </a:schemeClr>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8" name="Text Placeholder 18">
            <a:extLst>
              <a:ext uri="{FF2B5EF4-FFF2-40B4-BE49-F238E27FC236}">
                <a16:creationId xmlns:a16="http://schemas.microsoft.com/office/drawing/2014/main" id="{082E16E6-0EA8-4D39-9A1D-ECCD41CC1C0E}"/>
              </a:ext>
            </a:extLst>
          </p:cNvPr>
          <p:cNvSpPr>
            <a:spLocks noGrp="1"/>
          </p:cNvSpPr>
          <p:nvPr userDrawn="1">
            <p:ph type="body" sz="quarter" idx="16" hasCustomPrompt="1"/>
          </p:nvPr>
        </p:nvSpPr>
        <p:spPr>
          <a:xfrm>
            <a:off x="7059561" y="4546004"/>
            <a:ext cx="4795088" cy="935641"/>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a:t>
            </a:r>
          </a:p>
        </p:txBody>
      </p:sp>
    </p:spTree>
    <p:extLst>
      <p:ext uri="{BB962C8B-B14F-4D97-AF65-F5344CB8AC3E}">
        <p14:creationId xmlns:p14="http://schemas.microsoft.com/office/powerpoint/2010/main" val="19487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hape + text middle left">
    <p:spTree>
      <p:nvGrpSpPr>
        <p:cNvPr id="1" name=""/>
        <p:cNvGrpSpPr/>
        <p:nvPr/>
      </p:nvGrpSpPr>
      <p:grpSpPr>
        <a:xfrm>
          <a:off x="0" y="0"/>
          <a:ext cx="0" cy="0"/>
          <a:chOff x="0" y="0"/>
          <a:chExt cx="0" cy="0"/>
        </a:xfrm>
      </p:grpSpPr>
      <p:sp>
        <p:nvSpPr>
          <p:cNvPr id="10" name="Title 14">
            <a:extLst>
              <a:ext uri="{FF2B5EF4-FFF2-40B4-BE49-F238E27FC236}">
                <a16:creationId xmlns:a16="http://schemas.microsoft.com/office/drawing/2014/main" id="{7CAF1216-6291-4E46-894E-D90D04AFA9A4}"/>
              </a:ext>
            </a:extLst>
          </p:cNvPr>
          <p:cNvSpPr>
            <a:spLocks noGrp="1"/>
          </p:cNvSpPr>
          <p:nvPr userDrawn="1">
            <p:ph type="title" hasCustomPrompt="1"/>
          </p:nvPr>
        </p:nvSpPr>
        <p:spPr>
          <a:xfrm>
            <a:off x="7061935" y="1105608"/>
            <a:ext cx="4795088" cy="577081"/>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TITLE</a:t>
            </a:r>
          </a:p>
        </p:txBody>
      </p:sp>
      <p:sp>
        <p:nvSpPr>
          <p:cNvPr id="11" name="Text Placeholder 18">
            <a:extLst>
              <a:ext uri="{FF2B5EF4-FFF2-40B4-BE49-F238E27FC236}">
                <a16:creationId xmlns:a16="http://schemas.microsoft.com/office/drawing/2014/main" id="{A6D2136C-6C67-4E4B-8DC1-D2DF757C7DD2}"/>
              </a:ext>
            </a:extLst>
          </p:cNvPr>
          <p:cNvSpPr>
            <a:spLocks noGrp="1"/>
          </p:cNvSpPr>
          <p:nvPr userDrawn="1">
            <p:ph type="body" sz="quarter" idx="12" hasCustomPrompt="1"/>
          </p:nvPr>
        </p:nvSpPr>
        <p:spPr>
          <a:xfrm>
            <a:off x="7059561" y="2318353"/>
            <a:ext cx="4795088" cy="276999"/>
          </a:xfrm>
          <a:prstGeom prst="rect">
            <a:avLst/>
          </a:prstGeom>
        </p:spPr>
        <p:txBody>
          <a:bodyPr wrap="square" lIns="0" tIns="0" rIns="0" bIns="0" anchor="t" anchorCtr="0">
            <a:spAutoFit/>
          </a:bodyPr>
          <a:lstStyle>
            <a:lvl1pPr algn="l">
              <a:defRPr sz="2000" b="0" i="1">
                <a:solidFill>
                  <a:schemeClr val="accent1"/>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12" name="Text Placeholder 18">
            <a:extLst>
              <a:ext uri="{FF2B5EF4-FFF2-40B4-BE49-F238E27FC236}">
                <a16:creationId xmlns:a16="http://schemas.microsoft.com/office/drawing/2014/main" id="{8DB35A22-286F-488E-AAA3-8988DC76DBC1}"/>
              </a:ext>
            </a:extLst>
          </p:cNvPr>
          <p:cNvSpPr>
            <a:spLocks noGrp="1"/>
          </p:cNvSpPr>
          <p:nvPr userDrawn="1">
            <p:ph type="body" sz="quarter" idx="14" hasCustomPrompt="1"/>
          </p:nvPr>
        </p:nvSpPr>
        <p:spPr>
          <a:xfrm>
            <a:off x="7059561" y="2790946"/>
            <a:ext cx="4795088" cy="935641"/>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a:t>
            </a:r>
          </a:p>
        </p:txBody>
      </p:sp>
      <p:sp>
        <p:nvSpPr>
          <p:cNvPr id="7" name="Text Placeholder 18">
            <a:extLst>
              <a:ext uri="{FF2B5EF4-FFF2-40B4-BE49-F238E27FC236}">
                <a16:creationId xmlns:a16="http://schemas.microsoft.com/office/drawing/2014/main" id="{A95A6973-849A-4601-86CD-215CE5E1378F}"/>
              </a:ext>
            </a:extLst>
          </p:cNvPr>
          <p:cNvSpPr>
            <a:spLocks noGrp="1"/>
          </p:cNvSpPr>
          <p:nvPr userDrawn="1">
            <p:ph type="body" sz="quarter" idx="15" hasCustomPrompt="1"/>
          </p:nvPr>
        </p:nvSpPr>
        <p:spPr>
          <a:xfrm>
            <a:off x="7059561" y="4073411"/>
            <a:ext cx="4795088" cy="276999"/>
          </a:xfrm>
          <a:prstGeom prst="rect">
            <a:avLst/>
          </a:prstGeom>
        </p:spPr>
        <p:txBody>
          <a:bodyPr wrap="square" lIns="0" tIns="0" rIns="0" bIns="0" anchor="t" anchorCtr="0">
            <a:spAutoFit/>
          </a:bodyPr>
          <a:lstStyle>
            <a:lvl1pPr algn="l">
              <a:defRPr sz="2000" b="0" i="1">
                <a:solidFill>
                  <a:schemeClr val="accent1"/>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8" name="Text Placeholder 18">
            <a:extLst>
              <a:ext uri="{FF2B5EF4-FFF2-40B4-BE49-F238E27FC236}">
                <a16:creationId xmlns:a16="http://schemas.microsoft.com/office/drawing/2014/main" id="{082E16E6-0EA8-4D39-9A1D-ECCD41CC1C0E}"/>
              </a:ext>
            </a:extLst>
          </p:cNvPr>
          <p:cNvSpPr>
            <a:spLocks noGrp="1"/>
          </p:cNvSpPr>
          <p:nvPr userDrawn="1">
            <p:ph type="body" sz="quarter" idx="16" hasCustomPrompt="1"/>
          </p:nvPr>
        </p:nvSpPr>
        <p:spPr>
          <a:xfrm>
            <a:off x="7059561" y="4546004"/>
            <a:ext cx="4795088" cy="935641"/>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a:t>
            </a:r>
          </a:p>
        </p:txBody>
      </p:sp>
    </p:spTree>
    <p:extLst>
      <p:ext uri="{BB962C8B-B14F-4D97-AF65-F5344CB8AC3E}">
        <p14:creationId xmlns:p14="http://schemas.microsoft.com/office/powerpoint/2010/main" val="305556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hape + text middle left">
    <p:spTree>
      <p:nvGrpSpPr>
        <p:cNvPr id="1" name=""/>
        <p:cNvGrpSpPr/>
        <p:nvPr/>
      </p:nvGrpSpPr>
      <p:grpSpPr>
        <a:xfrm>
          <a:off x="0" y="0"/>
          <a:ext cx="0" cy="0"/>
          <a:chOff x="0" y="0"/>
          <a:chExt cx="0" cy="0"/>
        </a:xfrm>
      </p:grpSpPr>
      <p:sp>
        <p:nvSpPr>
          <p:cNvPr id="10" name="Title 14">
            <a:extLst>
              <a:ext uri="{FF2B5EF4-FFF2-40B4-BE49-F238E27FC236}">
                <a16:creationId xmlns:a16="http://schemas.microsoft.com/office/drawing/2014/main" id="{7CAF1216-6291-4E46-894E-D90D04AFA9A4}"/>
              </a:ext>
            </a:extLst>
          </p:cNvPr>
          <p:cNvSpPr>
            <a:spLocks noGrp="1"/>
          </p:cNvSpPr>
          <p:nvPr>
            <p:ph type="title" hasCustomPrompt="1"/>
          </p:nvPr>
        </p:nvSpPr>
        <p:spPr>
          <a:xfrm>
            <a:off x="623888" y="1105608"/>
            <a:ext cx="5107619" cy="577081"/>
          </a:xfrm>
          <a:prstGeom prst="rect">
            <a:avLst/>
          </a:prstGeom>
        </p:spPr>
        <p:txBody>
          <a:bodyPr wrap="square" lIns="0" tIns="0" rIns="0" bIns="0" anchor="t" anchorCtr="0">
            <a:spAutoFit/>
          </a:bodyPr>
          <a:lstStyle>
            <a:lvl1pPr algn="l">
              <a:lnSpc>
                <a:spcPts val="4500"/>
              </a:lnSpc>
              <a:defRPr sz="3500" b="1">
                <a:solidFill>
                  <a:schemeClr val="accent4"/>
                </a:solidFill>
                <a:latin typeface="+mj-lt"/>
              </a:defRPr>
            </a:lvl1pPr>
          </a:lstStyle>
          <a:p>
            <a:r>
              <a:rPr lang="en-US" dirty="0"/>
              <a:t>FIRST TITLE</a:t>
            </a:r>
          </a:p>
        </p:txBody>
      </p:sp>
      <p:sp>
        <p:nvSpPr>
          <p:cNvPr id="11" name="Text Placeholder 18">
            <a:extLst>
              <a:ext uri="{FF2B5EF4-FFF2-40B4-BE49-F238E27FC236}">
                <a16:creationId xmlns:a16="http://schemas.microsoft.com/office/drawing/2014/main" id="{A6D2136C-6C67-4E4B-8DC1-D2DF757C7DD2}"/>
              </a:ext>
            </a:extLst>
          </p:cNvPr>
          <p:cNvSpPr>
            <a:spLocks noGrp="1"/>
          </p:cNvSpPr>
          <p:nvPr>
            <p:ph type="body" sz="quarter" idx="12" hasCustomPrompt="1"/>
          </p:nvPr>
        </p:nvSpPr>
        <p:spPr>
          <a:xfrm>
            <a:off x="631348" y="2318353"/>
            <a:ext cx="5107619" cy="276999"/>
          </a:xfrm>
          <a:prstGeom prst="rect">
            <a:avLst/>
          </a:prstGeom>
        </p:spPr>
        <p:txBody>
          <a:bodyPr wrap="square" lIns="0" tIns="0" rIns="0" bIns="0" anchor="t" anchorCtr="0">
            <a:spAutoFit/>
          </a:bodyPr>
          <a:lstStyle>
            <a:lvl1pPr algn="l">
              <a:defRPr sz="2000" b="0" i="1">
                <a:solidFill>
                  <a:schemeClr val="accent4"/>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12" name="Text Placeholder 18">
            <a:extLst>
              <a:ext uri="{FF2B5EF4-FFF2-40B4-BE49-F238E27FC236}">
                <a16:creationId xmlns:a16="http://schemas.microsoft.com/office/drawing/2014/main" id="{8DB35A22-286F-488E-AAA3-8988DC76DBC1}"/>
              </a:ext>
            </a:extLst>
          </p:cNvPr>
          <p:cNvSpPr>
            <a:spLocks noGrp="1"/>
          </p:cNvSpPr>
          <p:nvPr>
            <p:ph type="body" sz="quarter" idx="14" hasCustomPrompt="1"/>
          </p:nvPr>
        </p:nvSpPr>
        <p:spPr>
          <a:xfrm>
            <a:off x="631348" y="2790946"/>
            <a:ext cx="5107619" cy="612475"/>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a:t>
            </a:r>
          </a:p>
        </p:txBody>
      </p:sp>
      <p:sp>
        <p:nvSpPr>
          <p:cNvPr id="7" name="Text Placeholder 18">
            <a:extLst>
              <a:ext uri="{FF2B5EF4-FFF2-40B4-BE49-F238E27FC236}">
                <a16:creationId xmlns:a16="http://schemas.microsoft.com/office/drawing/2014/main" id="{A95A6973-849A-4601-86CD-215CE5E1378F}"/>
              </a:ext>
            </a:extLst>
          </p:cNvPr>
          <p:cNvSpPr>
            <a:spLocks noGrp="1"/>
          </p:cNvSpPr>
          <p:nvPr>
            <p:ph type="body" sz="quarter" idx="15" hasCustomPrompt="1"/>
          </p:nvPr>
        </p:nvSpPr>
        <p:spPr>
          <a:xfrm>
            <a:off x="631348" y="4073411"/>
            <a:ext cx="5107619" cy="276999"/>
          </a:xfrm>
          <a:prstGeom prst="rect">
            <a:avLst/>
          </a:prstGeom>
        </p:spPr>
        <p:txBody>
          <a:bodyPr wrap="square" lIns="0" tIns="0" rIns="0" bIns="0" anchor="t" anchorCtr="0">
            <a:spAutoFit/>
          </a:bodyPr>
          <a:lstStyle>
            <a:lvl1pPr algn="l">
              <a:defRPr sz="2000" b="0" i="1">
                <a:solidFill>
                  <a:schemeClr val="accent4"/>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8" name="Text Placeholder 18">
            <a:extLst>
              <a:ext uri="{FF2B5EF4-FFF2-40B4-BE49-F238E27FC236}">
                <a16:creationId xmlns:a16="http://schemas.microsoft.com/office/drawing/2014/main" id="{082E16E6-0EA8-4D39-9A1D-ECCD41CC1C0E}"/>
              </a:ext>
            </a:extLst>
          </p:cNvPr>
          <p:cNvSpPr>
            <a:spLocks noGrp="1"/>
          </p:cNvSpPr>
          <p:nvPr>
            <p:ph type="body" sz="quarter" idx="16" hasCustomPrompt="1"/>
          </p:nvPr>
        </p:nvSpPr>
        <p:spPr>
          <a:xfrm>
            <a:off x="631348" y="4546004"/>
            <a:ext cx="5107619" cy="612475"/>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a:t>
            </a:r>
          </a:p>
        </p:txBody>
      </p:sp>
    </p:spTree>
    <p:extLst>
      <p:ext uri="{BB962C8B-B14F-4D97-AF65-F5344CB8AC3E}">
        <p14:creationId xmlns:p14="http://schemas.microsoft.com/office/powerpoint/2010/main" val="225586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505185"/>
      </p:ext>
    </p:extLst>
  </p:cSld>
  <p:clrMap bg1="lt1" tx1="dk1" bg2="lt2" tx2="dk2" accent1="accent1" accent2="accent2" accent3="accent3" accent4="accent4" accent5="accent5" accent6="accent6" hlink="hlink" folHlink="folHlink"/>
  <p:sldLayoutIdLst>
    <p:sldLayoutId id="2147483806" r:id="rId1"/>
    <p:sldLayoutId id="2147483913" r:id="rId2"/>
    <p:sldLayoutId id="2147483851" r:id="rId3"/>
    <p:sldLayoutId id="2147483899" r:id="rId4"/>
    <p:sldLayoutId id="2147483834" r:id="rId5"/>
    <p:sldLayoutId id="2147483936" r:id="rId6"/>
    <p:sldLayoutId id="2147483938" r:id="rId7"/>
    <p:sldLayoutId id="2147483939" r:id="rId8"/>
    <p:sldLayoutId id="2147483937" r:id="rId9"/>
    <p:sldLayoutId id="2147483911" r:id="rId10"/>
    <p:sldLayoutId id="2147483915" r:id="rId11"/>
    <p:sldLayoutId id="2147483916" r:id="rId12"/>
    <p:sldLayoutId id="2147483912" r:id="rId13"/>
    <p:sldLayoutId id="2147483918" r:id="rId14"/>
    <p:sldLayoutId id="2147483932" r:id="rId15"/>
    <p:sldLayoutId id="2147483929" r:id="rId16"/>
    <p:sldLayoutId id="2147483914" r:id="rId17"/>
    <p:sldLayoutId id="2147483919" r:id="rId18"/>
    <p:sldLayoutId id="2147483920" r:id="rId19"/>
    <p:sldLayoutId id="2147483921" r:id="rId20"/>
    <p:sldLayoutId id="2147483933" r:id="rId21"/>
    <p:sldLayoutId id="2147483930" r:id="rId22"/>
    <p:sldLayoutId id="2147483927" r:id="rId23"/>
    <p:sldLayoutId id="2147483934" r:id="rId24"/>
    <p:sldLayoutId id="2147483922" r:id="rId25"/>
    <p:sldLayoutId id="2147483935" r:id="rId26"/>
    <p:sldLayoutId id="2147483923" r:id="rId27"/>
    <p:sldLayoutId id="2147483931" r:id="rId28"/>
    <p:sldLayoutId id="2147483924" r:id="rId29"/>
    <p:sldLayoutId id="2147483928" r:id="rId30"/>
    <p:sldLayoutId id="2147483858" r:id="rId31"/>
    <p:sldLayoutId id="2147483828" r:id="rId32"/>
    <p:sldLayoutId id="2147483889" r:id="rId33"/>
    <p:sldLayoutId id="2147483871" r:id="rId34"/>
    <p:sldLayoutId id="214748387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3840" userDrawn="1">
          <p15:clr>
            <a:srgbClr val="F26B43"/>
          </p15:clr>
        </p15:guide>
        <p15:guide id="3" orient="horz" pos="436" userDrawn="1">
          <p15:clr>
            <a:srgbClr val="F26B43"/>
          </p15:clr>
        </p15:guide>
        <p15:guide id="4" orient="horz" pos="3884" userDrawn="1">
          <p15:clr>
            <a:srgbClr val="F26B43"/>
          </p15:clr>
        </p15:guide>
        <p15:guide id="5" pos="7287" userDrawn="1">
          <p15:clr>
            <a:srgbClr val="F26B43"/>
          </p15:clr>
        </p15:guide>
        <p15:guide id="6" orient="horz" pos="2160" userDrawn="1">
          <p15:clr>
            <a:srgbClr val="F26B43"/>
          </p15:clr>
        </p15:guide>
        <p15:guide id="7" orient="horz" pos="232" userDrawn="1">
          <p15:clr>
            <a:srgbClr val="F26B43"/>
          </p15:clr>
        </p15:guide>
        <p15:guide id="8" orient="horz" pos="4088" userDrawn="1">
          <p15:clr>
            <a:srgbClr val="F26B43"/>
          </p15:clr>
        </p15:guide>
        <p15:guide id="9" pos="7469" userDrawn="1">
          <p15:clr>
            <a:srgbClr val="F26B43"/>
          </p15:clr>
        </p15:guide>
        <p15:guide id="10" pos="4067" userDrawn="1">
          <p15:clr>
            <a:srgbClr val="F26B43"/>
          </p15:clr>
        </p15:guide>
        <p15:guide id="11" pos="3613" userDrawn="1">
          <p15:clr>
            <a:srgbClr val="F26B43"/>
          </p15:clr>
        </p15:guide>
        <p15:guide id="12" pos="2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397D1874-4128-4037-9D5B-8CE80706E7DE}"/>
              </a:ext>
            </a:extLst>
          </p:cNvPr>
          <p:cNvGrpSpPr/>
          <p:nvPr/>
        </p:nvGrpSpPr>
        <p:grpSpPr>
          <a:xfrm>
            <a:off x="-1" y="-7627"/>
            <a:ext cx="4051816" cy="6865627"/>
            <a:chOff x="-1" y="266959"/>
            <a:chExt cx="3889767" cy="6591041"/>
          </a:xfrm>
        </p:grpSpPr>
        <p:sp>
          <p:nvSpPr>
            <p:cNvPr id="3" name="Freeform: Shape 2">
              <a:extLst>
                <a:ext uri="{FF2B5EF4-FFF2-40B4-BE49-F238E27FC236}">
                  <a16:creationId xmlns:a16="http://schemas.microsoft.com/office/drawing/2014/main" id="{55C9270D-A533-4C19-963C-939AA0C258DF}"/>
                </a:ext>
              </a:extLst>
            </p:cNvPr>
            <p:cNvSpPr/>
            <p:nvPr/>
          </p:nvSpPr>
          <p:spPr>
            <a:xfrm rot="5400000">
              <a:off x="1945843" y="588507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w="3048"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9F504C7-96A1-4D5C-9B06-CA3E6EF81465}"/>
                </a:ext>
              </a:extLst>
            </p:cNvPr>
            <p:cNvSpPr/>
            <p:nvPr/>
          </p:nvSpPr>
          <p:spPr>
            <a:xfrm rot="5400000">
              <a:off x="0" y="588507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solidFill>
            <a:ln w="304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A4BE6AEA-72C8-4765-9078-6FE09158BEF4}"/>
                </a:ext>
              </a:extLst>
            </p:cNvPr>
            <p:cNvSpPr/>
            <p:nvPr/>
          </p:nvSpPr>
          <p:spPr>
            <a:xfrm rot="5400000">
              <a:off x="972922" y="5885079"/>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ADAEDEC-FE01-456F-87BE-B6CA6D9A5511}"/>
                </a:ext>
              </a:extLst>
            </p:cNvPr>
            <p:cNvSpPr/>
            <p:nvPr/>
          </p:nvSpPr>
          <p:spPr>
            <a:xfrm rot="5400000">
              <a:off x="0" y="2966314"/>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w="304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FA29525-EB60-4736-AF8B-1A572FA7A3CE}"/>
                </a:ext>
              </a:extLst>
            </p:cNvPr>
            <p:cNvSpPr/>
            <p:nvPr/>
          </p:nvSpPr>
          <p:spPr>
            <a:xfrm rot="5400000">
              <a:off x="972922" y="2966344"/>
              <a:ext cx="972921" cy="972921"/>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solidFill>
            <a:ln w="304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D4B9A37-3C4B-4134-B1ED-305BBD90D7D1}"/>
                </a:ext>
              </a:extLst>
            </p:cNvPr>
            <p:cNvSpPr/>
            <p:nvPr/>
          </p:nvSpPr>
          <p:spPr>
            <a:xfrm rot="5400000">
              <a:off x="2914924" y="5885079"/>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729C0A6-D6A0-405E-9111-F75740C94603}"/>
                </a:ext>
              </a:extLst>
            </p:cNvPr>
            <p:cNvSpPr/>
            <p:nvPr/>
          </p:nvSpPr>
          <p:spPr>
            <a:xfrm rot="5400000">
              <a:off x="972922" y="3939236"/>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solidFill>
            <a:ln w="304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DDE1F57-D124-40B0-85C5-C67B1D18B951}"/>
                </a:ext>
              </a:extLst>
            </p:cNvPr>
            <p:cNvSpPr/>
            <p:nvPr/>
          </p:nvSpPr>
          <p:spPr>
            <a:xfrm rot="5400000">
              <a:off x="0" y="4912158"/>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7200042-8D31-4E8D-ADC1-303284322C32}"/>
                </a:ext>
              </a:extLst>
            </p:cNvPr>
            <p:cNvSpPr/>
            <p:nvPr/>
          </p:nvSpPr>
          <p:spPr>
            <a:xfrm rot="5400000">
              <a:off x="972922" y="4912158"/>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solidFill>
            <a:ln w="304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7010A54-57E0-497C-8C09-627B8628D739}"/>
                </a:ext>
              </a:extLst>
            </p:cNvPr>
            <p:cNvSpPr/>
            <p:nvPr/>
          </p:nvSpPr>
          <p:spPr>
            <a:xfrm rot="5400000">
              <a:off x="-1" y="3939236"/>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w="304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731CFB1-8448-412E-9F0B-25724D6AFF4E}"/>
                </a:ext>
              </a:extLst>
            </p:cNvPr>
            <p:cNvSpPr/>
            <p:nvPr/>
          </p:nvSpPr>
          <p:spPr>
            <a:xfrm rot="5400000">
              <a:off x="0" y="1993393"/>
              <a:ext cx="972921" cy="972921"/>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solidFill>
            <a:ln w="3048" cap="flat">
              <a:noFill/>
              <a:prstDash val="solid"/>
              <a:miter/>
            </a:ln>
          </p:spPr>
          <p:txBody>
            <a:bodyPr rtlCol="0" anchor="ctr"/>
            <a:lstStyle/>
            <a:p>
              <a:endParaRPr lang="en-US"/>
            </a:p>
          </p:txBody>
        </p:sp>
        <p:grpSp>
          <p:nvGrpSpPr>
            <p:cNvPr id="48" name="Group 47">
              <a:extLst>
                <a:ext uri="{FF2B5EF4-FFF2-40B4-BE49-F238E27FC236}">
                  <a16:creationId xmlns:a16="http://schemas.microsoft.com/office/drawing/2014/main" id="{C2BC3028-F368-41C7-8AD3-3C11FA60CDA6}"/>
                </a:ext>
              </a:extLst>
            </p:cNvPr>
            <p:cNvGrpSpPr/>
            <p:nvPr/>
          </p:nvGrpSpPr>
          <p:grpSpPr>
            <a:xfrm rot="10800000">
              <a:off x="1920" y="1239896"/>
              <a:ext cx="3887846" cy="4864607"/>
              <a:chOff x="152399" y="2145793"/>
              <a:chExt cx="3887846" cy="4864607"/>
            </a:xfrm>
          </p:grpSpPr>
          <p:sp>
            <p:nvSpPr>
              <p:cNvPr id="27" name="Freeform: Shape 26">
                <a:extLst>
                  <a:ext uri="{FF2B5EF4-FFF2-40B4-BE49-F238E27FC236}">
                    <a16:creationId xmlns:a16="http://schemas.microsoft.com/office/drawing/2014/main" id="{5F4EA937-C8A1-4838-A9B3-AD0241EB7B53}"/>
                  </a:ext>
                </a:extLst>
              </p:cNvPr>
              <p:cNvSpPr/>
              <p:nvPr/>
            </p:nvSpPr>
            <p:spPr>
              <a:xfrm rot="5400000">
                <a:off x="2098243" y="603747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w="30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7B2E519-6F2A-475D-9816-E32F04E3850B}"/>
                  </a:ext>
                </a:extLst>
              </p:cNvPr>
              <p:cNvSpPr/>
              <p:nvPr/>
            </p:nvSpPr>
            <p:spPr>
              <a:xfrm rot="5400000">
                <a:off x="152400" y="603747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667AFE8-432B-4F0D-BE31-CCAD956E0C3E}"/>
                  </a:ext>
                </a:extLst>
              </p:cNvPr>
              <p:cNvSpPr/>
              <p:nvPr/>
            </p:nvSpPr>
            <p:spPr>
              <a:xfrm rot="5400000">
                <a:off x="1125322" y="6037479"/>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AD08A40-A9CB-4EE8-B3F1-992022898D86}"/>
                  </a:ext>
                </a:extLst>
              </p:cNvPr>
              <p:cNvSpPr/>
              <p:nvPr/>
            </p:nvSpPr>
            <p:spPr>
              <a:xfrm rot="5400000">
                <a:off x="152400" y="3118714"/>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w="304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DDDD0BF-BE77-4848-B5C4-FEDBEB23E458}"/>
                  </a:ext>
                </a:extLst>
              </p:cNvPr>
              <p:cNvSpPr/>
              <p:nvPr/>
            </p:nvSpPr>
            <p:spPr>
              <a:xfrm rot="5400000">
                <a:off x="1125322" y="3118744"/>
                <a:ext cx="972921" cy="972921"/>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solidFill>
              <a:ln w="304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A9F765D-3738-4E8B-ACD6-4F95B0D33A36}"/>
                  </a:ext>
                </a:extLst>
              </p:cNvPr>
              <p:cNvSpPr/>
              <p:nvPr/>
            </p:nvSpPr>
            <p:spPr>
              <a:xfrm rot="5400000">
                <a:off x="3067324" y="6037479"/>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D0396EE-02E1-4157-AECB-8D8CCBC97114}"/>
                  </a:ext>
                </a:extLst>
              </p:cNvPr>
              <p:cNvSpPr/>
              <p:nvPr/>
            </p:nvSpPr>
            <p:spPr>
              <a:xfrm rot="5400000">
                <a:off x="1125322" y="4091636"/>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solidFill>
              <a:ln w="304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35B9CB1-1752-4846-8B72-874E7959B30A}"/>
                  </a:ext>
                </a:extLst>
              </p:cNvPr>
              <p:cNvSpPr/>
              <p:nvPr/>
            </p:nvSpPr>
            <p:spPr>
              <a:xfrm rot="5400000">
                <a:off x="152400" y="5064558"/>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2312D70-19F2-493E-B5F7-AF5CD125B5A4}"/>
                  </a:ext>
                </a:extLst>
              </p:cNvPr>
              <p:cNvSpPr/>
              <p:nvPr/>
            </p:nvSpPr>
            <p:spPr>
              <a:xfrm rot="5400000">
                <a:off x="1125322" y="5064558"/>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6"/>
              </a:solidFill>
              <a:ln w="304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A402A0F-6B01-4B3D-8AD5-A2CD3E09E39C}"/>
                  </a:ext>
                </a:extLst>
              </p:cNvPr>
              <p:cNvSpPr/>
              <p:nvPr/>
            </p:nvSpPr>
            <p:spPr>
              <a:xfrm rot="5400000">
                <a:off x="152399" y="4091636"/>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w="304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CEAD060-8912-44BB-BC7B-C44A2EE22E6A}"/>
                  </a:ext>
                </a:extLst>
              </p:cNvPr>
              <p:cNvSpPr/>
              <p:nvPr/>
            </p:nvSpPr>
            <p:spPr>
              <a:xfrm rot="5400000">
                <a:off x="152400" y="2145793"/>
                <a:ext cx="972921" cy="972921"/>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solidFill>
              <a:ln w="3048" cap="flat">
                <a:noFill/>
                <a:prstDash val="solid"/>
                <a:miter/>
              </a:ln>
            </p:spPr>
            <p:txBody>
              <a:bodyPr rtlCol="0" anchor="ctr"/>
              <a:lstStyle/>
              <a:p>
                <a:endParaRPr lang="en-US"/>
              </a:p>
            </p:txBody>
          </p:sp>
        </p:grpSp>
        <p:sp>
          <p:nvSpPr>
            <p:cNvPr id="69" name="Freeform: Shape 68">
              <a:extLst>
                <a:ext uri="{FF2B5EF4-FFF2-40B4-BE49-F238E27FC236}">
                  <a16:creationId xmlns:a16="http://schemas.microsoft.com/office/drawing/2014/main" id="{32CC02E3-C9F6-4AD1-8B20-C336FC75BDDB}"/>
                </a:ext>
              </a:extLst>
            </p:cNvPr>
            <p:cNvSpPr/>
            <p:nvPr/>
          </p:nvSpPr>
          <p:spPr>
            <a:xfrm rot="5400000">
              <a:off x="1945844" y="26695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0171475-FD8E-4F5F-98B4-EE2B4C699EAB}"/>
                </a:ext>
              </a:extLst>
            </p:cNvPr>
            <p:cNvSpPr/>
            <p:nvPr/>
          </p:nvSpPr>
          <p:spPr>
            <a:xfrm rot="5400000">
              <a:off x="1" y="26695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78F3886B-32D9-4768-9ED1-048E5CA22BE2}"/>
                </a:ext>
              </a:extLst>
            </p:cNvPr>
            <p:cNvSpPr/>
            <p:nvPr/>
          </p:nvSpPr>
          <p:spPr>
            <a:xfrm rot="5400000">
              <a:off x="972923" y="266959"/>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5442690-0056-42DB-BA98-93D6A9BE7F09}"/>
                </a:ext>
              </a:extLst>
            </p:cNvPr>
            <p:cNvSpPr/>
            <p:nvPr/>
          </p:nvSpPr>
          <p:spPr>
            <a:xfrm rot="5400000">
              <a:off x="2914925" y="266959"/>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grpSp>
      <p:sp>
        <p:nvSpPr>
          <p:cNvPr id="6" name="Title 9">
            <a:extLst>
              <a:ext uri="{FF2B5EF4-FFF2-40B4-BE49-F238E27FC236}">
                <a16:creationId xmlns:a16="http://schemas.microsoft.com/office/drawing/2014/main" id="{8AAF8818-37F3-4E4C-AAE2-D8DC24FDF513}"/>
              </a:ext>
            </a:extLst>
          </p:cNvPr>
          <p:cNvSpPr txBox="1">
            <a:spLocks/>
          </p:cNvSpPr>
          <p:nvPr/>
        </p:nvSpPr>
        <p:spPr>
          <a:xfrm>
            <a:off x="5183456" y="1722978"/>
            <a:ext cx="6709268" cy="969496"/>
          </a:xfrm>
          <a:prstGeom prst="rect">
            <a:avLst/>
          </a:prstGeom>
          <a:ln>
            <a:noFill/>
          </a:ln>
        </p:spPr>
        <p:txBody>
          <a:bodyPr wrap="square" lIns="0" tIns="0" rIns="0" bIns="0" anchor="t" anchorCtr="0">
            <a:sp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l"/>
            <a:r>
              <a:rPr lang="en-US" sz="3500" dirty="0">
                <a:solidFill>
                  <a:schemeClr val="bg1"/>
                </a:solidFill>
              </a:rPr>
              <a:t>LAUNCHING PRESENTATION</a:t>
            </a:r>
          </a:p>
        </p:txBody>
      </p:sp>
      <p:sp>
        <p:nvSpPr>
          <p:cNvPr id="8" name="Text Placeholder 11">
            <a:extLst>
              <a:ext uri="{FF2B5EF4-FFF2-40B4-BE49-F238E27FC236}">
                <a16:creationId xmlns:a16="http://schemas.microsoft.com/office/drawing/2014/main" id="{B759BE39-D92B-4636-8AFF-37B7B440FE11}"/>
              </a:ext>
            </a:extLst>
          </p:cNvPr>
          <p:cNvSpPr txBox="1">
            <a:spLocks/>
          </p:cNvSpPr>
          <p:nvPr/>
        </p:nvSpPr>
        <p:spPr>
          <a:xfrm>
            <a:off x="5183456" y="2857129"/>
            <a:ext cx="4658541" cy="276999"/>
          </a:xfrm>
          <a:prstGeom prst="rect">
            <a:avLst/>
          </a:prstGeom>
          <a:ln>
            <a:noFill/>
          </a:ln>
        </p:spPr>
        <p:txBody>
          <a:bodyPr wrap="square" lIns="0" tIns="0" rIns="0" bIns="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000" b="0"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i="1" dirty="0"/>
              <a:t>Add your subtitle here</a:t>
            </a:r>
          </a:p>
        </p:txBody>
      </p:sp>
      <p:sp>
        <p:nvSpPr>
          <p:cNvPr id="10" name="Text Placeholder 12">
            <a:extLst>
              <a:ext uri="{FF2B5EF4-FFF2-40B4-BE49-F238E27FC236}">
                <a16:creationId xmlns:a16="http://schemas.microsoft.com/office/drawing/2014/main" id="{8F554908-2724-4321-8AB5-33C6D854E77C}"/>
              </a:ext>
            </a:extLst>
          </p:cNvPr>
          <p:cNvSpPr txBox="1">
            <a:spLocks/>
          </p:cNvSpPr>
          <p:nvPr/>
        </p:nvSpPr>
        <p:spPr>
          <a:xfrm>
            <a:off x="5183456" y="3463438"/>
            <a:ext cx="6616794" cy="935641"/>
          </a:xfrm>
          <a:prstGeom prst="rect">
            <a:avLst/>
          </a:prstGeom>
          <a:ln>
            <a:noFill/>
          </a:ln>
        </p:spPr>
        <p:txBody>
          <a:bodyPr wrap="square" lIns="0" tIns="0" rIns="0" bIns="0">
            <a:spAutoFit/>
          </a:bodyPr>
          <a:lstStyle>
            <a:lvl1pPr marL="0" indent="0" algn="ct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solidFill>
                  <a:schemeClr val="bg1"/>
                </a:solidFill>
              </a:rPr>
              <a:t>Donec nisi nibh, dignissim mollis egestas non, egestas ac orci. Suspendisse condimentum felis ut faucibus ullamcorper. Ut </a:t>
            </a:r>
            <a:r>
              <a:rPr lang="en-US" dirty="0" err="1">
                <a:solidFill>
                  <a:schemeClr val="bg1"/>
                </a:solidFill>
              </a:rPr>
              <a:t>efficitur</a:t>
            </a:r>
            <a:r>
              <a:rPr lang="en-US" dirty="0">
                <a:solidFill>
                  <a:schemeClr val="bg1"/>
                </a:solidFill>
              </a:rPr>
              <a:t> </a:t>
            </a:r>
            <a:r>
              <a:rPr lang="en-US" dirty="0" err="1">
                <a:solidFill>
                  <a:schemeClr val="bg1"/>
                </a:solidFill>
              </a:rPr>
              <a:t>neque</a:t>
            </a:r>
            <a:r>
              <a:rPr lang="en-US" dirty="0">
                <a:solidFill>
                  <a:schemeClr val="bg1"/>
                </a:solidFill>
              </a:rPr>
              <a:t> </a:t>
            </a:r>
            <a:r>
              <a:rPr lang="en-US" dirty="0" err="1">
                <a:solidFill>
                  <a:schemeClr val="bg1"/>
                </a:solidFill>
              </a:rPr>
              <a:t>ut</a:t>
            </a:r>
            <a:r>
              <a:rPr lang="en-US" dirty="0">
                <a:solidFill>
                  <a:schemeClr val="bg1"/>
                </a:solidFill>
              </a:rPr>
              <a:t> ante </a:t>
            </a:r>
            <a:r>
              <a:rPr lang="en-US" dirty="0" err="1">
                <a:solidFill>
                  <a:schemeClr val="bg1"/>
                </a:solidFill>
              </a:rPr>
              <a:t>feugiat</a:t>
            </a:r>
            <a:r>
              <a:rPr lang="en-US" dirty="0">
                <a:solidFill>
                  <a:schemeClr val="bg1"/>
                </a:solidFill>
              </a:rPr>
              <a:t> </a:t>
            </a:r>
            <a:r>
              <a:rPr lang="en-US" dirty="0" err="1">
                <a:solidFill>
                  <a:schemeClr val="bg1"/>
                </a:solidFill>
              </a:rPr>
              <a:t>mattis</a:t>
            </a:r>
            <a:r>
              <a:rPr lang="en-US" dirty="0">
                <a:solidFill>
                  <a:schemeClr val="bg1"/>
                </a:solidFill>
              </a:rPr>
              <a:t>. Ut et </a:t>
            </a:r>
            <a:r>
              <a:rPr lang="en-US" dirty="0" err="1">
                <a:solidFill>
                  <a:schemeClr val="bg1"/>
                </a:solidFill>
              </a:rPr>
              <a:t>nibh</a:t>
            </a:r>
            <a:r>
              <a:rPr lang="en-US" dirty="0">
                <a:solidFill>
                  <a:schemeClr val="bg1"/>
                </a:solidFill>
              </a:rPr>
              <a:t> </a:t>
            </a:r>
            <a:r>
              <a:rPr lang="en-US" dirty="0" err="1">
                <a:solidFill>
                  <a:schemeClr val="bg1"/>
                </a:solidFill>
              </a:rPr>
              <a:t>imperdiet</a:t>
            </a:r>
            <a:r>
              <a:rPr lang="en-US" dirty="0">
                <a:solidFill>
                  <a:schemeClr val="bg1"/>
                </a:solidFill>
              </a:rPr>
              <a:t>, </a:t>
            </a:r>
          </a:p>
        </p:txBody>
      </p:sp>
    </p:spTree>
    <p:extLst>
      <p:ext uri="{BB962C8B-B14F-4D97-AF65-F5344CB8AC3E}">
        <p14:creationId xmlns:p14="http://schemas.microsoft.com/office/powerpoint/2010/main" val="425434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375F78-C564-4465-B62C-92AA4A30CD84}"/>
              </a:ext>
            </a:extLst>
          </p:cNvPr>
          <p:cNvSpPr/>
          <p:nvPr/>
        </p:nvSpPr>
        <p:spPr>
          <a:xfrm>
            <a:off x="9144678" y="0"/>
            <a:ext cx="30578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623888" y="821028"/>
            <a:ext cx="5107619" cy="1731243"/>
          </a:xfrm>
        </p:spPr>
        <p:txBody>
          <a:bodyPr/>
          <a:lstStyle/>
          <a:p>
            <a:r>
              <a:rPr lang="en-US" dirty="0"/>
              <a:t>MARKETING</a:t>
            </a:r>
            <a:br>
              <a:rPr lang="en-US" dirty="0"/>
            </a:br>
            <a:r>
              <a:rPr lang="en-US" dirty="0"/>
              <a:t>PLAN</a:t>
            </a:r>
            <a:br>
              <a:rPr lang="en-US" dirty="0"/>
            </a:br>
            <a:r>
              <a:rPr lang="en-US" dirty="0"/>
              <a:t>STRUCTURE</a:t>
            </a:r>
          </a:p>
        </p:txBody>
      </p:sp>
      <p:sp>
        <p:nvSpPr>
          <p:cNvPr id="22" name="Text Placeholder 21">
            <a:extLst>
              <a:ext uri="{FF2B5EF4-FFF2-40B4-BE49-F238E27FC236}">
                <a16:creationId xmlns:a16="http://schemas.microsoft.com/office/drawing/2014/main" id="{651D66B2-6C7F-41C4-9B6A-6497ABCD2DCF}"/>
              </a:ext>
            </a:extLst>
          </p:cNvPr>
          <p:cNvSpPr>
            <a:spLocks noGrp="1"/>
          </p:cNvSpPr>
          <p:nvPr>
            <p:ph type="body" sz="quarter" idx="12"/>
          </p:nvPr>
        </p:nvSpPr>
        <p:spPr/>
        <p:txBody>
          <a:bodyPr/>
          <a:lstStyle/>
          <a:p>
            <a:r>
              <a:rPr lang="en-US" dirty="0"/>
              <a:t>Add subtitle here</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 exercitation ullamco laboris nisi ut aliquip ex</a:t>
            </a:r>
          </a:p>
        </p:txBody>
      </p:sp>
      <p:grpSp>
        <p:nvGrpSpPr>
          <p:cNvPr id="14" name="Group 13">
            <a:extLst>
              <a:ext uri="{FF2B5EF4-FFF2-40B4-BE49-F238E27FC236}">
                <a16:creationId xmlns:a16="http://schemas.microsoft.com/office/drawing/2014/main" id="{4C72B9D3-3F75-4014-9CAB-23C945AA6DD9}"/>
              </a:ext>
            </a:extLst>
          </p:cNvPr>
          <p:cNvGrpSpPr/>
          <p:nvPr/>
        </p:nvGrpSpPr>
        <p:grpSpPr>
          <a:xfrm>
            <a:off x="11232539" y="-705993"/>
            <a:ext cx="974842" cy="7563992"/>
            <a:chOff x="11232539" y="-705993"/>
            <a:chExt cx="974842" cy="7563992"/>
          </a:xfrm>
        </p:grpSpPr>
        <p:sp>
          <p:nvSpPr>
            <p:cNvPr id="28" name="Freeform: Shape 27">
              <a:extLst>
                <a:ext uri="{FF2B5EF4-FFF2-40B4-BE49-F238E27FC236}">
                  <a16:creationId xmlns:a16="http://schemas.microsoft.com/office/drawing/2014/main" id="{19B51770-3FAC-4316-BF20-DC0A931A3D59}"/>
                </a:ext>
              </a:extLst>
            </p:cNvPr>
            <p:cNvSpPr/>
            <p:nvPr/>
          </p:nvSpPr>
          <p:spPr>
            <a:xfrm rot="16200000" flipH="1">
              <a:off x="11234460" y="5885078"/>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1AABC88-0C72-468D-BFA8-39893526CC49}"/>
                </a:ext>
              </a:extLst>
            </p:cNvPr>
            <p:cNvSpPr/>
            <p:nvPr/>
          </p:nvSpPr>
          <p:spPr>
            <a:xfrm rot="5400000" flipH="1">
              <a:off x="11232540" y="1239895"/>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B7B1F04-4446-48A9-B04F-3A2097BA62BF}"/>
                </a:ext>
              </a:extLst>
            </p:cNvPr>
            <p:cNvSpPr/>
            <p:nvPr/>
          </p:nvSpPr>
          <p:spPr>
            <a:xfrm rot="5400000" flipH="1">
              <a:off x="11232540" y="4158660"/>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w="304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E290164-86F3-4B6B-89C0-E552D22DDF8E}"/>
                </a:ext>
              </a:extLst>
            </p:cNvPr>
            <p:cNvSpPr/>
            <p:nvPr/>
          </p:nvSpPr>
          <p:spPr>
            <a:xfrm rot="5400000" flipH="1">
              <a:off x="11232540" y="2212816"/>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638451A-9D89-4ECF-8F24-88A599FA138A}"/>
                </a:ext>
              </a:extLst>
            </p:cNvPr>
            <p:cNvSpPr/>
            <p:nvPr/>
          </p:nvSpPr>
          <p:spPr>
            <a:xfrm rot="5400000" flipH="1">
              <a:off x="11232539" y="3185738"/>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w="304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B83DF54C-38B7-4E86-AA49-8FB641A71D0E}"/>
                </a:ext>
              </a:extLst>
            </p:cNvPr>
            <p:cNvSpPr/>
            <p:nvPr/>
          </p:nvSpPr>
          <p:spPr>
            <a:xfrm rot="5400000" flipH="1">
              <a:off x="11232540" y="5131581"/>
              <a:ext cx="972921" cy="972921"/>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solidFill>
            <a:ln w="304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74A494B-C8C6-41BE-9267-1DA93029A7D4}"/>
                </a:ext>
              </a:extLst>
            </p:cNvPr>
            <p:cNvSpPr/>
            <p:nvPr/>
          </p:nvSpPr>
          <p:spPr>
            <a:xfrm rot="16200000" flipH="1">
              <a:off x="11232539" y="-705993"/>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lumMod val="40000"/>
                <a:lumOff val="60000"/>
              </a:schemeClr>
            </a:solidFill>
            <a:ln w="304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EC51F02-6871-4BFB-AFC0-F6861FD19CD8}"/>
                </a:ext>
              </a:extLst>
            </p:cNvPr>
            <p:cNvSpPr/>
            <p:nvPr/>
          </p:nvSpPr>
          <p:spPr>
            <a:xfrm rot="16200000" flipH="1">
              <a:off x="11234459" y="266958"/>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grpSp>
      <p:sp>
        <p:nvSpPr>
          <p:cNvPr id="8" name="TextBox 7">
            <a:extLst>
              <a:ext uri="{FF2B5EF4-FFF2-40B4-BE49-F238E27FC236}">
                <a16:creationId xmlns:a16="http://schemas.microsoft.com/office/drawing/2014/main" id="{C59C0B9C-1A89-4B5B-9F80-B48C7B69ED1F}"/>
              </a:ext>
            </a:extLst>
          </p:cNvPr>
          <p:cNvSpPr txBox="1"/>
          <p:nvPr/>
        </p:nvSpPr>
        <p:spPr>
          <a:xfrm>
            <a:off x="1338021" y="5625804"/>
            <a:ext cx="4365388" cy="823213"/>
          </a:xfrm>
          <a:prstGeom prst="rect">
            <a:avLst/>
          </a:prstGeom>
          <a:solidFill>
            <a:schemeClr val="accent1"/>
          </a:solidFill>
          <a:ln>
            <a:noFill/>
          </a:ln>
        </p:spPr>
        <p:txBody>
          <a:bodyPr wrap="square" lIns="36000" tIns="0" rIns="36000" bIns="0" rtlCol="0" anchor="ctr" anchorCtr="1">
            <a:noAutofit/>
          </a:bodyPr>
          <a:lstStyle/>
          <a:p>
            <a:pPr>
              <a:lnSpc>
                <a:spcPct val="150000"/>
              </a:lnSpc>
            </a:pPr>
            <a:r>
              <a:rPr lang="en-US" sz="1400" dirty="0" err="1">
                <a:solidFill>
                  <a:schemeClr val="bg1"/>
                </a:solidFill>
                <a:ea typeface="Raleway" charset="0"/>
                <a:cs typeface="Raleway" charset="0"/>
              </a:rPr>
              <a:t>Fusce</a:t>
            </a:r>
            <a:r>
              <a:rPr lang="en-US" sz="1400" dirty="0">
                <a:solidFill>
                  <a:schemeClr val="bg1"/>
                </a:solidFill>
                <a:ea typeface="Raleway" charset="0"/>
                <a:cs typeface="Raleway" charset="0"/>
              </a:rPr>
              <a:t> </a:t>
            </a:r>
            <a:r>
              <a:rPr lang="en-US" sz="1400" dirty="0" err="1">
                <a:solidFill>
                  <a:schemeClr val="bg1"/>
                </a:solidFill>
                <a:ea typeface="Raleway" charset="0"/>
                <a:cs typeface="Raleway" charset="0"/>
              </a:rPr>
              <a:t>purus</a:t>
            </a:r>
            <a:r>
              <a:rPr lang="en-US" sz="1400" dirty="0">
                <a:solidFill>
                  <a:schemeClr val="bg1"/>
                </a:solidFill>
                <a:ea typeface="Raleway" charset="0"/>
                <a:cs typeface="Raleway" charset="0"/>
              </a:rPr>
              <a:t> magna, </a:t>
            </a:r>
            <a:r>
              <a:rPr lang="en-US" sz="1400" dirty="0" err="1">
                <a:solidFill>
                  <a:schemeClr val="bg1"/>
                </a:solidFill>
                <a:ea typeface="Raleway" charset="0"/>
                <a:cs typeface="Raleway" charset="0"/>
              </a:rPr>
              <a:t>fau</a:t>
            </a:r>
            <a:r>
              <a:rPr lang="en-US" sz="1400" dirty="0">
                <a:solidFill>
                  <a:schemeClr val="bg1"/>
                </a:solidFill>
                <a:ea typeface="Raleway" charset="0"/>
                <a:cs typeface="Raleway" charset="0"/>
              </a:rPr>
              <a:t> </a:t>
            </a:r>
            <a:r>
              <a:rPr lang="en-US" sz="1400" dirty="0" err="1">
                <a:solidFill>
                  <a:schemeClr val="bg1"/>
                </a:solidFill>
                <a:ea typeface="Raleway" charset="0"/>
                <a:cs typeface="Raleway" charset="0"/>
              </a:rPr>
              <a:t>cibus</a:t>
            </a:r>
            <a:r>
              <a:rPr lang="en-US" sz="1400" dirty="0">
                <a:solidFill>
                  <a:schemeClr val="bg1"/>
                </a:solidFill>
                <a:ea typeface="Raleway" charset="0"/>
                <a:cs typeface="Raleway" charset="0"/>
              </a:rPr>
              <a:t> id </a:t>
            </a:r>
            <a:r>
              <a:rPr lang="en-US" sz="1400" dirty="0" err="1">
                <a:solidFill>
                  <a:schemeClr val="bg1"/>
                </a:solidFill>
                <a:ea typeface="Raleway" charset="0"/>
                <a:cs typeface="Raleway" charset="0"/>
              </a:rPr>
              <a:t>purus</a:t>
            </a:r>
            <a:r>
              <a:rPr lang="en-US" sz="1400" dirty="0">
                <a:solidFill>
                  <a:schemeClr val="bg1"/>
                </a:solidFill>
                <a:ea typeface="Raleway" charset="0"/>
                <a:cs typeface="Raleway" charset="0"/>
              </a:rPr>
              <a:t> vel, </a:t>
            </a:r>
            <a:r>
              <a:rPr lang="en-US" sz="1400" dirty="0" err="1">
                <a:solidFill>
                  <a:schemeClr val="bg1"/>
                </a:solidFill>
                <a:ea typeface="Raleway" charset="0"/>
                <a:cs typeface="Raleway" charset="0"/>
              </a:rPr>
              <a:t>iaculis</a:t>
            </a:r>
            <a:r>
              <a:rPr lang="en-US" sz="1400" dirty="0">
                <a:solidFill>
                  <a:schemeClr val="bg1"/>
                </a:solidFill>
                <a:ea typeface="Raleway" charset="0"/>
                <a:cs typeface="Raleway" charset="0"/>
              </a:rPr>
              <a:t> gravida sem. Nam vitae facilis</a:t>
            </a:r>
          </a:p>
        </p:txBody>
      </p:sp>
      <p:sp>
        <p:nvSpPr>
          <p:cNvPr id="11" name="Text Placeholder 18">
            <a:extLst>
              <a:ext uri="{FF2B5EF4-FFF2-40B4-BE49-F238E27FC236}">
                <a16:creationId xmlns:a16="http://schemas.microsoft.com/office/drawing/2014/main" id="{40118CA0-6AF8-4A9E-BEF2-BBEF1E8527E9}"/>
              </a:ext>
            </a:extLst>
          </p:cNvPr>
          <p:cNvSpPr txBox="1">
            <a:spLocks/>
          </p:cNvSpPr>
          <p:nvPr/>
        </p:nvSpPr>
        <p:spPr>
          <a:xfrm>
            <a:off x="1338021" y="4884853"/>
            <a:ext cx="3759137" cy="612475"/>
          </a:xfrm>
          <a:prstGeom prst="rect">
            <a:avLst/>
          </a:prstGeom>
        </p:spPr>
        <p:txBody>
          <a:bodyPr wrap="square" lIns="0" tIns="0" rIns="0" bIns="0">
            <a:spAutoFit/>
          </a:bodyPr>
          <a:lstStyle>
            <a:lvl1pPr indent="0">
              <a:lnSpc>
                <a:spcPct val="150000"/>
              </a:lnSpc>
              <a:spcBef>
                <a:spcPts val="1000"/>
              </a:spcBef>
              <a:buFont typeface="Arial" panose="020B0604020202020204" pitchFamily="34" charset="0"/>
              <a:buNone/>
              <a:defRPr lang="en-US" sz="1400" b="0" i="0" smtClean="0">
                <a:solidFill>
                  <a:schemeClr val="tx1">
                    <a:lumMod val="50000"/>
                    <a:lumOff val="50000"/>
                  </a:schemeClr>
                </a:solidFill>
                <a:effectLst/>
              </a:defRPr>
            </a:lvl1pPr>
            <a:lvl2pPr indent="0">
              <a:lnSpc>
                <a:spcPct val="90000"/>
              </a:lnSpc>
              <a:spcBef>
                <a:spcPts val="500"/>
              </a:spcBef>
              <a:buFont typeface="Arial" panose="020B0604020202020204" pitchFamily="34" charset="0"/>
              <a:buNone/>
              <a:defRPr sz="2400">
                <a:latin typeface="+mj-lt"/>
              </a:defRPr>
            </a:lvl2pPr>
            <a:lvl3pPr indent="0">
              <a:lnSpc>
                <a:spcPct val="90000"/>
              </a:lnSpc>
              <a:spcBef>
                <a:spcPts val="500"/>
              </a:spcBef>
              <a:buFont typeface="Arial" panose="020B0604020202020204" pitchFamily="34" charset="0"/>
              <a:buNone/>
              <a:defRPr sz="2400">
                <a:latin typeface="+mj-lt"/>
              </a:defRPr>
            </a:lvl3pPr>
            <a:lvl4pPr indent="0">
              <a:lnSpc>
                <a:spcPct val="90000"/>
              </a:lnSpc>
              <a:spcBef>
                <a:spcPts val="500"/>
              </a:spcBef>
              <a:buFont typeface="Arial" panose="020B0604020202020204" pitchFamily="34" charset="0"/>
              <a:buNone/>
              <a:defRPr sz="2400">
                <a:latin typeface="+mj-lt"/>
              </a:defRPr>
            </a:lvl4pPr>
            <a:lvl5pPr indent="0">
              <a:lnSpc>
                <a:spcPct val="90000"/>
              </a:lnSpc>
              <a:spcBef>
                <a:spcPts val="500"/>
              </a:spcBef>
              <a:buFont typeface="Arial" panose="020B0604020202020204" pitchFamily="34" charset="0"/>
              <a:buNone/>
              <a:defRPr sz="2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Lorem ipsum dolor sit amet, consectetur adipiscing elit. </a:t>
            </a:r>
          </a:p>
        </p:txBody>
      </p:sp>
      <p:sp>
        <p:nvSpPr>
          <p:cNvPr id="12" name="Oval 11">
            <a:extLst>
              <a:ext uri="{FF2B5EF4-FFF2-40B4-BE49-F238E27FC236}">
                <a16:creationId xmlns:a16="http://schemas.microsoft.com/office/drawing/2014/main" id="{B720D5F0-9E27-4D4D-A86B-AB0B51104A11}"/>
              </a:ext>
            </a:extLst>
          </p:cNvPr>
          <p:cNvSpPr/>
          <p:nvPr/>
        </p:nvSpPr>
        <p:spPr bwMode="auto">
          <a:xfrm>
            <a:off x="620560" y="4964130"/>
            <a:ext cx="408940" cy="408940"/>
          </a:xfrm>
          <a:prstGeom prst="ellipse">
            <a:avLst/>
          </a:prstGeom>
          <a:solidFill>
            <a:schemeClr val="accent2"/>
          </a:solidFill>
          <a:ln>
            <a:noFill/>
          </a:ln>
        </p:spPr>
        <p:txBody>
          <a:bodyPr vert="horz" wrap="square" lIns="121920" tIns="60960" rIns="121920" bIns="60960" numCol="1" rtlCol="0" anchor="ctr" anchorCtr="0" compatLnSpc="1">
            <a:prstTxWarp prst="textNoShape">
              <a:avLst/>
            </a:prstTxWarp>
          </a:bodyPr>
          <a:lstStyle/>
          <a:p>
            <a:pPr algn="ctr"/>
            <a:r>
              <a:rPr lang="en-US" sz="1400" dirty="0">
                <a:solidFill>
                  <a:schemeClr val="bg1"/>
                </a:solidFill>
                <a:ea typeface="Raleway" charset="0"/>
                <a:cs typeface="Raleway" charset="0"/>
              </a:rPr>
              <a:t>1</a:t>
            </a:r>
          </a:p>
        </p:txBody>
      </p:sp>
      <p:pic>
        <p:nvPicPr>
          <p:cNvPr id="6" name="Picture Placeholder 5" descr="Application&#10;&#10;Description automatically generated with medium confidence">
            <a:extLst>
              <a:ext uri="{FF2B5EF4-FFF2-40B4-BE49-F238E27FC236}">
                <a16:creationId xmlns:a16="http://schemas.microsoft.com/office/drawing/2014/main" id="{45C904B4-A715-42F5-8B89-CD4C0459FA6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3939" r="23939"/>
          <a:stretch>
            <a:fillRect/>
          </a:stretch>
        </p:blipFill>
        <p:spPr/>
      </p:pic>
    </p:spTree>
    <p:extLst>
      <p:ext uri="{BB962C8B-B14F-4D97-AF65-F5344CB8AC3E}">
        <p14:creationId xmlns:p14="http://schemas.microsoft.com/office/powerpoint/2010/main" val="61978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375F78-C564-4465-B62C-92AA4A30CD84}"/>
              </a:ext>
            </a:extLst>
          </p:cNvPr>
          <p:cNvSpPr/>
          <p:nvPr/>
        </p:nvSpPr>
        <p:spPr>
          <a:xfrm>
            <a:off x="6460198" y="797850"/>
            <a:ext cx="5989414" cy="6235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pplication&#10;&#10;Description automatically generated with medium confidence">
            <a:extLst>
              <a:ext uri="{FF2B5EF4-FFF2-40B4-BE49-F238E27FC236}">
                <a16:creationId xmlns:a16="http://schemas.microsoft.com/office/drawing/2014/main" id="{352387C1-90EA-436C-AF67-657A0AC9FB2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4928" r="4928"/>
          <a:stretch>
            <a:fillRect/>
          </a:stretch>
        </p:blipFill>
        <p:spPr/>
      </p:pic>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dirty="0"/>
              <a:t>BUILDING</a:t>
            </a:r>
            <a:br>
              <a:rPr lang="en-US" dirty="0"/>
            </a:br>
            <a:r>
              <a:rPr lang="en-US" dirty="0"/>
              <a:t>OUR </a:t>
            </a:r>
            <a:br>
              <a:rPr lang="en-US" dirty="0"/>
            </a:br>
            <a:r>
              <a:rPr lang="en-US" dirty="0"/>
              <a:t>MARKET</a:t>
            </a:r>
          </a:p>
        </p:txBody>
      </p:sp>
      <p:sp>
        <p:nvSpPr>
          <p:cNvPr id="22" name="Text Placeholder 21">
            <a:extLst>
              <a:ext uri="{FF2B5EF4-FFF2-40B4-BE49-F238E27FC236}">
                <a16:creationId xmlns:a16="http://schemas.microsoft.com/office/drawing/2014/main" id="{651D66B2-6C7F-41C4-9B6A-6497ABCD2DCF}"/>
              </a:ext>
            </a:extLst>
          </p:cNvPr>
          <p:cNvSpPr>
            <a:spLocks noGrp="1"/>
          </p:cNvSpPr>
          <p:nvPr>
            <p:ph type="body" sz="quarter" idx="12"/>
          </p:nvPr>
        </p:nvSpPr>
        <p:spPr/>
        <p:txBody>
          <a:bodyPr/>
          <a:lstStyle/>
          <a:p>
            <a:r>
              <a:rPr lang="en-US" dirty="0"/>
              <a:t>Add subtitle here</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 exercitation ullamco laboris nisi ut aliquip ex</a:t>
            </a:r>
          </a:p>
        </p:txBody>
      </p:sp>
      <p:grpSp>
        <p:nvGrpSpPr>
          <p:cNvPr id="13" name="Group 12">
            <a:extLst>
              <a:ext uri="{FF2B5EF4-FFF2-40B4-BE49-F238E27FC236}">
                <a16:creationId xmlns:a16="http://schemas.microsoft.com/office/drawing/2014/main" id="{30BE30B7-F1DF-4B23-9975-CF832F0FBA8A}"/>
              </a:ext>
            </a:extLst>
          </p:cNvPr>
          <p:cNvGrpSpPr/>
          <p:nvPr/>
        </p:nvGrpSpPr>
        <p:grpSpPr>
          <a:xfrm>
            <a:off x="10609419" y="1307"/>
            <a:ext cx="1593092" cy="3183035"/>
            <a:chOff x="10609419" y="1307"/>
            <a:chExt cx="1593092" cy="3183035"/>
          </a:xfrm>
        </p:grpSpPr>
        <p:sp>
          <p:nvSpPr>
            <p:cNvPr id="19" name="Freeform: Shape 18">
              <a:extLst>
                <a:ext uri="{FF2B5EF4-FFF2-40B4-BE49-F238E27FC236}">
                  <a16:creationId xmlns:a16="http://schemas.microsoft.com/office/drawing/2014/main" id="{93478EFB-1F11-43B8-9C64-2628F7E56E76}"/>
                </a:ext>
              </a:extLst>
            </p:cNvPr>
            <p:cNvSpPr/>
            <p:nvPr/>
          </p:nvSpPr>
          <p:spPr>
            <a:xfrm rot="10800000">
              <a:off x="10609419" y="1307"/>
              <a:ext cx="796546" cy="796544"/>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solidFill>
            <a:ln w="3048" cap="flat">
              <a:noFill/>
              <a:prstDash val="solid"/>
              <a:miter/>
            </a:ln>
          </p:spPr>
          <p:txBody>
            <a:bodyPr rtlCol="0" anchor="ctr"/>
            <a:lstStyle/>
            <a:p>
              <a:endParaRPr lang="en-US">
                <a:solidFill>
                  <a:schemeClr val="tx1">
                    <a:alpha val="10000"/>
                  </a:schemeClr>
                </a:solidFill>
              </a:endParaRPr>
            </a:p>
          </p:txBody>
        </p:sp>
        <p:sp>
          <p:nvSpPr>
            <p:cNvPr id="20" name="Freeform: Shape 19">
              <a:extLst>
                <a:ext uri="{FF2B5EF4-FFF2-40B4-BE49-F238E27FC236}">
                  <a16:creationId xmlns:a16="http://schemas.microsoft.com/office/drawing/2014/main" id="{4EFAB9B7-4192-4635-881D-630FF1105D66}"/>
                </a:ext>
              </a:extLst>
            </p:cNvPr>
            <p:cNvSpPr/>
            <p:nvPr/>
          </p:nvSpPr>
          <p:spPr>
            <a:xfrm rot="10800000">
              <a:off x="10609419" y="796280"/>
              <a:ext cx="796546" cy="796545"/>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solidFill>
            <a:ln w="3048" cap="flat">
              <a:noFill/>
              <a:prstDash val="solid"/>
              <a:miter/>
            </a:ln>
          </p:spPr>
          <p:txBody>
            <a:bodyPr rtlCol="0" anchor="ctr"/>
            <a:lstStyle/>
            <a:p>
              <a:endParaRPr lang="en-US">
                <a:solidFill>
                  <a:schemeClr val="tx1">
                    <a:alpha val="10000"/>
                  </a:schemeClr>
                </a:solidFill>
              </a:endParaRPr>
            </a:p>
          </p:txBody>
        </p:sp>
        <p:sp>
          <p:nvSpPr>
            <p:cNvPr id="21" name="Freeform: Shape 20">
              <a:extLst>
                <a:ext uri="{FF2B5EF4-FFF2-40B4-BE49-F238E27FC236}">
                  <a16:creationId xmlns:a16="http://schemas.microsoft.com/office/drawing/2014/main" id="{354D3D20-3EDD-4732-ABDE-B3CD0F583016}"/>
                </a:ext>
              </a:extLst>
            </p:cNvPr>
            <p:cNvSpPr/>
            <p:nvPr/>
          </p:nvSpPr>
          <p:spPr>
            <a:xfrm rot="10800000">
              <a:off x="11405965" y="1307"/>
              <a:ext cx="796546" cy="796544"/>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solidFill>
                  <a:schemeClr val="tx1">
                    <a:alpha val="10000"/>
                  </a:schemeClr>
                </a:solidFill>
              </a:endParaRPr>
            </a:p>
          </p:txBody>
        </p:sp>
        <p:sp>
          <p:nvSpPr>
            <p:cNvPr id="23" name="Freeform: Shape 22">
              <a:extLst>
                <a:ext uri="{FF2B5EF4-FFF2-40B4-BE49-F238E27FC236}">
                  <a16:creationId xmlns:a16="http://schemas.microsoft.com/office/drawing/2014/main" id="{5CF851FD-A3C0-4AD6-BAAF-5931D7D5B19C}"/>
                </a:ext>
              </a:extLst>
            </p:cNvPr>
            <p:cNvSpPr/>
            <p:nvPr/>
          </p:nvSpPr>
          <p:spPr>
            <a:xfrm rot="10800000" flipV="1">
              <a:off x="10621847" y="1592824"/>
              <a:ext cx="796546" cy="796545"/>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1"/>
            </a:solidFill>
            <a:ln w="3048" cap="flat">
              <a:noFill/>
              <a:prstDash val="solid"/>
              <a:miter/>
            </a:ln>
          </p:spPr>
          <p:txBody>
            <a:bodyPr rtlCol="0" anchor="ctr"/>
            <a:lstStyle/>
            <a:p>
              <a:endParaRPr lang="en-US">
                <a:solidFill>
                  <a:schemeClr val="tx1">
                    <a:alpha val="10000"/>
                  </a:schemeClr>
                </a:solidFill>
              </a:endParaRPr>
            </a:p>
          </p:txBody>
        </p:sp>
        <p:sp>
          <p:nvSpPr>
            <p:cNvPr id="24" name="Freeform: Shape 23">
              <a:extLst>
                <a:ext uri="{FF2B5EF4-FFF2-40B4-BE49-F238E27FC236}">
                  <a16:creationId xmlns:a16="http://schemas.microsoft.com/office/drawing/2014/main" id="{22DA19C7-7AD9-46D5-9B25-2308FAAD1099}"/>
                </a:ext>
              </a:extLst>
            </p:cNvPr>
            <p:cNvSpPr/>
            <p:nvPr/>
          </p:nvSpPr>
          <p:spPr>
            <a:xfrm rot="5400000" flipV="1">
              <a:off x="10634276" y="2387796"/>
              <a:ext cx="796546" cy="796545"/>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1"/>
            </a:solidFill>
            <a:ln w="3048" cap="flat">
              <a:noFill/>
              <a:prstDash val="solid"/>
              <a:miter/>
            </a:ln>
          </p:spPr>
          <p:txBody>
            <a:bodyPr rtlCol="0" anchor="ctr"/>
            <a:lstStyle/>
            <a:p>
              <a:endParaRPr lang="en-US">
                <a:solidFill>
                  <a:schemeClr val="tx1">
                    <a:alpha val="10000"/>
                  </a:schemeClr>
                </a:solidFill>
              </a:endParaRPr>
            </a:p>
          </p:txBody>
        </p:sp>
      </p:grpSp>
    </p:spTree>
    <p:extLst>
      <p:ext uri="{BB962C8B-B14F-4D97-AF65-F5344CB8AC3E}">
        <p14:creationId xmlns:p14="http://schemas.microsoft.com/office/powerpoint/2010/main" val="92379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7527823" y="1803945"/>
            <a:ext cx="3714722" cy="1154162"/>
          </a:xfrm>
        </p:spPr>
        <p:txBody>
          <a:bodyPr/>
          <a:lstStyle/>
          <a:p>
            <a:r>
              <a:rPr lang="en-US" dirty="0"/>
              <a:t>BUSINESS</a:t>
            </a:r>
            <a:br>
              <a:rPr lang="en-US" dirty="0"/>
            </a:br>
            <a:r>
              <a:rPr lang="en-US" dirty="0"/>
              <a:t>PROSPECTS</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 exercitation ullamco laboris nisi ut</a:t>
            </a:r>
          </a:p>
        </p:txBody>
      </p:sp>
      <p:grpSp>
        <p:nvGrpSpPr>
          <p:cNvPr id="82" name="Group 81">
            <a:extLst>
              <a:ext uri="{FF2B5EF4-FFF2-40B4-BE49-F238E27FC236}">
                <a16:creationId xmlns:a16="http://schemas.microsoft.com/office/drawing/2014/main" id="{FD22F99F-6957-4DDA-A4BF-A7C04E646DA3}"/>
              </a:ext>
            </a:extLst>
          </p:cNvPr>
          <p:cNvGrpSpPr/>
          <p:nvPr/>
        </p:nvGrpSpPr>
        <p:grpSpPr>
          <a:xfrm>
            <a:off x="7350843" y="-206"/>
            <a:ext cx="4864623" cy="974840"/>
            <a:chOff x="7350843" y="-206"/>
            <a:chExt cx="4864623" cy="974840"/>
          </a:xfrm>
        </p:grpSpPr>
        <p:sp>
          <p:nvSpPr>
            <p:cNvPr id="51" name="Freeform: Shape 50">
              <a:extLst>
                <a:ext uri="{FF2B5EF4-FFF2-40B4-BE49-F238E27FC236}">
                  <a16:creationId xmlns:a16="http://schemas.microsoft.com/office/drawing/2014/main" id="{46E8872D-D724-4CC3-9391-6122134DCF35}"/>
                </a:ext>
              </a:extLst>
            </p:cNvPr>
            <p:cNvSpPr/>
            <p:nvPr/>
          </p:nvSpPr>
          <p:spPr>
            <a:xfrm flipH="1">
              <a:off x="8323780" y="1713"/>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7D1BFE28-3940-46B3-8C40-41BB041D5233}"/>
                </a:ext>
              </a:extLst>
            </p:cNvPr>
            <p:cNvSpPr/>
            <p:nvPr/>
          </p:nvSpPr>
          <p:spPr>
            <a:xfrm flipH="1">
              <a:off x="11242545" y="1713"/>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w="3048"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031FDED3-E79F-4D67-BCDF-5FA95B71572C}"/>
                </a:ext>
              </a:extLst>
            </p:cNvPr>
            <p:cNvSpPr/>
            <p:nvPr/>
          </p:nvSpPr>
          <p:spPr>
            <a:xfrm flipH="1">
              <a:off x="9296701" y="1713"/>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3289DD50-EA97-46A4-88C6-C50CC5F26D8D}"/>
                </a:ext>
              </a:extLst>
            </p:cNvPr>
            <p:cNvSpPr/>
            <p:nvPr/>
          </p:nvSpPr>
          <p:spPr>
            <a:xfrm flipH="1">
              <a:off x="10269622" y="1713"/>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w="3048"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BE0482C5-46C0-4B53-A482-5FD0ACB5BE74}"/>
                </a:ext>
              </a:extLst>
            </p:cNvPr>
            <p:cNvSpPr/>
            <p:nvPr/>
          </p:nvSpPr>
          <p:spPr>
            <a:xfrm rot="10800000" flipH="1">
              <a:off x="7350843" y="-206"/>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grpSp>
      <p:sp>
        <p:nvSpPr>
          <p:cNvPr id="71" name="TextBox 70">
            <a:extLst>
              <a:ext uri="{FF2B5EF4-FFF2-40B4-BE49-F238E27FC236}">
                <a16:creationId xmlns:a16="http://schemas.microsoft.com/office/drawing/2014/main" id="{98E15E51-A37A-492B-AC96-49CD832ECF23}"/>
              </a:ext>
            </a:extLst>
          </p:cNvPr>
          <p:cNvSpPr txBox="1"/>
          <p:nvPr/>
        </p:nvSpPr>
        <p:spPr>
          <a:xfrm>
            <a:off x="6515643" y="4956052"/>
            <a:ext cx="4253517" cy="325127"/>
          </a:xfrm>
          <a:prstGeom prst="rect">
            <a:avLst/>
          </a:prstGeom>
          <a:solidFill>
            <a:schemeClr val="accent3"/>
          </a:solidFill>
          <a:ln>
            <a:noFill/>
          </a:ln>
        </p:spPr>
        <p:txBody>
          <a:bodyPr wrap="square" lIns="90000" tIns="0" rIns="90000" bIns="0" rtlCol="0" anchor="ctr" anchorCtr="0">
            <a:noAutofit/>
          </a:bodyPr>
          <a:lstStyle/>
          <a:p>
            <a:pPr algn="ctr"/>
            <a:r>
              <a:rPr lang="en-US" sz="1400" dirty="0">
                <a:solidFill>
                  <a:schemeClr val="bg1"/>
                </a:solidFill>
                <a:ea typeface="Raleway" charset="0"/>
                <a:cs typeface="Raleway" charset="0"/>
              </a:rPr>
              <a:t>Lorem ipsum dolor sit amet, consectetur</a:t>
            </a:r>
          </a:p>
        </p:txBody>
      </p:sp>
      <p:sp>
        <p:nvSpPr>
          <p:cNvPr id="73" name="Rectangle 72">
            <a:extLst>
              <a:ext uri="{FF2B5EF4-FFF2-40B4-BE49-F238E27FC236}">
                <a16:creationId xmlns:a16="http://schemas.microsoft.com/office/drawing/2014/main" id="{5D3D0D70-9B9F-4C67-A4C5-C025DBD9A9D9}"/>
              </a:ext>
            </a:extLst>
          </p:cNvPr>
          <p:cNvSpPr/>
          <p:nvPr/>
        </p:nvSpPr>
        <p:spPr bwMode="auto">
          <a:xfrm>
            <a:off x="10926859" y="4956052"/>
            <a:ext cx="315685" cy="315685"/>
          </a:xfrm>
          <a:prstGeom prst="rect">
            <a:avLst/>
          </a:prstGeom>
          <a:solidFill>
            <a:schemeClr val="accent3"/>
          </a:solidFill>
          <a:ln>
            <a:noFill/>
          </a:ln>
        </p:spPr>
        <p:txBody>
          <a:bodyPr vert="horz" wrap="square" lIns="121920" tIns="60960" rIns="121920" bIns="60960" numCol="1" rtlCol="0" anchor="ctr" anchorCtr="0" compatLnSpc="1">
            <a:prstTxWarp prst="textNoShape">
              <a:avLst/>
            </a:prstTxWarp>
          </a:bodyPr>
          <a:lstStyle/>
          <a:p>
            <a:pPr algn="ctr"/>
            <a:r>
              <a:rPr lang="en-US" sz="1400" b="1" dirty="0">
                <a:solidFill>
                  <a:schemeClr val="bg1"/>
                </a:solidFill>
                <a:ea typeface="Raleway" charset="0"/>
                <a:cs typeface="Raleway" charset="0"/>
              </a:rPr>
              <a:t>1</a:t>
            </a:r>
          </a:p>
        </p:txBody>
      </p:sp>
      <p:sp>
        <p:nvSpPr>
          <p:cNvPr id="75" name="TextBox 74">
            <a:extLst>
              <a:ext uri="{FF2B5EF4-FFF2-40B4-BE49-F238E27FC236}">
                <a16:creationId xmlns:a16="http://schemas.microsoft.com/office/drawing/2014/main" id="{C573D6C8-8080-48A2-B40E-0BC69A0D9699}"/>
              </a:ext>
            </a:extLst>
          </p:cNvPr>
          <p:cNvSpPr txBox="1"/>
          <p:nvPr/>
        </p:nvSpPr>
        <p:spPr>
          <a:xfrm>
            <a:off x="6515643" y="5413747"/>
            <a:ext cx="4253517" cy="325127"/>
          </a:xfrm>
          <a:prstGeom prst="rect">
            <a:avLst/>
          </a:prstGeom>
          <a:solidFill>
            <a:schemeClr val="accent3"/>
          </a:solidFill>
          <a:ln>
            <a:noFill/>
          </a:ln>
        </p:spPr>
        <p:txBody>
          <a:bodyPr wrap="square" lIns="90000" tIns="0" rIns="90000" bIns="0" rtlCol="0" anchor="ctr" anchorCtr="0">
            <a:noAutofit/>
          </a:bodyPr>
          <a:lstStyle>
            <a:defPPr>
              <a:defRPr lang="en-US"/>
            </a:defPPr>
            <a:lvl1pPr algn="ctr">
              <a:defRPr sz="1400">
                <a:solidFill>
                  <a:schemeClr val="bg1"/>
                </a:solidFill>
                <a:ea typeface="Raleway" charset="0"/>
                <a:cs typeface="Raleway" charset="0"/>
              </a:defRPr>
            </a:lvl1pPr>
          </a:lstStyle>
          <a:p>
            <a:r>
              <a:rPr lang="en-US" dirty="0"/>
              <a:t>Lorem ipsum dolor sit amet, consectetur</a:t>
            </a:r>
          </a:p>
        </p:txBody>
      </p:sp>
      <p:sp>
        <p:nvSpPr>
          <p:cNvPr id="77" name="Rectangle 76">
            <a:extLst>
              <a:ext uri="{FF2B5EF4-FFF2-40B4-BE49-F238E27FC236}">
                <a16:creationId xmlns:a16="http://schemas.microsoft.com/office/drawing/2014/main" id="{B8270B47-CDDD-4972-82AD-7B8AE57779A3}"/>
              </a:ext>
            </a:extLst>
          </p:cNvPr>
          <p:cNvSpPr/>
          <p:nvPr/>
        </p:nvSpPr>
        <p:spPr bwMode="auto">
          <a:xfrm>
            <a:off x="10926859" y="5413747"/>
            <a:ext cx="315685" cy="315685"/>
          </a:xfrm>
          <a:prstGeom prst="rect">
            <a:avLst/>
          </a:prstGeom>
          <a:solidFill>
            <a:schemeClr val="accent3"/>
          </a:solidFill>
          <a:ln>
            <a:noFill/>
          </a:ln>
        </p:spPr>
        <p:txBody>
          <a:bodyPr vert="horz" wrap="square" lIns="121920" tIns="60960" rIns="121920" bIns="60960" numCol="1" rtlCol="0" anchor="ctr" anchorCtr="0" compatLnSpc="1">
            <a:prstTxWarp prst="textNoShape">
              <a:avLst/>
            </a:prstTxWarp>
          </a:bodyPr>
          <a:lstStyle/>
          <a:p>
            <a:pPr algn="ctr"/>
            <a:r>
              <a:rPr lang="en-US" sz="1400" b="1" dirty="0">
                <a:solidFill>
                  <a:schemeClr val="bg1"/>
                </a:solidFill>
                <a:ea typeface="Raleway" charset="0"/>
                <a:cs typeface="Raleway" charset="0"/>
              </a:rPr>
              <a:t>2</a:t>
            </a:r>
          </a:p>
        </p:txBody>
      </p:sp>
      <p:sp>
        <p:nvSpPr>
          <p:cNvPr id="79" name="TextBox 78">
            <a:extLst>
              <a:ext uri="{FF2B5EF4-FFF2-40B4-BE49-F238E27FC236}">
                <a16:creationId xmlns:a16="http://schemas.microsoft.com/office/drawing/2014/main" id="{A04821D4-0CD3-4BD5-AC5C-89D2AD711C54}"/>
              </a:ext>
            </a:extLst>
          </p:cNvPr>
          <p:cNvSpPr txBox="1"/>
          <p:nvPr/>
        </p:nvSpPr>
        <p:spPr>
          <a:xfrm>
            <a:off x="6515643" y="5880884"/>
            <a:ext cx="4253517" cy="325127"/>
          </a:xfrm>
          <a:prstGeom prst="rect">
            <a:avLst/>
          </a:prstGeom>
          <a:solidFill>
            <a:schemeClr val="accent3"/>
          </a:solidFill>
          <a:ln>
            <a:noFill/>
          </a:ln>
        </p:spPr>
        <p:txBody>
          <a:bodyPr wrap="square" lIns="90000" tIns="0" rIns="90000" bIns="0" rtlCol="0" anchor="ctr" anchorCtr="0">
            <a:noAutofit/>
          </a:bodyPr>
          <a:lstStyle>
            <a:defPPr>
              <a:defRPr lang="en-US"/>
            </a:defPPr>
            <a:lvl1pPr algn="ctr">
              <a:defRPr sz="1400">
                <a:solidFill>
                  <a:schemeClr val="bg1"/>
                </a:solidFill>
                <a:ea typeface="Raleway" charset="0"/>
                <a:cs typeface="Raleway" charset="0"/>
              </a:defRPr>
            </a:lvl1pPr>
          </a:lstStyle>
          <a:p>
            <a:r>
              <a:rPr lang="en-US" dirty="0"/>
              <a:t>Lorem ipsum dolor sit amet, consectetur</a:t>
            </a:r>
          </a:p>
        </p:txBody>
      </p:sp>
      <p:sp>
        <p:nvSpPr>
          <p:cNvPr id="81" name="Rectangle 80">
            <a:extLst>
              <a:ext uri="{FF2B5EF4-FFF2-40B4-BE49-F238E27FC236}">
                <a16:creationId xmlns:a16="http://schemas.microsoft.com/office/drawing/2014/main" id="{1B584814-0902-4C26-8CA4-D7FD7629751C}"/>
              </a:ext>
            </a:extLst>
          </p:cNvPr>
          <p:cNvSpPr/>
          <p:nvPr/>
        </p:nvSpPr>
        <p:spPr bwMode="auto">
          <a:xfrm>
            <a:off x="10926859" y="5880884"/>
            <a:ext cx="315685" cy="315685"/>
          </a:xfrm>
          <a:prstGeom prst="rect">
            <a:avLst/>
          </a:prstGeom>
          <a:solidFill>
            <a:schemeClr val="accent3"/>
          </a:solidFill>
          <a:ln>
            <a:noFill/>
          </a:ln>
        </p:spPr>
        <p:txBody>
          <a:bodyPr vert="horz" wrap="square" lIns="121920" tIns="60960" rIns="121920" bIns="60960" numCol="1" rtlCol="0" anchor="ctr" anchorCtr="0" compatLnSpc="1">
            <a:prstTxWarp prst="textNoShape">
              <a:avLst/>
            </a:prstTxWarp>
          </a:bodyPr>
          <a:lstStyle/>
          <a:p>
            <a:pPr algn="ctr"/>
            <a:r>
              <a:rPr lang="en-US" sz="1400" b="1" dirty="0">
                <a:solidFill>
                  <a:schemeClr val="bg1"/>
                </a:solidFill>
                <a:ea typeface="Raleway" charset="0"/>
                <a:cs typeface="Raleway" charset="0"/>
              </a:rPr>
              <a:t>3</a:t>
            </a:r>
          </a:p>
        </p:txBody>
      </p:sp>
      <p:pic>
        <p:nvPicPr>
          <p:cNvPr id="9" name="Picture Placeholder 8" descr="Application&#10;&#10;Description automatically generated with medium confidence">
            <a:extLst>
              <a:ext uri="{FF2B5EF4-FFF2-40B4-BE49-F238E27FC236}">
                <a16:creationId xmlns:a16="http://schemas.microsoft.com/office/drawing/2014/main" id="{65EF9A55-70E4-483F-8880-BA2803D6AF67}"/>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113" r="2113"/>
          <a:stretch>
            <a:fillRect/>
          </a:stretch>
        </p:blipFill>
        <p:spPr/>
      </p:pic>
      <p:pic>
        <p:nvPicPr>
          <p:cNvPr id="14" name="Picture Placeholder 13" descr="Application&#10;&#10;Description automatically generated with medium confidence">
            <a:extLst>
              <a:ext uri="{FF2B5EF4-FFF2-40B4-BE49-F238E27FC236}">
                <a16:creationId xmlns:a16="http://schemas.microsoft.com/office/drawing/2014/main" id="{8129F195-F40C-4084-8A45-1899DDCB6C04}"/>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2481" r="2481"/>
          <a:stretch>
            <a:fillRect/>
          </a:stretch>
        </p:blipFill>
        <p:spPr/>
      </p:pic>
      <p:pic>
        <p:nvPicPr>
          <p:cNvPr id="12" name="Picture Placeholder 11" descr="Application&#10;&#10;Description automatically generated with medium confidence">
            <a:extLst>
              <a:ext uri="{FF2B5EF4-FFF2-40B4-BE49-F238E27FC236}">
                <a16:creationId xmlns:a16="http://schemas.microsoft.com/office/drawing/2014/main" id="{010A6985-5097-4A7E-BB86-0F4334550215}"/>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0528" b="10528"/>
          <a:stretch>
            <a:fillRect/>
          </a:stretch>
        </p:blipFill>
        <p:spPr/>
      </p:pic>
    </p:spTree>
    <p:extLst>
      <p:ext uri="{BB962C8B-B14F-4D97-AF65-F5344CB8AC3E}">
        <p14:creationId xmlns:p14="http://schemas.microsoft.com/office/powerpoint/2010/main" val="349918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2612D19-CFB2-4D24-886C-947FC06B0C5B}"/>
              </a:ext>
            </a:extLst>
          </p:cNvPr>
          <p:cNvSpPr/>
          <p:nvPr/>
        </p:nvSpPr>
        <p:spPr>
          <a:xfrm>
            <a:off x="4023360" y="3923148"/>
            <a:ext cx="8175939" cy="29348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2752436" y="680394"/>
            <a:ext cx="4758414" cy="1731243"/>
          </a:xfrm>
        </p:spPr>
        <p:txBody>
          <a:bodyPr/>
          <a:lstStyle/>
          <a:p>
            <a:r>
              <a:rPr lang="en-US" dirty="0"/>
              <a:t>MONTHLY</a:t>
            </a:r>
            <a:br>
              <a:rPr lang="en-US" dirty="0"/>
            </a:br>
            <a:r>
              <a:rPr lang="en-US" dirty="0"/>
              <a:t>SALES PROSPECT</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a:t>
            </a:r>
          </a:p>
        </p:txBody>
      </p:sp>
      <p:sp>
        <p:nvSpPr>
          <p:cNvPr id="26" name="Text Placeholder 25">
            <a:extLst>
              <a:ext uri="{FF2B5EF4-FFF2-40B4-BE49-F238E27FC236}">
                <a16:creationId xmlns:a16="http://schemas.microsoft.com/office/drawing/2014/main" id="{C8ECA9C9-7AF2-445B-ACED-A9BC04FB3F7D}"/>
              </a:ext>
            </a:extLst>
          </p:cNvPr>
          <p:cNvSpPr>
            <a:spLocks noGrp="1"/>
          </p:cNvSpPr>
          <p:nvPr>
            <p:ph type="body" sz="quarter" idx="17"/>
          </p:nvPr>
        </p:nvSpPr>
        <p:spPr/>
        <p:txBody>
          <a:bodyPr/>
          <a:lstStyle/>
          <a:p>
            <a:r>
              <a:rPr lang="en-US" dirty="0"/>
              <a:t>Lorem ipsum dolor sit amet, consectetur adipiscing elit, sed do eiusmod tempor incididunt ut labore et dolore magna aliqua. Ut enim ad minim veniam, quis nostrud</a:t>
            </a:r>
          </a:p>
        </p:txBody>
      </p:sp>
      <p:sp>
        <p:nvSpPr>
          <p:cNvPr id="64" name="Text Placeholder 63">
            <a:extLst>
              <a:ext uri="{FF2B5EF4-FFF2-40B4-BE49-F238E27FC236}">
                <a16:creationId xmlns:a16="http://schemas.microsoft.com/office/drawing/2014/main" id="{B1223842-C847-40E3-8382-DEB078096AE7}"/>
              </a:ext>
            </a:extLst>
          </p:cNvPr>
          <p:cNvSpPr>
            <a:spLocks noGrp="1"/>
          </p:cNvSpPr>
          <p:nvPr>
            <p:ph type="body" sz="quarter" idx="18"/>
          </p:nvPr>
        </p:nvSpPr>
        <p:spPr/>
        <p:txBody>
          <a:bodyPr/>
          <a:lstStyle/>
          <a:p>
            <a:r>
              <a:rPr lang="en-US" b="1" dirty="0"/>
              <a:t>3K</a:t>
            </a:r>
          </a:p>
        </p:txBody>
      </p:sp>
      <p:grpSp>
        <p:nvGrpSpPr>
          <p:cNvPr id="87" name="Group 86">
            <a:extLst>
              <a:ext uri="{FF2B5EF4-FFF2-40B4-BE49-F238E27FC236}">
                <a16:creationId xmlns:a16="http://schemas.microsoft.com/office/drawing/2014/main" id="{B09437A6-8D15-4065-A574-DDD9B9B135E4}"/>
              </a:ext>
            </a:extLst>
          </p:cNvPr>
          <p:cNvGrpSpPr/>
          <p:nvPr/>
        </p:nvGrpSpPr>
        <p:grpSpPr>
          <a:xfrm>
            <a:off x="-32017" y="35301"/>
            <a:ext cx="1945843" cy="3887845"/>
            <a:chOff x="-32017" y="35301"/>
            <a:chExt cx="1945843" cy="3887845"/>
          </a:xfrm>
        </p:grpSpPr>
        <p:sp>
          <p:nvSpPr>
            <p:cNvPr id="44" name="Freeform: Shape 43">
              <a:extLst>
                <a:ext uri="{FF2B5EF4-FFF2-40B4-BE49-F238E27FC236}">
                  <a16:creationId xmlns:a16="http://schemas.microsoft.com/office/drawing/2014/main" id="{EF1F28AB-D061-4B85-87C5-A9B472707906}"/>
                </a:ext>
              </a:extLst>
            </p:cNvPr>
            <p:cNvSpPr/>
            <p:nvPr/>
          </p:nvSpPr>
          <p:spPr>
            <a:xfrm flipH="1">
              <a:off x="-32017" y="1004382"/>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259D4530-F10B-4FD1-9889-80FCCAC428CF}"/>
                </a:ext>
              </a:extLst>
            </p:cNvPr>
            <p:cNvSpPr/>
            <p:nvPr/>
          </p:nvSpPr>
          <p:spPr>
            <a:xfrm flipH="1">
              <a:off x="-32017" y="2950225"/>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18F3B5E0-215E-4C8C-93F9-47B81D39B6DD}"/>
                </a:ext>
              </a:extLst>
            </p:cNvPr>
            <p:cNvSpPr/>
            <p:nvPr/>
          </p:nvSpPr>
          <p:spPr>
            <a:xfrm flipH="1">
              <a:off x="-32017" y="1977303"/>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BE0482C5-46C0-4B53-A482-5FD0ACB5BE74}"/>
                </a:ext>
              </a:extLst>
            </p:cNvPr>
            <p:cNvSpPr/>
            <p:nvPr/>
          </p:nvSpPr>
          <p:spPr>
            <a:xfrm flipH="1">
              <a:off x="-32017" y="35301"/>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CE6F373D-329B-4CF1-8757-B52EBD5324A4}"/>
                </a:ext>
              </a:extLst>
            </p:cNvPr>
            <p:cNvSpPr/>
            <p:nvPr/>
          </p:nvSpPr>
          <p:spPr>
            <a:xfrm flipH="1">
              <a:off x="940905" y="2950225"/>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6D18393B-BC47-4431-85CB-2D4E8A10C8D3}"/>
                </a:ext>
              </a:extLst>
            </p:cNvPr>
            <p:cNvSpPr/>
            <p:nvPr/>
          </p:nvSpPr>
          <p:spPr>
            <a:xfrm flipH="1">
              <a:off x="940905" y="1977303"/>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w="3048" cap="flat">
              <a:noFill/>
              <a:prstDash val="solid"/>
              <a:miter/>
            </a:ln>
          </p:spPr>
          <p:txBody>
            <a:bodyPr rtlCol="0" anchor="ctr"/>
            <a:lstStyle/>
            <a:p>
              <a:endParaRPr lang="en-US" dirty="0"/>
            </a:p>
          </p:txBody>
        </p:sp>
      </p:grpSp>
      <p:pic>
        <p:nvPicPr>
          <p:cNvPr id="7" name="Picture Placeholder 6" descr="Application&#10;&#10;Description automatically generated with medium confidence">
            <a:extLst>
              <a:ext uri="{FF2B5EF4-FFF2-40B4-BE49-F238E27FC236}">
                <a16:creationId xmlns:a16="http://schemas.microsoft.com/office/drawing/2014/main" id="{57383781-F862-4994-8771-155172C53D2A}"/>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2044" r="22044"/>
          <a:stretch>
            <a:fillRect/>
          </a:stretch>
        </p:blipFill>
        <p:spPr/>
      </p:pic>
      <p:pic>
        <p:nvPicPr>
          <p:cNvPr id="9" name="Picture Placeholder 8" descr="Application&#10;&#10;Description automatically generated with medium confidence">
            <a:extLst>
              <a:ext uri="{FF2B5EF4-FFF2-40B4-BE49-F238E27FC236}">
                <a16:creationId xmlns:a16="http://schemas.microsoft.com/office/drawing/2014/main" id="{EA2BE782-F092-48FA-BC91-FBE0F9CEAEE0}"/>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1906" b="11906"/>
          <a:stretch>
            <a:fillRect/>
          </a:stretch>
        </p:blipFill>
        <p:spPr/>
      </p:pic>
    </p:spTree>
    <p:extLst>
      <p:ext uri="{BB962C8B-B14F-4D97-AF65-F5344CB8AC3E}">
        <p14:creationId xmlns:p14="http://schemas.microsoft.com/office/powerpoint/2010/main" val="38903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4EA4B916-2960-4D7C-AC7A-88E2D307484E}"/>
              </a:ext>
            </a:extLst>
          </p:cNvPr>
          <p:cNvSpPr/>
          <p:nvPr/>
        </p:nvSpPr>
        <p:spPr>
          <a:xfrm>
            <a:off x="-57150" y="2724432"/>
            <a:ext cx="2534133" cy="1409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1F35D90F-4F22-419F-81DA-17A370E9F958}"/>
              </a:ext>
            </a:extLst>
          </p:cNvPr>
          <p:cNvGrpSpPr/>
          <p:nvPr/>
        </p:nvGrpSpPr>
        <p:grpSpPr>
          <a:xfrm>
            <a:off x="-1001" y="-7627"/>
            <a:ext cx="2026908" cy="2026923"/>
            <a:chOff x="-1001" y="-7627"/>
            <a:chExt cx="2026908" cy="2026923"/>
          </a:xfrm>
        </p:grpSpPr>
        <p:sp>
          <p:nvSpPr>
            <p:cNvPr id="63" name="Freeform: Shape 62">
              <a:extLst>
                <a:ext uri="{FF2B5EF4-FFF2-40B4-BE49-F238E27FC236}">
                  <a16:creationId xmlns:a16="http://schemas.microsoft.com/office/drawing/2014/main" id="{A63BEB39-89B8-48D4-98CD-9124B82410D2}"/>
                </a:ext>
              </a:extLst>
            </p:cNvPr>
            <p:cNvSpPr/>
            <p:nvPr/>
          </p:nvSpPr>
          <p:spPr>
            <a:xfrm rot="16200000">
              <a:off x="1012454" y="1005843"/>
              <a:ext cx="1013453" cy="1013453"/>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4289FD1-8F7E-438F-8D9C-6925FA2F4CA4}"/>
                </a:ext>
              </a:extLst>
            </p:cNvPr>
            <p:cNvSpPr/>
            <p:nvPr/>
          </p:nvSpPr>
          <p:spPr>
            <a:xfrm rot="16200000">
              <a:off x="-1001" y="1005843"/>
              <a:ext cx="1013453" cy="1013453"/>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084A7AD5-7D80-46A0-9770-17CB237FB0BF}"/>
                </a:ext>
              </a:extLst>
            </p:cNvPr>
            <p:cNvSpPr/>
            <p:nvPr/>
          </p:nvSpPr>
          <p:spPr>
            <a:xfrm rot="5400000">
              <a:off x="1001" y="-7627"/>
              <a:ext cx="1013453" cy="1013453"/>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E53ECC6-E7D6-49AF-8856-E25E80E4DAAC}"/>
                </a:ext>
              </a:extLst>
            </p:cNvPr>
            <p:cNvSpPr/>
            <p:nvPr/>
          </p:nvSpPr>
          <p:spPr>
            <a:xfrm rot="5400000">
              <a:off x="1010455" y="-7627"/>
              <a:ext cx="1013453" cy="1013453"/>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3"/>
            </a:solidFill>
            <a:ln w="3048" cap="flat">
              <a:noFill/>
              <a:prstDash val="solid"/>
              <a:miter/>
            </a:ln>
          </p:spPr>
          <p:txBody>
            <a:bodyPr rtlCol="0" anchor="ctr"/>
            <a:lstStyle/>
            <a:p>
              <a:endParaRPr lang="en-US"/>
            </a:p>
          </p:txBody>
        </p:sp>
      </p:grpSp>
      <p:sp>
        <p:nvSpPr>
          <p:cNvPr id="67" name="Rectangle 66">
            <a:extLst>
              <a:ext uri="{FF2B5EF4-FFF2-40B4-BE49-F238E27FC236}">
                <a16:creationId xmlns:a16="http://schemas.microsoft.com/office/drawing/2014/main" id="{767E7667-C641-41DE-BD83-57C3FB9A31C6}"/>
              </a:ext>
            </a:extLst>
          </p:cNvPr>
          <p:cNvSpPr/>
          <p:nvPr/>
        </p:nvSpPr>
        <p:spPr>
          <a:xfrm>
            <a:off x="-57151" y="4669980"/>
            <a:ext cx="2534133" cy="14091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46E960F-43B7-4785-B3A3-2FC6BBB2C848}"/>
              </a:ext>
            </a:extLst>
          </p:cNvPr>
          <p:cNvSpPr/>
          <p:nvPr/>
        </p:nvSpPr>
        <p:spPr>
          <a:xfrm>
            <a:off x="9824761" y="2724432"/>
            <a:ext cx="2534133" cy="14091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02134931-3734-491C-B3CC-4DB65A0A07BC}"/>
              </a:ext>
            </a:extLst>
          </p:cNvPr>
          <p:cNvSpPr/>
          <p:nvPr/>
        </p:nvSpPr>
        <p:spPr>
          <a:xfrm>
            <a:off x="9824761" y="4671752"/>
            <a:ext cx="2534133" cy="14091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7">
            <a:extLst>
              <a:ext uri="{FF2B5EF4-FFF2-40B4-BE49-F238E27FC236}">
                <a16:creationId xmlns:a16="http://schemas.microsoft.com/office/drawing/2014/main" id="{1246AAEB-B074-43CB-943A-B84CF82215B8}"/>
              </a:ext>
            </a:extLst>
          </p:cNvPr>
          <p:cNvSpPr>
            <a:spLocks noGrp="1"/>
          </p:cNvSpPr>
          <p:nvPr>
            <p:ph type="body" sz="quarter" idx="32"/>
          </p:nvPr>
        </p:nvSpPr>
        <p:spPr/>
        <p:txBody>
          <a:bodyPr/>
          <a:lstStyle/>
          <a:p>
            <a:r>
              <a:rPr lang="en-US"/>
              <a:t>Subtitle example</a:t>
            </a:r>
          </a:p>
        </p:txBody>
      </p:sp>
      <p:sp>
        <p:nvSpPr>
          <p:cNvPr id="41" name="Text Placeholder 40">
            <a:extLst>
              <a:ext uri="{FF2B5EF4-FFF2-40B4-BE49-F238E27FC236}">
                <a16:creationId xmlns:a16="http://schemas.microsoft.com/office/drawing/2014/main" id="{C92A91E6-C8B6-426A-991B-4B21077BFD2F}"/>
              </a:ext>
            </a:extLst>
          </p:cNvPr>
          <p:cNvSpPr>
            <a:spLocks noGrp="1"/>
          </p:cNvSpPr>
          <p:nvPr>
            <p:ph type="body" sz="quarter" idx="33"/>
          </p:nvPr>
        </p:nvSpPr>
        <p:spPr>
          <a:xfrm>
            <a:off x="2753631" y="3247892"/>
            <a:ext cx="3342369" cy="612475"/>
          </a:xfrm>
        </p:spPr>
        <p:txBody>
          <a:bodyPr/>
          <a:lstStyle/>
          <a:p>
            <a:r>
              <a:rPr lang="en-US"/>
              <a:t>Lorem ipsum dolor sit amet, consectetur adipiscing elit, </a:t>
            </a:r>
          </a:p>
        </p:txBody>
      </p:sp>
      <p:sp>
        <p:nvSpPr>
          <p:cNvPr id="10" name="Title 9">
            <a:extLst>
              <a:ext uri="{FF2B5EF4-FFF2-40B4-BE49-F238E27FC236}">
                <a16:creationId xmlns:a16="http://schemas.microsoft.com/office/drawing/2014/main" id="{C848D792-FA7A-48A4-B094-C8ACC1E866CF}"/>
              </a:ext>
            </a:extLst>
          </p:cNvPr>
          <p:cNvSpPr>
            <a:spLocks noGrp="1"/>
          </p:cNvSpPr>
          <p:nvPr>
            <p:ph type="title"/>
          </p:nvPr>
        </p:nvSpPr>
        <p:spPr>
          <a:xfrm>
            <a:off x="2319602" y="596843"/>
            <a:ext cx="5107619" cy="550985"/>
          </a:xfrm>
        </p:spPr>
        <p:txBody>
          <a:bodyPr/>
          <a:lstStyle/>
          <a:p>
            <a:r>
              <a:rPr lang="en-US"/>
              <a:t>OUR PARTNERS</a:t>
            </a:r>
          </a:p>
        </p:txBody>
      </p:sp>
      <p:sp>
        <p:nvSpPr>
          <p:cNvPr id="5" name="Text Placeholder 4">
            <a:extLst>
              <a:ext uri="{FF2B5EF4-FFF2-40B4-BE49-F238E27FC236}">
                <a16:creationId xmlns:a16="http://schemas.microsoft.com/office/drawing/2014/main" id="{F66CF897-8E90-4241-84C4-EE9B31EF40D8}"/>
              </a:ext>
            </a:extLst>
          </p:cNvPr>
          <p:cNvSpPr>
            <a:spLocks noGrp="1"/>
          </p:cNvSpPr>
          <p:nvPr>
            <p:ph type="body" sz="quarter" idx="41"/>
          </p:nvPr>
        </p:nvSpPr>
        <p:spPr/>
        <p:txBody>
          <a:bodyPr/>
          <a:lstStyle/>
          <a:p>
            <a:r>
              <a:rPr lang="en-US"/>
              <a:t>Add your subtitle</a:t>
            </a:r>
          </a:p>
        </p:txBody>
      </p:sp>
      <p:sp>
        <p:nvSpPr>
          <p:cNvPr id="44" name="Text Placeholder 43">
            <a:extLst>
              <a:ext uri="{FF2B5EF4-FFF2-40B4-BE49-F238E27FC236}">
                <a16:creationId xmlns:a16="http://schemas.microsoft.com/office/drawing/2014/main" id="{07FB5AF3-F864-4031-9654-49A69168484C}"/>
              </a:ext>
            </a:extLst>
          </p:cNvPr>
          <p:cNvSpPr>
            <a:spLocks noGrp="1"/>
          </p:cNvSpPr>
          <p:nvPr>
            <p:ph type="body" sz="quarter" idx="42"/>
          </p:nvPr>
        </p:nvSpPr>
        <p:spPr>
          <a:xfrm>
            <a:off x="2753630" y="4861042"/>
            <a:ext cx="3342368" cy="249299"/>
          </a:xfrm>
        </p:spPr>
        <p:txBody>
          <a:bodyPr/>
          <a:lstStyle/>
          <a:p>
            <a:r>
              <a:rPr lang="en-US"/>
              <a:t>Subtitle example</a:t>
            </a:r>
          </a:p>
        </p:txBody>
      </p:sp>
      <p:sp>
        <p:nvSpPr>
          <p:cNvPr id="45" name="Text Placeholder 44">
            <a:extLst>
              <a:ext uri="{FF2B5EF4-FFF2-40B4-BE49-F238E27FC236}">
                <a16:creationId xmlns:a16="http://schemas.microsoft.com/office/drawing/2014/main" id="{5F6DF7E2-D6B0-48C4-A837-887C8315FF15}"/>
              </a:ext>
            </a:extLst>
          </p:cNvPr>
          <p:cNvSpPr>
            <a:spLocks noGrp="1"/>
          </p:cNvSpPr>
          <p:nvPr>
            <p:ph type="body" sz="quarter" idx="43"/>
          </p:nvPr>
        </p:nvSpPr>
        <p:spPr>
          <a:xfrm>
            <a:off x="2753630" y="5193440"/>
            <a:ext cx="3342369" cy="612475"/>
          </a:xfrm>
        </p:spPr>
        <p:txBody>
          <a:bodyPr/>
          <a:lstStyle/>
          <a:p>
            <a:r>
              <a:rPr lang="en-US"/>
              <a:t>Lorem ipsum dolor sit amet, consectetur adipiscing elit, </a:t>
            </a:r>
          </a:p>
        </p:txBody>
      </p:sp>
      <p:sp>
        <p:nvSpPr>
          <p:cNvPr id="49" name="Text Placeholder 48">
            <a:extLst>
              <a:ext uri="{FF2B5EF4-FFF2-40B4-BE49-F238E27FC236}">
                <a16:creationId xmlns:a16="http://schemas.microsoft.com/office/drawing/2014/main" id="{4C88C8F0-BF5F-4011-B5E6-0B6FD593DFB9}"/>
              </a:ext>
            </a:extLst>
          </p:cNvPr>
          <p:cNvSpPr>
            <a:spLocks noGrp="1"/>
          </p:cNvSpPr>
          <p:nvPr>
            <p:ph type="body" sz="quarter" idx="45"/>
          </p:nvPr>
        </p:nvSpPr>
        <p:spPr>
          <a:xfrm>
            <a:off x="6205746" y="2915494"/>
            <a:ext cx="3342368" cy="249299"/>
          </a:xfrm>
        </p:spPr>
        <p:txBody>
          <a:bodyPr/>
          <a:lstStyle/>
          <a:p>
            <a:r>
              <a:rPr lang="en-US"/>
              <a:t>Subtitle example</a:t>
            </a:r>
          </a:p>
        </p:txBody>
      </p:sp>
      <p:sp>
        <p:nvSpPr>
          <p:cNvPr id="50" name="Text Placeholder 49">
            <a:extLst>
              <a:ext uri="{FF2B5EF4-FFF2-40B4-BE49-F238E27FC236}">
                <a16:creationId xmlns:a16="http://schemas.microsoft.com/office/drawing/2014/main" id="{0C7B05A7-D40F-4213-BE3D-CECB52E1CEC0}"/>
              </a:ext>
            </a:extLst>
          </p:cNvPr>
          <p:cNvSpPr>
            <a:spLocks noGrp="1"/>
          </p:cNvSpPr>
          <p:nvPr>
            <p:ph type="body" sz="quarter" idx="46"/>
          </p:nvPr>
        </p:nvSpPr>
        <p:spPr>
          <a:xfrm>
            <a:off x="6205746" y="3247892"/>
            <a:ext cx="3342369" cy="612475"/>
          </a:xfrm>
        </p:spPr>
        <p:txBody>
          <a:bodyPr/>
          <a:lstStyle/>
          <a:p>
            <a:r>
              <a:rPr lang="en-US"/>
              <a:t>Lorem ipsum dolor sit amet, consectetur adipiscing elit, </a:t>
            </a:r>
          </a:p>
        </p:txBody>
      </p:sp>
      <p:sp>
        <p:nvSpPr>
          <p:cNvPr id="52" name="Text Placeholder 51">
            <a:extLst>
              <a:ext uri="{FF2B5EF4-FFF2-40B4-BE49-F238E27FC236}">
                <a16:creationId xmlns:a16="http://schemas.microsoft.com/office/drawing/2014/main" id="{C90A6CB8-8C82-4456-A739-063A72B3EF30}"/>
              </a:ext>
            </a:extLst>
          </p:cNvPr>
          <p:cNvSpPr>
            <a:spLocks noGrp="1"/>
          </p:cNvSpPr>
          <p:nvPr>
            <p:ph type="body" sz="quarter" idx="48"/>
          </p:nvPr>
        </p:nvSpPr>
        <p:spPr>
          <a:xfrm>
            <a:off x="6205745" y="4861042"/>
            <a:ext cx="3342368" cy="249299"/>
          </a:xfrm>
        </p:spPr>
        <p:txBody>
          <a:bodyPr/>
          <a:lstStyle/>
          <a:p>
            <a:r>
              <a:rPr lang="en-US"/>
              <a:t>Subtitle example</a:t>
            </a:r>
          </a:p>
        </p:txBody>
      </p:sp>
      <p:sp>
        <p:nvSpPr>
          <p:cNvPr id="53" name="Text Placeholder 52">
            <a:extLst>
              <a:ext uri="{FF2B5EF4-FFF2-40B4-BE49-F238E27FC236}">
                <a16:creationId xmlns:a16="http://schemas.microsoft.com/office/drawing/2014/main" id="{1F17AC15-D9D2-44BB-AABE-2FDC6CB064CF}"/>
              </a:ext>
            </a:extLst>
          </p:cNvPr>
          <p:cNvSpPr>
            <a:spLocks noGrp="1"/>
          </p:cNvSpPr>
          <p:nvPr>
            <p:ph type="body" sz="quarter" idx="49"/>
          </p:nvPr>
        </p:nvSpPr>
        <p:spPr>
          <a:xfrm>
            <a:off x="6205745" y="5193440"/>
            <a:ext cx="3342369" cy="612475"/>
          </a:xfrm>
        </p:spPr>
        <p:txBody>
          <a:bodyPr/>
          <a:lstStyle/>
          <a:p>
            <a:r>
              <a:rPr lang="en-US"/>
              <a:t>Lorem ipsum dolor sit amet, consectetur adipiscing elit, </a:t>
            </a:r>
          </a:p>
        </p:txBody>
      </p:sp>
      <p:pic>
        <p:nvPicPr>
          <p:cNvPr id="13" name="Picture Placeholder 12" descr="Application&#10;&#10;Description automatically generated with medium confidence">
            <a:extLst>
              <a:ext uri="{FF2B5EF4-FFF2-40B4-BE49-F238E27FC236}">
                <a16:creationId xmlns:a16="http://schemas.microsoft.com/office/drawing/2014/main" id="{EBB6DAFF-F2A3-4CAF-A86D-2B3984F1E05A}"/>
              </a:ext>
            </a:extLst>
          </p:cNvPr>
          <p:cNvPicPr>
            <a:picLocks noGrp="1" noChangeAspect="1"/>
          </p:cNvPicPr>
          <p:nvPr>
            <p:ph type="pic" sz="quarter" idx="34"/>
          </p:nvPr>
        </p:nvPicPr>
        <p:blipFill>
          <a:blip r:embed="rId2">
            <a:extLst>
              <a:ext uri="{28A0092B-C50C-407E-A947-70E740481C1C}">
                <a14:useLocalDpi xmlns:a14="http://schemas.microsoft.com/office/drawing/2010/main" val="0"/>
              </a:ext>
            </a:extLst>
          </a:blip>
          <a:srcRect t="4594" b="4594"/>
          <a:stretch>
            <a:fillRect/>
          </a:stretch>
        </p:blipFill>
        <p:spPr/>
      </p:pic>
      <p:pic>
        <p:nvPicPr>
          <p:cNvPr id="15" name="Picture Placeholder 14" descr="Application&#10;&#10;Description automatically generated with medium confidence">
            <a:extLst>
              <a:ext uri="{FF2B5EF4-FFF2-40B4-BE49-F238E27FC236}">
                <a16:creationId xmlns:a16="http://schemas.microsoft.com/office/drawing/2014/main" id="{1CDBB13D-4DE1-4E7E-8BCB-2A54EC23A3AF}"/>
              </a:ext>
            </a:extLst>
          </p:cNvPr>
          <p:cNvPicPr>
            <a:picLocks noGrp="1" noChangeAspect="1"/>
          </p:cNvPicPr>
          <p:nvPr>
            <p:ph type="pic" sz="quarter" idx="44"/>
          </p:nvPr>
        </p:nvPicPr>
        <p:blipFill>
          <a:blip r:embed="rId2">
            <a:extLst>
              <a:ext uri="{28A0092B-C50C-407E-A947-70E740481C1C}">
                <a14:useLocalDpi xmlns:a14="http://schemas.microsoft.com/office/drawing/2010/main" val="0"/>
              </a:ext>
            </a:extLst>
          </a:blip>
          <a:srcRect t="4645" b="4645"/>
          <a:stretch>
            <a:fillRect/>
          </a:stretch>
        </p:blipFill>
        <p:spPr/>
      </p:pic>
      <p:pic>
        <p:nvPicPr>
          <p:cNvPr id="17" name="Picture Placeholder 16" descr="Application&#10;&#10;Description automatically generated with medium confidence">
            <a:extLst>
              <a:ext uri="{FF2B5EF4-FFF2-40B4-BE49-F238E27FC236}">
                <a16:creationId xmlns:a16="http://schemas.microsoft.com/office/drawing/2014/main" id="{0663E820-6BA9-4152-8788-40F02AA25C54}"/>
              </a:ext>
            </a:extLst>
          </p:cNvPr>
          <p:cNvPicPr>
            <a:picLocks noGrp="1" noChangeAspect="1"/>
          </p:cNvPicPr>
          <p:nvPr>
            <p:ph type="pic" sz="quarter" idx="47"/>
          </p:nvPr>
        </p:nvPicPr>
        <p:blipFill>
          <a:blip r:embed="rId2">
            <a:extLst>
              <a:ext uri="{28A0092B-C50C-407E-A947-70E740481C1C}">
                <a14:useLocalDpi xmlns:a14="http://schemas.microsoft.com/office/drawing/2010/main" val="0"/>
              </a:ext>
            </a:extLst>
          </a:blip>
          <a:srcRect t="4594" b="4594"/>
          <a:stretch>
            <a:fillRect/>
          </a:stretch>
        </p:blipFill>
        <p:spPr/>
      </p:pic>
      <p:pic>
        <p:nvPicPr>
          <p:cNvPr id="19" name="Picture Placeholder 18" descr="Application&#10;&#10;Description automatically generated with medium confidence">
            <a:extLst>
              <a:ext uri="{FF2B5EF4-FFF2-40B4-BE49-F238E27FC236}">
                <a16:creationId xmlns:a16="http://schemas.microsoft.com/office/drawing/2014/main" id="{EFE447A6-EB53-4D20-BBC7-DFFDE86A126E}"/>
              </a:ext>
            </a:extLst>
          </p:cNvPr>
          <p:cNvPicPr>
            <a:picLocks noGrp="1" noChangeAspect="1"/>
          </p:cNvPicPr>
          <p:nvPr>
            <p:ph type="pic" sz="quarter" idx="50"/>
          </p:nvPr>
        </p:nvPicPr>
        <p:blipFill>
          <a:blip r:embed="rId2">
            <a:extLst>
              <a:ext uri="{28A0092B-C50C-407E-A947-70E740481C1C}">
                <a14:useLocalDpi xmlns:a14="http://schemas.microsoft.com/office/drawing/2010/main" val="0"/>
              </a:ext>
            </a:extLst>
          </a:blip>
          <a:srcRect t="4645" b="4645"/>
          <a:stretch>
            <a:fillRect/>
          </a:stretch>
        </p:blipFill>
        <p:spPr/>
      </p:pic>
    </p:spTree>
    <p:extLst>
      <p:ext uri="{BB962C8B-B14F-4D97-AF65-F5344CB8AC3E}">
        <p14:creationId xmlns:p14="http://schemas.microsoft.com/office/powerpoint/2010/main" val="170966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A654D048-0FF1-4BA0-B6FF-3EF700173691}"/>
              </a:ext>
            </a:extLst>
          </p:cNvPr>
          <p:cNvSpPr/>
          <p:nvPr/>
        </p:nvSpPr>
        <p:spPr>
          <a:xfrm>
            <a:off x="0" y="0"/>
            <a:ext cx="955598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2971324" y="1386672"/>
            <a:ext cx="4028128" cy="1731243"/>
          </a:xfrm>
        </p:spPr>
        <p:txBody>
          <a:bodyPr/>
          <a:lstStyle/>
          <a:p>
            <a:r>
              <a:rPr lang="en-US" dirty="0"/>
              <a:t>LAUNCHING</a:t>
            </a:r>
            <a:br>
              <a:rPr lang="en-US" dirty="0"/>
            </a:br>
            <a:r>
              <a:rPr lang="en-US" dirty="0"/>
              <a:t>PRESENTATION</a:t>
            </a:r>
            <a:br>
              <a:rPr lang="en-US" dirty="0"/>
            </a:br>
            <a:r>
              <a:rPr lang="en-US" dirty="0"/>
              <a:t>TEMPLATE</a:t>
            </a:r>
          </a:p>
        </p:txBody>
      </p:sp>
      <p:sp>
        <p:nvSpPr>
          <p:cNvPr id="22" name="Text Placeholder 21">
            <a:extLst>
              <a:ext uri="{FF2B5EF4-FFF2-40B4-BE49-F238E27FC236}">
                <a16:creationId xmlns:a16="http://schemas.microsoft.com/office/drawing/2014/main" id="{651D66B2-6C7F-41C4-9B6A-6497ABCD2DCF}"/>
              </a:ext>
            </a:extLst>
          </p:cNvPr>
          <p:cNvSpPr>
            <a:spLocks noGrp="1"/>
          </p:cNvSpPr>
          <p:nvPr>
            <p:ph type="body" sz="quarter" idx="12"/>
          </p:nvPr>
        </p:nvSpPr>
        <p:spPr/>
        <p:txBody>
          <a:bodyPr/>
          <a:lstStyle/>
          <a:p>
            <a:r>
              <a:rPr lang="en-US" dirty="0"/>
              <a:t>Add subtitle here</a:t>
            </a:r>
          </a:p>
        </p:txBody>
      </p:sp>
      <p:sp>
        <p:nvSpPr>
          <p:cNvPr id="49" name="Text Placeholder 48">
            <a:extLst>
              <a:ext uri="{FF2B5EF4-FFF2-40B4-BE49-F238E27FC236}">
                <a16:creationId xmlns:a16="http://schemas.microsoft.com/office/drawing/2014/main" id="{7DD1F5F4-7A21-43D7-BC90-29E611C627F5}"/>
              </a:ext>
            </a:extLst>
          </p:cNvPr>
          <p:cNvSpPr>
            <a:spLocks noGrp="1"/>
          </p:cNvSpPr>
          <p:nvPr>
            <p:ph type="body" sz="quarter" idx="14"/>
          </p:nvPr>
        </p:nvSpPr>
        <p:spPr/>
        <p:txBody>
          <a:bodyPr/>
          <a:lstStyle/>
          <a:p>
            <a:r>
              <a:rPr lang="en-US" dirty="0"/>
              <a:t>Donec nisi nibh, dignissim mollis egestas non, egestas ac orci. Suspendisse condimentum felis ut faucibus ullamcorper. </a:t>
            </a:r>
          </a:p>
        </p:txBody>
      </p:sp>
      <p:grpSp>
        <p:nvGrpSpPr>
          <p:cNvPr id="63" name="Group 62">
            <a:extLst>
              <a:ext uri="{FF2B5EF4-FFF2-40B4-BE49-F238E27FC236}">
                <a16:creationId xmlns:a16="http://schemas.microsoft.com/office/drawing/2014/main" id="{8C3CF001-DB36-4739-9DC9-17C6C9840638}"/>
              </a:ext>
            </a:extLst>
          </p:cNvPr>
          <p:cNvGrpSpPr/>
          <p:nvPr/>
        </p:nvGrpSpPr>
        <p:grpSpPr>
          <a:xfrm>
            <a:off x="-240288" y="-25304"/>
            <a:ext cx="2918780" cy="3889765"/>
            <a:chOff x="-240288" y="-25304"/>
            <a:chExt cx="2918780" cy="3889765"/>
          </a:xfrm>
        </p:grpSpPr>
        <p:sp>
          <p:nvSpPr>
            <p:cNvPr id="37" name="Freeform: Shape 36">
              <a:extLst>
                <a:ext uri="{FF2B5EF4-FFF2-40B4-BE49-F238E27FC236}">
                  <a16:creationId xmlns:a16="http://schemas.microsoft.com/office/drawing/2014/main" id="{302CCAF4-C037-4C39-ADD5-11D2FA0AD761}"/>
                </a:ext>
              </a:extLst>
            </p:cNvPr>
            <p:cNvSpPr/>
            <p:nvPr/>
          </p:nvSpPr>
          <p:spPr>
            <a:xfrm rot="10800000" flipH="1">
              <a:off x="-240287" y="192053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w="304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8D07547-E603-4A29-B9FE-7E0CD65B405B}"/>
                </a:ext>
              </a:extLst>
            </p:cNvPr>
            <p:cNvSpPr/>
            <p:nvPr/>
          </p:nvSpPr>
          <p:spPr>
            <a:xfrm rot="10800000" flipH="1">
              <a:off x="-240288" y="-25304"/>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778A677-8E81-4CE4-B42B-A3F59C5D5553}"/>
                </a:ext>
              </a:extLst>
            </p:cNvPr>
            <p:cNvSpPr/>
            <p:nvPr/>
          </p:nvSpPr>
          <p:spPr>
            <a:xfrm rot="10800000" flipH="1">
              <a:off x="-240288" y="947618"/>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E6E63CB-B00B-4663-B1D3-4B6D281E87A9}"/>
                </a:ext>
              </a:extLst>
            </p:cNvPr>
            <p:cNvSpPr/>
            <p:nvPr/>
          </p:nvSpPr>
          <p:spPr>
            <a:xfrm rot="10800000" flipH="1">
              <a:off x="-240287" y="2889620"/>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49B8EF6-D51D-436F-9431-CF8546F7CE56}"/>
                </a:ext>
              </a:extLst>
            </p:cNvPr>
            <p:cNvSpPr/>
            <p:nvPr/>
          </p:nvSpPr>
          <p:spPr>
            <a:xfrm flipH="1">
              <a:off x="732650" y="945697"/>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C6A4B4A-17D7-4B38-B83E-51BB4B92B071}"/>
                </a:ext>
              </a:extLst>
            </p:cNvPr>
            <p:cNvSpPr/>
            <p:nvPr/>
          </p:nvSpPr>
          <p:spPr>
            <a:xfrm flipH="1">
              <a:off x="732650" y="2891540"/>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0323315-1C5D-4060-AC5E-1627AE591C58}"/>
                </a:ext>
              </a:extLst>
            </p:cNvPr>
            <p:cNvSpPr/>
            <p:nvPr/>
          </p:nvSpPr>
          <p:spPr>
            <a:xfrm flipH="1">
              <a:off x="732650" y="1918618"/>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E5C7907-246B-4576-B247-BA6972AD2BB9}"/>
                </a:ext>
              </a:extLst>
            </p:cNvPr>
            <p:cNvSpPr/>
            <p:nvPr/>
          </p:nvSpPr>
          <p:spPr>
            <a:xfrm flipH="1">
              <a:off x="732649" y="-23385"/>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4B5D8C2-F187-4597-B889-077A7C224989}"/>
                </a:ext>
              </a:extLst>
            </p:cNvPr>
            <p:cNvSpPr/>
            <p:nvPr/>
          </p:nvSpPr>
          <p:spPr>
            <a:xfrm flipH="1">
              <a:off x="1705571" y="2891540"/>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541570B-9751-4ED6-96DB-423F09447D52}"/>
                </a:ext>
              </a:extLst>
            </p:cNvPr>
            <p:cNvSpPr/>
            <p:nvPr/>
          </p:nvSpPr>
          <p:spPr>
            <a:xfrm flipH="1">
              <a:off x="1705571" y="1918618"/>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w="3048" cap="flat">
              <a:noFill/>
              <a:prstDash val="solid"/>
              <a:miter/>
            </a:ln>
          </p:spPr>
          <p:txBody>
            <a:bodyPr rtlCol="0" anchor="ctr"/>
            <a:lstStyle/>
            <a:p>
              <a:endParaRPr lang="en-US"/>
            </a:p>
          </p:txBody>
        </p:sp>
      </p:grpSp>
      <p:pic>
        <p:nvPicPr>
          <p:cNvPr id="5" name="Picture Placeholder 4" descr="Application&#10;&#10;Description automatically generated with medium confidence">
            <a:extLst>
              <a:ext uri="{FF2B5EF4-FFF2-40B4-BE49-F238E27FC236}">
                <a16:creationId xmlns:a16="http://schemas.microsoft.com/office/drawing/2014/main" id="{77F9ED31-59AF-45D1-AF98-BD42ACC6A4C5}"/>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4422" r="14422"/>
          <a:stretch>
            <a:fillRect/>
          </a:stretch>
        </p:blipFill>
        <p:spPr/>
      </p:pic>
    </p:spTree>
    <p:extLst>
      <p:ext uri="{BB962C8B-B14F-4D97-AF65-F5344CB8AC3E}">
        <p14:creationId xmlns:p14="http://schemas.microsoft.com/office/powerpoint/2010/main" val="384440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94092-179A-4ECC-AA48-DC45C03B6E21}"/>
              </a:ext>
            </a:extLst>
          </p:cNvPr>
          <p:cNvSpPr/>
          <p:nvPr/>
        </p:nvSpPr>
        <p:spPr>
          <a:xfrm>
            <a:off x="-7299" y="-1"/>
            <a:ext cx="3368233" cy="54921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4032296" y="3429000"/>
            <a:ext cx="5243665" cy="1731243"/>
          </a:xfrm>
        </p:spPr>
        <p:txBody>
          <a:bodyPr/>
          <a:lstStyle/>
          <a:p>
            <a:r>
              <a:rPr lang="en-US" dirty="0"/>
              <a:t>TOPIC ONE</a:t>
            </a:r>
            <a:br>
              <a:rPr lang="en-US" dirty="0"/>
            </a:br>
            <a:r>
              <a:rPr lang="en-US" dirty="0"/>
              <a:t>ADD YOUR SUBTITLE</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a:t>Lorem ipsum dolor sit amet, consectetur adipiscing elit, sed do eiusmod tempor incididunt ut labore et dolore magna aliqua. Ut enim ad minim veniam, quis nostrud exercitation ullamco laboris nisi ut</a:t>
            </a:r>
          </a:p>
        </p:txBody>
      </p:sp>
      <p:sp>
        <p:nvSpPr>
          <p:cNvPr id="11" name="Text Placeholder 10">
            <a:extLst>
              <a:ext uri="{FF2B5EF4-FFF2-40B4-BE49-F238E27FC236}">
                <a16:creationId xmlns:a16="http://schemas.microsoft.com/office/drawing/2014/main" id="{2D0177BF-3126-4F76-BB6D-007BA68E60BA}"/>
              </a:ext>
            </a:extLst>
          </p:cNvPr>
          <p:cNvSpPr>
            <a:spLocks noGrp="1"/>
          </p:cNvSpPr>
          <p:nvPr>
            <p:ph type="body" sz="quarter" idx="17"/>
          </p:nvPr>
        </p:nvSpPr>
        <p:spPr/>
        <p:txBody>
          <a:bodyPr/>
          <a:lstStyle/>
          <a:p>
            <a:r>
              <a:rPr lang="en-US" b="1"/>
              <a:t>01</a:t>
            </a:r>
          </a:p>
        </p:txBody>
      </p:sp>
      <p:grpSp>
        <p:nvGrpSpPr>
          <p:cNvPr id="26" name="Group 25">
            <a:extLst>
              <a:ext uri="{FF2B5EF4-FFF2-40B4-BE49-F238E27FC236}">
                <a16:creationId xmlns:a16="http://schemas.microsoft.com/office/drawing/2014/main" id="{57E9C0AA-EA38-4894-9AF3-DE8D409B5328}"/>
              </a:ext>
            </a:extLst>
          </p:cNvPr>
          <p:cNvGrpSpPr/>
          <p:nvPr/>
        </p:nvGrpSpPr>
        <p:grpSpPr>
          <a:xfrm>
            <a:off x="10248882" y="2913146"/>
            <a:ext cx="1945842" cy="3887845"/>
            <a:chOff x="10248882" y="2913146"/>
            <a:chExt cx="1945842" cy="3887845"/>
          </a:xfrm>
        </p:grpSpPr>
        <p:sp>
          <p:nvSpPr>
            <p:cNvPr id="44" name="Freeform: Shape 43">
              <a:extLst>
                <a:ext uri="{FF2B5EF4-FFF2-40B4-BE49-F238E27FC236}">
                  <a16:creationId xmlns:a16="http://schemas.microsoft.com/office/drawing/2014/main" id="{EF1F28AB-D061-4B85-87C5-A9B472707906}"/>
                </a:ext>
              </a:extLst>
            </p:cNvPr>
            <p:cNvSpPr/>
            <p:nvPr/>
          </p:nvSpPr>
          <p:spPr>
            <a:xfrm rot="10800000" flipH="1">
              <a:off x="11221803" y="485898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59D4530-F10B-4FD1-9889-80FCCAC428CF}"/>
                </a:ext>
              </a:extLst>
            </p:cNvPr>
            <p:cNvSpPr/>
            <p:nvPr/>
          </p:nvSpPr>
          <p:spPr>
            <a:xfrm rot="10800000" flipH="1">
              <a:off x="11221803" y="2913146"/>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8F3B5E0-215E-4C8C-93F9-47B81D39B6DD}"/>
                </a:ext>
              </a:extLst>
            </p:cNvPr>
            <p:cNvSpPr/>
            <p:nvPr/>
          </p:nvSpPr>
          <p:spPr>
            <a:xfrm rot="10800000" flipH="1">
              <a:off x="11221803" y="3886068"/>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E0482C5-46C0-4B53-A482-5FD0ACB5BE74}"/>
                </a:ext>
              </a:extLst>
            </p:cNvPr>
            <p:cNvSpPr/>
            <p:nvPr/>
          </p:nvSpPr>
          <p:spPr>
            <a:xfrm rot="10800000" flipH="1">
              <a:off x="11221803" y="5828070"/>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E6F373D-329B-4CF1-8757-B52EBD5324A4}"/>
                </a:ext>
              </a:extLst>
            </p:cNvPr>
            <p:cNvSpPr/>
            <p:nvPr/>
          </p:nvSpPr>
          <p:spPr>
            <a:xfrm rot="10800000" flipH="1">
              <a:off x="10248882" y="2913146"/>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D18393B-BC47-4431-85CB-2D4E8A10C8D3}"/>
                </a:ext>
              </a:extLst>
            </p:cNvPr>
            <p:cNvSpPr/>
            <p:nvPr/>
          </p:nvSpPr>
          <p:spPr>
            <a:xfrm rot="10800000" flipH="1">
              <a:off x="10248882" y="3886068"/>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w="3048" cap="flat">
              <a:noFill/>
              <a:prstDash val="solid"/>
              <a:miter/>
            </a:ln>
          </p:spPr>
          <p:txBody>
            <a:bodyPr rtlCol="0" anchor="ctr"/>
            <a:lstStyle/>
            <a:p>
              <a:endParaRPr lang="en-US"/>
            </a:p>
          </p:txBody>
        </p:sp>
      </p:grpSp>
      <p:pic>
        <p:nvPicPr>
          <p:cNvPr id="8" name="Picture Placeholder 7" descr="Application&#10;&#10;Description automatically generated with medium confidence">
            <a:extLst>
              <a:ext uri="{FF2B5EF4-FFF2-40B4-BE49-F238E27FC236}">
                <a16:creationId xmlns:a16="http://schemas.microsoft.com/office/drawing/2014/main" id="{3382F112-B63D-4F63-B22A-78B66AD604A3}"/>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117" r="16117"/>
          <a:stretch>
            <a:fillRect/>
          </a:stretch>
        </p:blipFill>
        <p:spPr/>
      </p:pic>
      <p:pic>
        <p:nvPicPr>
          <p:cNvPr id="12" name="Picture Placeholder 11" descr="Application&#10;&#10;Description automatically generated with medium confidence">
            <a:extLst>
              <a:ext uri="{FF2B5EF4-FFF2-40B4-BE49-F238E27FC236}">
                <a16:creationId xmlns:a16="http://schemas.microsoft.com/office/drawing/2014/main" id="{F800C273-C03C-418E-BAAD-6F8FF25288C1}"/>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7809" b="17809"/>
          <a:stretch>
            <a:fillRect/>
          </a:stretch>
        </p:blipFill>
        <p:spPr/>
      </p:pic>
    </p:spTree>
    <p:extLst>
      <p:ext uri="{BB962C8B-B14F-4D97-AF65-F5344CB8AC3E}">
        <p14:creationId xmlns:p14="http://schemas.microsoft.com/office/powerpoint/2010/main" val="174384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670306-AAB5-426E-A819-3433C26FFABE}"/>
              </a:ext>
            </a:extLst>
          </p:cNvPr>
          <p:cNvSpPr/>
          <p:nvPr/>
        </p:nvSpPr>
        <p:spPr>
          <a:xfrm>
            <a:off x="-14180" y="1365813"/>
            <a:ext cx="3368233" cy="5492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dirty="0"/>
              <a:t>TOPIC TWO</a:t>
            </a:r>
            <a:br>
              <a:rPr lang="en-US" dirty="0"/>
            </a:br>
            <a:r>
              <a:rPr lang="en-US" dirty="0"/>
              <a:t>ADD YOUR SUBTITLE</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 exercitation ullamco laboris nisi ut</a:t>
            </a:r>
          </a:p>
        </p:txBody>
      </p:sp>
      <p:sp>
        <p:nvSpPr>
          <p:cNvPr id="11" name="Text Placeholder 10">
            <a:extLst>
              <a:ext uri="{FF2B5EF4-FFF2-40B4-BE49-F238E27FC236}">
                <a16:creationId xmlns:a16="http://schemas.microsoft.com/office/drawing/2014/main" id="{2D0177BF-3126-4F76-BB6D-007BA68E60BA}"/>
              </a:ext>
            </a:extLst>
          </p:cNvPr>
          <p:cNvSpPr>
            <a:spLocks noGrp="1"/>
          </p:cNvSpPr>
          <p:nvPr>
            <p:ph type="body" sz="quarter" idx="17"/>
          </p:nvPr>
        </p:nvSpPr>
        <p:spPr/>
        <p:txBody>
          <a:bodyPr/>
          <a:lstStyle/>
          <a:p>
            <a:r>
              <a:rPr lang="en-US" b="1" dirty="0"/>
              <a:t>02</a:t>
            </a:r>
          </a:p>
        </p:txBody>
      </p:sp>
      <p:grpSp>
        <p:nvGrpSpPr>
          <p:cNvPr id="68" name="Group 67">
            <a:extLst>
              <a:ext uri="{FF2B5EF4-FFF2-40B4-BE49-F238E27FC236}">
                <a16:creationId xmlns:a16="http://schemas.microsoft.com/office/drawing/2014/main" id="{0DEE0B7A-7750-4505-BE77-C997C9BEC5A7}"/>
              </a:ext>
            </a:extLst>
          </p:cNvPr>
          <p:cNvGrpSpPr/>
          <p:nvPr/>
        </p:nvGrpSpPr>
        <p:grpSpPr>
          <a:xfrm>
            <a:off x="10264123" y="-23213"/>
            <a:ext cx="1945842" cy="3887845"/>
            <a:chOff x="10264123" y="-23213"/>
            <a:chExt cx="1945842" cy="3887845"/>
          </a:xfrm>
        </p:grpSpPr>
        <p:sp>
          <p:nvSpPr>
            <p:cNvPr id="3" name="Freeform: Shape 2">
              <a:extLst>
                <a:ext uri="{FF2B5EF4-FFF2-40B4-BE49-F238E27FC236}">
                  <a16:creationId xmlns:a16="http://schemas.microsoft.com/office/drawing/2014/main" id="{3295981B-645B-45DB-9B55-CB703B751E25}"/>
                </a:ext>
              </a:extLst>
            </p:cNvPr>
            <p:cNvSpPr/>
            <p:nvPr/>
          </p:nvSpPr>
          <p:spPr>
            <a:xfrm rot="10800000" flipH="1">
              <a:off x="11237044" y="1922630"/>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w="3048" cap="flat">
              <a:no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D1FCB593-3A22-4954-95D3-BBB2E433F496}"/>
                </a:ext>
              </a:extLst>
            </p:cNvPr>
            <p:cNvSpPr/>
            <p:nvPr/>
          </p:nvSpPr>
          <p:spPr>
            <a:xfrm rot="10800000" flipH="1">
              <a:off x="11237044" y="-23213"/>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solidFill>
            <a:ln w="3048"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84513DDA-1E87-45C3-B0C5-3A77F8F2BB13}"/>
                </a:ext>
              </a:extLst>
            </p:cNvPr>
            <p:cNvSpPr/>
            <p:nvPr/>
          </p:nvSpPr>
          <p:spPr>
            <a:xfrm rot="10800000" flipH="1">
              <a:off x="11237044" y="949709"/>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solidFill>
            <a:ln w="3048"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0007F718-534E-4564-9F3C-A037A01D96A7}"/>
                </a:ext>
              </a:extLst>
            </p:cNvPr>
            <p:cNvSpPr/>
            <p:nvPr/>
          </p:nvSpPr>
          <p:spPr>
            <a:xfrm rot="10800000" flipH="1">
              <a:off x="11237044" y="2891711"/>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D1C2FE94-BF39-430A-86F3-776A21E9C252}"/>
                </a:ext>
              </a:extLst>
            </p:cNvPr>
            <p:cNvSpPr/>
            <p:nvPr/>
          </p:nvSpPr>
          <p:spPr>
            <a:xfrm rot="10800000" flipH="1">
              <a:off x="10264123" y="-23213"/>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1"/>
            </a:solidFill>
            <a:ln w="3048"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FD2E92E0-7E33-4B5B-9AAF-A24334D58F79}"/>
                </a:ext>
              </a:extLst>
            </p:cNvPr>
            <p:cNvSpPr/>
            <p:nvPr/>
          </p:nvSpPr>
          <p:spPr>
            <a:xfrm rot="10800000" flipH="1">
              <a:off x="10264123" y="949709"/>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2"/>
            </a:solidFill>
            <a:ln w="3048" cap="flat">
              <a:noFill/>
              <a:prstDash val="solid"/>
              <a:miter/>
            </a:ln>
          </p:spPr>
          <p:txBody>
            <a:bodyPr rtlCol="0" anchor="ctr"/>
            <a:lstStyle/>
            <a:p>
              <a:endParaRPr lang="en-US" dirty="0"/>
            </a:p>
          </p:txBody>
        </p:sp>
      </p:grpSp>
      <p:pic>
        <p:nvPicPr>
          <p:cNvPr id="17" name="Picture Placeholder 16" descr="Application&#10;&#10;Description automatically generated with medium confidence">
            <a:extLst>
              <a:ext uri="{FF2B5EF4-FFF2-40B4-BE49-F238E27FC236}">
                <a16:creationId xmlns:a16="http://schemas.microsoft.com/office/drawing/2014/main" id="{B2BC3809-81A4-467A-BDDC-FFAB88CB43CA}"/>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5662" r="15662"/>
          <a:stretch>
            <a:fillRect/>
          </a:stretch>
        </p:blipFill>
        <p:spPr/>
      </p:pic>
      <p:pic>
        <p:nvPicPr>
          <p:cNvPr id="19" name="Picture Placeholder 18" descr="Application&#10;&#10;Description automatically generated with medium confidence">
            <a:extLst>
              <a:ext uri="{FF2B5EF4-FFF2-40B4-BE49-F238E27FC236}">
                <a16:creationId xmlns:a16="http://schemas.microsoft.com/office/drawing/2014/main" id="{9E2FA368-ACFC-407A-AB4B-ABBD15173329}"/>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7757" b="17757"/>
          <a:stretch>
            <a:fillRect/>
          </a:stretch>
        </p:blipFill>
        <p:spPr/>
      </p:pic>
    </p:spTree>
    <p:extLst>
      <p:ext uri="{BB962C8B-B14F-4D97-AF65-F5344CB8AC3E}">
        <p14:creationId xmlns:p14="http://schemas.microsoft.com/office/powerpoint/2010/main" val="279496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74BED9-58B8-44AB-A834-7FD6EC5E3C59}"/>
              </a:ext>
            </a:extLst>
          </p:cNvPr>
          <p:cNvSpPr/>
          <p:nvPr/>
        </p:nvSpPr>
        <p:spPr>
          <a:xfrm>
            <a:off x="1" y="0"/>
            <a:ext cx="573150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a:t>PROTOTYPE &amp; VALIDATION</a:t>
            </a:r>
          </a:p>
        </p:txBody>
      </p:sp>
      <p:sp>
        <p:nvSpPr>
          <p:cNvPr id="22" name="Text Placeholder 21">
            <a:extLst>
              <a:ext uri="{FF2B5EF4-FFF2-40B4-BE49-F238E27FC236}">
                <a16:creationId xmlns:a16="http://schemas.microsoft.com/office/drawing/2014/main" id="{651D66B2-6C7F-41C4-9B6A-6497ABCD2DCF}"/>
              </a:ext>
            </a:extLst>
          </p:cNvPr>
          <p:cNvSpPr>
            <a:spLocks noGrp="1"/>
          </p:cNvSpPr>
          <p:nvPr>
            <p:ph type="body" sz="quarter" idx="12"/>
          </p:nvPr>
        </p:nvSpPr>
        <p:spPr>
          <a:xfrm>
            <a:off x="623888" y="2709863"/>
            <a:ext cx="5106987" cy="277812"/>
          </a:xfrm>
        </p:spPr>
        <p:txBody>
          <a:bodyPr/>
          <a:lstStyle/>
          <a:p>
            <a:r>
              <a:rPr lang="en-US"/>
              <a:t>Add subtitle here</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a:xfrm>
            <a:off x="620713" y="3302000"/>
            <a:ext cx="5106987" cy="935641"/>
          </a:xfrm>
        </p:spPr>
        <p:txBody>
          <a:bodyPr/>
          <a:lstStyle/>
          <a:p>
            <a:r>
              <a:rPr lang="en-US"/>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90E6A6CF-4779-426E-8842-ED2D1531D288}"/>
              </a:ext>
            </a:extLst>
          </p:cNvPr>
          <p:cNvSpPr txBox="1"/>
          <p:nvPr/>
        </p:nvSpPr>
        <p:spPr>
          <a:xfrm>
            <a:off x="628020" y="4987130"/>
            <a:ext cx="3654420" cy="276999"/>
          </a:xfrm>
          <a:prstGeom prst="rect">
            <a:avLst/>
          </a:prstGeom>
          <a:solidFill>
            <a:schemeClr val="accent2"/>
          </a:solidFill>
        </p:spPr>
        <p:txBody>
          <a:bodyPr wrap="square" lIns="0" rtlCol="0">
            <a:spAutoFit/>
          </a:bodyPr>
          <a:lstStyle/>
          <a:p>
            <a:pPr algn="r"/>
            <a:r>
              <a:rPr lang="en-US" sz="1200">
                <a:solidFill>
                  <a:schemeClr val="bg1"/>
                </a:solidFill>
                <a:latin typeface="+mj-lt"/>
                <a:ea typeface="Raleway" charset="0"/>
                <a:cs typeface="Raleway" charset="0"/>
              </a:rPr>
              <a:t>70%</a:t>
            </a:r>
          </a:p>
        </p:txBody>
      </p:sp>
      <p:sp>
        <p:nvSpPr>
          <p:cNvPr id="21" name="TextBox 20">
            <a:extLst>
              <a:ext uri="{FF2B5EF4-FFF2-40B4-BE49-F238E27FC236}">
                <a16:creationId xmlns:a16="http://schemas.microsoft.com/office/drawing/2014/main" id="{17535E7B-A86C-4CF5-BD87-666053756167}"/>
              </a:ext>
            </a:extLst>
          </p:cNvPr>
          <p:cNvSpPr txBox="1"/>
          <p:nvPr/>
        </p:nvSpPr>
        <p:spPr>
          <a:xfrm>
            <a:off x="628020" y="4625626"/>
            <a:ext cx="4114801" cy="338554"/>
          </a:xfrm>
          <a:prstGeom prst="rect">
            <a:avLst/>
          </a:prstGeom>
          <a:noFill/>
        </p:spPr>
        <p:txBody>
          <a:bodyPr wrap="square" rtlCol="0">
            <a:spAutoFit/>
          </a:bodyPr>
          <a:lstStyle/>
          <a:p>
            <a:r>
              <a:rPr lang="en-US" sz="1600" b="1">
                <a:solidFill>
                  <a:schemeClr val="bg1"/>
                </a:solidFill>
                <a:ea typeface="Raleway" charset="0"/>
                <a:cs typeface="Raleway" charset="0"/>
              </a:rPr>
              <a:t>Measurement and Control</a:t>
            </a:r>
          </a:p>
        </p:txBody>
      </p:sp>
      <p:sp>
        <p:nvSpPr>
          <p:cNvPr id="29" name="TextBox 28">
            <a:extLst>
              <a:ext uri="{FF2B5EF4-FFF2-40B4-BE49-F238E27FC236}">
                <a16:creationId xmlns:a16="http://schemas.microsoft.com/office/drawing/2014/main" id="{3BF1ED6D-EC9B-48EE-B13B-D1B91CB207B7}"/>
              </a:ext>
            </a:extLst>
          </p:cNvPr>
          <p:cNvSpPr txBox="1"/>
          <p:nvPr/>
        </p:nvSpPr>
        <p:spPr>
          <a:xfrm>
            <a:off x="628020" y="5767213"/>
            <a:ext cx="4114800" cy="276999"/>
          </a:xfrm>
          <a:prstGeom prst="rect">
            <a:avLst/>
          </a:prstGeom>
          <a:solidFill>
            <a:schemeClr val="accent4"/>
          </a:solidFill>
        </p:spPr>
        <p:txBody>
          <a:bodyPr wrap="square" lIns="0" rtlCol="0">
            <a:spAutoFit/>
          </a:bodyPr>
          <a:lstStyle/>
          <a:p>
            <a:pPr algn="r"/>
            <a:r>
              <a:rPr lang="en-US" sz="1200">
                <a:solidFill>
                  <a:schemeClr val="bg1"/>
                </a:solidFill>
                <a:latin typeface="+mj-lt"/>
                <a:ea typeface="Raleway" charset="0"/>
                <a:cs typeface="Raleway" charset="0"/>
              </a:rPr>
              <a:t>80%</a:t>
            </a:r>
          </a:p>
        </p:txBody>
      </p:sp>
      <p:sp>
        <p:nvSpPr>
          <p:cNvPr id="31" name="TextBox 30">
            <a:extLst>
              <a:ext uri="{FF2B5EF4-FFF2-40B4-BE49-F238E27FC236}">
                <a16:creationId xmlns:a16="http://schemas.microsoft.com/office/drawing/2014/main" id="{5009FDAF-4A31-44B8-AB63-0C7B98CCC24B}"/>
              </a:ext>
            </a:extLst>
          </p:cNvPr>
          <p:cNvSpPr txBox="1"/>
          <p:nvPr/>
        </p:nvSpPr>
        <p:spPr>
          <a:xfrm>
            <a:off x="628020" y="5405709"/>
            <a:ext cx="4114801" cy="338554"/>
          </a:xfrm>
          <a:prstGeom prst="rect">
            <a:avLst/>
          </a:prstGeom>
          <a:noFill/>
        </p:spPr>
        <p:txBody>
          <a:bodyPr wrap="square" rtlCol="0">
            <a:spAutoFit/>
          </a:bodyPr>
          <a:lstStyle/>
          <a:p>
            <a:r>
              <a:rPr lang="en-US" sz="1600" b="1">
                <a:solidFill>
                  <a:schemeClr val="bg1"/>
                </a:solidFill>
                <a:ea typeface="Raleway" charset="0"/>
                <a:cs typeface="Raleway" charset="0"/>
              </a:rPr>
              <a:t>Client Satisfaction</a:t>
            </a:r>
          </a:p>
        </p:txBody>
      </p:sp>
      <p:grpSp>
        <p:nvGrpSpPr>
          <p:cNvPr id="65" name="Group 64">
            <a:extLst>
              <a:ext uri="{FF2B5EF4-FFF2-40B4-BE49-F238E27FC236}">
                <a16:creationId xmlns:a16="http://schemas.microsoft.com/office/drawing/2014/main" id="{855BA305-D5EB-4559-BD05-10F1FB55AC92}"/>
              </a:ext>
            </a:extLst>
          </p:cNvPr>
          <p:cNvGrpSpPr/>
          <p:nvPr/>
        </p:nvGrpSpPr>
        <p:grpSpPr>
          <a:xfrm>
            <a:off x="10183511" y="0"/>
            <a:ext cx="2026908" cy="4053815"/>
            <a:chOff x="10183511" y="0"/>
            <a:chExt cx="2026908" cy="4053815"/>
          </a:xfrm>
        </p:grpSpPr>
        <p:sp>
          <p:nvSpPr>
            <p:cNvPr id="66" name="Freeform: Shape 65">
              <a:extLst>
                <a:ext uri="{FF2B5EF4-FFF2-40B4-BE49-F238E27FC236}">
                  <a16:creationId xmlns:a16="http://schemas.microsoft.com/office/drawing/2014/main" id="{0C800477-6841-4655-99F5-5DA57CE37257}"/>
                </a:ext>
              </a:extLst>
            </p:cNvPr>
            <p:cNvSpPr/>
            <p:nvPr/>
          </p:nvSpPr>
          <p:spPr>
            <a:xfrm rot="5400000">
              <a:off x="10183512" y="3040362"/>
              <a:ext cx="1013453" cy="1013453"/>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bg1"/>
            </a:solidFill>
            <a:ln w="3048"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9E65979-8B11-4236-83FD-67A3B0E19DCE}"/>
                </a:ext>
              </a:extLst>
            </p:cNvPr>
            <p:cNvSpPr/>
            <p:nvPr/>
          </p:nvSpPr>
          <p:spPr>
            <a:xfrm rot="5400000">
              <a:off x="11196966" y="3040362"/>
              <a:ext cx="1013453" cy="1013453"/>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FF46363-9F87-4CDD-8B2A-0CFEBE733B95}"/>
                </a:ext>
              </a:extLst>
            </p:cNvPr>
            <p:cNvSpPr/>
            <p:nvPr/>
          </p:nvSpPr>
          <p:spPr>
            <a:xfrm rot="5400000">
              <a:off x="10183512" y="0"/>
              <a:ext cx="1013453" cy="1013453"/>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w="3048"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F238FA5-C4B0-47E2-B9B3-255D698D115B}"/>
                </a:ext>
              </a:extLst>
            </p:cNvPr>
            <p:cNvSpPr/>
            <p:nvPr/>
          </p:nvSpPr>
          <p:spPr>
            <a:xfrm rot="5400000">
              <a:off x="11196966" y="31"/>
              <a:ext cx="1013453" cy="1013453"/>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solidFill>
            <a:ln w="3048"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4798D5AE-8D6F-412A-94AE-E0BCE04545FF}"/>
                </a:ext>
              </a:extLst>
            </p:cNvPr>
            <p:cNvSpPr/>
            <p:nvPr/>
          </p:nvSpPr>
          <p:spPr>
            <a:xfrm rot="5400000">
              <a:off x="11196966" y="1013454"/>
              <a:ext cx="1013454" cy="1013453"/>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solidFill>
            <a:ln w="3048"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1F7028C-04A6-4BAF-B96A-BFF76510A115}"/>
                </a:ext>
              </a:extLst>
            </p:cNvPr>
            <p:cNvSpPr/>
            <p:nvPr/>
          </p:nvSpPr>
          <p:spPr>
            <a:xfrm rot="5400000">
              <a:off x="10183512" y="2026908"/>
              <a:ext cx="1013453" cy="1013453"/>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bg1"/>
            </a:solidFill>
            <a:ln w="304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9A7D0CCD-F447-4AD6-BA0F-C10E28779A0D}"/>
                </a:ext>
              </a:extLst>
            </p:cNvPr>
            <p:cNvSpPr/>
            <p:nvPr/>
          </p:nvSpPr>
          <p:spPr>
            <a:xfrm rot="5400000">
              <a:off x="11196966" y="2026908"/>
              <a:ext cx="1013453" cy="1013453"/>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solidFill>
            <a:ln w="3048"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941EB7B-9093-4EB4-9BF1-B59B95B2D124}"/>
                </a:ext>
              </a:extLst>
            </p:cNvPr>
            <p:cNvSpPr/>
            <p:nvPr/>
          </p:nvSpPr>
          <p:spPr>
            <a:xfrm rot="5400000">
              <a:off x="10183511" y="1013454"/>
              <a:ext cx="1013454" cy="1013453"/>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bg1"/>
            </a:solidFill>
            <a:ln w="3048" cap="flat">
              <a:noFill/>
              <a:prstDash val="solid"/>
              <a:miter/>
            </a:ln>
          </p:spPr>
          <p:txBody>
            <a:bodyPr rtlCol="0" anchor="ctr"/>
            <a:lstStyle/>
            <a:p>
              <a:endParaRPr lang="en-US"/>
            </a:p>
          </p:txBody>
        </p:sp>
      </p:grpSp>
      <p:pic>
        <p:nvPicPr>
          <p:cNvPr id="5" name="Picture Placeholder 4" descr="Application&#10;&#10;Description automatically generated with medium confidence">
            <a:extLst>
              <a:ext uri="{FF2B5EF4-FFF2-40B4-BE49-F238E27FC236}">
                <a16:creationId xmlns:a16="http://schemas.microsoft.com/office/drawing/2014/main" id="{FA6E020C-EBF5-4CE7-A795-05AABACB907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113" r="11113"/>
          <a:stretch>
            <a:fillRect/>
          </a:stretch>
        </p:blipFill>
        <p:spPr/>
      </p:pic>
    </p:spTree>
    <p:extLst>
      <p:ext uri="{BB962C8B-B14F-4D97-AF65-F5344CB8AC3E}">
        <p14:creationId xmlns:p14="http://schemas.microsoft.com/office/powerpoint/2010/main" val="291707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98CAF6A-6953-41BA-9E5B-974E4782B08D}"/>
              </a:ext>
            </a:extLst>
          </p:cNvPr>
          <p:cNvGrpSpPr/>
          <p:nvPr/>
        </p:nvGrpSpPr>
        <p:grpSpPr>
          <a:xfrm>
            <a:off x="-5796" y="-292239"/>
            <a:ext cx="6101797" cy="7911427"/>
            <a:chOff x="-5796" y="-292239"/>
            <a:chExt cx="6101797" cy="7911427"/>
          </a:xfrm>
        </p:grpSpPr>
        <p:grpSp>
          <p:nvGrpSpPr>
            <p:cNvPr id="2" name="Group 1">
              <a:extLst>
                <a:ext uri="{FF2B5EF4-FFF2-40B4-BE49-F238E27FC236}">
                  <a16:creationId xmlns:a16="http://schemas.microsoft.com/office/drawing/2014/main" id="{C2A10FC9-FEE9-40B8-B413-129A79A7545E}"/>
                </a:ext>
              </a:extLst>
            </p:cNvPr>
            <p:cNvGrpSpPr/>
            <p:nvPr/>
          </p:nvGrpSpPr>
          <p:grpSpPr>
            <a:xfrm>
              <a:off x="-5796" y="-292239"/>
              <a:ext cx="5084831" cy="7911427"/>
              <a:chOff x="-5796" y="-292239"/>
              <a:chExt cx="5084831" cy="7911427"/>
            </a:xfrm>
          </p:grpSpPr>
          <p:sp>
            <p:nvSpPr>
              <p:cNvPr id="36" name="Freeform: Shape 35">
                <a:extLst>
                  <a:ext uri="{FF2B5EF4-FFF2-40B4-BE49-F238E27FC236}">
                    <a16:creationId xmlns:a16="http://schemas.microsoft.com/office/drawing/2014/main" id="{B49F8228-E4E9-4FB5-8D8E-A4856B62A683}"/>
                  </a:ext>
                </a:extLst>
              </p:cNvPr>
              <p:cNvSpPr/>
              <p:nvPr/>
            </p:nvSpPr>
            <p:spPr>
              <a:xfrm rot="16200000" flipH="1">
                <a:off x="4060061" y="5585242"/>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2DE2344-2C9E-49AB-8880-AE9296F656BA}"/>
                  </a:ext>
                </a:extLst>
              </p:cNvPr>
              <p:cNvSpPr/>
              <p:nvPr/>
            </p:nvSpPr>
            <p:spPr>
              <a:xfrm rot="16200000" flipH="1">
                <a:off x="3047109" y="5585242"/>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8F70793-55A5-4794-88D4-1E4F26BFA7EA}"/>
                  </a:ext>
                </a:extLst>
              </p:cNvPr>
              <p:cNvSpPr/>
              <p:nvPr/>
            </p:nvSpPr>
            <p:spPr>
              <a:xfrm rot="5400000" flipH="1">
                <a:off x="3045688" y="729768"/>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BE86970-1144-4193-A128-D513A388D321}"/>
                  </a:ext>
                </a:extLst>
              </p:cNvPr>
              <p:cNvSpPr/>
              <p:nvPr/>
            </p:nvSpPr>
            <p:spPr>
              <a:xfrm rot="5400000" flipH="1">
                <a:off x="4062069" y="729768"/>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271EA7D-CE2C-4606-A8E2-C46EA4219088}"/>
                  </a:ext>
                </a:extLst>
              </p:cNvPr>
              <p:cNvSpPr/>
              <p:nvPr/>
            </p:nvSpPr>
            <p:spPr>
              <a:xfrm rot="5400000" flipH="1">
                <a:off x="3045102" y="3780667"/>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24C6A8-EC5C-41A1-931D-E1A4DE0A0991}"/>
                  </a:ext>
                </a:extLst>
              </p:cNvPr>
              <p:cNvSpPr/>
              <p:nvPr/>
            </p:nvSpPr>
            <p:spPr>
              <a:xfrm rot="5400000" flipH="1">
                <a:off x="4062069" y="3780636"/>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6CD25B2-1CEE-4D35-96B6-BEEF7C41AA6E}"/>
                  </a:ext>
                </a:extLst>
              </p:cNvPr>
              <p:cNvSpPr/>
              <p:nvPr/>
            </p:nvSpPr>
            <p:spPr>
              <a:xfrm rot="5400000" flipH="1">
                <a:off x="4062069" y="2763701"/>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6947973-9BB0-4BB3-B596-97254EFCFC18}"/>
                  </a:ext>
                </a:extLst>
              </p:cNvPr>
              <p:cNvSpPr/>
              <p:nvPr/>
            </p:nvSpPr>
            <p:spPr>
              <a:xfrm rot="5400000" flipH="1">
                <a:off x="3045102" y="1746733"/>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D404A08-BD6E-45F8-B76D-91C4E7EE0626}"/>
                  </a:ext>
                </a:extLst>
              </p:cNvPr>
              <p:cNvSpPr/>
              <p:nvPr/>
            </p:nvSpPr>
            <p:spPr>
              <a:xfrm rot="5400000" flipH="1">
                <a:off x="4062069" y="1746733"/>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E31D011-D64A-445E-A42B-81E3FCE7ECFE}"/>
                  </a:ext>
                </a:extLst>
              </p:cNvPr>
              <p:cNvSpPr/>
              <p:nvPr/>
            </p:nvSpPr>
            <p:spPr>
              <a:xfrm rot="5400000" flipH="1">
                <a:off x="3045101" y="2763701"/>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3DD1235-2588-4335-B175-412AB197267B}"/>
                  </a:ext>
                </a:extLst>
              </p:cNvPr>
              <p:cNvSpPr/>
              <p:nvPr/>
            </p:nvSpPr>
            <p:spPr>
              <a:xfrm rot="5400000" flipH="1">
                <a:off x="3045102" y="4797633"/>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2278036-819D-4D67-9AA3-8597A0CC5808}"/>
                  </a:ext>
                </a:extLst>
              </p:cNvPr>
              <p:cNvSpPr/>
              <p:nvPr/>
            </p:nvSpPr>
            <p:spPr>
              <a:xfrm rot="16200000" flipH="1">
                <a:off x="4060060" y="-287215"/>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D51D313-0442-42D9-B2B1-B3DFCF605530}"/>
                  </a:ext>
                </a:extLst>
              </p:cNvPr>
              <p:cNvSpPr/>
              <p:nvPr/>
            </p:nvSpPr>
            <p:spPr>
              <a:xfrm rot="16200000" flipH="1">
                <a:off x="3070554" y="-287215"/>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84293B3F-B823-49D8-88C6-9BDADF1C97D8}"/>
                  </a:ext>
                </a:extLst>
              </p:cNvPr>
              <p:cNvSpPr/>
              <p:nvPr/>
            </p:nvSpPr>
            <p:spPr>
              <a:xfrm rot="16200000" flipH="1">
                <a:off x="2028137" y="4568290"/>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E8F01B0-0912-4EF3-B853-8780ACBDAEF3}"/>
                  </a:ext>
                </a:extLst>
              </p:cNvPr>
              <p:cNvSpPr/>
              <p:nvPr/>
            </p:nvSpPr>
            <p:spPr>
              <a:xfrm rot="16200000" flipH="1">
                <a:off x="1011171" y="4568321"/>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60000"/>
                </a:schemeClr>
              </a:solidFill>
              <a:ln w="3048"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53894D5-B5BC-45A4-B986-638196C994D0}"/>
                  </a:ext>
                </a:extLst>
              </p:cNvPr>
              <p:cNvSpPr/>
              <p:nvPr/>
            </p:nvSpPr>
            <p:spPr>
              <a:xfrm rot="16200000" flipH="1">
                <a:off x="1011170" y="5585257"/>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60000"/>
                </a:schemeClr>
              </a:solidFill>
              <a:ln w="3048"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AF4960C-4BDB-48AE-BA2F-6ABF71137284}"/>
                  </a:ext>
                </a:extLst>
              </p:cNvPr>
              <p:cNvSpPr/>
              <p:nvPr/>
            </p:nvSpPr>
            <p:spPr>
              <a:xfrm rot="16200000" flipH="1">
                <a:off x="2028137" y="6602223"/>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DC23BFB-2932-47E4-9497-BFADCC67D367}"/>
                  </a:ext>
                </a:extLst>
              </p:cNvPr>
              <p:cNvSpPr/>
              <p:nvPr/>
            </p:nvSpPr>
            <p:spPr>
              <a:xfrm rot="16200000" flipH="1">
                <a:off x="1011171" y="6602223"/>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60000"/>
                </a:schemeClr>
              </a:solidFill>
              <a:ln w="3048"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22B8389-EC68-43DA-B512-50C502A5DF5D}"/>
                  </a:ext>
                </a:extLst>
              </p:cNvPr>
              <p:cNvSpPr/>
              <p:nvPr/>
            </p:nvSpPr>
            <p:spPr>
              <a:xfrm rot="16200000" flipH="1">
                <a:off x="2028137" y="5585257"/>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FDE9AA2-0F2C-4590-8934-184BE3EB3C21}"/>
                  </a:ext>
                </a:extLst>
              </p:cNvPr>
              <p:cNvSpPr/>
              <p:nvPr/>
            </p:nvSpPr>
            <p:spPr>
              <a:xfrm rot="16200000" flipH="1">
                <a:off x="2028137" y="3551324"/>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B529250-DA2C-47D6-AC0E-4486B6BB56F7}"/>
                  </a:ext>
                </a:extLst>
              </p:cNvPr>
              <p:cNvSpPr/>
              <p:nvPr/>
            </p:nvSpPr>
            <p:spPr>
              <a:xfrm rot="5400000" flipH="1">
                <a:off x="1013179" y="2763716"/>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60000"/>
                </a:schemeClr>
              </a:solidFill>
              <a:ln w="3048"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39091CD-45F8-4D18-9788-37F17FCAEBBE}"/>
                  </a:ext>
                </a:extLst>
              </p:cNvPr>
              <p:cNvSpPr/>
              <p:nvPr/>
            </p:nvSpPr>
            <p:spPr>
              <a:xfrm rot="5400000" flipH="1">
                <a:off x="-3787" y="2763716"/>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80000"/>
                </a:schemeClr>
              </a:solidFill>
              <a:ln w="3048"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E0D36A0-99B1-40DA-A89A-595CE889992F}"/>
                  </a:ext>
                </a:extLst>
              </p:cNvPr>
              <p:cNvSpPr/>
              <p:nvPr/>
            </p:nvSpPr>
            <p:spPr>
              <a:xfrm rot="5400000" flipH="1">
                <a:off x="-3787" y="5814584"/>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80000"/>
                </a:schemeClr>
              </a:solidFill>
              <a:ln w="3048"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98E5935-823E-4DC0-9E1A-07F2698B393E}"/>
                  </a:ext>
                </a:extLst>
              </p:cNvPr>
              <p:cNvSpPr/>
              <p:nvPr/>
            </p:nvSpPr>
            <p:spPr>
              <a:xfrm rot="5400000" flipH="1">
                <a:off x="2026130" y="2763716"/>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2796C66-3AB4-49FD-B130-B11125CEDA52}"/>
                  </a:ext>
                </a:extLst>
              </p:cNvPr>
              <p:cNvSpPr/>
              <p:nvPr/>
            </p:nvSpPr>
            <p:spPr>
              <a:xfrm rot="5400000" flipH="1">
                <a:off x="-3787" y="479764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80000"/>
                </a:schemeClr>
              </a:solidFill>
              <a:ln w="3048"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BF3DDF3-416C-4450-8777-ACDCF7BA096D}"/>
                  </a:ext>
                </a:extLst>
              </p:cNvPr>
              <p:cNvSpPr/>
              <p:nvPr/>
            </p:nvSpPr>
            <p:spPr>
              <a:xfrm rot="5400000" flipH="1">
                <a:off x="-3787" y="3780681"/>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80000"/>
                </a:schemeClr>
              </a:solidFill>
              <a:ln w="3048"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945F121-95A3-4E8A-A5C0-A2D8AF480886}"/>
                  </a:ext>
                </a:extLst>
              </p:cNvPr>
              <p:cNvSpPr/>
              <p:nvPr/>
            </p:nvSpPr>
            <p:spPr>
              <a:xfrm rot="16200000" flipH="1">
                <a:off x="-5796" y="1746733"/>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80000"/>
                </a:schemeClr>
              </a:solidFill>
              <a:ln w="3048"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ED9CD5B8-2EF5-48CC-A5C2-2E6A273EC33D}"/>
                  </a:ext>
                </a:extLst>
              </p:cNvPr>
              <p:cNvSpPr/>
              <p:nvPr/>
            </p:nvSpPr>
            <p:spPr>
              <a:xfrm rot="16200000" flipH="1">
                <a:off x="2028136" y="1746733"/>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A601C46-10BF-4D7A-B956-3B9AD54B3725}"/>
                  </a:ext>
                </a:extLst>
              </p:cNvPr>
              <p:cNvSpPr/>
              <p:nvPr/>
            </p:nvSpPr>
            <p:spPr>
              <a:xfrm rot="16200000" flipH="1">
                <a:off x="1011170" y="1746733"/>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60000"/>
                </a:schemeClr>
              </a:solidFill>
              <a:ln w="3048"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9C4F1B8E-0C76-45A2-ACDF-98E0734080A6}"/>
                  </a:ext>
                </a:extLst>
              </p:cNvPr>
              <p:cNvSpPr/>
              <p:nvPr/>
            </p:nvSpPr>
            <p:spPr>
              <a:xfrm rot="16200000" flipH="1">
                <a:off x="1030752" y="-28461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60000"/>
                </a:schemeClr>
              </a:solidFill>
              <a:ln w="3048"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BFB4EF1C-C539-4DAF-A108-B5AA1CC495BB}"/>
                  </a:ext>
                </a:extLst>
              </p:cNvPr>
              <p:cNvSpPr/>
              <p:nvPr/>
            </p:nvSpPr>
            <p:spPr>
              <a:xfrm rot="16200000" flipH="1">
                <a:off x="2033769" y="731059"/>
                <a:ext cx="1014387"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460AC7AD-A0D2-4E3C-BE60-84811A5642D1}"/>
                  </a:ext>
                </a:extLst>
              </p:cNvPr>
              <p:cNvSpPr/>
              <p:nvPr/>
            </p:nvSpPr>
            <p:spPr>
              <a:xfrm rot="16200000" flipH="1">
                <a:off x="1030753" y="732347"/>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60000"/>
                </a:schemeClr>
              </a:solidFill>
              <a:ln w="3048"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99820D33-3DAB-4EC2-B43B-AEC749BEC487}"/>
                  </a:ext>
                </a:extLst>
              </p:cNvPr>
              <p:cNvSpPr/>
              <p:nvPr/>
            </p:nvSpPr>
            <p:spPr>
              <a:xfrm rot="16200000" flipH="1">
                <a:off x="2047720" y="-29223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F4EED8F-279A-4911-BFE3-568687609FDC}"/>
                  </a:ext>
                </a:extLst>
              </p:cNvPr>
              <p:cNvSpPr/>
              <p:nvPr/>
            </p:nvSpPr>
            <p:spPr>
              <a:xfrm rot="5400000" flipH="1">
                <a:off x="15796" y="-55292"/>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80000"/>
                </a:schemeClr>
              </a:solidFill>
              <a:ln w="3048"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511EB82E-9FA3-4C95-9679-141F9342E612}"/>
                  </a:ext>
                </a:extLst>
              </p:cNvPr>
              <p:cNvSpPr/>
              <p:nvPr/>
            </p:nvSpPr>
            <p:spPr>
              <a:xfrm rot="16200000" flipH="1">
                <a:off x="4055046" y="6477617"/>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5982087-E729-44E9-99C2-D2CFA6ABF3FE}"/>
                  </a:ext>
                </a:extLst>
              </p:cNvPr>
              <p:cNvSpPr/>
              <p:nvPr/>
            </p:nvSpPr>
            <p:spPr>
              <a:xfrm rot="16200000" flipH="1">
                <a:off x="3042093" y="6477617"/>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alpha val="20000"/>
                </a:schemeClr>
              </a:solidFill>
              <a:ln w="3048" cap="flat">
                <a:noFill/>
                <a:prstDash val="solid"/>
                <a:miter/>
              </a:ln>
            </p:spPr>
            <p:txBody>
              <a:bodyPr rtlCol="0" anchor="ctr"/>
              <a:lstStyle/>
              <a:p>
                <a:endParaRPr lang="en-US"/>
              </a:p>
            </p:txBody>
          </p:sp>
        </p:grpSp>
        <p:sp>
          <p:nvSpPr>
            <p:cNvPr id="136" name="Freeform: Shape 135">
              <a:extLst>
                <a:ext uri="{FF2B5EF4-FFF2-40B4-BE49-F238E27FC236}">
                  <a16:creationId xmlns:a16="http://schemas.microsoft.com/office/drawing/2014/main" id="{2B3FCA7E-41A6-4399-BB1E-177B7EFE0F27}"/>
                </a:ext>
              </a:extLst>
            </p:cNvPr>
            <p:cNvSpPr/>
            <p:nvPr/>
          </p:nvSpPr>
          <p:spPr>
            <a:xfrm rot="16200000" flipH="1">
              <a:off x="5077027" y="5585242"/>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2000"/>
              </a:schemeClr>
            </a:solidFill>
            <a:ln w="3048"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E2700E1-55A7-4AFB-9150-91544643E736}"/>
                </a:ext>
              </a:extLst>
            </p:cNvPr>
            <p:cNvSpPr/>
            <p:nvPr/>
          </p:nvSpPr>
          <p:spPr>
            <a:xfrm rot="16200000" flipH="1">
              <a:off x="5077027" y="2534373"/>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2000"/>
              </a:schemeClr>
            </a:solidFill>
            <a:ln w="3048"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9F3C667D-E676-4BFA-B343-110CB19C9DBE}"/>
                </a:ext>
              </a:extLst>
            </p:cNvPr>
            <p:cNvSpPr/>
            <p:nvPr/>
          </p:nvSpPr>
          <p:spPr>
            <a:xfrm rot="16200000" flipH="1">
              <a:off x="5077026" y="355130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2000"/>
              </a:schemeClr>
            </a:solidFill>
            <a:ln w="3048"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E066A9DC-9ACB-4297-8BBC-0F8D77A8C6E5}"/>
                </a:ext>
              </a:extLst>
            </p:cNvPr>
            <p:cNvSpPr/>
            <p:nvPr/>
          </p:nvSpPr>
          <p:spPr>
            <a:xfrm rot="16200000" flipH="1">
              <a:off x="5077027" y="4568275"/>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2000"/>
              </a:schemeClr>
            </a:solidFill>
            <a:ln w="3048"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78854E68-A02B-4E94-B085-D9ABCC3142E5}"/>
                </a:ext>
              </a:extLst>
            </p:cNvPr>
            <p:cNvSpPr/>
            <p:nvPr/>
          </p:nvSpPr>
          <p:spPr>
            <a:xfrm rot="5400000" flipH="1">
              <a:off x="5079035" y="729768"/>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2000"/>
              </a:schemeClr>
            </a:solidFill>
            <a:ln w="3048"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E70ADEE-7B71-4732-89DF-2B262B7076D3}"/>
                </a:ext>
              </a:extLst>
            </p:cNvPr>
            <p:cNvSpPr/>
            <p:nvPr/>
          </p:nvSpPr>
          <p:spPr>
            <a:xfrm rot="16200000" flipH="1">
              <a:off x="5077026" y="-287215"/>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2000"/>
              </a:schemeClr>
            </a:solidFill>
            <a:ln w="3048"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429BD40-5EA5-4F26-B318-D9E0965ED5A9}"/>
                </a:ext>
              </a:extLst>
            </p:cNvPr>
            <p:cNvSpPr/>
            <p:nvPr/>
          </p:nvSpPr>
          <p:spPr>
            <a:xfrm rot="16200000" flipH="1">
              <a:off x="5072011" y="6477617"/>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2000"/>
              </a:schemeClr>
            </a:solidFill>
            <a:ln w="3048" cap="flat">
              <a:noFill/>
              <a:prstDash val="solid"/>
              <a:miter/>
            </a:ln>
          </p:spPr>
          <p:txBody>
            <a:bodyPr rtlCol="0" anchor="ctr"/>
            <a:lstStyle/>
            <a:p>
              <a:endParaRPr lang="en-US"/>
            </a:p>
          </p:txBody>
        </p:sp>
      </p:grpSp>
      <p:sp>
        <p:nvSpPr>
          <p:cNvPr id="176" name="Title 9">
            <a:extLst>
              <a:ext uri="{FF2B5EF4-FFF2-40B4-BE49-F238E27FC236}">
                <a16:creationId xmlns:a16="http://schemas.microsoft.com/office/drawing/2014/main" id="{C2F5D705-BB1C-4CE8-B990-E09D03474016}"/>
              </a:ext>
            </a:extLst>
          </p:cNvPr>
          <p:cNvSpPr txBox="1">
            <a:spLocks/>
          </p:cNvSpPr>
          <p:nvPr/>
        </p:nvSpPr>
        <p:spPr>
          <a:xfrm>
            <a:off x="6250914" y="1985293"/>
            <a:ext cx="5344553" cy="3847207"/>
          </a:xfrm>
          <a:prstGeom prst="rect">
            <a:avLst/>
          </a:prstGeom>
          <a:ln>
            <a:noFill/>
          </a:ln>
        </p:spPr>
        <p:txBody>
          <a:bodyPr wrap="square" lIns="0" tIns="0" rIns="0" bIns="0" anchor="t" anchorCtr="0">
            <a:sp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r">
              <a:lnSpc>
                <a:spcPts val="5000"/>
              </a:lnSpc>
            </a:pPr>
            <a:r>
              <a:rPr lang="en-US" sz="4400">
                <a:solidFill>
                  <a:schemeClr val="bg1"/>
                </a:solidFill>
              </a:rPr>
              <a:t>A SATISFIED CUSTOMER IS THE </a:t>
            </a:r>
            <a:r>
              <a:rPr lang="en-US" sz="4400">
                <a:solidFill>
                  <a:schemeClr val="accent4"/>
                </a:solidFill>
              </a:rPr>
              <a:t>BEST BUSINESS </a:t>
            </a:r>
            <a:r>
              <a:rPr lang="en-US" sz="4400">
                <a:solidFill>
                  <a:schemeClr val="bg1"/>
                </a:solidFill>
              </a:rPr>
              <a:t>STRATEGY OF ALL</a:t>
            </a:r>
          </a:p>
        </p:txBody>
      </p:sp>
      <p:sp>
        <p:nvSpPr>
          <p:cNvPr id="172" name="Text Placeholder 11">
            <a:extLst>
              <a:ext uri="{FF2B5EF4-FFF2-40B4-BE49-F238E27FC236}">
                <a16:creationId xmlns:a16="http://schemas.microsoft.com/office/drawing/2014/main" id="{AC8155B5-62A2-41BE-BCFC-085C09188619}"/>
              </a:ext>
            </a:extLst>
          </p:cNvPr>
          <p:cNvSpPr txBox="1">
            <a:spLocks/>
          </p:cNvSpPr>
          <p:nvPr/>
        </p:nvSpPr>
        <p:spPr>
          <a:xfrm>
            <a:off x="6456363" y="5076758"/>
            <a:ext cx="3368612" cy="276999"/>
          </a:xfrm>
          <a:prstGeom prst="rect">
            <a:avLst/>
          </a:prstGeom>
          <a:ln>
            <a:noFill/>
          </a:ln>
        </p:spPr>
        <p:txBody>
          <a:bodyPr wrap="square" lIns="0" tIns="0" rIns="0" bIns="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000" b="0"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i="1">
                <a:solidFill>
                  <a:schemeClr val="accent4"/>
                </a:solidFill>
              </a:rPr>
              <a:t>Michael LeBoeuf-</a:t>
            </a:r>
          </a:p>
        </p:txBody>
      </p:sp>
    </p:spTree>
    <p:extLst>
      <p:ext uri="{BB962C8B-B14F-4D97-AF65-F5344CB8AC3E}">
        <p14:creationId xmlns:p14="http://schemas.microsoft.com/office/powerpoint/2010/main" val="121040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908325C-571E-4F21-9988-3819BF4DD930}"/>
              </a:ext>
            </a:extLst>
          </p:cNvPr>
          <p:cNvSpPr/>
          <p:nvPr/>
        </p:nvSpPr>
        <p:spPr>
          <a:xfrm>
            <a:off x="6788165" y="0"/>
            <a:ext cx="541113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60C0204-B3E6-4502-B5D9-C1CB7D8DA2E1}"/>
              </a:ext>
            </a:extLst>
          </p:cNvPr>
          <p:cNvSpPr/>
          <p:nvPr/>
        </p:nvSpPr>
        <p:spPr>
          <a:xfrm>
            <a:off x="3661271" y="0"/>
            <a:ext cx="3142133" cy="2773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a:t>
            </a:r>
          </a:p>
        </p:txBody>
      </p:sp>
      <p:sp>
        <p:nvSpPr>
          <p:cNvPr id="26" name="Text Placeholder 25">
            <a:extLst>
              <a:ext uri="{FF2B5EF4-FFF2-40B4-BE49-F238E27FC236}">
                <a16:creationId xmlns:a16="http://schemas.microsoft.com/office/drawing/2014/main" id="{C8ECA9C9-7AF2-445B-ACED-A9BC04FB3F7D}"/>
              </a:ext>
            </a:extLst>
          </p:cNvPr>
          <p:cNvSpPr>
            <a:spLocks noGrp="1"/>
          </p:cNvSpPr>
          <p:nvPr>
            <p:ph type="body" sz="quarter" idx="16"/>
          </p:nvPr>
        </p:nvSpPr>
        <p:spPr/>
        <p:txBody>
          <a:bodyPr/>
          <a:lstStyle/>
          <a:p>
            <a:r>
              <a:rPr lang="en-US" b="1" dirty="0"/>
              <a:t>MISSION</a:t>
            </a:r>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661068" y="3581244"/>
            <a:ext cx="4109072" cy="1731243"/>
          </a:xfrm>
        </p:spPr>
        <p:txBody>
          <a:bodyPr/>
          <a:lstStyle/>
          <a:p>
            <a:r>
              <a:rPr lang="en-US" dirty="0"/>
              <a:t>ADD</a:t>
            </a:r>
            <a:br>
              <a:rPr lang="en-US" dirty="0"/>
            </a:br>
            <a:r>
              <a:rPr lang="en-US" dirty="0"/>
              <a:t>YOUR </a:t>
            </a:r>
            <a:br>
              <a:rPr lang="en-US" dirty="0"/>
            </a:br>
            <a:r>
              <a:rPr lang="en-US" dirty="0"/>
              <a:t>TEXT HERE</a:t>
            </a:r>
          </a:p>
        </p:txBody>
      </p:sp>
      <p:sp>
        <p:nvSpPr>
          <p:cNvPr id="11" name="Text Placeholder 10">
            <a:extLst>
              <a:ext uri="{FF2B5EF4-FFF2-40B4-BE49-F238E27FC236}">
                <a16:creationId xmlns:a16="http://schemas.microsoft.com/office/drawing/2014/main" id="{11868DC4-B38F-425F-9ABC-B9077BB80810}"/>
              </a:ext>
            </a:extLst>
          </p:cNvPr>
          <p:cNvSpPr>
            <a:spLocks noGrp="1"/>
          </p:cNvSpPr>
          <p:nvPr>
            <p:ph type="body" sz="quarter" idx="12"/>
          </p:nvPr>
        </p:nvSpPr>
        <p:spPr/>
        <p:txBody>
          <a:bodyPr/>
          <a:lstStyle/>
          <a:p>
            <a:r>
              <a:rPr lang="en-US" dirty="0"/>
              <a:t>Add your subtitle here</a:t>
            </a:r>
          </a:p>
        </p:txBody>
      </p:sp>
      <p:grpSp>
        <p:nvGrpSpPr>
          <p:cNvPr id="25" name="Group 24">
            <a:extLst>
              <a:ext uri="{FF2B5EF4-FFF2-40B4-BE49-F238E27FC236}">
                <a16:creationId xmlns:a16="http://schemas.microsoft.com/office/drawing/2014/main" id="{78B2D0E0-10FF-49B6-BE9E-C34C2E6E627B}"/>
              </a:ext>
            </a:extLst>
          </p:cNvPr>
          <p:cNvGrpSpPr/>
          <p:nvPr/>
        </p:nvGrpSpPr>
        <p:grpSpPr>
          <a:xfrm>
            <a:off x="-10990" y="-52801"/>
            <a:ext cx="4645198" cy="974841"/>
            <a:chOff x="-10990" y="-52801"/>
            <a:chExt cx="4645198" cy="974841"/>
          </a:xfrm>
        </p:grpSpPr>
        <p:sp>
          <p:nvSpPr>
            <p:cNvPr id="35" name="Freeform: Shape 34">
              <a:extLst>
                <a:ext uri="{FF2B5EF4-FFF2-40B4-BE49-F238E27FC236}">
                  <a16:creationId xmlns:a16="http://schemas.microsoft.com/office/drawing/2014/main" id="{AEB5B823-C5EE-4E18-978D-BEA41B190E84}"/>
                </a:ext>
              </a:extLst>
            </p:cNvPr>
            <p:cNvSpPr/>
            <p:nvPr/>
          </p:nvSpPr>
          <p:spPr>
            <a:xfrm flipH="1">
              <a:off x="-10990" y="-50881"/>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w="3048"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CE49908F-9185-4CA0-8C75-D78AEB2AA73C}"/>
                </a:ext>
              </a:extLst>
            </p:cNvPr>
            <p:cNvSpPr/>
            <p:nvPr/>
          </p:nvSpPr>
          <p:spPr>
            <a:xfrm flipH="1">
              <a:off x="961932" y="-50881"/>
              <a:ext cx="972921" cy="972921"/>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solidFill>
            <a:ln w="3048"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A7E3F0C-3235-465F-B3A3-C1F102322610}"/>
                </a:ext>
              </a:extLst>
            </p:cNvPr>
            <p:cNvSpPr/>
            <p:nvPr/>
          </p:nvSpPr>
          <p:spPr>
            <a:xfrm rot="10800000" flipH="1">
              <a:off x="1715429" y="-52801"/>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259D4530-F10B-4FD1-9889-80FCCAC428CF}"/>
                </a:ext>
              </a:extLst>
            </p:cNvPr>
            <p:cNvSpPr/>
            <p:nvPr/>
          </p:nvSpPr>
          <p:spPr>
            <a:xfrm flipH="1">
              <a:off x="2688366" y="-50882"/>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w="3048"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CE6F373D-329B-4CF1-8757-B52EBD5324A4}"/>
                </a:ext>
              </a:extLst>
            </p:cNvPr>
            <p:cNvSpPr/>
            <p:nvPr/>
          </p:nvSpPr>
          <p:spPr>
            <a:xfrm flipH="1">
              <a:off x="3661287" y="-50882"/>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dirty="0"/>
            </a:p>
          </p:txBody>
        </p:sp>
      </p:grpSp>
      <p:pic>
        <p:nvPicPr>
          <p:cNvPr id="5" name="Picture Placeholder 4" descr="Application&#10;&#10;Description automatically generated with medium confidence">
            <a:extLst>
              <a:ext uri="{FF2B5EF4-FFF2-40B4-BE49-F238E27FC236}">
                <a16:creationId xmlns:a16="http://schemas.microsoft.com/office/drawing/2014/main" id="{C9B27012-708E-49DA-BDB2-B16E2C04DE96}"/>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8768" r="28768"/>
          <a:stretch>
            <a:fillRect/>
          </a:stretch>
        </p:blipFill>
        <p:spPr/>
      </p:pic>
    </p:spTree>
    <p:extLst>
      <p:ext uri="{BB962C8B-B14F-4D97-AF65-F5344CB8AC3E}">
        <p14:creationId xmlns:p14="http://schemas.microsoft.com/office/powerpoint/2010/main" val="277001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pplication&#10;&#10;Description automatically generated with medium confidence">
            <a:extLst>
              <a:ext uri="{FF2B5EF4-FFF2-40B4-BE49-F238E27FC236}">
                <a16:creationId xmlns:a16="http://schemas.microsoft.com/office/drawing/2014/main" id="{557817D9-1A26-4C5A-89C0-9833FFC0F412}"/>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0723" b="10723"/>
          <a:stretch>
            <a:fillRect/>
          </a:stretch>
        </p:blipFill>
        <p:spPr/>
      </p:pic>
      <p:sp>
        <p:nvSpPr>
          <p:cNvPr id="2" name="Rectangle 1">
            <a:extLst>
              <a:ext uri="{FF2B5EF4-FFF2-40B4-BE49-F238E27FC236}">
                <a16:creationId xmlns:a16="http://schemas.microsoft.com/office/drawing/2014/main" id="{F0375F78-C564-4465-B62C-92AA4A30CD84}"/>
              </a:ext>
            </a:extLst>
          </p:cNvPr>
          <p:cNvSpPr/>
          <p:nvPr/>
        </p:nvSpPr>
        <p:spPr>
          <a:xfrm>
            <a:off x="0" y="-15240"/>
            <a:ext cx="4873308" cy="6873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dirty="0"/>
              <a:t>CHART OUR</a:t>
            </a:r>
            <a:br>
              <a:rPr lang="en-US" dirty="0"/>
            </a:br>
            <a:r>
              <a:rPr lang="en-US" dirty="0"/>
              <a:t>MARKET PAID</a:t>
            </a:r>
            <a:br>
              <a:rPr lang="en-US" dirty="0"/>
            </a:br>
            <a:r>
              <a:rPr lang="en-US" dirty="0"/>
              <a:t>THIS YEAR</a:t>
            </a:r>
          </a:p>
        </p:txBody>
      </p:sp>
      <p:sp>
        <p:nvSpPr>
          <p:cNvPr id="22" name="Text Placeholder 21">
            <a:extLst>
              <a:ext uri="{FF2B5EF4-FFF2-40B4-BE49-F238E27FC236}">
                <a16:creationId xmlns:a16="http://schemas.microsoft.com/office/drawing/2014/main" id="{651D66B2-6C7F-41C4-9B6A-6497ABCD2DCF}"/>
              </a:ext>
            </a:extLst>
          </p:cNvPr>
          <p:cNvSpPr>
            <a:spLocks noGrp="1"/>
          </p:cNvSpPr>
          <p:nvPr>
            <p:ph type="body" sz="quarter" idx="14"/>
          </p:nvPr>
        </p:nvSpPr>
        <p:spPr>
          <a:xfrm>
            <a:off x="867728" y="3296832"/>
            <a:ext cx="3429952" cy="1581972"/>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65" name="Rectangle 64">
            <a:extLst>
              <a:ext uri="{FF2B5EF4-FFF2-40B4-BE49-F238E27FC236}">
                <a16:creationId xmlns:a16="http://schemas.microsoft.com/office/drawing/2014/main" id="{6757C496-B5F4-4F45-9520-C073778887CD}"/>
              </a:ext>
            </a:extLst>
          </p:cNvPr>
          <p:cNvSpPr/>
          <p:nvPr/>
        </p:nvSpPr>
        <p:spPr>
          <a:xfrm>
            <a:off x="7318690" y="4221479"/>
            <a:ext cx="4873309" cy="29295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F8A3A3DF-78CE-4FA3-8B78-31C9E0B826BD}"/>
              </a:ext>
            </a:extLst>
          </p:cNvPr>
          <p:cNvGrpSpPr/>
          <p:nvPr/>
        </p:nvGrpSpPr>
        <p:grpSpPr>
          <a:xfrm>
            <a:off x="-15513" y="5908522"/>
            <a:ext cx="4888821" cy="972922"/>
            <a:chOff x="-15513" y="5885076"/>
            <a:chExt cx="4888821" cy="972922"/>
          </a:xfrm>
        </p:grpSpPr>
        <p:grpSp>
          <p:nvGrpSpPr>
            <p:cNvPr id="64" name="Group 63">
              <a:extLst>
                <a:ext uri="{FF2B5EF4-FFF2-40B4-BE49-F238E27FC236}">
                  <a16:creationId xmlns:a16="http://schemas.microsoft.com/office/drawing/2014/main" id="{382E0E3C-1B86-4923-BA30-D1AB0EF88CA9}"/>
                </a:ext>
              </a:extLst>
            </p:cNvPr>
            <p:cNvGrpSpPr/>
            <p:nvPr/>
          </p:nvGrpSpPr>
          <p:grpSpPr>
            <a:xfrm rot="10800000">
              <a:off x="-15513" y="5885077"/>
              <a:ext cx="2914923" cy="972921"/>
              <a:chOff x="-389736" y="5806439"/>
              <a:chExt cx="2914923" cy="972921"/>
            </a:xfrm>
          </p:grpSpPr>
          <p:sp>
            <p:nvSpPr>
              <p:cNvPr id="53" name="Freeform: Shape 52">
                <a:extLst>
                  <a:ext uri="{FF2B5EF4-FFF2-40B4-BE49-F238E27FC236}">
                    <a16:creationId xmlns:a16="http://schemas.microsoft.com/office/drawing/2014/main" id="{EC39CD99-276E-4A7B-9516-7AA83D9991A2}"/>
                  </a:ext>
                </a:extLst>
              </p:cNvPr>
              <p:cNvSpPr/>
              <p:nvPr/>
            </p:nvSpPr>
            <p:spPr>
              <a:xfrm rot="16200000" flipH="1">
                <a:off x="579345" y="580643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1F0FCFE5-C390-4F43-881A-B5D55EB95977}"/>
                  </a:ext>
                </a:extLst>
              </p:cNvPr>
              <p:cNvSpPr/>
              <p:nvPr/>
            </p:nvSpPr>
            <p:spPr>
              <a:xfrm rot="16200000" flipH="1">
                <a:off x="1552266" y="5806439"/>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0BE88624-05A9-4806-91B4-BFC21FE7D01D}"/>
                  </a:ext>
                </a:extLst>
              </p:cNvPr>
              <p:cNvSpPr/>
              <p:nvPr/>
            </p:nvSpPr>
            <p:spPr>
              <a:xfrm rot="16200000" flipH="1">
                <a:off x="-389736" y="5806439"/>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grpSp>
        <p:sp>
          <p:nvSpPr>
            <p:cNvPr id="12" name="Freeform: Shape 11">
              <a:extLst>
                <a:ext uri="{FF2B5EF4-FFF2-40B4-BE49-F238E27FC236}">
                  <a16:creationId xmlns:a16="http://schemas.microsoft.com/office/drawing/2014/main" id="{5BD2181F-C029-4409-BB7A-AACBEBCA2518}"/>
                </a:ext>
              </a:extLst>
            </p:cNvPr>
            <p:cNvSpPr/>
            <p:nvPr/>
          </p:nvSpPr>
          <p:spPr>
            <a:xfrm rot="16200000">
              <a:off x="3900387" y="5885076"/>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lumMod val="10000"/>
                <a:lumOff val="90000"/>
              </a:schemeClr>
            </a:solidFill>
            <a:ln w="3048"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E5BB3FA-D405-4812-8927-3A6304FA3881}"/>
                </a:ext>
              </a:extLst>
            </p:cNvPr>
            <p:cNvSpPr/>
            <p:nvPr/>
          </p:nvSpPr>
          <p:spPr>
            <a:xfrm rot="16200000">
              <a:off x="2931306" y="5885076"/>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3"/>
            </a:solidFill>
            <a:ln w="3048" cap="flat">
              <a:noFill/>
              <a:prstDash val="solid"/>
              <a:miter/>
            </a:ln>
          </p:spPr>
          <p:txBody>
            <a:bodyPr rtlCol="0" anchor="ctr"/>
            <a:lstStyle/>
            <a:p>
              <a:endParaRPr lang="en-US" dirty="0"/>
            </a:p>
          </p:txBody>
        </p:sp>
      </p:grpSp>
      <p:graphicFrame>
        <p:nvGraphicFramePr>
          <p:cNvPr id="27" name="Chart 26">
            <a:extLst>
              <a:ext uri="{FF2B5EF4-FFF2-40B4-BE49-F238E27FC236}">
                <a16:creationId xmlns:a16="http://schemas.microsoft.com/office/drawing/2014/main" id="{0810E13B-EC4E-4F05-AE6A-E64960D4AD83}"/>
              </a:ext>
            </a:extLst>
          </p:cNvPr>
          <p:cNvGraphicFramePr/>
          <p:nvPr>
            <p:extLst>
              <p:ext uri="{D42A27DB-BD31-4B8C-83A1-F6EECF244321}">
                <p14:modId xmlns:p14="http://schemas.microsoft.com/office/powerpoint/2010/main" val="4137590578"/>
              </p:ext>
            </p:extLst>
          </p:nvPr>
        </p:nvGraphicFramePr>
        <p:xfrm>
          <a:off x="7609220" y="4345588"/>
          <a:ext cx="4292249" cy="23883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863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1623B1D5-A971-4578-A963-410FBABDEA58}"/>
              </a:ext>
            </a:extLst>
          </p:cNvPr>
          <p:cNvSpPr/>
          <p:nvPr/>
        </p:nvSpPr>
        <p:spPr>
          <a:xfrm>
            <a:off x="-6378" y="-1"/>
            <a:ext cx="12198378" cy="6858001"/>
          </a:xfrm>
          <a:custGeom>
            <a:avLst/>
            <a:gdLst>
              <a:gd name="connsiteX0" fmla="*/ 0 w 12198378"/>
              <a:gd name="connsiteY0" fmla="*/ 0 h 6858001"/>
              <a:gd name="connsiteX1" fmla="*/ 12198378 w 12198378"/>
              <a:gd name="connsiteY1" fmla="*/ 0 h 6858001"/>
              <a:gd name="connsiteX2" fmla="*/ 12198378 w 12198378"/>
              <a:gd name="connsiteY2" fmla="*/ 2333825 h 6858001"/>
              <a:gd name="connsiteX3" fmla="*/ 4069092 w 12198378"/>
              <a:gd name="connsiteY3" fmla="*/ 2333825 h 6858001"/>
              <a:gd name="connsiteX4" fmla="*/ 4069092 w 12198378"/>
              <a:gd name="connsiteY4" fmla="*/ 6858001 h 6858001"/>
              <a:gd name="connsiteX5" fmla="*/ 6378 w 12198378"/>
              <a:gd name="connsiteY5" fmla="*/ 6858001 h 6858001"/>
              <a:gd name="connsiteX6" fmla="*/ 6378 w 12198378"/>
              <a:gd name="connsiteY6" fmla="*/ 2333825 h 6858001"/>
              <a:gd name="connsiteX7" fmla="*/ 0 w 12198378"/>
              <a:gd name="connsiteY7" fmla="*/ 233382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78" h="6858001">
                <a:moveTo>
                  <a:pt x="0" y="0"/>
                </a:moveTo>
                <a:lnTo>
                  <a:pt x="12198378" y="0"/>
                </a:lnTo>
                <a:lnTo>
                  <a:pt x="12198378" y="2333825"/>
                </a:lnTo>
                <a:lnTo>
                  <a:pt x="4069092" y="2333825"/>
                </a:lnTo>
                <a:lnTo>
                  <a:pt x="4069092" y="6858001"/>
                </a:lnTo>
                <a:lnTo>
                  <a:pt x="6378" y="6858001"/>
                </a:lnTo>
                <a:lnTo>
                  <a:pt x="6378" y="2333825"/>
                </a:lnTo>
                <a:lnTo>
                  <a:pt x="0" y="23338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6981497" y="1791469"/>
            <a:ext cx="4875541" cy="1154162"/>
          </a:xfrm>
        </p:spPr>
        <p:txBody>
          <a:bodyPr/>
          <a:lstStyle/>
          <a:p>
            <a:r>
              <a:rPr lang="en-US">
                <a:solidFill>
                  <a:schemeClr val="bg1"/>
                </a:solidFill>
              </a:rPr>
              <a:t>UPDATING</a:t>
            </a:r>
            <a:br>
              <a:rPr lang="en-US"/>
            </a:br>
            <a:r>
              <a:rPr lang="en-US"/>
              <a:t>OUR NEW SYSTEM </a:t>
            </a:r>
          </a:p>
        </p:txBody>
      </p:sp>
      <p:sp>
        <p:nvSpPr>
          <p:cNvPr id="22" name="Text Placeholder 21">
            <a:extLst>
              <a:ext uri="{FF2B5EF4-FFF2-40B4-BE49-F238E27FC236}">
                <a16:creationId xmlns:a16="http://schemas.microsoft.com/office/drawing/2014/main" id="{651D66B2-6C7F-41C4-9B6A-6497ABCD2DCF}"/>
              </a:ext>
            </a:extLst>
          </p:cNvPr>
          <p:cNvSpPr>
            <a:spLocks noGrp="1"/>
          </p:cNvSpPr>
          <p:nvPr>
            <p:ph type="body" sz="quarter" idx="12"/>
          </p:nvPr>
        </p:nvSpPr>
        <p:spPr/>
        <p:txBody>
          <a:bodyPr/>
          <a:lstStyle/>
          <a:p>
            <a:r>
              <a:rPr lang="en-US"/>
              <a:t>Add subtitle here</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a:xfrm>
            <a:off x="6981497" y="4024521"/>
            <a:ext cx="4875541" cy="1258806"/>
          </a:xfrm>
        </p:spPr>
        <p:txBody>
          <a:bodyPr/>
          <a:lstStyle/>
          <a:p>
            <a:r>
              <a:rPr lang="en-US"/>
              <a:t>Lorem ipsum dolor sit amet, consectetur adipiscing elit, sed do eiusmod tempor incididunt ut labore et dolore magna aliqua. Ut enim ad minim veniam, quis nostrud exercitation ullamco laboris nisi ut aliquip ex</a:t>
            </a:r>
          </a:p>
        </p:txBody>
      </p:sp>
      <p:grpSp>
        <p:nvGrpSpPr>
          <p:cNvPr id="31" name="Group 30">
            <a:extLst>
              <a:ext uri="{FF2B5EF4-FFF2-40B4-BE49-F238E27FC236}">
                <a16:creationId xmlns:a16="http://schemas.microsoft.com/office/drawing/2014/main" id="{A5A35839-D7D5-447D-BDDC-0EB5D92A5E8E}"/>
              </a:ext>
            </a:extLst>
          </p:cNvPr>
          <p:cNvGrpSpPr/>
          <p:nvPr/>
        </p:nvGrpSpPr>
        <p:grpSpPr>
          <a:xfrm>
            <a:off x="0" y="4420721"/>
            <a:ext cx="3887845" cy="1945842"/>
            <a:chOff x="0" y="4420721"/>
            <a:chExt cx="3887845" cy="1945842"/>
          </a:xfrm>
        </p:grpSpPr>
        <p:sp>
          <p:nvSpPr>
            <p:cNvPr id="17" name="Freeform: Shape 16">
              <a:extLst>
                <a:ext uri="{FF2B5EF4-FFF2-40B4-BE49-F238E27FC236}">
                  <a16:creationId xmlns:a16="http://schemas.microsoft.com/office/drawing/2014/main" id="{E94885E4-26CB-4812-B359-AAAA442BF435}"/>
                </a:ext>
              </a:extLst>
            </p:cNvPr>
            <p:cNvSpPr/>
            <p:nvPr/>
          </p:nvSpPr>
          <p:spPr>
            <a:xfrm rot="5400000">
              <a:off x="1945843" y="5393642"/>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lumMod val="10000"/>
                <a:lumOff val="90000"/>
              </a:schemeClr>
            </a:solidFill>
            <a:ln w="304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B189FEC-5A6A-4802-9A20-2C8D7711201B}"/>
                </a:ext>
              </a:extLst>
            </p:cNvPr>
            <p:cNvSpPr/>
            <p:nvPr/>
          </p:nvSpPr>
          <p:spPr>
            <a:xfrm rot="5400000">
              <a:off x="0" y="5393642"/>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3B0755FA-0891-49D2-941D-368BD55A1154}"/>
                </a:ext>
              </a:extLst>
            </p:cNvPr>
            <p:cNvSpPr/>
            <p:nvPr/>
          </p:nvSpPr>
          <p:spPr>
            <a:xfrm rot="5400000">
              <a:off x="972922" y="5393642"/>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2DE9051-B5D3-42F7-A484-1004C224EF12}"/>
                </a:ext>
              </a:extLst>
            </p:cNvPr>
            <p:cNvSpPr/>
            <p:nvPr/>
          </p:nvSpPr>
          <p:spPr>
            <a:xfrm rot="5400000">
              <a:off x="2914924" y="5393642"/>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solidFill>
            <a:ln w="304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E41E4A3-50B3-45FB-8088-FF91A38112C0}"/>
                </a:ext>
              </a:extLst>
            </p:cNvPr>
            <p:cNvSpPr/>
            <p:nvPr/>
          </p:nvSpPr>
          <p:spPr>
            <a:xfrm rot="5400000">
              <a:off x="0" y="4420721"/>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1"/>
            </a:solidFill>
            <a:ln w="3048" cap="flat">
              <a:noFill/>
              <a:prstDash val="solid"/>
              <a:miter/>
            </a:ln>
          </p:spPr>
          <p:txBody>
            <a:bodyPr rtlCol="0" anchor="ctr"/>
            <a:lstStyle/>
            <a:p>
              <a:endParaRPr lang="en-US"/>
            </a:p>
          </p:txBody>
        </p:sp>
      </p:grpSp>
      <p:pic>
        <p:nvPicPr>
          <p:cNvPr id="7" name="Picture Placeholder 6" descr="Application&#10;&#10;Description automatically generated with medium confidence">
            <a:extLst>
              <a:ext uri="{FF2B5EF4-FFF2-40B4-BE49-F238E27FC236}">
                <a16:creationId xmlns:a16="http://schemas.microsoft.com/office/drawing/2014/main" id="{86607B58-0EC7-4EF5-B431-539C0761E6A5}"/>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3226" r="3226"/>
          <a:stretch>
            <a:fillRect/>
          </a:stretch>
        </p:blipFill>
        <p:spPr/>
      </p:pic>
      <p:pic>
        <p:nvPicPr>
          <p:cNvPr id="9" name="Picture Placeholder 8" descr="Application&#10;&#10;Description automatically generated with medium confidence">
            <a:extLst>
              <a:ext uri="{FF2B5EF4-FFF2-40B4-BE49-F238E27FC236}">
                <a16:creationId xmlns:a16="http://schemas.microsoft.com/office/drawing/2014/main" id="{FA7BA6A5-3855-4E21-B39D-6810055AFE23}"/>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5267" r="15267"/>
          <a:stretch>
            <a:fillRect/>
          </a:stretch>
        </p:blipFill>
        <p:spPr/>
      </p:pic>
    </p:spTree>
    <p:extLst>
      <p:ext uri="{BB962C8B-B14F-4D97-AF65-F5344CB8AC3E}">
        <p14:creationId xmlns:p14="http://schemas.microsoft.com/office/powerpoint/2010/main" val="277377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720C8D-83F2-42EE-9ABD-45D9C239F793}"/>
              </a:ext>
            </a:extLst>
          </p:cNvPr>
          <p:cNvSpPr/>
          <p:nvPr/>
        </p:nvSpPr>
        <p:spPr>
          <a:xfrm>
            <a:off x="-213360" y="0"/>
            <a:ext cx="430655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4776134" y="3429000"/>
            <a:ext cx="5174689" cy="1154162"/>
          </a:xfrm>
        </p:spPr>
        <p:txBody>
          <a:bodyPr/>
          <a:lstStyle/>
          <a:p>
            <a:r>
              <a:rPr lang="en-US" dirty="0"/>
              <a:t>RESEARCH</a:t>
            </a:r>
            <a:br>
              <a:rPr lang="en-US" dirty="0"/>
            </a:br>
            <a:r>
              <a:rPr lang="en-US" dirty="0"/>
              <a:t>BASED MARKET</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 exercitation ullamco laboris nisi ut aliquip ex</a:t>
            </a:r>
          </a:p>
        </p:txBody>
      </p:sp>
      <p:grpSp>
        <p:nvGrpSpPr>
          <p:cNvPr id="8" name="Group 7">
            <a:extLst>
              <a:ext uri="{FF2B5EF4-FFF2-40B4-BE49-F238E27FC236}">
                <a16:creationId xmlns:a16="http://schemas.microsoft.com/office/drawing/2014/main" id="{B4CB93FC-8B96-4F81-8B97-3E044352752A}"/>
              </a:ext>
            </a:extLst>
          </p:cNvPr>
          <p:cNvGrpSpPr/>
          <p:nvPr/>
        </p:nvGrpSpPr>
        <p:grpSpPr>
          <a:xfrm>
            <a:off x="9342779" y="-273797"/>
            <a:ext cx="2916844" cy="3891656"/>
            <a:chOff x="9342779" y="-273797"/>
            <a:chExt cx="2916844" cy="3891656"/>
          </a:xfrm>
        </p:grpSpPr>
        <p:sp>
          <p:nvSpPr>
            <p:cNvPr id="31" name="Freeform: Shape 30">
              <a:extLst>
                <a:ext uri="{FF2B5EF4-FFF2-40B4-BE49-F238E27FC236}">
                  <a16:creationId xmlns:a16="http://schemas.microsoft.com/office/drawing/2014/main" id="{38AAF821-A67D-41BC-830F-6365CA445858}"/>
                </a:ext>
              </a:extLst>
            </p:cNvPr>
            <p:cNvSpPr/>
            <p:nvPr/>
          </p:nvSpPr>
          <p:spPr>
            <a:xfrm rot="16200000" flipH="1">
              <a:off x="10313781" y="2644938"/>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w="304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2B9D088D-B943-40C4-9E57-5240E8EEBCEC}"/>
                </a:ext>
              </a:extLst>
            </p:cNvPr>
            <p:cNvSpPr/>
            <p:nvPr/>
          </p:nvSpPr>
          <p:spPr>
            <a:xfrm rot="16200000" flipH="1">
              <a:off x="11286702" y="2644938"/>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FED81E0-9FE3-4031-8F9F-F8011C2D4A35}"/>
                </a:ext>
              </a:extLst>
            </p:cNvPr>
            <p:cNvSpPr/>
            <p:nvPr/>
          </p:nvSpPr>
          <p:spPr>
            <a:xfrm rot="16200000" flipH="1">
              <a:off x="11286702" y="-273797"/>
              <a:ext cx="972921" cy="972921"/>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1"/>
            </a:solidFill>
            <a:ln w="304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C262445-E8EC-42F4-BD92-16C61065FEB0}"/>
                </a:ext>
              </a:extLst>
            </p:cNvPr>
            <p:cNvSpPr/>
            <p:nvPr/>
          </p:nvSpPr>
          <p:spPr>
            <a:xfrm rot="16200000" flipH="1">
              <a:off x="9344700" y="2644938"/>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CCAE5AB-6EA3-488A-904F-336A36662989}"/>
                </a:ext>
              </a:extLst>
            </p:cNvPr>
            <p:cNvSpPr/>
            <p:nvPr/>
          </p:nvSpPr>
          <p:spPr>
            <a:xfrm rot="16200000" flipH="1">
              <a:off x="11286701" y="699095"/>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solidFill>
            <a:ln w="304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A3296C7-59C1-466F-98AD-2E571399D907}"/>
                </a:ext>
              </a:extLst>
            </p:cNvPr>
            <p:cNvSpPr/>
            <p:nvPr/>
          </p:nvSpPr>
          <p:spPr>
            <a:xfrm rot="16200000" flipH="1">
              <a:off x="11286702" y="1672017"/>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2"/>
            </a:solidFill>
            <a:ln w="304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D1BFE28-3940-46B3-8C40-41BB041D5233}"/>
                </a:ext>
              </a:extLst>
            </p:cNvPr>
            <p:cNvSpPr/>
            <p:nvPr/>
          </p:nvSpPr>
          <p:spPr>
            <a:xfrm rot="5400000" flipH="1">
              <a:off x="9342780" y="918520"/>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w="304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D47E945-28EF-485D-B1C4-16B51A3CA0E0}"/>
                </a:ext>
              </a:extLst>
            </p:cNvPr>
            <p:cNvSpPr/>
            <p:nvPr/>
          </p:nvSpPr>
          <p:spPr>
            <a:xfrm rot="5400000" flipH="1">
              <a:off x="10315702" y="918490"/>
              <a:ext cx="972921" cy="972921"/>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solidFill>
            <a:ln w="304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A335DD7-AAB8-4C36-B170-33619FE29F41}"/>
                </a:ext>
              </a:extLst>
            </p:cNvPr>
            <p:cNvSpPr/>
            <p:nvPr/>
          </p:nvSpPr>
          <p:spPr>
            <a:xfrm rot="5400000" flipH="1">
              <a:off x="10315702" y="-54402"/>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solidFill>
            <a:ln w="304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289DD50-EA97-46A4-88C6-C50CC5F26D8D}"/>
                </a:ext>
              </a:extLst>
            </p:cNvPr>
            <p:cNvSpPr/>
            <p:nvPr/>
          </p:nvSpPr>
          <p:spPr>
            <a:xfrm rot="5400000" flipH="1">
              <a:off x="9342779" y="-54402"/>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w="3048"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7EE4778-CCEB-4060-ABE8-8959D2962777}"/>
                </a:ext>
              </a:extLst>
            </p:cNvPr>
            <p:cNvSpPr/>
            <p:nvPr/>
          </p:nvSpPr>
          <p:spPr>
            <a:xfrm rot="5400000" flipH="1">
              <a:off x="9342780" y="1891441"/>
              <a:ext cx="972921" cy="972921"/>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solidFill>
            <a:ln w="3048" cap="flat">
              <a:noFill/>
              <a:prstDash val="solid"/>
              <a:miter/>
            </a:ln>
          </p:spPr>
          <p:txBody>
            <a:bodyPr rtlCol="0" anchor="ctr"/>
            <a:lstStyle/>
            <a:p>
              <a:endParaRPr lang="en-US"/>
            </a:p>
          </p:txBody>
        </p:sp>
      </p:grpSp>
      <p:pic>
        <p:nvPicPr>
          <p:cNvPr id="7" name="Picture Placeholder 6" descr="Application&#10;&#10;Description automatically generated with medium confidence">
            <a:extLst>
              <a:ext uri="{FF2B5EF4-FFF2-40B4-BE49-F238E27FC236}">
                <a16:creationId xmlns:a16="http://schemas.microsoft.com/office/drawing/2014/main" id="{DF418CE4-E552-4346-9853-71A5E5256487}"/>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9732" r="9732"/>
          <a:stretch>
            <a:fillRect/>
          </a:stretch>
        </p:blipFill>
        <p:spPr/>
      </p:pic>
    </p:spTree>
    <p:extLst>
      <p:ext uri="{BB962C8B-B14F-4D97-AF65-F5344CB8AC3E}">
        <p14:creationId xmlns:p14="http://schemas.microsoft.com/office/powerpoint/2010/main" val="362463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dirty="0"/>
              <a:t>MARKET</a:t>
            </a:r>
            <a:br>
              <a:rPr lang="en-US" dirty="0"/>
            </a:br>
            <a:r>
              <a:rPr lang="en-US" dirty="0"/>
              <a:t>PROFITABILITY</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a:xfrm>
            <a:off x="2564158" y="2340915"/>
            <a:ext cx="5067508" cy="612475"/>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graphicFrame>
        <p:nvGraphicFramePr>
          <p:cNvPr id="13" name="Chart 12">
            <a:extLst>
              <a:ext uri="{FF2B5EF4-FFF2-40B4-BE49-F238E27FC236}">
                <a16:creationId xmlns:a16="http://schemas.microsoft.com/office/drawing/2014/main" id="{5D9CCDCC-AE68-40DE-82A8-EC2EA1A4F854}"/>
              </a:ext>
            </a:extLst>
          </p:cNvPr>
          <p:cNvGraphicFramePr/>
          <p:nvPr>
            <p:extLst>
              <p:ext uri="{D42A27DB-BD31-4B8C-83A1-F6EECF244321}">
                <p14:modId xmlns:p14="http://schemas.microsoft.com/office/powerpoint/2010/main" val="2807932010"/>
              </p:ext>
            </p:extLst>
          </p:nvPr>
        </p:nvGraphicFramePr>
        <p:xfrm>
          <a:off x="2564158" y="3520797"/>
          <a:ext cx="4424363" cy="245728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C7094092-179A-4ECC-AA48-DC45C03B6E21}"/>
              </a:ext>
            </a:extLst>
          </p:cNvPr>
          <p:cNvSpPr/>
          <p:nvPr/>
        </p:nvSpPr>
        <p:spPr>
          <a:xfrm>
            <a:off x="8385387" y="692150"/>
            <a:ext cx="2720052" cy="1609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ectangle 6">
            <a:extLst>
              <a:ext uri="{FF2B5EF4-FFF2-40B4-BE49-F238E27FC236}">
                <a16:creationId xmlns:a16="http://schemas.microsoft.com/office/drawing/2014/main" id="{25FBF6E6-BDAA-4632-BC4F-256A1FD979D9}"/>
              </a:ext>
            </a:extLst>
          </p:cNvPr>
          <p:cNvSpPr/>
          <p:nvPr/>
        </p:nvSpPr>
        <p:spPr>
          <a:xfrm>
            <a:off x="8385387" y="2785965"/>
            <a:ext cx="2720052" cy="1609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F69CC0D-EF82-4BD3-885C-19FFC55D83BA}"/>
              </a:ext>
            </a:extLst>
          </p:cNvPr>
          <p:cNvSpPr/>
          <p:nvPr/>
        </p:nvSpPr>
        <p:spPr>
          <a:xfrm>
            <a:off x="8385387" y="4879779"/>
            <a:ext cx="2720052" cy="1609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itle 9">
            <a:extLst>
              <a:ext uri="{FF2B5EF4-FFF2-40B4-BE49-F238E27FC236}">
                <a16:creationId xmlns:a16="http://schemas.microsoft.com/office/drawing/2014/main" id="{B0015F1A-A784-4C9C-8AAC-DE3F7303F53E}"/>
              </a:ext>
            </a:extLst>
          </p:cNvPr>
          <p:cNvSpPr txBox="1">
            <a:spLocks/>
          </p:cNvSpPr>
          <p:nvPr/>
        </p:nvSpPr>
        <p:spPr>
          <a:xfrm>
            <a:off x="9049186" y="954398"/>
            <a:ext cx="1392455" cy="517193"/>
          </a:xfrm>
          <a:prstGeom prst="rect">
            <a:avLst/>
          </a:prstGeom>
        </p:spPr>
        <p:txBody>
          <a:bodyPr wrap="square" lIns="0" tIns="0" rIns="0" bIns="0" anchor="t" anchorCtr="0">
            <a:spAutoFit/>
          </a:bodyPr>
          <a:lstStyle>
            <a:lvl1pPr algn="l" defTabSz="914400" rtl="0" eaLnBrk="1" latinLnBrk="0" hangingPunct="1">
              <a:lnSpc>
                <a:spcPts val="4500"/>
              </a:lnSpc>
              <a:spcBef>
                <a:spcPct val="0"/>
              </a:spcBef>
              <a:buNone/>
              <a:defRPr sz="3500" b="1" kern="1200">
                <a:solidFill>
                  <a:schemeClr val="accent1"/>
                </a:solidFill>
                <a:latin typeface="+mj-lt"/>
                <a:ea typeface="+mj-ea"/>
                <a:cs typeface="+mj-cs"/>
              </a:defRPr>
            </a:lvl1pPr>
          </a:lstStyle>
          <a:p>
            <a:pPr algn="ctr"/>
            <a:r>
              <a:rPr lang="en-US" sz="2500" dirty="0">
                <a:solidFill>
                  <a:schemeClr val="bg1"/>
                </a:solidFill>
              </a:rPr>
              <a:t>3,000</a:t>
            </a:r>
          </a:p>
        </p:txBody>
      </p:sp>
      <p:sp>
        <p:nvSpPr>
          <p:cNvPr id="65" name="Text Placeholder 14">
            <a:extLst>
              <a:ext uri="{FF2B5EF4-FFF2-40B4-BE49-F238E27FC236}">
                <a16:creationId xmlns:a16="http://schemas.microsoft.com/office/drawing/2014/main" id="{63B4AA32-5C16-4EA2-8762-4D120CB064D4}"/>
              </a:ext>
            </a:extLst>
          </p:cNvPr>
          <p:cNvSpPr txBox="1">
            <a:spLocks/>
          </p:cNvSpPr>
          <p:nvPr/>
        </p:nvSpPr>
        <p:spPr>
          <a:xfrm>
            <a:off x="8469579" y="1531479"/>
            <a:ext cx="2551669" cy="612475"/>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endParaRPr lang="en-US" dirty="0">
              <a:solidFill>
                <a:schemeClr val="bg1"/>
              </a:solidFill>
            </a:endParaRPr>
          </a:p>
        </p:txBody>
      </p:sp>
      <p:sp>
        <p:nvSpPr>
          <p:cNvPr id="28" name="Title 9">
            <a:extLst>
              <a:ext uri="{FF2B5EF4-FFF2-40B4-BE49-F238E27FC236}">
                <a16:creationId xmlns:a16="http://schemas.microsoft.com/office/drawing/2014/main" id="{84C020F2-4F04-462D-B73D-4F2DE2474091}"/>
              </a:ext>
            </a:extLst>
          </p:cNvPr>
          <p:cNvSpPr txBox="1">
            <a:spLocks/>
          </p:cNvSpPr>
          <p:nvPr/>
        </p:nvSpPr>
        <p:spPr>
          <a:xfrm>
            <a:off x="9049186" y="2924563"/>
            <a:ext cx="1392455" cy="517193"/>
          </a:xfrm>
          <a:prstGeom prst="rect">
            <a:avLst/>
          </a:prstGeom>
        </p:spPr>
        <p:txBody>
          <a:bodyPr wrap="square" lIns="0" tIns="0" rIns="0" bIns="0" anchor="t" anchorCtr="0">
            <a:spAutoFit/>
          </a:bodyPr>
          <a:lstStyle>
            <a:lvl1pPr algn="l" defTabSz="914400" rtl="0" eaLnBrk="1" latinLnBrk="0" hangingPunct="1">
              <a:lnSpc>
                <a:spcPts val="4500"/>
              </a:lnSpc>
              <a:spcBef>
                <a:spcPct val="0"/>
              </a:spcBef>
              <a:buNone/>
              <a:defRPr sz="3500" b="1" kern="1200">
                <a:solidFill>
                  <a:schemeClr val="accent1"/>
                </a:solidFill>
                <a:latin typeface="+mj-lt"/>
                <a:ea typeface="+mj-ea"/>
                <a:cs typeface="+mj-cs"/>
              </a:defRPr>
            </a:lvl1pPr>
          </a:lstStyle>
          <a:p>
            <a:pPr algn="ctr"/>
            <a:r>
              <a:rPr lang="en-US" sz="2500" dirty="0">
                <a:solidFill>
                  <a:schemeClr val="bg1"/>
                </a:solidFill>
              </a:rPr>
              <a:t>35 M</a:t>
            </a:r>
          </a:p>
        </p:txBody>
      </p:sp>
      <p:sp>
        <p:nvSpPr>
          <p:cNvPr id="30" name="Text Placeholder 14">
            <a:extLst>
              <a:ext uri="{FF2B5EF4-FFF2-40B4-BE49-F238E27FC236}">
                <a16:creationId xmlns:a16="http://schemas.microsoft.com/office/drawing/2014/main" id="{2EC5ED36-A700-4DD2-9124-DBAA7AF29BA4}"/>
              </a:ext>
            </a:extLst>
          </p:cNvPr>
          <p:cNvSpPr txBox="1">
            <a:spLocks/>
          </p:cNvSpPr>
          <p:nvPr/>
        </p:nvSpPr>
        <p:spPr>
          <a:xfrm>
            <a:off x="8469579" y="3501644"/>
            <a:ext cx="2551669" cy="612475"/>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endParaRPr lang="en-US" dirty="0">
              <a:solidFill>
                <a:schemeClr val="bg1"/>
              </a:solidFill>
            </a:endParaRPr>
          </a:p>
        </p:txBody>
      </p:sp>
      <p:sp>
        <p:nvSpPr>
          <p:cNvPr id="32" name="Title 9">
            <a:extLst>
              <a:ext uri="{FF2B5EF4-FFF2-40B4-BE49-F238E27FC236}">
                <a16:creationId xmlns:a16="http://schemas.microsoft.com/office/drawing/2014/main" id="{BAA6F7D4-C006-49E0-8AD6-58533BBB04D3}"/>
              </a:ext>
            </a:extLst>
          </p:cNvPr>
          <p:cNvSpPr txBox="1">
            <a:spLocks/>
          </p:cNvSpPr>
          <p:nvPr/>
        </p:nvSpPr>
        <p:spPr>
          <a:xfrm>
            <a:off x="9049186" y="5111565"/>
            <a:ext cx="1392455" cy="517193"/>
          </a:xfrm>
          <a:prstGeom prst="rect">
            <a:avLst/>
          </a:prstGeom>
        </p:spPr>
        <p:txBody>
          <a:bodyPr wrap="square" lIns="0" tIns="0" rIns="0" bIns="0" anchor="t" anchorCtr="0">
            <a:spAutoFit/>
          </a:bodyPr>
          <a:lstStyle>
            <a:lvl1pPr algn="l" defTabSz="914400" rtl="0" eaLnBrk="1" latinLnBrk="0" hangingPunct="1">
              <a:lnSpc>
                <a:spcPts val="4500"/>
              </a:lnSpc>
              <a:spcBef>
                <a:spcPct val="0"/>
              </a:spcBef>
              <a:buNone/>
              <a:defRPr sz="3500" b="1" kern="1200">
                <a:solidFill>
                  <a:schemeClr val="accent1"/>
                </a:solidFill>
                <a:latin typeface="+mj-lt"/>
                <a:ea typeface="+mj-ea"/>
                <a:cs typeface="+mj-cs"/>
              </a:defRPr>
            </a:lvl1pPr>
          </a:lstStyle>
          <a:p>
            <a:pPr algn="ctr"/>
            <a:r>
              <a:rPr lang="en-US" sz="2500" dirty="0">
                <a:solidFill>
                  <a:schemeClr val="bg1"/>
                </a:solidFill>
              </a:rPr>
              <a:t>800 $</a:t>
            </a:r>
          </a:p>
        </p:txBody>
      </p:sp>
      <p:sp>
        <p:nvSpPr>
          <p:cNvPr id="70" name="Text Placeholder 14">
            <a:extLst>
              <a:ext uri="{FF2B5EF4-FFF2-40B4-BE49-F238E27FC236}">
                <a16:creationId xmlns:a16="http://schemas.microsoft.com/office/drawing/2014/main" id="{A1E2B001-435B-417E-9550-B565DCA285A5}"/>
              </a:ext>
            </a:extLst>
          </p:cNvPr>
          <p:cNvSpPr txBox="1">
            <a:spLocks/>
          </p:cNvSpPr>
          <p:nvPr/>
        </p:nvSpPr>
        <p:spPr>
          <a:xfrm>
            <a:off x="8469579" y="5688646"/>
            <a:ext cx="2551669" cy="612475"/>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endParaRPr lang="en-US" dirty="0">
              <a:solidFill>
                <a:schemeClr val="bg1"/>
              </a:solidFill>
            </a:endParaRPr>
          </a:p>
        </p:txBody>
      </p:sp>
      <p:grpSp>
        <p:nvGrpSpPr>
          <p:cNvPr id="83" name="Group 82">
            <a:extLst>
              <a:ext uri="{FF2B5EF4-FFF2-40B4-BE49-F238E27FC236}">
                <a16:creationId xmlns:a16="http://schemas.microsoft.com/office/drawing/2014/main" id="{101BA963-C0CD-4FAA-9CC9-F3FEEE352F05}"/>
              </a:ext>
            </a:extLst>
          </p:cNvPr>
          <p:cNvGrpSpPr/>
          <p:nvPr/>
        </p:nvGrpSpPr>
        <p:grpSpPr>
          <a:xfrm>
            <a:off x="-2057" y="-18523"/>
            <a:ext cx="1945844" cy="2918764"/>
            <a:chOff x="-2057" y="-18523"/>
            <a:chExt cx="1945844" cy="2918764"/>
          </a:xfrm>
        </p:grpSpPr>
        <p:sp>
          <p:nvSpPr>
            <p:cNvPr id="72" name="Freeform: Shape 71">
              <a:extLst>
                <a:ext uri="{FF2B5EF4-FFF2-40B4-BE49-F238E27FC236}">
                  <a16:creationId xmlns:a16="http://schemas.microsoft.com/office/drawing/2014/main" id="{1AB65393-4B06-47DC-8690-7017679623A2}"/>
                </a:ext>
              </a:extLst>
            </p:cNvPr>
            <p:cNvSpPr/>
            <p:nvPr/>
          </p:nvSpPr>
          <p:spPr>
            <a:xfrm rot="16200000" flipH="1">
              <a:off x="970866" y="1927320"/>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solidFill>
            <a:ln w="3048"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DAC3125E-AEF2-4179-A901-7A4186DF922A}"/>
                </a:ext>
              </a:extLst>
            </p:cNvPr>
            <p:cNvSpPr/>
            <p:nvPr/>
          </p:nvSpPr>
          <p:spPr>
            <a:xfrm rot="16200000" flipH="1">
              <a:off x="-2056" y="1927320"/>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3"/>
            </a:solidFill>
            <a:ln w="3048"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9AF1EBA6-E422-4C7E-87C9-62E5BED67D6D}"/>
                </a:ext>
              </a:extLst>
            </p:cNvPr>
            <p:cNvSpPr/>
            <p:nvPr/>
          </p:nvSpPr>
          <p:spPr>
            <a:xfrm rot="16200000" flipH="1">
              <a:off x="-2057" y="-18523"/>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solidFill>
            <a:ln w="3048"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DFE1B959-A6E9-4C44-9348-745C0F8C7A85}"/>
                </a:ext>
              </a:extLst>
            </p:cNvPr>
            <p:cNvSpPr/>
            <p:nvPr/>
          </p:nvSpPr>
          <p:spPr>
            <a:xfrm rot="16200000" flipH="1">
              <a:off x="970866" y="954399"/>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2C6B1EDC-7176-4D33-A72E-61BCE2069EE4}"/>
                </a:ext>
              </a:extLst>
            </p:cNvPr>
            <p:cNvSpPr/>
            <p:nvPr/>
          </p:nvSpPr>
          <p:spPr>
            <a:xfrm rot="16200000" flipH="1">
              <a:off x="-2056" y="954399"/>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solidFill>
            <a:ln w="3048"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EFADC2BD-07F5-44CE-912F-6445ED61362F}"/>
                </a:ext>
              </a:extLst>
            </p:cNvPr>
            <p:cNvSpPr/>
            <p:nvPr/>
          </p:nvSpPr>
          <p:spPr>
            <a:xfrm rot="16200000" flipH="1">
              <a:off x="970866" y="-18523"/>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1"/>
            </a:solidFill>
            <a:ln w="3048" cap="flat">
              <a:noFill/>
              <a:prstDash val="solid"/>
              <a:miter/>
            </a:ln>
          </p:spPr>
          <p:txBody>
            <a:bodyPr rtlCol="0" anchor="ctr"/>
            <a:lstStyle/>
            <a:p>
              <a:endParaRPr lang="en-US" dirty="0"/>
            </a:p>
          </p:txBody>
        </p:sp>
      </p:grpSp>
      <p:pic>
        <p:nvPicPr>
          <p:cNvPr id="6" name="Picture Placeholder 5" descr="Application&#10;&#10;Description automatically generated with medium confidence">
            <a:extLst>
              <a:ext uri="{FF2B5EF4-FFF2-40B4-BE49-F238E27FC236}">
                <a16:creationId xmlns:a16="http://schemas.microsoft.com/office/drawing/2014/main" id="{2104E0D1-FDED-42E8-B52E-32D20CD3A952}"/>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6413" r="26413"/>
          <a:stretch>
            <a:fillRect/>
          </a:stretch>
        </p:blipFill>
        <p:spPr/>
      </p:pic>
    </p:spTree>
    <p:extLst>
      <p:ext uri="{BB962C8B-B14F-4D97-AF65-F5344CB8AC3E}">
        <p14:creationId xmlns:p14="http://schemas.microsoft.com/office/powerpoint/2010/main" val="314665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DBE8BBB-E89F-405D-BE4E-E709A7092180}"/>
              </a:ext>
            </a:extLst>
          </p:cNvPr>
          <p:cNvSpPr/>
          <p:nvPr/>
        </p:nvSpPr>
        <p:spPr>
          <a:xfrm>
            <a:off x="2632269" y="-167640"/>
            <a:ext cx="9671620" cy="71475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63941E66-C1DB-4807-A036-1962A9B474BF}"/>
              </a:ext>
            </a:extLst>
          </p:cNvPr>
          <p:cNvGrpSpPr/>
          <p:nvPr/>
        </p:nvGrpSpPr>
        <p:grpSpPr>
          <a:xfrm flipH="1">
            <a:off x="9269472" y="-25304"/>
            <a:ext cx="2918780" cy="3889765"/>
            <a:chOff x="-240288" y="-25304"/>
            <a:chExt cx="2918780" cy="3889765"/>
          </a:xfrm>
        </p:grpSpPr>
        <p:sp>
          <p:nvSpPr>
            <p:cNvPr id="19" name="Freeform: Shape 18">
              <a:extLst>
                <a:ext uri="{FF2B5EF4-FFF2-40B4-BE49-F238E27FC236}">
                  <a16:creationId xmlns:a16="http://schemas.microsoft.com/office/drawing/2014/main" id="{5432F8A5-E69D-4039-B2AB-2492698FDA7A}"/>
                </a:ext>
              </a:extLst>
            </p:cNvPr>
            <p:cNvSpPr/>
            <p:nvPr userDrawn="1"/>
          </p:nvSpPr>
          <p:spPr>
            <a:xfrm rot="10800000" flipH="1">
              <a:off x="-240287" y="192053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w="3048"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9BCE633E-9657-4FC0-883A-EC11567C3D16}"/>
                </a:ext>
              </a:extLst>
            </p:cNvPr>
            <p:cNvSpPr/>
            <p:nvPr userDrawn="1"/>
          </p:nvSpPr>
          <p:spPr>
            <a:xfrm rot="10800000" flipH="1">
              <a:off x="-240288" y="-25304"/>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w="3048"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57F55046-0D32-401D-8618-9410FF73D817}"/>
                </a:ext>
              </a:extLst>
            </p:cNvPr>
            <p:cNvSpPr/>
            <p:nvPr userDrawn="1"/>
          </p:nvSpPr>
          <p:spPr>
            <a:xfrm rot="10800000" flipH="1">
              <a:off x="-240288" y="947618"/>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solidFill>
            <a:ln w="3048"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543CF235-2C0E-4AF6-98AB-4CB3C267AF51}"/>
                </a:ext>
              </a:extLst>
            </p:cNvPr>
            <p:cNvSpPr/>
            <p:nvPr userDrawn="1"/>
          </p:nvSpPr>
          <p:spPr>
            <a:xfrm rot="10800000" flipH="1">
              <a:off x="-240287" y="2889620"/>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EE6BC49F-3C5B-498E-90F0-F4FB4EB8634F}"/>
                </a:ext>
              </a:extLst>
            </p:cNvPr>
            <p:cNvSpPr/>
            <p:nvPr userDrawn="1"/>
          </p:nvSpPr>
          <p:spPr>
            <a:xfrm flipH="1">
              <a:off x="732650" y="945697"/>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8A337D17-7B91-4C09-9637-DEBA24A302A7}"/>
                </a:ext>
              </a:extLst>
            </p:cNvPr>
            <p:cNvSpPr/>
            <p:nvPr userDrawn="1"/>
          </p:nvSpPr>
          <p:spPr>
            <a:xfrm flipH="1">
              <a:off x="732650" y="2891540"/>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w="3048"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40F52995-2CCD-4F8A-BFB1-98BC75F5C7B4}"/>
                </a:ext>
              </a:extLst>
            </p:cNvPr>
            <p:cNvSpPr/>
            <p:nvPr userDrawn="1"/>
          </p:nvSpPr>
          <p:spPr>
            <a:xfrm flipH="1">
              <a:off x="732650" y="1918618"/>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solidFill>
            <a:ln w="3048"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DE1FB24D-392B-4FD4-BEBB-4B2265A9D281}"/>
                </a:ext>
              </a:extLst>
            </p:cNvPr>
            <p:cNvSpPr/>
            <p:nvPr userDrawn="1"/>
          </p:nvSpPr>
          <p:spPr>
            <a:xfrm flipH="1">
              <a:off x="732649" y="-23385"/>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B08B5DB5-80AE-498A-8350-72356EE567FE}"/>
                </a:ext>
              </a:extLst>
            </p:cNvPr>
            <p:cNvSpPr/>
            <p:nvPr userDrawn="1"/>
          </p:nvSpPr>
          <p:spPr>
            <a:xfrm flipH="1">
              <a:off x="1705571" y="2891540"/>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A8CCB360-2BAF-48DD-A603-14FD2D15479C}"/>
                </a:ext>
              </a:extLst>
            </p:cNvPr>
            <p:cNvSpPr/>
            <p:nvPr userDrawn="1"/>
          </p:nvSpPr>
          <p:spPr>
            <a:xfrm flipH="1">
              <a:off x="1705571" y="1918618"/>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w="3048" cap="flat">
              <a:noFill/>
              <a:prstDash val="solid"/>
              <a:miter/>
            </a:ln>
          </p:spPr>
          <p:txBody>
            <a:bodyPr rtlCol="0" anchor="ctr"/>
            <a:lstStyle/>
            <a:p>
              <a:endParaRPr lang="en-US" dirty="0"/>
            </a:p>
          </p:txBody>
        </p:sp>
      </p:gr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dirty="0"/>
              <a:t>OUR STRATEGY</a:t>
            </a:r>
            <a:br>
              <a:rPr lang="en-US" dirty="0"/>
            </a:br>
            <a:r>
              <a:rPr lang="en-US" dirty="0"/>
              <a:t>TO LAUNCH</a:t>
            </a:r>
            <a:br>
              <a:rPr lang="en-US" dirty="0"/>
            </a:br>
            <a:r>
              <a:rPr lang="en-US" dirty="0"/>
              <a:t>A PRODUCT</a:t>
            </a:r>
          </a:p>
        </p:txBody>
      </p:sp>
      <p:sp>
        <p:nvSpPr>
          <p:cNvPr id="22" name="Text Placeholder 21">
            <a:extLst>
              <a:ext uri="{FF2B5EF4-FFF2-40B4-BE49-F238E27FC236}">
                <a16:creationId xmlns:a16="http://schemas.microsoft.com/office/drawing/2014/main" id="{651D66B2-6C7F-41C4-9B6A-6497ABCD2DCF}"/>
              </a:ext>
            </a:extLst>
          </p:cNvPr>
          <p:cNvSpPr>
            <a:spLocks noGrp="1"/>
          </p:cNvSpPr>
          <p:nvPr>
            <p:ph type="body" sz="quarter" idx="12"/>
          </p:nvPr>
        </p:nvSpPr>
        <p:spPr/>
        <p:txBody>
          <a:bodyPr/>
          <a:lstStyle/>
          <a:p>
            <a:r>
              <a:rPr lang="en-US" dirty="0"/>
              <a:t>Add subtitle here</a:t>
            </a:r>
          </a:p>
        </p:txBody>
      </p:sp>
      <p:sp>
        <p:nvSpPr>
          <p:cNvPr id="49" name="Text Placeholder 48">
            <a:extLst>
              <a:ext uri="{FF2B5EF4-FFF2-40B4-BE49-F238E27FC236}">
                <a16:creationId xmlns:a16="http://schemas.microsoft.com/office/drawing/2014/main" id="{7DD1F5F4-7A21-43D7-BC90-29E611C627F5}"/>
              </a:ext>
            </a:extLst>
          </p:cNvPr>
          <p:cNvSpPr>
            <a:spLocks noGrp="1"/>
          </p:cNvSpPr>
          <p:nvPr>
            <p:ph type="body" sz="quarter" idx="14"/>
          </p:nvPr>
        </p:nvSpPr>
        <p:spPr/>
        <p:txBody>
          <a:bodyPr/>
          <a:lstStyle/>
          <a:p>
            <a:r>
              <a:rPr lang="en-US" dirty="0"/>
              <a:t>Donec nisi nibh, dignissim mollis egestas non, egestas ac orci. Suspendisse condimentum felis ut faucibus ullamcorper. </a:t>
            </a:r>
          </a:p>
        </p:txBody>
      </p:sp>
      <p:pic>
        <p:nvPicPr>
          <p:cNvPr id="5" name="Picture Placeholder 4" descr="Application&#10;&#10;Description automatically generated with medium confidence">
            <a:extLst>
              <a:ext uri="{FF2B5EF4-FFF2-40B4-BE49-F238E27FC236}">
                <a16:creationId xmlns:a16="http://schemas.microsoft.com/office/drawing/2014/main" id="{DD7FB92E-B594-4019-A968-4810EA42A65C}"/>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4422" r="14422"/>
          <a:stretch>
            <a:fillRect/>
          </a:stretch>
        </p:blipFill>
        <p:spPr/>
      </p:pic>
    </p:spTree>
    <p:extLst>
      <p:ext uri="{BB962C8B-B14F-4D97-AF65-F5344CB8AC3E}">
        <p14:creationId xmlns:p14="http://schemas.microsoft.com/office/powerpoint/2010/main" val="6077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pplication&#10;&#10;Description automatically generated with medium confidence">
            <a:extLst>
              <a:ext uri="{FF2B5EF4-FFF2-40B4-BE49-F238E27FC236}">
                <a16:creationId xmlns:a16="http://schemas.microsoft.com/office/drawing/2014/main" id="{A076EE86-D64E-4CCD-B72F-08C7792E14A8}"/>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30942" b="30942"/>
          <a:stretch>
            <a:fillRect/>
          </a:stretch>
        </p:blipFill>
        <p:spPr/>
      </p:pic>
      <p:sp>
        <p:nvSpPr>
          <p:cNvPr id="13" name="Rectangle 12">
            <a:extLst>
              <a:ext uri="{FF2B5EF4-FFF2-40B4-BE49-F238E27FC236}">
                <a16:creationId xmlns:a16="http://schemas.microsoft.com/office/drawing/2014/main" id="{897684AA-557E-4046-B934-5AF41851ACE7}"/>
              </a:ext>
            </a:extLst>
          </p:cNvPr>
          <p:cNvSpPr/>
          <p:nvPr/>
        </p:nvSpPr>
        <p:spPr>
          <a:xfrm>
            <a:off x="-5203" y="3999894"/>
            <a:ext cx="10216003" cy="28747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371475" y="4613519"/>
            <a:ext cx="4581525" cy="1154162"/>
          </a:xfrm>
        </p:spPr>
        <p:txBody>
          <a:bodyPr/>
          <a:lstStyle/>
          <a:p>
            <a:r>
              <a:rPr lang="en-US" dirty="0"/>
              <a:t>OUR NEW</a:t>
            </a:r>
            <a:br>
              <a:rPr lang="en-US" dirty="0"/>
            </a:br>
            <a:r>
              <a:rPr lang="en-US" dirty="0"/>
              <a:t>WORKING SPACE</a:t>
            </a:r>
          </a:p>
        </p:txBody>
      </p:sp>
      <p:sp>
        <p:nvSpPr>
          <p:cNvPr id="11" name="Text Placeholder 10">
            <a:extLst>
              <a:ext uri="{FF2B5EF4-FFF2-40B4-BE49-F238E27FC236}">
                <a16:creationId xmlns:a16="http://schemas.microsoft.com/office/drawing/2014/main" id="{11868DC4-B38F-425F-9ABC-B9077BB80810}"/>
              </a:ext>
            </a:extLst>
          </p:cNvPr>
          <p:cNvSpPr>
            <a:spLocks noGrp="1"/>
          </p:cNvSpPr>
          <p:nvPr>
            <p:ph type="body" sz="quarter" idx="17"/>
          </p:nvPr>
        </p:nvSpPr>
        <p:spPr>
          <a:xfrm>
            <a:off x="5272088" y="4508500"/>
            <a:ext cx="4516437" cy="1258806"/>
          </a:xfrm>
        </p:spPr>
        <p:txBody>
          <a:bodyPr/>
          <a:lstStyle/>
          <a:p>
            <a:r>
              <a:rPr lang="en-US" dirty="0"/>
              <a:t>Lorem ipsum dolor sit amet, consectetur adipiscing elit, sed do eiusmod tempor incididunt ut labore et dolore magna aliqua. Ut enim ad minim veniam, quis nostrud</a:t>
            </a:r>
          </a:p>
        </p:txBody>
      </p:sp>
      <p:grpSp>
        <p:nvGrpSpPr>
          <p:cNvPr id="12" name="Group 11">
            <a:extLst>
              <a:ext uri="{FF2B5EF4-FFF2-40B4-BE49-F238E27FC236}">
                <a16:creationId xmlns:a16="http://schemas.microsoft.com/office/drawing/2014/main" id="{65AEBAF6-65F2-4FCD-A893-DB3CF37A0003}"/>
              </a:ext>
            </a:extLst>
          </p:cNvPr>
          <p:cNvGrpSpPr/>
          <p:nvPr/>
        </p:nvGrpSpPr>
        <p:grpSpPr>
          <a:xfrm>
            <a:off x="11217158" y="1029440"/>
            <a:ext cx="974841" cy="5618104"/>
            <a:chOff x="11217158" y="1029440"/>
            <a:chExt cx="974841" cy="5618104"/>
          </a:xfrm>
        </p:grpSpPr>
        <p:sp>
          <p:nvSpPr>
            <p:cNvPr id="37" name="Freeform: Shape 36">
              <a:extLst>
                <a:ext uri="{FF2B5EF4-FFF2-40B4-BE49-F238E27FC236}">
                  <a16:creationId xmlns:a16="http://schemas.microsoft.com/office/drawing/2014/main" id="{6C262445-E8EC-42F4-BD92-16C61065FEB0}"/>
                </a:ext>
              </a:extLst>
            </p:cNvPr>
            <p:cNvSpPr/>
            <p:nvPr/>
          </p:nvSpPr>
          <p:spPr>
            <a:xfrm rot="5400000" flipH="1">
              <a:off x="11217158" y="1029440"/>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bg1"/>
            </a:solidFill>
            <a:ln w="3048"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46E8872D-D724-4CC3-9391-6122134DCF35}"/>
                </a:ext>
              </a:extLst>
            </p:cNvPr>
            <p:cNvSpPr/>
            <p:nvPr/>
          </p:nvSpPr>
          <p:spPr>
            <a:xfrm rot="16200000" flipH="1">
              <a:off x="11219078" y="5674623"/>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7D1BFE28-3940-46B3-8C40-41BB041D5233}"/>
                </a:ext>
              </a:extLst>
            </p:cNvPr>
            <p:cNvSpPr/>
            <p:nvPr/>
          </p:nvSpPr>
          <p:spPr>
            <a:xfrm rot="16200000" flipH="1">
              <a:off x="11219078" y="2755858"/>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bg1"/>
            </a:solidFill>
            <a:ln w="3048"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031FDED3-E79F-4D67-BCDF-5FA95B71572C}"/>
                </a:ext>
              </a:extLst>
            </p:cNvPr>
            <p:cNvSpPr/>
            <p:nvPr/>
          </p:nvSpPr>
          <p:spPr>
            <a:xfrm rot="16200000" flipH="1">
              <a:off x="11219078" y="4701702"/>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5"/>
            </a:solidFill>
            <a:ln w="3048"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3289DD50-EA97-46A4-88C6-C50CC5F26D8D}"/>
                </a:ext>
              </a:extLst>
            </p:cNvPr>
            <p:cNvSpPr/>
            <p:nvPr/>
          </p:nvSpPr>
          <p:spPr>
            <a:xfrm rot="16200000" flipH="1">
              <a:off x="11219078" y="3728780"/>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w="3048"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B7EE4778-CCEB-4060-ABE8-8959D2962777}"/>
                </a:ext>
              </a:extLst>
            </p:cNvPr>
            <p:cNvSpPr/>
            <p:nvPr/>
          </p:nvSpPr>
          <p:spPr>
            <a:xfrm rot="16200000" flipH="1">
              <a:off x="11219078" y="1782937"/>
              <a:ext cx="972921" cy="972921"/>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bg1"/>
            </a:solidFill>
            <a:ln w="3048"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12879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D05107A-5B61-4568-9F46-FFBD2B0C9656}"/>
              </a:ext>
            </a:extLst>
          </p:cNvPr>
          <p:cNvSpPr/>
          <p:nvPr/>
        </p:nvSpPr>
        <p:spPr>
          <a:xfrm>
            <a:off x="8835006" y="0"/>
            <a:ext cx="336823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DA8E0-742C-42CE-AE8E-5BF98FFCBEF3}"/>
              </a:ext>
            </a:extLst>
          </p:cNvPr>
          <p:cNvSpPr/>
          <p:nvPr/>
        </p:nvSpPr>
        <p:spPr>
          <a:xfrm>
            <a:off x="6700795" y="0"/>
            <a:ext cx="2134211" cy="4480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a:t>OUR </a:t>
            </a:r>
            <a:br>
              <a:rPr lang="en-US"/>
            </a:br>
            <a:r>
              <a:rPr lang="en-US"/>
              <a:t>BUSINESS</a:t>
            </a:r>
            <a:br>
              <a:rPr lang="en-US"/>
            </a:br>
            <a:r>
              <a:rPr lang="en-US"/>
              <a:t>MODEL</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a:t>Lorem ipsum dolor sit amet, consectetur adipiscing elit, sed do eiusmod tempor incididunt ut labore et dolore magna aliqua. Ut enim ad minim veniam, quis nostrud exercitation ullamco laboris nisi ut</a:t>
            </a:r>
          </a:p>
        </p:txBody>
      </p:sp>
      <p:grpSp>
        <p:nvGrpSpPr>
          <p:cNvPr id="63" name="Group 62">
            <a:extLst>
              <a:ext uri="{FF2B5EF4-FFF2-40B4-BE49-F238E27FC236}">
                <a16:creationId xmlns:a16="http://schemas.microsoft.com/office/drawing/2014/main" id="{1B25A87D-2F9B-4A3B-8763-FFCFBE22C300}"/>
              </a:ext>
            </a:extLst>
          </p:cNvPr>
          <p:cNvGrpSpPr/>
          <p:nvPr/>
        </p:nvGrpSpPr>
        <p:grpSpPr>
          <a:xfrm>
            <a:off x="-78574" y="0"/>
            <a:ext cx="972921" cy="2918764"/>
            <a:chOff x="970866" y="-18523"/>
            <a:chExt cx="972921" cy="2918764"/>
          </a:xfrm>
        </p:grpSpPr>
        <p:sp>
          <p:nvSpPr>
            <p:cNvPr id="64" name="Freeform: Shape 63">
              <a:extLst>
                <a:ext uri="{FF2B5EF4-FFF2-40B4-BE49-F238E27FC236}">
                  <a16:creationId xmlns:a16="http://schemas.microsoft.com/office/drawing/2014/main" id="{C352C414-25B8-48BA-877B-2ECE43BFAB62}"/>
                </a:ext>
              </a:extLst>
            </p:cNvPr>
            <p:cNvSpPr/>
            <p:nvPr/>
          </p:nvSpPr>
          <p:spPr>
            <a:xfrm rot="16200000" flipH="1">
              <a:off x="970866" y="1927320"/>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19D2748-CC23-471C-AB25-47C12B546E98}"/>
                </a:ext>
              </a:extLst>
            </p:cNvPr>
            <p:cNvSpPr/>
            <p:nvPr/>
          </p:nvSpPr>
          <p:spPr>
            <a:xfrm rot="16200000" flipH="1">
              <a:off x="970866" y="954399"/>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6B76DD9-7EE6-403D-B661-9DBC00C92264}"/>
                </a:ext>
              </a:extLst>
            </p:cNvPr>
            <p:cNvSpPr/>
            <p:nvPr/>
          </p:nvSpPr>
          <p:spPr>
            <a:xfrm rot="16200000" flipH="1">
              <a:off x="970866" y="-18523"/>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1"/>
            </a:solidFill>
            <a:ln w="3048"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561B77B2-DE88-44AF-B046-AF189053920E}"/>
              </a:ext>
            </a:extLst>
          </p:cNvPr>
          <p:cNvSpPr/>
          <p:nvPr/>
        </p:nvSpPr>
        <p:spPr>
          <a:xfrm rot="16200000" flipH="1">
            <a:off x="11194843" y="6103029"/>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20000"/>
            </a:schemeClr>
          </a:solidFill>
          <a:ln w="304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1278ADB-DD1F-4F3B-BFC6-FCEEA0B4F1B2}"/>
              </a:ext>
            </a:extLst>
          </p:cNvPr>
          <p:cNvSpPr/>
          <p:nvPr/>
        </p:nvSpPr>
        <p:spPr>
          <a:xfrm rot="16200000" flipH="1">
            <a:off x="10178462" y="6103029"/>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8738168-FDC8-4B8D-9FA2-FBFA91981407}"/>
              </a:ext>
            </a:extLst>
          </p:cNvPr>
          <p:cNvSpPr/>
          <p:nvPr/>
        </p:nvSpPr>
        <p:spPr>
          <a:xfrm rot="16200000" flipH="1">
            <a:off x="10178461" y="4069095"/>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E403481-0A6A-4FF7-A6FF-6DC17E6E7B62}"/>
              </a:ext>
            </a:extLst>
          </p:cNvPr>
          <p:cNvSpPr/>
          <p:nvPr/>
        </p:nvSpPr>
        <p:spPr>
          <a:xfrm rot="16200000" flipH="1">
            <a:off x="11195429" y="5086064"/>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3">
              <a:alpha val="20000"/>
            </a:schemeClr>
          </a:solidFill>
          <a:ln w="3048"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39B3BCC-66E1-4B8D-AD11-8D92CE1D126E}"/>
              </a:ext>
            </a:extLst>
          </p:cNvPr>
          <p:cNvSpPr/>
          <p:nvPr/>
        </p:nvSpPr>
        <p:spPr>
          <a:xfrm rot="16200000" flipH="1">
            <a:off x="10178462" y="5086064"/>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2DFF6C7-EEAB-4EE0-A46B-02FAE482808E}"/>
              </a:ext>
            </a:extLst>
          </p:cNvPr>
          <p:cNvSpPr/>
          <p:nvPr/>
        </p:nvSpPr>
        <p:spPr>
          <a:xfrm rot="16200000" flipH="1">
            <a:off x="11195429" y="4069095"/>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3">
              <a:alpha val="20000"/>
            </a:schemeClr>
          </a:solidFill>
          <a:ln w="3048" cap="flat">
            <a:noFill/>
            <a:prstDash val="solid"/>
            <a:miter/>
          </a:ln>
        </p:spPr>
        <p:txBody>
          <a:bodyPr rtlCol="0" anchor="ctr"/>
          <a:lstStyle/>
          <a:p>
            <a:endParaRPr lang="en-US"/>
          </a:p>
        </p:txBody>
      </p:sp>
      <p:sp>
        <p:nvSpPr>
          <p:cNvPr id="98" name="Title 9">
            <a:extLst>
              <a:ext uri="{FF2B5EF4-FFF2-40B4-BE49-F238E27FC236}">
                <a16:creationId xmlns:a16="http://schemas.microsoft.com/office/drawing/2014/main" id="{DDFE341A-2C53-4BE0-9A18-47ED7BED683D}"/>
              </a:ext>
            </a:extLst>
          </p:cNvPr>
          <p:cNvSpPr txBox="1">
            <a:spLocks/>
          </p:cNvSpPr>
          <p:nvPr/>
        </p:nvSpPr>
        <p:spPr>
          <a:xfrm>
            <a:off x="11152331" y="-1445443"/>
            <a:ext cx="536685" cy="5371304"/>
          </a:xfrm>
          <a:prstGeom prst="rect">
            <a:avLst/>
          </a:prstGeom>
        </p:spPr>
        <p:txBody>
          <a:bodyPr vert="vert270" wrap="square" lIns="0" tIns="0" rIns="0" bIns="0" anchor="t" anchorCtr="0">
            <a:spAutoFit/>
          </a:bodyPr>
          <a:lstStyle>
            <a:lvl1pPr algn="l" defTabSz="914400" rtl="0" eaLnBrk="1" latinLnBrk="0" hangingPunct="1">
              <a:lnSpc>
                <a:spcPts val="4500"/>
              </a:lnSpc>
              <a:spcBef>
                <a:spcPct val="0"/>
              </a:spcBef>
              <a:buNone/>
              <a:defRPr sz="3500" b="1" kern="1200">
                <a:solidFill>
                  <a:schemeClr val="accent1"/>
                </a:solidFill>
                <a:latin typeface="+mj-lt"/>
                <a:ea typeface="+mj-ea"/>
                <a:cs typeface="+mj-cs"/>
              </a:defRPr>
            </a:lvl1pPr>
          </a:lstStyle>
          <a:p>
            <a:r>
              <a:rPr lang="es-MX" sz="2700" dirty="0">
                <a:solidFill>
                  <a:schemeClr val="bg1"/>
                </a:solidFill>
              </a:rPr>
              <a:t> EFFECTIVE STRATEGY</a:t>
            </a:r>
          </a:p>
        </p:txBody>
      </p:sp>
      <p:pic>
        <p:nvPicPr>
          <p:cNvPr id="5" name="Picture Placeholder 4" descr="Application&#10;&#10;Description automatically generated with medium confidence">
            <a:extLst>
              <a:ext uri="{FF2B5EF4-FFF2-40B4-BE49-F238E27FC236}">
                <a16:creationId xmlns:a16="http://schemas.microsoft.com/office/drawing/2014/main" id="{0A6D1F11-B351-4078-A5B8-536735734B6E}"/>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9643" r="9643"/>
          <a:stretch>
            <a:fillRect/>
          </a:stretch>
        </p:blipFill>
        <p:spPr/>
      </p:pic>
    </p:spTree>
    <p:extLst>
      <p:ext uri="{BB962C8B-B14F-4D97-AF65-F5344CB8AC3E}">
        <p14:creationId xmlns:p14="http://schemas.microsoft.com/office/powerpoint/2010/main" val="244332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88AD464-88D5-4786-BB32-124B6F9FB3FF}"/>
              </a:ext>
            </a:extLst>
          </p:cNvPr>
          <p:cNvSpPr/>
          <p:nvPr/>
        </p:nvSpPr>
        <p:spPr>
          <a:xfrm>
            <a:off x="6410063" y="2970154"/>
            <a:ext cx="5793177" cy="389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1440059" y="1203100"/>
            <a:ext cx="3772022" cy="1154162"/>
          </a:xfrm>
        </p:spPr>
        <p:txBody>
          <a:bodyPr/>
          <a:lstStyle/>
          <a:p>
            <a:r>
              <a:rPr lang="en-US" dirty="0"/>
              <a:t>OUR DREAM TEAM</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a:t>Lorem ipsum dolor sit amet, consectetur adipiscing elit, sed do eiusmod tempor incididunt ut labore et dolore magna aliqua. Ut enim ad minim veniam, quis nostrud exercitation ullamco laboris nisi ut</a:t>
            </a:r>
          </a:p>
        </p:txBody>
      </p:sp>
      <p:grpSp>
        <p:nvGrpSpPr>
          <p:cNvPr id="3" name="Group 2">
            <a:extLst>
              <a:ext uri="{FF2B5EF4-FFF2-40B4-BE49-F238E27FC236}">
                <a16:creationId xmlns:a16="http://schemas.microsoft.com/office/drawing/2014/main" id="{BB80E45E-2F4C-4159-9558-C9B21269C242}"/>
              </a:ext>
            </a:extLst>
          </p:cNvPr>
          <p:cNvGrpSpPr/>
          <p:nvPr/>
        </p:nvGrpSpPr>
        <p:grpSpPr>
          <a:xfrm>
            <a:off x="-19323" y="2970154"/>
            <a:ext cx="1945843" cy="3887845"/>
            <a:chOff x="-19323" y="2970154"/>
            <a:chExt cx="1945843" cy="3887845"/>
          </a:xfrm>
        </p:grpSpPr>
        <p:sp>
          <p:nvSpPr>
            <p:cNvPr id="44" name="Freeform: Shape 43">
              <a:extLst>
                <a:ext uri="{FF2B5EF4-FFF2-40B4-BE49-F238E27FC236}">
                  <a16:creationId xmlns:a16="http://schemas.microsoft.com/office/drawing/2014/main" id="{EF1F28AB-D061-4B85-87C5-A9B472707906}"/>
                </a:ext>
              </a:extLst>
            </p:cNvPr>
            <p:cNvSpPr/>
            <p:nvPr/>
          </p:nvSpPr>
          <p:spPr>
            <a:xfrm flipH="1">
              <a:off x="-19323" y="3939235"/>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59D4530-F10B-4FD1-9889-80FCCAC428CF}"/>
                </a:ext>
              </a:extLst>
            </p:cNvPr>
            <p:cNvSpPr/>
            <p:nvPr/>
          </p:nvSpPr>
          <p:spPr>
            <a:xfrm flipH="1">
              <a:off x="-19323" y="5885078"/>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8F3B5E0-215E-4C8C-93F9-47B81D39B6DD}"/>
                </a:ext>
              </a:extLst>
            </p:cNvPr>
            <p:cNvSpPr/>
            <p:nvPr/>
          </p:nvSpPr>
          <p:spPr>
            <a:xfrm flipH="1">
              <a:off x="-19323" y="4912156"/>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E0482C5-46C0-4B53-A482-5FD0ACB5BE74}"/>
                </a:ext>
              </a:extLst>
            </p:cNvPr>
            <p:cNvSpPr/>
            <p:nvPr/>
          </p:nvSpPr>
          <p:spPr>
            <a:xfrm flipH="1">
              <a:off x="-19323" y="2970154"/>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E6F373D-329B-4CF1-8757-B52EBD5324A4}"/>
                </a:ext>
              </a:extLst>
            </p:cNvPr>
            <p:cNvSpPr/>
            <p:nvPr/>
          </p:nvSpPr>
          <p:spPr>
            <a:xfrm flipH="1">
              <a:off x="953599" y="5885078"/>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D18393B-BC47-4431-85CB-2D4E8A10C8D3}"/>
                </a:ext>
              </a:extLst>
            </p:cNvPr>
            <p:cNvSpPr/>
            <p:nvPr/>
          </p:nvSpPr>
          <p:spPr>
            <a:xfrm flipH="1">
              <a:off x="953599" y="4912156"/>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w="3048" cap="flat">
              <a:noFill/>
              <a:prstDash val="solid"/>
              <a:miter/>
            </a:ln>
          </p:spPr>
          <p:txBody>
            <a:bodyPr rtlCol="0" anchor="ctr"/>
            <a:lstStyle/>
            <a:p>
              <a:endParaRPr lang="en-US"/>
            </a:p>
          </p:txBody>
        </p:sp>
      </p:grpSp>
      <p:sp>
        <p:nvSpPr>
          <p:cNvPr id="66" name="Text Placeholder 25">
            <a:extLst>
              <a:ext uri="{FF2B5EF4-FFF2-40B4-BE49-F238E27FC236}">
                <a16:creationId xmlns:a16="http://schemas.microsoft.com/office/drawing/2014/main" id="{115D401D-C666-4CF9-AF08-FDEE1688D0AA}"/>
              </a:ext>
            </a:extLst>
          </p:cNvPr>
          <p:cNvSpPr txBox="1">
            <a:spLocks/>
          </p:cNvSpPr>
          <p:nvPr/>
        </p:nvSpPr>
        <p:spPr>
          <a:xfrm>
            <a:off x="6580011" y="3632997"/>
            <a:ext cx="1575728" cy="612475"/>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Lorem ipsum dolor sit amet, </a:t>
            </a:r>
          </a:p>
        </p:txBody>
      </p:sp>
      <p:sp>
        <p:nvSpPr>
          <p:cNvPr id="68" name="Text Placeholder 14">
            <a:extLst>
              <a:ext uri="{FF2B5EF4-FFF2-40B4-BE49-F238E27FC236}">
                <a16:creationId xmlns:a16="http://schemas.microsoft.com/office/drawing/2014/main" id="{90979027-C7B7-46FF-A6DB-AF5E916E418D}"/>
              </a:ext>
            </a:extLst>
          </p:cNvPr>
          <p:cNvSpPr txBox="1">
            <a:spLocks/>
          </p:cNvSpPr>
          <p:nvPr/>
        </p:nvSpPr>
        <p:spPr>
          <a:xfrm>
            <a:off x="6567350" y="3118510"/>
            <a:ext cx="1601051" cy="249299"/>
          </a:xfrm>
          <a:prstGeom prst="rect">
            <a:avLst/>
          </a:prstGeom>
        </p:spPr>
        <p:txBody>
          <a:bodyPr wrap="square" lIns="0" tIns="0" rIns="0" bIns="0" anchor="t" anchorCtr="0">
            <a:spAutoFit/>
          </a:bodyPr>
          <a:lstStyle>
            <a:lvl1pPr marL="0" indent="0" algn="r" defTabSz="914400" rtl="0" eaLnBrk="1" latinLnBrk="0" hangingPunct="1">
              <a:lnSpc>
                <a:spcPct val="90000"/>
              </a:lnSpc>
              <a:spcBef>
                <a:spcPts val="1000"/>
              </a:spcBef>
              <a:buFont typeface="Arial" panose="020B0604020202020204" pitchFamily="34" charset="0"/>
              <a:buNone/>
              <a:defRPr sz="2000" b="0" i="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a:solidFill>
                  <a:schemeClr val="accent4"/>
                </a:solidFill>
              </a:rPr>
              <a:t>Name Here</a:t>
            </a:r>
          </a:p>
        </p:txBody>
      </p:sp>
      <p:sp>
        <p:nvSpPr>
          <p:cNvPr id="70" name="Freeform 16">
            <a:extLst>
              <a:ext uri="{FF2B5EF4-FFF2-40B4-BE49-F238E27FC236}">
                <a16:creationId xmlns:a16="http://schemas.microsoft.com/office/drawing/2014/main" id="{6A410C63-3BA5-44B2-8512-15724CB2B85D}"/>
              </a:ext>
            </a:extLst>
          </p:cNvPr>
          <p:cNvSpPr>
            <a:spLocks/>
          </p:cNvSpPr>
          <p:nvPr/>
        </p:nvSpPr>
        <p:spPr bwMode="auto">
          <a:xfrm>
            <a:off x="6718854" y="4510660"/>
            <a:ext cx="216175" cy="175673"/>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en-US" sz="1799"/>
          </a:p>
        </p:txBody>
      </p:sp>
      <p:sp>
        <p:nvSpPr>
          <p:cNvPr id="72" name="Freeform 13">
            <a:extLst>
              <a:ext uri="{FF2B5EF4-FFF2-40B4-BE49-F238E27FC236}">
                <a16:creationId xmlns:a16="http://schemas.microsoft.com/office/drawing/2014/main" id="{44E27612-C8B3-45F2-9569-3A1823DCD470}"/>
              </a:ext>
            </a:extLst>
          </p:cNvPr>
          <p:cNvSpPr>
            <a:spLocks/>
          </p:cNvSpPr>
          <p:nvPr/>
        </p:nvSpPr>
        <p:spPr bwMode="auto">
          <a:xfrm>
            <a:off x="6718854" y="5176697"/>
            <a:ext cx="203299" cy="203536"/>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en-US" sz="1799"/>
          </a:p>
        </p:txBody>
      </p:sp>
      <p:sp>
        <p:nvSpPr>
          <p:cNvPr id="74" name="Freeform 9">
            <a:extLst>
              <a:ext uri="{FF2B5EF4-FFF2-40B4-BE49-F238E27FC236}">
                <a16:creationId xmlns:a16="http://schemas.microsoft.com/office/drawing/2014/main" id="{5B03A93D-2C71-40CB-92D2-23028F1CA440}"/>
              </a:ext>
            </a:extLst>
          </p:cNvPr>
          <p:cNvSpPr>
            <a:spLocks noEditPoints="1"/>
          </p:cNvSpPr>
          <p:nvPr/>
        </p:nvSpPr>
        <p:spPr bwMode="auto">
          <a:xfrm>
            <a:off x="6718854" y="4846893"/>
            <a:ext cx="203299" cy="203536"/>
          </a:xfrm>
          <a:custGeom>
            <a:avLst/>
            <a:gdLst>
              <a:gd name="T0" fmla="*/ 333 w 360"/>
              <a:gd name="T1" fmla="*/ 0 h 360"/>
              <a:gd name="T2" fmla="*/ 26 w 360"/>
              <a:gd name="T3" fmla="*/ 0 h 360"/>
              <a:gd name="T4" fmla="*/ 0 w 360"/>
              <a:gd name="T5" fmla="*/ 25 h 360"/>
              <a:gd name="T6" fmla="*/ 0 w 360"/>
              <a:gd name="T7" fmla="*/ 334 h 360"/>
              <a:gd name="T8" fmla="*/ 26 w 360"/>
              <a:gd name="T9" fmla="*/ 360 h 360"/>
              <a:gd name="T10" fmla="*/ 333 w 360"/>
              <a:gd name="T11" fmla="*/ 360 h 360"/>
              <a:gd name="T12" fmla="*/ 360 w 360"/>
              <a:gd name="T13" fmla="*/ 334 h 360"/>
              <a:gd name="T14" fmla="*/ 360 w 360"/>
              <a:gd name="T15" fmla="*/ 25 h 360"/>
              <a:gd name="T16" fmla="*/ 333 w 360"/>
              <a:gd name="T17" fmla="*/ 0 h 360"/>
              <a:gd name="T18" fmla="*/ 109 w 360"/>
              <a:gd name="T19" fmla="*/ 301 h 360"/>
              <a:gd name="T20" fmla="*/ 54 w 360"/>
              <a:gd name="T21" fmla="*/ 301 h 360"/>
              <a:gd name="T22" fmla="*/ 54 w 360"/>
              <a:gd name="T23" fmla="*/ 138 h 360"/>
              <a:gd name="T24" fmla="*/ 109 w 360"/>
              <a:gd name="T25" fmla="*/ 138 h 360"/>
              <a:gd name="T26" fmla="*/ 109 w 360"/>
              <a:gd name="T27" fmla="*/ 301 h 360"/>
              <a:gd name="T28" fmla="*/ 82 w 360"/>
              <a:gd name="T29" fmla="*/ 116 h 360"/>
              <a:gd name="T30" fmla="*/ 81 w 360"/>
              <a:gd name="T31" fmla="*/ 116 h 360"/>
              <a:gd name="T32" fmla="*/ 51 w 360"/>
              <a:gd name="T33" fmla="*/ 88 h 360"/>
              <a:gd name="T34" fmla="*/ 82 w 360"/>
              <a:gd name="T35" fmla="*/ 60 h 360"/>
              <a:gd name="T36" fmla="*/ 112 w 360"/>
              <a:gd name="T37" fmla="*/ 88 h 360"/>
              <a:gd name="T38" fmla="*/ 82 w 360"/>
              <a:gd name="T39" fmla="*/ 116 h 360"/>
              <a:gd name="T40" fmla="*/ 305 w 360"/>
              <a:gd name="T41" fmla="*/ 301 h 360"/>
              <a:gd name="T42" fmla="*/ 251 w 360"/>
              <a:gd name="T43" fmla="*/ 301 h 360"/>
              <a:gd name="T44" fmla="*/ 251 w 360"/>
              <a:gd name="T45" fmla="*/ 214 h 360"/>
              <a:gd name="T46" fmla="*/ 223 w 360"/>
              <a:gd name="T47" fmla="*/ 177 h 360"/>
              <a:gd name="T48" fmla="*/ 195 w 360"/>
              <a:gd name="T49" fmla="*/ 197 h 360"/>
              <a:gd name="T50" fmla="*/ 193 w 360"/>
              <a:gd name="T51" fmla="*/ 210 h 360"/>
              <a:gd name="T52" fmla="*/ 193 w 360"/>
              <a:gd name="T53" fmla="*/ 301 h 360"/>
              <a:gd name="T54" fmla="*/ 139 w 360"/>
              <a:gd name="T55" fmla="*/ 301 h 360"/>
              <a:gd name="T56" fmla="*/ 139 w 360"/>
              <a:gd name="T57" fmla="*/ 138 h 360"/>
              <a:gd name="T58" fmla="*/ 193 w 360"/>
              <a:gd name="T59" fmla="*/ 138 h 360"/>
              <a:gd name="T60" fmla="*/ 193 w 360"/>
              <a:gd name="T61" fmla="*/ 161 h 360"/>
              <a:gd name="T62" fmla="*/ 242 w 360"/>
              <a:gd name="T63" fmla="*/ 135 h 360"/>
              <a:gd name="T64" fmla="*/ 305 w 360"/>
              <a:gd name="T65" fmla="*/ 208 h 360"/>
              <a:gd name="T66" fmla="*/ 305 w 360"/>
              <a:gd name="T67" fmla="*/ 301 h 360"/>
              <a:gd name="T68" fmla="*/ 193 w 360"/>
              <a:gd name="T69" fmla="*/ 162 h 360"/>
              <a:gd name="T70" fmla="*/ 193 w 360"/>
              <a:gd name="T71" fmla="*/ 161 h 360"/>
              <a:gd name="T72" fmla="*/ 193 w 360"/>
              <a:gd name="T73" fmla="*/ 1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en-US" sz="1799"/>
          </a:p>
        </p:txBody>
      </p:sp>
      <p:sp>
        <p:nvSpPr>
          <p:cNvPr id="77" name="Text Placeholder 25">
            <a:extLst>
              <a:ext uri="{FF2B5EF4-FFF2-40B4-BE49-F238E27FC236}">
                <a16:creationId xmlns:a16="http://schemas.microsoft.com/office/drawing/2014/main" id="{E2371E4B-F0C0-4667-9F1F-90A0CE2D4378}"/>
              </a:ext>
            </a:extLst>
          </p:cNvPr>
          <p:cNvSpPr txBox="1">
            <a:spLocks/>
          </p:cNvSpPr>
          <p:nvPr/>
        </p:nvSpPr>
        <p:spPr>
          <a:xfrm>
            <a:off x="6996808" y="4441551"/>
            <a:ext cx="972921" cy="289310"/>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@account</a:t>
            </a:r>
          </a:p>
        </p:txBody>
      </p:sp>
      <p:sp>
        <p:nvSpPr>
          <p:cNvPr id="79" name="Text Placeholder 25">
            <a:extLst>
              <a:ext uri="{FF2B5EF4-FFF2-40B4-BE49-F238E27FC236}">
                <a16:creationId xmlns:a16="http://schemas.microsoft.com/office/drawing/2014/main" id="{11444378-03FF-400C-BC20-D2DA0E48E97A}"/>
              </a:ext>
            </a:extLst>
          </p:cNvPr>
          <p:cNvSpPr txBox="1">
            <a:spLocks/>
          </p:cNvSpPr>
          <p:nvPr/>
        </p:nvSpPr>
        <p:spPr>
          <a:xfrm>
            <a:off x="6996808" y="4772682"/>
            <a:ext cx="972921" cy="289310"/>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@account</a:t>
            </a:r>
          </a:p>
        </p:txBody>
      </p:sp>
      <p:sp>
        <p:nvSpPr>
          <p:cNvPr id="81" name="Text Placeholder 25">
            <a:extLst>
              <a:ext uri="{FF2B5EF4-FFF2-40B4-BE49-F238E27FC236}">
                <a16:creationId xmlns:a16="http://schemas.microsoft.com/office/drawing/2014/main" id="{100C3CB6-3F72-4A3A-A05F-650DEF535201}"/>
              </a:ext>
            </a:extLst>
          </p:cNvPr>
          <p:cNvSpPr txBox="1">
            <a:spLocks/>
          </p:cNvSpPr>
          <p:nvPr/>
        </p:nvSpPr>
        <p:spPr>
          <a:xfrm>
            <a:off x="6996808" y="5103813"/>
            <a:ext cx="972921" cy="289310"/>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@account</a:t>
            </a:r>
          </a:p>
        </p:txBody>
      </p:sp>
      <p:sp>
        <p:nvSpPr>
          <p:cNvPr id="83" name="Text Placeholder 25">
            <a:extLst>
              <a:ext uri="{FF2B5EF4-FFF2-40B4-BE49-F238E27FC236}">
                <a16:creationId xmlns:a16="http://schemas.microsoft.com/office/drawing/2014/main" id="{FBB4CF05-2B3D-4D7C-B7B9-D497BBB314D4}"/>
              </a:ext>
            </a:extLst>
          </p:cNvPr>
          <p:cNvSpPr txBox="1">
            <a:spLocks/>
          </p:cNvSpPr>
          <p:nvPr/>
        </p:nvSpPr>
        <p:spPr>
          <a:xfrm>
            <a:off x="8529679" y="3632997"/>
            <a:ext cx="1575728" cy="612475"/>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Lorem ipsum dolor sit amet, </a:t>
            </a:r>
          </a:p>
        </p:txBody>
      </p:sp>
      <p:sp>
        <p:nvSpPr>
          <p:cNvPr id="85" name="Text Placeholder 14">
            <a:extLst>
              <a:ext uri="{FF2B5EF4-FFF2-40B4-BE49-F238E27FC236}">
                <a16:creationId xmlns:a16="http://schemas.microsoft.com/office/drawing/2014/main" id="{0DDF85F0-BB56-447B-82C6-CB28E7505412}"/>
              </a:ext>
            </a:extLst>
          </p:cNvPr>
          <p:cNvSpPr txBox="1">
            <a:spLocks/>
          </p:cNvSpPr>
          <p:nvPr/>
        </p:nvSpPr>
        <p:spPr>
          <a:xfrm>
            <a:off x="8517018" y="3118510"/>
            <a:ext cx="1601051" cy="249299"/>
          </a:xfrm>
          <a:prstGeom prst="rect">
            <a:avLst/>
          </a:prstGeom>
        </p:spPr>
        <p:txBody>
          <a:bodyPr wrap="square" lIns="0" tIns="0" rIns="0" bIns="0" anchor="t" anchorCtr="0">
            <a:spAutoFit/>
          </a:bodyPr>
          <a:lstStyle>
            <a:lvl1pPr marL="0" indent="0" algn="r" defTabSz="914400" rtl="0" eaLnBrk="1" latinLnBrk="0" hangingPunct="1">
              <a:lnSpc>
                <a:spcPct val="90000"/>
              </a:lnSpc>
              <a:spcBef>
                <a:spcPts val="1000"/>
              </a:spcBef>
              <a:buFont typeface="Arial" panose="020B0604020202020204" pitchFamily="34" charset="0"/>
              <a:buNone/>
              <a:defRPr sz="2000" b="0" i="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a:t>Name Here</a:t>
            </a:r>
          </a:p>
        </p:txBody>
      </p:sp>
      <p:sp>
        <p:nvSpPr>
          <p:cNvPr id="87" name="Freeform 16">
            <a:extLst>
              <a:ext uri="{FF2B5EF4-FFF2-40B4-BE49-F238E27FC236}">
                <a16:creationId xmlns:a16="http://schemas.microsoft.com/office/drawing/2014/main" id="{38B2707F-F8EB-4F83-B268-8ED5D55784CF}"/>
              </a:ext>
            </a:extLst>
          </p:cNvPr>
          <p:cNvSpPr>
            <a:spLocks/>
          </p:cNvSpPr>
          <p:nvPr/>
        </p:nvSpPr>
        <p:spPr bwMode="auto">
          <a:xfrm>
            <a:off x="8668522" y="4510660"/>
            <a:ext cx="216175" cy="175673"/>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en-US" sz="1799"/>
          </a:p>
        </p:txBody>
      </p:sp>
      <p:sp>
        <p:nvSpPr>
          <p:cNvPr id="89" name="Freeform 13">
            <a:extLst>
              <a:ext uri="{FF2B5EF4-FFF2-40B4-BE49-F238E27FC236}">
                <a16:creationId xmlns:a16="http://schemas.microsoft.com/office/drawing/2014/main" id="{39155C03-6D36-4C75-AD4E-A201FDA70C91}"/>
              </a:ext>
            </a:extLst>
          </p:cNvPr>
          <p:cNvSpPr>
            <a:spLocks/>
          </p:cNvSpPr>
          <p:nvPr/>
        </p:nvSpPr>
        <p:spPr bwMode="auto">
          <a:xfrm>
            <a:off x="8668522" y="5176697"/>
            <a:ext cx="203299" cy="203536"/>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en-US" sz="1799"/>
          </a:p>
        </p:txBody>
      </p:sp>
      <p:sp>
        <p:nvSpPr>
          <p:cNvPr id="91" name="Freeform 9">
            <a:extLst>
              <a:ext uri="{FF2B5EF4-FFF2-40B4-BE49-F238E27FC236}">
                <a16:creationId xmlns:a16="http://schemas.microsoft.com/office/drawing/2014/main" id="{BDD5CAF4-F92B-4DDC-89B1-68E87BB78F63}"/>
              </a:ext>
            </a:extLst>
          </p:cNvPr>
          <p:cNvSpPr>
            <a:spLocks noEditPoints="1"/>
          </p:cNvSpPr>
          <p:nvPr/>
        </p:nvSpPr>
        <p:spPr bwMode="auto">
          <a:xfrm>
            <a:off x="8668522" y="4846893"/>
            <a:ext cx="203299" cy="203536"/>
          </a:xfrm>
          <a:custGeom>
            <a:avLst/>
            <a:gdLst>
              <a:gd name="T0" fmla="*/ 333 w 360"/>
              <a:gd name="T1" fmla="*/ 0 h 360"/>
              <a:gd name="T2" fmla="*/ 26 w 360"/>
              <a:gd name="T3" fmla="*/ 0 h 360"/>
              <a:gd name="T4" fmla="*/ 0 w 360"/>
              <a:gd name="T5" fmla="*/ 25 h 360"/>
              <a:gd name="T6" fmla="*/ 0 w 360"/>
              <a:gd name="T7" fmla="*/ 334 h 360"/>
              <a:gd name="T8" fmla="*/ 26 w 360"/>
              <a:gd name="T9" fmla="*/ 360 h 360"/>
              <a:gd name="T10" fmla="*/ 333 w 360"/>
              <a:gd name="T11" fmla="*/ 360 h 360"/>
              <a:gd name="T12" fmla="*/ 360 w 360"/>
              <a:gd name="T13" fmla="*/ 334 h 360"/>
              <a:gd name="T14" fmla="*/ 360 w 360"/>
              <a:gd name="T15" fmla="*/ 25 h 360"/>
              <a:gd name="T16" fmla="*/ 333 w 360"/>
              <a:gd name="T17" fmla="*/ 0 h 360"/>
              <a:gd name="T18" fmla="*/ 109 w 360"/>
              <a:gd name="T19" fmla="*/ 301 h 360"/>
              <a:gd name="T20" fmla="*/ 54 w 360"/>
              <a:gd name="T21" fmla="*/ 301 h 360"/>
              <a:gd name="T22" fmla="*/ 54 w 360"/>
              <a:gd name="T23" fmla="*/ 138 h 360"/>
              <a:gd name="T24" fmla="*/ 109 w 360"/>
              <a:gd name="T25" fmla="*/ 138 h 360"/>
              <a:gd name="T26" fmla="*/ 109 w 360"/>
              <a:gd name="T27" fmla="*/ 301 h 360"/>
              <a:gd name="T28" fmla="*/ 82 w 360"/>
              <a:gd name="T29" fmla="*/ 116 h 360"/>
              <a:gd name="T30" fmla="*/ 81 w 360"/>
              <a:gd name="T31" fmla="*/ 116 h 360"/>
              <a:gd name="T32" fmla="*/ 51 w 360"/>
              <a:gd name="T33" fmla="*/ 88 h 360"/>
              <a:gd name="T34" fmla="*/ 82 w 360"/>
              <a:gd name="T35" fmla="*/ 60 h 360"/>
              <a:gd name="T36" fmla="*/ 112 w 360"/>
              <a:gd name="T37" fmla="*/ 88 h 360"/>
              <a:gd name="T38" fmla="*/ 82 w 360"/>
              <a:gd name="T39" fmla="*/ 116 h 360"/>
              <a:gd name="T40" fmla="*/ 305 w 360"/>
              <a:gd name="T41" fmla="*/ 301 h 360"/>
              <a:gd name="T42" fmla="*/ 251 w 360"/>
              <a:gd name="T43" fmla="*/ 301 h 360"/>
              <a:gd name="T44" fmla="*/ 251 w 360"/>
              <a:gd name="T45" fmla="*/ 214 h 360"/>
              <a:gd name="T46" fmla="*/ 223 w 360"/>
              <a:gd name="T47" fmla="*/ 177 h 360"/>
              <a:gd name="T48" fmla="*/ 195 w 360"/>
              <a:gd name="T49" fmla="*/ 197 h 360"/>
              <a:gd name="T50" fmla="*/ 193 w 360"/>
              <a:gd name="T51" fmla="*/ 210 h 360"/>
              <a:gd name="T52" fmla="*/ 193 w 360"/>
              <a:gd name="T53" fmla="*/ 301 h 360"/>
              <a:gd name="T54" fmla="*/ 139 w 360"/>
              <a:gd name="T55" fmla="*/ 301 h 360"/>
              <a:gd name="T56" fmla="*/ 139 w 360"/>
              <a:gd name="T57" fmla="*/ 138 h 360"/>
              <a:gd name="T58" fmla="*/ 193 w 360"/>
              <a:gd name="T59" fmla="*/ 138 h 360"/>
              <a:gd name="T60" fmla="*/ 193 w 360"/>
              <a:gd name="T61" fmla="*/ 161 h 360"/>
              <a:gd name="T62" fmla="*/ 242 w 360"/>
              <a:gd name="T63" fmla="*/ 135 h 360"/>
              <a:gd name="T64" fmla="*/ 305 w 360"/>
              <a:gd name="T65" fmla="*/ 208 h 360"/>
              <a:gd name="T66" fmla="*/ 305 w 360"/>
              <a:gd name="T67" fmla="*/ 301 h 360"/>
              <a:gd name="T68" fmla="*/ 193 w 360"/>
              <a:gd name="T69" fmla="*/ 162 h 360"/>
              <a:gd name="T70" fmla="*/ 193 w 360"/>
              <a:gd name="T71" fmla="*/ 161 h 360"/>
              <a:gd name="T72" fmla="*/ 193 w 360"/>
              <a:gd name="T73" fmla="*/ 1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en-US" sz="1799"/>
          </a:p>
        </p:txBody>
      </p:sp>
      <p:sp>
        <p:nvSpPr>
          <p:cNvPr id="93" name="Text Placeholder 25">
            <a:extLst>
              <a:ext uri="{FF2B5EF4-FFF2-40B4-BE49-F238E27FC236}">
                <a16:creationId xmlns:a16="http://schemas.microsoft.com/office/drawing/2014/main" id="{E3FB593D-707E-4D6F-9AF4-5D8644633DA1}"/>
              </a:ext>
            </a:extLst>
          </p:cNvPr>
          <p:cNvSpPr txBox="1">
            <a:spLocks/>
          </p:cNvSpPr>
          <p:nvPr/>
        </p:nvSpPr>
        <p:spPr>
          <a:xfrm>
            <a:off x="8946476" y="4441551"/>
            <a:ext cx="972921" cy="289310"/>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@account</a:t>
            </a:r>
          </a:p>
        </p:txBody>
      </p:sp>
      <p:sp>
        <p:nvSpPr>
          <p:cNvPr id="95" name="Text Placeholder 25">
            <a:extLst>
              <a:ext uri="{FF2B5EF4-FFF2-40B4-BE49-F238E27FC236}">
                <a16:creationId xmlns:a16="http://schemas.microsoft.com/office/drawing/2014/main" id="{18E33126-1702-44B3-8D67-6F63CCE060C4}"/>
              </a:ext>
            </a:extLst>
          </p:cNvPr>
          <p:cNvSpPr txBox="1">
            <a:spLocks/>
          </p:cNvSpPr>
          <p:nvPr/>
        </p:nvSpPr>
        <p:spPr>
          <a:xfrm>
            <a:off x="8946476" y="4772682"/>
            <a:ext cx="972921" cy="289310"/>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@account</a:t>
            </a:r>
          </a:p>
        </p:txBody>
      </p:sp>
      <p:sp>
        <p:nvSpPr>
          <p:cNvPr id="97" name="Text Placeholder 25">
            <a:extLst>
              <a:ext uri="{FF2B5EF4-FFF2-40B4-BE49-F238E27FC236}">
                <a16:creationId xmlns:a16="http://schemas.microsoft.com/office/drawing/2014/main" id="{FDC2EC4A-10DD-4357-9133-C10AB1BA6284}"/>
              </a:ext>
            </a:extLst>
          </p:cNvPr>
          <p:cNvSpPr txBox="1">
            <a:spLocks/>
          </p:cNvSpPr>
          <p:nvPr/>
        </p:nvSpPr>
        <p:spPr>
          <a:xfrm>
            <a:off x="8946476" y="5103813"/>
            <a:ext cx="972921" cy="289310"/>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@account</a:t>
            </a:r>
          </a:p>
        </p:txBody>
      </p:sp>
      <p:sp>
        <p:nvSpPr>
          <p:cNvPr id="99" name="Text Placeholder 25">
            <a:extLst>
              <a:ext uri="{FF2B5EF4-FFF2-40B4-BE49-F238E27FC236}">
                <a16:creationId xmlns:a16="http://schemas.microsoft.com/office/drawing/2014/main" id="{663E3F1A-51ED-42B2-BE74-BE0EE0A3D3EB}"/>
              </a:ext>
            </a:extLst>
          </p:cNvPr>
          <p:cNvSpPr txBox="1">
            <a:spLocks/>
          </p:cNvSpPr>
          <p:nvPr/>
        </p:nvSpPr>
        <p:spPr>
          <a:xfrm>
            <a:off x="10416713" y="3632997"/>
            <a:ext cx="1575728" cy="612475"/>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Lorem ipsum dolor sit amet, </a:t>
            </a:r>
          </a:p>
        </p:txBody>
      </p:sp>
      <p:sp>
        <p:nvSpPr>
          <p:cNvPr id="101" name="Text Placeholder 14">
            <a:extLst>
              <a:ext uri="{FF2B5EF4-FFF2-40B4-BE49-F238E27FC236}">
                <a16:creationId xmlns:a16="http://schemas.microsoft.com/office/drawing/2014/main" id="{F332FAC1-D239-4AC5-9411-B4A8C42E5C7D}"/>
              </a:ext>
            </a:extLst>
          </p:cNvPr>
          <p:cNvSpPr txBox="1">
            <a:spLocks/>
          </p:cNvSpPr>
          <p:nvPr/>
        </p:nvSpPr>
        <p:spPr>
          <a:xfrm>
            <a:off x="10404052" y="3118510"/>
            <a:ext cx="1601051" cy="249299"/>
          </a:xfrm>
          <a:prstGeom prst="rect">
            <a:avLst/>
          </a:prstGeom>
        </p:spPr>
        <p:txBody>
          <a:bodyPr wrap="square" lIns="0" tIns="0" rIns="0" bIns="0" anchor="t" anchorCtr="0">
            <a:spAutoFit/>
          </a:bodyPr>
          <a:lstStyle>
            <a:lvl1pPr marL="0" indent="0" algn="r" defTabSz="914400" rtl="0" eaLnBrk="1" latinLnBrk="0" hangingPunct="1">
              <a:lnSpc>
                <a:spcPct val="90000"/>
              </a:lnSpc>
              <a:spcBef>
                <a:spcPts val="1000"/>
              </a:spcBef>
              <a:buFont typeface="Arial" panose="020B0604020202020204" pitchFamily="34" charset="0"/>
              <a:buNone/>
              <a:defRPr sz="2000" b="0" i="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a:solidFill>
                  <a:schemeClr val="accent6"/>
                </a:solidFill>
              </a:rPr>
              <a:t>Name Here</a:t>
            </a:r>
          </a:p>
        </p:txBody>
      </p:sp>
      <p:sp>
        <p:nvSpPr>
          <p:cNvPr id="103" name="Freeform 16">
            <a:extLst>
              <a:ext uri="{FF2B5EF4-FFF2-40B4-BE49-F238E27FC236}">
                <a16:creationId xmlns:a16="http://schemas.microsoft.com/office/drawing/2014/main" id="{3EA9F048-4ADF-449C-96EB-613E6931CBA7}"/>
              </a:ext>
            </a:extLst>
          </p:cNvPr>
          <p:cNvSpPr>
            <a:spLocks/>
          </p:cNvSpPr>
          <p:nvPr/>
        </p:nvSpPr>
        <p:spPr bwMode="auto">
          <a:xfrm>
            <a:off x="10555556" y="4510660"/>
            <a:ext cx="216175" cy="175673"/>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6"/>
          </a:solidFill>
          <a:ln>
            <a:noFill/>
          </a:ln>
        </p:spPr>
        <p:txBody>
          <a:bodyPr vert="horz" wrap="square" lIns="91416" tIns="45708" rIns="91416" bIns="45708" numCol="1" anchor="t" anchorCtr="0" compatLnSpc="1">
            <a:prstTxWarp prst="textNoShape">
              <a:avLst/>
            </a:prstTxWarp>
          </a:bodyPr>
          <a:lstStyle/>
          <a:p>
            <a:endParaRPr lang="en-US" sz="1799"/>
          </a:p>
        </p:txBody>
      </p:sp>
      <p:sp>
        <p:nvSpPr>
          <p:cNvPr id="105" name="Freeform 13">
            <a:extLst>
              <a:ext uri="{FF2B5EF4-FFF2-40B4-BE49-F238E27FC236}">
                <a16:creationId xmlns:a16="http://schemas.microsoft.com/office/drawing/2014/main" id="{8902FE69-B6A4-4BD5-961B-34EE55F495C4}"/>
              </a:ext>
            </a:extLst>
          </p:cNvPr>
          <p:cNvSpPr>
            <a:spLocks/>
          </p:cNvSpPr>
          <p:nvPr/>
        </p:nvSpPr>
        <p:spPr bwMode="auto">
          <a:xfrm>
            <a:off x="10555556" y="5176697"/>
            <a:ext cx="203299" cy="203536"/>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accent6"/>
          </a:solidFill>
          <a:ln>
            <a:noFill/>
          </a:ln>
        </p:spPr>
        <p:txBody>
          <a:bodyPr vert="horz" wrap="square" lIns="91416" tIns="45708" rIns="91416" bIns="45708" numCol="1" anchor="t" anchorCtr="0" compatLnSpc="1">
            <a:prstTxWarp prst="textNoShape">
              <a:avLst/>
            </a:prstTxWarp>
          </a:bodyPr>
          <a:lstStyle/>
          <a:p>
            <a:endParaRPr lang="en-US" sz="1799"/>
          </a:p>
        </p:txBody>
      </p:sp>
      <p:sp>
        <p:nvSpPr>
          <p:cNvPr id="107" name="Freeform 9">
            <a:extLst>
              <a:ext uri="{FF2B5EF4-FFF2-40B4-BE49-F238E27FC236}">
                <a16:creationId xmlns:a16="http://schemas.microsoft.com/office/drawing/2014/main" id="{1AF26335-BB7B-43DD-9F97-E7A5B99A474B}"/>
              </a:ext>
            </a:extLst>
          </p:cNvPr>
          <p:cNvSpPr>
            <a:spLocks noEditPoints="1"/>
          </p:cNvSpPr>
          <p:nvPr/>
        </p:nvSpPr>
        <p:spPr bwMode="auto">
          <a:xfrm>
            <a:off x="10555556" y="4846893"/>
            <a:ext cx="203299" cy="203536"/>
          </a:xfrm>
          <a:custGeom>
            <a:avLst/>
            <a:gdLst>
              <a:gd name="T0" fmla="*/ 333 w 360"/>
              <a:gd name="T1" fmla="*/ 0 h 360"/>
              <a:gd name="T2" fmla="*/ 26 w 360"/>
              <a:gd name="T3" fmla="*/ 0 h 360"/>
              <a:gd name="T4" fmla="*/ 0 w 360"/>
              <a:gd name="T5" fmla="*/ 25 h 360"/>
              <a:gd name="T6" fmla="*/ 0 w 360"/>
              <a:gd name="T7" fmla="*/ 334 h 360"/>
              <a:gd name="T8" fmla="*/ 26 w 360"/>
              <a:gd name="T9" fmla="*/ 360 h 360"/>
              <a:gd name="T10" fmla="*/ 333 w 360"/>
              <a:gd name="T11" fmla="*/ 360 h 360"/>
              <a:gd name="T12" fmla="*/ 360 w 360"/>
              <a:gd name="T13" fmla="*/ 334 h 360"/>
              <a:gd name="T14" fmla="*/ 360 w 360"/>
              <a:gd name="T15" fmla="*/ 25 h 360"/>
              <a:gd name="T16" fmla="*/ 333 w 360"/>
              <a:gd name="T17" fmla="*/ 0 h 360"/>
              <a:gd name="T18" fmla="*/ 109 w 360"/>
              <a:gd name="T19" fmla="*/ 301 h 360"/>
              <a:gd name="T20" fmla="*/ 54 w 360"/>
              <a:gd name="T21" fmla="*/ 301 h 360"/>
              <a:gd name="T22" fmla="*/ 54 w 360"/>
              <a:gd name="T23" fmla="*/ 138 h 360"/>
              <a:gd name="T24" fmla="*/ 109 w 360"/>
              <a:gd name="T25" fmla="*/ 138 h 360"/>
              <a:gd name="T26" fmla="*/ 109 w 360"/>
              <a:gd name="T27" fmla="*/ 301 h 360"/>
              <a:gd name="T28" fmla="*/ 82 w 360"/>
              <a:gd name="T29" fmla="*/ 116 h 360"/>
              <a:gd name="T30" fmla="*/ 81 w 360"/>
              <a:gd name="T31" fmla="*/ 116 h 360"/>
              <a:gd name="T32" fmla="*/ 51 w 360"/>
              <a:gd name="T33" fmla="*/ 88 h 360"/>
              <a:gd name="T34" fmla="*/ 82 w 360"/>
              <a:gd name="T35" fmla="*/ 60 h 360"/>
              <a:gd name="T36" fmla="*/ 112 w 360"/>
              <a:gd name="T37" fmla="*/ 88 h 360"/>
              <a:gd name="T38" fmla="*/ 82 w 360"/>
              <a:gd name="T39" fmla="*/ 116 h 360"/>
              <a:gd name="T40" fmla="*/ 305 w 360"/>
              <a:gd name="T41" fmla="*/ 301 h 360"/>
              <a:gd name="T42" fmla="*/ 251 w 360"/>
              <a:gd name="T43" fmla="*/ 301 h 360"/>
              <a:gd name="T44" fmla="*/ 251 w 360"/>
              <a:gd name="T45" fmla="*/ 214 h 360"/>
              <a:gd name="T46" fmla="*/ 223 w 360"/>
              <a:gd name="T47" fmla="*/ 177 h 360"/>
              <a:gd name="T48" fmla="*/ 195 w 360"/>
              <a:gd name="T49" fmla="*/ 197 h 360"/>
              <a:gd name="T50" fmla="*/ 193 w 360"/>
              <a:gd name="T51" fmla="*/ 210 h 360"/>
              <a:gd name="T52" fmla="*/ 193 w 360"/>
              <a:gd name="T53" fmla="*/ 301 h 360"/>
              <a:gd name="T54" fmla="*/ 139 w 360"/>
              <a:gd name="T55" fmla="*/ 301 h 360"/>
              <a:gd name="T56" fmla="*/ 139 w 360"/>
              <a:gd name="T57" fmla="*/ 138 h 360"/>
              <a:gd name="T58" fmla="*/ 193 w 360"/>
              <a:gd name="T59" fmla="*/ 138 h 360"/>
              <a:gd name="T60" fmla="*/ 193 w 360"/>
              <a:gd name="T61" fmla="*/ 161 h 360"/>
              <a:gd name="T62" fmla="*/ 242 w 360"/>
              <a:gd name="T63" fmla="*/ 135 h 360"/>
              <a:gd name="T64" fmla="*/ 305 w 360"/>
              <a:gd name="T65" fmla="*/ 208 h 360"/>
              <a:gd name="T66" fmla="*/ 305 w 360"/>
              <a:gd name="T67" fmla="*/ 301 h 360"/>
              <a:gd name="T68" fmla="*/ 193 w 360"/>
              <a:gd name="T69" fmla="*/ 162 h 360"/>
              <a:gd name="T70" fmla="*/ 193 w 360"/>
              <a:gd name="T71" fmla="*/ 161 h 360"/>
              <a:gd name="T72" fmla="*/ 193 w 360"/>
              <a:gd name="T73" fmla="*/ 1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chemeClr val="accent6"/>
          </a:solidFill>
          <a:ln>
            <a:noFill/>
          </a:ln>
        </p:spPr>
        <p:txBody>
          <a:bodyPr vert="horz" wrap="square" lIns="91416" tIns="45708" rIns="91416" bIns="45708" numCol="1" anchor="t" anchorCtr="0" compatLnSpc="1">
            <a:prstTxWarp prst="textNoShape">
              <a:avLst/>
            </a:prstTxWarp>
          </a:bodyPr>
          <a:lstStyle/>
          <a:p>
            <a:endParaRPr lang="en-US" sz="1799"/>
          </a:p>
        </p:txBody>
      </p:sp>
      <p:sp>
        <p:nvSpPr>
          <p:cNvPr id="109" name="Text Placeholder 25">
            <a:extLst>
              <a:ext uri="{FF2B5EF4-FFF2-40B4-BE49-F238E27FC236}">
                <a16:creationId xmlns:a16="http://schemas.microsoft.com/office/drawing/2014/main" id="{31ABCACA-4C03-44F0-B9BE-A25852E17BDE}"/>
              </a:ext>
            </a:extLst>
          </p:cNvPr>
          <p:cNvSpPr txBox="1">
            <a:spLocks/>
          </p:cNvSpPr>
          <p:nvPr/>
        </p:nvSpPr>
        <p:spPr>
          <a:xfrm>
            <a:off x="10833510" y="4441551"/>
            <a:ext cx="972921" cy="289310"/>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@account</a:t>
            </a:r>
          </a:p>
        </p:txBody>
      </p:sp>
      <p:sp>
        <p:nvSpPr>
          <p:cNvPr id="111" name="Text Placeholder 25">
            <a:extLst>
              <a:ext uri="{FF2B5EF4-FFF2-40B4-BE49-F238E27FC236}">
                <a16:creationId xmlns:a16="http://schemas.microsoft.com/office/drawing/2014/main" id="{DDA4E71E-6842-410E-856F-5237A910F497}"/>
              </a:ext>
            </a:extLst>
          </p:cNvPr>
          <p:cNvSpPr txBox="1">
            <a:spLocks/>
          </p:cNvSpPr>
          <p:nvPr/>
        </p:nvSpPr>
        <p:spPr>
          <a:xfrm>
            <a:off x="10833510" y="4772682"/>
            <a:ext cx="972921" cy="289310"/>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@account</a:t>
            </a:r>
          </a:p>
        </p:txBody>
      </p:sp>
      <p:sp>
        <p:nvSpPr>
          <p:cNvPr id="113" name="Text Placeholder 25">
            <a:extLst>
              <a:ext uri="{FF2B5EF4-FFF2-40B4-BE49-F238E27FC236}">
                <a16:creationId xmlns:a16="http://schemas.microsoft.com/office/drawing/2014/main" id="{557FB718-ED8F-40F6-AE21-6EBE1356E7D5}"/>
              </a:ext>
            </a:extLst>
          </p:cNvPr>
          <p:cNvSpPr txBox="1">
            <a:spLocks/>
          </p:cNvSpPr>
          <p:nvPr/>
        </p:nvSpPr>
        <p:spPr>
          <a:xfrm>
            <a:off x="10833510" y="5103813"/>
            <a:ext cx="972921" cy="289310"/>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@account</a:t>
            </a:r>
          </a:p>
        </p:txBody>
      </p:sp>
      <p:pic>
        <p:nvPicPr>
          <p:cNvPr id="11" name="Picture Placeholder 10" descr="Application&#10;&#10;Description automatically generated with medium confidence">
            <a:extLst>
              <a:ext uri="{FF2B5EF4-FFF2-40B4-BE49-F238E27FC236}">
                <a16:creationId xmlns:a16="http://schemas.microsoft.com/office/drawing/2014/main" id="{2AF4FBFB-9C3D-49B2-A7F4-13141FBC3881}"/>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9108" r="19108"/>
          <a:stretch>
            <a:fillRect/>
          </a:stretch>
        </p:blipFill>
        <p:spPr/>
      </p:pic>
      <p:pic>
        <p:nvPicPr>
          <p:cNvPr id="13" name="Picture Placeholder 12" descr="Application&#10;&#10;Description automatically generated with medium confidence">
            <a:extLst>
              <a:ext uri="{FF2B5EF4-FFF2-40B4-BE49-F238E27FC236}">
                <a16:creationId xmlns:a16="http://schemas.microsoft.com/office/drawing/2014/main" id="{C4DCCF9B-4DB6-43DE-B8C2-D18D9F7BF184}"/>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9108" r="19108"/>
          <a:stretch>
            <a:fillRect/>
          </a:stretch>
        </p:blipFill>
        <p:spPr/>
      </p:pic>
      <p:pic>
        <p:nvPicPr>
          <p:cNvPr id="18" name="Picture Placeholder 17" descr="Application&#10;&#10;Description automatically generated with medium confidence">
            <a:extLst>
              <a:ext uri="{FF2B5EF4-FFF2-40B4-BE49-F238E27FC236}">
                <a16:creationId xmlns:a16="http://schemas.microsoft.com/office/drawing/2014/main" id="{F7A5EE92-26DE-4293-9EEF-6E4D3303011A}"/>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18314" r="18314"/>
          <a:stretch>
            <a:fillRect/>
          </a:stretch>
        </p:blipFill>
        <p:spPr/>
      </p:pic>
    </p:spTree>
    <p:extLst>
      <p:ext uri="{BB962C8B-B14F-4D97-AF65-F5344CB8AC3E}">
        <p14:creationId xmlns:p14="http://schemas.microsoft.com/office/powerpoint/2010/main" val="113429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2DD00EF3-318B-41BB-8E68-15272682652D}"/>
              </a:ext>
            </a:extLst>
          </p:cNvPr>
          <p:cNvSpPr/>
          <p:nvPr/>
        </p:nvSpPr>
        <p:spPr>
          <a:xfrm>
            <a:off x="0" y="-11029"/>
            <a:ext cx="12192000" cy="302349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0186A-24C8-48C9-9CC4-329030BE5B8F}"/>
              </a:ext>
            </a:extLst>
          </p:cNvPr>
          <p:cNvSpPr>
            <a:spLocks noGrp="1"/>
          </p:cNvSpPr>
          <p:nvPr>
            <p:ph type="title"/>
          </p:nvPr>
        </p:nvSpPr>
        <p:spPr>
          <a:xfrm>
            <a:off x="623888" y="1105608"/>
            <a:ext cx="4449349" cy="1731243"/>
          </a:xfrm>
        </p:spPr>
        <p:txBody>
          <a:bodyPr/>
          <a:lstStyle/>
          <a:p>
            <a:r>
              <a:rPr lang="en-US" dirty="0"/>
              <a:t>LAUNCHING EXPENSES AND CAPITALIZATION</a:t>
            </a:r>
          </a:p>
        </p:txBody>
      </p:sp>
      <p:sp>
        <p:nvSpPr>
          <p:cNvPr id="3" name="Text Placeholder 2">
            <a:extLst>
              <a:ext uri="{FF2B5EF4-FFF2-40B4-BE49-F238E27FC236}">
                <a16:creationId xmlns:a16="http://schemas.microsoft.com/office/drawing/2014/main" id="{1AD29AF9-5DF9-42AC-8231-C360E2D3ACC3}"/>
              </a:ext>
            </a:extLst>
          </p:cNvPr>
          <p:cNvSpPr>
            <a:spLocks noGrp="1"/>
          </p:cNvSpPr>
          <p:nvPr>
            <p:ph type="body" sz="quarter" idx="12"/>
          </p:nvPr>
        </p:nvSpPr>
        <p:spPr/>
        <p:txBody>
          <a:bodyPr/>
          <a:lstStyle/>
          <a:p>
            <a:r>
              <a:rPr lang="en-US"/>
              <a:t>Add your subtitle here</a:t>
            </a:r>
          </a:p>
        </p:txBody>
      </p:sp>
      <p:sp>
        <p:nvSpPr>
          <p:cNvPr id="4" name="Text Placeholder 3">
            <a:extLst>
              <a:ext uri="{FF2B5EF4-FFF2-40B4-BE49-F238E27FC236}">
                <a16:creationId xmlns:a16="http://schemas.microsoft.com/office/drawing/2014/main" id="{F0B5F9DD-072D-4756-B2B9-C58D17B9C2C4}"/>
              </a:ext>
            </a:extLst>
          </p:cNvPr>
          <p:cNvSpPr>
            <a:spLocks noGrp="1"/>
          </p:cNvSpPr>
          <p:nvPr>
            <p:ph type="body" sz="quarter" idx="14"/>
          </p:nvPr>
        </p:nvSpPr>
        <p:spPr/>
        <p:txBody>
          <a:bodyPr/>
          <a:lstStyle/>
          <a:p>
            <a:r>
              <a:rPr lang="en-US"/>
              <a:t>Lorem ipsum dolor sit amet, consectetur adipiscing elit. Donec ut tincidunt risus. Quisque aliquam interdum eros, a accumsan lacus. Phasellus molestie id lacus vitae pharetra. </a:t>
            </a:r>
          </a:p>
        </p:txBody>
      </p:sp>
      <p:grpSp>
        <p:nvGrpSpPr>
          <p:cNvPr id="57" name="Group 56">
            <a:extLst>
              <a:ext uri="{FF2B5EF4-FFF2-40B4-BE49-F238E27FC236}">
                <a16:creationId xmlns:a16="http://schemas.microsoft.com/office/drawing/2014/main" id="{9A04A5FA-2764-40CB-8467-02B56C18DDD2}"/>
              </a:ext>
            </a:extLst>
          </p:cNvPr>
          <p:cNvGrpSpPr/>
          <p:nvPr/>
        </p:nvGrpSpPr>
        <p:grpSpPr>
          <a:xfrm>
            <a:off x="8105825" y="-48530"/>
            <a:ext cx="4086176" cy="7128859"/>
            <a:chOff x="8105825" y="-48530"/>
            <a:chExt cx="4086176" cy="7128859"/>
          </a:xfrm>
        </p:grpSpPr>
        <p:sp>
          <p:nvSpPr>
            <p:cNvPr id="8" name="Freeform: Shape 7">
              <a:extLst>
                <a:ext uri="{FF2B5EF4-FFF2-40B4-BE49-F238E27FC236}">
                  <a16:creationId xmlns:a16="http://schemas.microsoft.com/office/drawing/2014/main" id="{B09DE0D8-0C73-4E73-A9A9-32C67070E783}"/>
                </a:ext>
              </a:extLst>
            </p:cNvPr>
            <p:cNvSpPr/>
            <p:nvPr/>
          </p:nvSpPr>
          <p:spPr>
            <a:xfrm rot="16200000" flipH="1">
              <a:off x="9140517" y="1985419"/>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223A229-F91D-4C72-8691-0069E62049B8}"/>
                </a:ext>
              </a:extLst>
            </p:cNvPr>
            <p:cNvSpPr/>
            <p:nvPr/>
          </p:nvSpPr>
          <p:spPr>
            <a:xfrm rot="16200000" flipH="1">
              <a:off x="8124136" y="1985419"/>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B122BC1-840A-420E-BA68-7186A653282C}"/>
                </a:ext>
              </a:extLst>
            </p:cNvPr>
            <p:cNvSpPr/>
            <p:nvPr/>
          </p:nvSpPr>
          <p:spPr>
            <a:xfrm rot="16200000" flipH="1">
              <a:off x="8124135" y="-48515"/>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4BBB2A4-46DC-4271-A766-832E84E1EBFD}"/>
                </a:ext>
              </a:extLst>
            </p:cNvPr>
            <p:cNvSpPr/>
            <p:nvPr/>
          </p:nvSpPr>
          <p:spPr>
            <a:xfrm rot="16200000" flipH="1">
              <a:off x="9141103" y="968454"/>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1F5FDD5-D4F0-4578-8992-C21BA49A7174}"/>
                </a:ext>
              </a:extLst>
            </p:cNvPr>
            <p:cNvSpPr/>
            <p:nvPr/>
          </p:nvSpPr>
          <p:spPr>
            <a:xfrm rot="16200000" flipH="1">
              <a:off x="8124136" y="968454"/>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E11D414-6AD8-41FE-B4C1-8CAB0CF60FC4}"/>
                </a:ext>
              </a:extLst>
            </p:cNvPr>
            <p:cNvSpPr/>
            <p:nvPr/>
          </p:nvSpPr>
          <p:spPr>
            <a:xfrm rot="16200000" flipH="1">
              <a:off x="9141103" y="-48515"/>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C95ED97-538E-4407-9CD4-CD6D9DFAB8EC}"/>
                </a:ext>
              </a:extLst>
            </p:cNvPr>
            <p:cNvSpPr/>
            <p:nvPr/>
          </p:nvSpPr>
          <p:spPr>
            <a:xfrm rot="5400000" flipH="1">
              <a:off x="8158702" y="2949523"/>
              <a:ext cx="882963" cy="988718"/>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FD86FC3-604B-4919-9039-DBC43C5D3665}"/>
                </a:ext>
              </a:extLst>
            </p:cNvPr>
            <p:cNvSpPr/>
            <p:nvPr/>
          </p:nvSpPr>
          <p:spPr>
            <a:xfrm rot="5400000" flipH="1">
              <a:off x="9115651" y="3002402"/>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2255B09-B9B1-42D0-BE7F-27C9FD3BC070}"/>
                </a:ext>
              </a:extLst>
            </p:cNvPr>
            <p:cNvSpPr/>
            <p:nvPr/>
          </p:nvSpPr>
          <p:spPr>
            <a:xfrm rot="16200000" flipH="1">
              <a:off x="11173026" y="-48530"/>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5">
                <a:alpha val="70000"/>
              </a:schemeClr>
            </a:solidFill>
            <a:ln w="304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F0C6DA0-12F2-4300-8588-D4ABB5442210}"/>
                </a:ext>
              </a:extLst>
            </p:cNvPr>
            <p:cNvSpPr/>
            <p:nvPr/>
          </p:nvSpPr>
          <p:spPr>
            <a:xfrm rot="16200000" flipH="1">
              <a:off x="10160075" y="-48530"/>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1EC1141-07FE-40AE-B42B-63A35A2722AF}"/>
                </a:ext>
              </a:extLst>
            </p:cNvPr>
            <p:cNvSpPr/>
            <p:nvPr/>
          </p:nvSpPr>
          <p:spPr>
            <a:xfrm rot="5400000" flipH="1">
              <a:off x="10158069" y="968454"/>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F7B0061-7B16-4F7A-932C-E31C961CFA71}"/>
                </a:ext>
              </a:extLst>
            </p:cNvPr>
            <p:cNvSpPr/>
            <p:nvPr/>
          </p:nvSpPr>
          <p:spPr>
            <a:xfrm rot="5400000" flipH="1">
              <a:off x="11175035" y="968454"/>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5">
                <a:alpha val="70000"/>
              </a:schemeClr>
            </a:solidFill>
            <a:ln w="30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8FD9475-E24D-42A9-BA46-AB90E0D3C4E3}"/>
                </a:ext>
              </a:extLst>
            </p:cNvPr>
            <p:cNvSpPr/>
            <p:nvPr/>
          </p:nvSpPr>
          <p:spPr>
            <a:xfrm rot="5400000" flipH="1">
              <a:off x="11155452" y="2999805"/>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70000"/>
              </a:schemeClr>
            </a:solidFill>
            <a:ln w="304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ED020B6-4312-4B0F-A9EE-C61047245A72}"/>
                </a:ext>
              </a:extLst>
            </p:cNvPr>
            <p:cNvSpPr/>
            <p:nvPr/>
          </p:nvSpPr>
          <p:spPr>
            <a:xfrm rot="5400000" flipH="1">
              <a:off x="10165524" y="1984128"/>
              <a:ext cx="1014387"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BE9B213-CF12-40E9-BF0A-1627DAB017C9}"/>
                </a:ext>
              </a:extLst>
            </p:cNvPr>
            <p:cNvSpPr/>
            <p:nvPr/>
          </p:nvSpPr>
          <p:spPr>
            <a:xfrm rot="5400000" flipH="1">
              <a:off x="11155452" y="1982840"/>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5">
                <a:alpha val="70000"/>
              </a:schemeClr>
            </a:solidFill>
            <a:ln w="304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18590B4-60B5-4160-83B0-8EE216A66B47}"/>
                </a:ext>
              </a:extLst>
            </p:cNvPr>
            <p:cNvSpPr/>
            <p:nvPr/>
          </p:nvSpPr>
          <p:spPr>
            <a:xfrm rot="5400000" flipH="1">
              <a:off x="10138484" y="3007425"/>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6DC76EB-461E-463E-8F5B-1E386460F42F}"/>
                </a:ext>
              </a:extLst>
            </p:cNvPr>
            <p:cNvSpPr/>
            <p:nvPr/>
          </p:nvSpPr>
          <p:spPr>
            <a:xfrm rot="5400000" flipH="1" flipV="1">
              <a:off x="11157460" y="4029446"/>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70000"/>
              </a:schemeClr>
            </a:solidFill>
            <a:ln w="304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C1D776E-A215-495E-87E8-3DFDC5331121}"/>
                </a:ext>
              </a:extLst>
            </p:cNvPr>
            <p:cNvSpPr/>
            <p:nvPr/>
          </p:nvSpPr>
          <p:spPr>
            <a:xfrm rot="16200000" flipH="1" flipV="1">
              <a:off x="11155453" y="5834021"/>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5">
                <a:alpha val="70000"/>
              </a:schemeClr>
            </a:solidFill>
            <a:ln w="304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5E4973-A949-4293-863B-D12D23493847}"/>
                </a:ext>
              </a:extLst>
            </p:cNvPr>
            <p:cNvSpPr/>
            <p:nvPr/>
          </p:nvSpPr>
          <p:spPr>
            <a:xfrm rot="16200000" flipH="1" flipV="1">
              <a:off x="11155453" y="4817055"/>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5">
                <a:alpha val="70000"/>
              </a:schemeClr>
            </a:solidFill>
            <a:ln w="304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D477C38-77F8-4617-B566-E5C3DF7C60FE}"/>
                </a:ext>
              </a:extLst>
            </p:cNvPr>
            <p:cNvSpPr/>
            <p:nvPr/>
          </p:nvSpPr>
          <p:spPr>
            <a:xfrm rot="5400000" flipH="1" flipV="1">
              <a:off x="10138488" y="5046398"/>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FFBF530-53D9-4D5D-876C-A539DC15F9A4}"/>
                </a:ext>
              </a:extLst>
            </p:cNvPr>
            <p:cNvSpPr/>
            <p:nvPr/>
          </p:nvSpPr>
          <p:spPr>
            <a:xfrm rot="5400000" flipH="1" flipV="1">
              <a:off x="9121522" y="5046367"/>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9D173AE-422A-442D-9B0B-C65852343F76}"/>
                </a:ext>
              </a:extLst>
            </p:cNvPr>
            <p:cNvSpPr/>
            <p:nvPr/>
          </p:nvSpPr>
          <p:spPr>
            <a:xfrm rot="5400000" flipH="1" flipV="1">
              <a:off x="9121520" y="4029430"/>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8379E25-C27C-4346-BBF8-FC1E43FAFE27}"/>
                </a:ext>
              </a:extLst>
            </p:cNvPr>
            <p:cNvSpPr/>
            <p:nvPr/>
          </p:nvSpPr>
          <p:spPr>
            <a:xfrm rot="5400000" flipH="1" flipV="1">
              <a:off x="10138487" y="4029430"/>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0884254-EDA5-4806-955C-E29100CB9C07}"/>
                </a:ext>
              </a:extLst>
            </p:cNvPr>
            <p:cNvSpPr/>
            <p:nvPr/>
          </p:nvSpPr>
          <p:spPr>
            <a:xfrm rot="5400000" flipH="1" flipV="1">
              <a:off x="10138488" y="6063364"/>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63A335C-5FDA-4224-A3E4-5B1240C5C49E}"/>
                </a:ext>
              </a:extLst>
            </p:cNvPr>
            <p:cNvSpPr/>
            <p:nvPr/>
          </p:nvSpPr>
          <p:spPr>
            <a:xfrm rot="16200000" flipH="1" flipV="1">
              <a:off x="8106564" y="3800104"/>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EAE85A1-B5E3-4AC8-AE4F-12C400580AB2}"/>
                </a:ext>
              </a:extLst>
            </p:cNvPr>
            <p:cNvSpPr/>
            <p:nvPr/>
          </p:nvSpPr>
          <p:spPr>
            <a:xfrm rot="16200000" flipH="1" flipV="1">
              <a:off x="8106563" y="4817038"/>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08336D7-9CC5-44C0-9092-89D36C1BAAD9}"/>
                </a:ext>
              </a:extLst>
            </p:cNvPr>
            <p:cNvSpPr/>
            <p:nvPr/>
          </p:nvSpPr>
          <p:spPr>
            <a:xfrm rot="16200000" flipH="1" flipV="1">
              <a:off x="8106564" y="5834007"/>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grpSp>
    </p:spTree>
    <p:extLst>
      <p:ext uri="{BB962C8B-B14F-4D97-AF65-F5344CB8AC3E}">
        <p14:creationId xmlns:p14="http://schemas.microsoft.com/office/powerpoint/2010/main" val="25599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2612D19-CFB2-4D24-886C-947FC06B0C5B}"/>
              </a:ext>
            </a:extLst>
          </p:cNvPr>
          <p:cNvSpPr/>
          <p:nvPr/>
        </p:nvSpPr>
        <p:spPr>
          <a:xfrm>
            <a:off x="0" y="3923148"/>
            <a:ext cx="12199299" cy="29348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dirty="0"/>
              <a:t>NEW FINANCIAL PLAN202X</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a:xfrm>
            <a:off x="2752436" y="2799597"/>
            <a:ext cx="5067508" cy="612475"/>
          </a:xfrm>
        </p:spPr>
        <p:txBody>
          <a:bodyPr/>
          <a:lstStyle/>
          <a:p>
            <a:r>
              <a:rPr lang="en-US" dirty="0"/>
              <a:t>Lorem ipsum dolor sit amet, consectetur adipiscing elit, sed do eiusmod tempor incididunt ut labore et dolore</a:t>
            </a:r>
          </a:p>
        </p:txBody>
      </p:sp>
      <p:grpSp>
        <p:nvGrpSpPr>
          <p:cNvPr id="36" name="Group 35">
            <a:extLst>
              <a:ext uri="{FF2B5EF4-FFF2-40B4-BE49-F238E27FC236}">
                <a16:creationId xmlns:a16="http://schemas.microsoft.com/office/drawing/2014/main" id="{FAB789A1-E09A-45C7-93AC-E4CD5D679215}"/>
              </a:ext>
            </a:extLst>
          </p:cNvPr>
          <p:cNvGrpSpPr/>
          <p:nvPr/>
        </p:nvGrpSpPr>
        <p:grpSpPr>
          <a:xfrm>
            <a:off x="-32017" y="35301"/>
            <a:ext cx="1945843" cy="3887845"/>
            <a:chOff x="-32017" y="35301"/>
            <a:chExt cx="1945843" cy="3887845"/>
          </a:xfrm>
        </p:grpSpPr>
        <p:sp>
          <p:nvSpPr>
            <p:cNvPr id="44" name="Freeform: Shape 43">
              <a:extLst>
                <a:ext uri="{FF2B5EF4-FFF2-40B4-BE49-F238E27FC236}">
                  <a16:creationId xmlns:a16="http://schemas.microsoft.com/office/drawing/2014/main" id="{EF1F28AB-D061-4B85-87C5-A9B472707906}"/>
                </a:ext>
              </a:extLst>
            </p:cNvPr>
            <p:cNvSpPr/>
            <p:nvPr/>
          </p:nvSpPr>
          <p:spPr>
            <a:xfrm flipH="1">
              <a:off x="-32017" y="1004382"/>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259D4530-F10B-4FD1-9889-80FCCAC428CF}"/>
                </a:ext>
              </a:extLst>
            </p:cNvPr>
            <p:cNvSpPr/>
            <p:nvPr/>
          </p:nvSpPr>
          <p:spPr>
            <a:xfrm flipH="1">
              <a:off x="-32017" y="2950225"/>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18F3B5E0-215E-4C8C-93F9-47B81D39B6DD}"/>
                </a:ext>
              </a:extLst>
            </p:cNvPr>
            <p:cNvSpPr/>
            <p:nvPr/>
          </p:nvSpPr>
          <p:spPr>
            <a:xfrm flipH="1">
              <a:off x="-32017" y="1977303"/>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BE0482C5-46C0-4B53-A482-5FD0ACB5BE74}"/>
                </a:ext>
              </a:extLst>
            </p:cNvPr>
            <p:cNvSpPr/>
            <p:nvPr/>
          </p:nvSpPr>
          <p:spPr>
            <a:xfrm flipH="1">
              <a:off x="-32017" y="35301"/>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CE6F373D-329B-4CF1-8757-B52EBD5324A4}"/>
                </a:ext>
              </a:extLst>
            </p:cNvPr>
            <p:cNvSpPr/>
            <p:nvPr/>
          </p:nvSpPr>
          <p:spPr>
            <a:xfrm flipH="1">
              <a:off x="940905" y="2950225"/>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6D18393B-BC47-4431-85CB-2D4E8A10C8D3}"/>
                </a:ext>
              </a:extLst>
            </p:cNvPr>
            <p:cNvSpPr/>
            <p:nvPr/>
          </p:nvSpPr>
          <p:spPr>
            <a:xfrm flipH="1">
              <a:off x="940905" y="1977303"/>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w="3048" cap="flat">
              <a:noFill/>
              <a:prstDash val="solid"/>
              <a:miter/>
            </a:ln>
          </p:spPr>
          <p:txBody>
            <a:bodyPr rtlCol="0" anchor="ctr"/>
            <a:lstStyle/>
            <a:p>
              <a:endParaRPr lang="en-US" dirty="0"/>
            </a:p>
          </p:txBody>
        </p:sp>
      </p:grpSp>
      <p:sp>
        <p:nvSpPr>
          <p:cNvPr id="21" name="Text Placeholder 25">
            <a:extLst>
              <a:ext uri="{FF2B5EF4-FFF2-40B4-BE49-F238E27FC236}">
                <a16:creationId xmlns:a16="http://schemas.microsoft.com/office/drawing/2014/main" id="{507D7F6D-43DD-4B68-A81A-79E497E718BD}"/>
              </a:ext>
            </a:extLst>
          </p:cNvPr>
          <p:cNvSpPr txBox="1">
            <a:spLocks/>
          </p:cNvSpPr>
          <p:nvPr/>
        </p:nvSpPr>
        <p:spPr>
          <a:xfrm>
            <a:off x="1427365" y="4606344"/>
            <a:ext cx="3083675" cy="1258806"/>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bg1"/>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Lorem ipsum dolor sit amet, consectetur adipiscing elit, sed do eiusmod tempor incididunt ut labore et dolore magna aliqua</a:t>
            </a:r>
          </a:p>
        </p:txBody>
      </p:sp>
      <p:sp>
        <p:nvSpPr>
          <p:cNvPr id="9" name="Text Placeholder 25">
            <a:extLst>
              <a:ext uri="{FF2B5EF4-FFF2-40B4-BE49-F238E27FC236}">
                <a16:creationId xmlns:a16="http://schemas.microsoft.com/office/drawing/2014/main" id="{F9CDEF46-20FF-473F-97DA-1FDBFCAEBF88}"/>
              </a:ext>
            </a:extLst>
          </p:cNvPr>
          <p:cNvSpPr txBox="1">
            <a:spLocks/>
          </p:cNvSpPr>
          <p:nvPr/>
        </p:nvSpPr>
        <p:spPr>
          <a:xfrm>
            <a:off x="5938405" y="4622364"/>
            <a:ext cx="3083675" cy="1258806"/>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bg1"/>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Lorem ipsum dolor sit amet, consectetur adipiscing elit, sed do eiusmod tempor incididunt ut labore et dolore magna aliqua</a:t>
            </a:r>
          </a:p>
        </p:txBody>
      </p:sp>
      <p:sp>
        <p:nvSpPr>
          <p:cNvPr id="11" name="Text Placeholder 20">
            <a:extLst>
              <a:ext uri="{FF2B5EF4-FFF2-40B4-BE49-F238E27FC236}">
                <a16:creationId xmlns:a16="http://schemas.microsoft.com/office/drawing/2014/main" id="{EBE0D1BF-F273-4BBA-9252-F8EEA99E5B8F}"/>
              </a:ext>
            </a:extLst>
          </p:cNvPr>
          <p:cNvSpPr txBox="1">
            <a:spLocks/>
          </p:cNvSpPr>
          <p:nvPr/>
        </p:nvSpPr>
        <p:spPr>
          <a:xfrm>
            <a:off x="451257" y="4975181"/>
            <a:ext cx="375921" cy="378460"/>
          </a:xfrm>
          <a:prstGeom prst="rect">
            <a:avLst/>
          </a:prstGeom>
        </p:spPr>
        <p:txBody>
          <a:bodyPr wrap="square" lIns="0" tIns="0" rIns="0" bIns="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5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01</a:t>
            </a:r>
          </a:p>
        </p:txBody>
      </p:sp>
      <p:sp>
        <p:nvSpPr>
          <p:cNvPr id="12" name="Freeform: Shape 11">
            <a:extLst>
              <a:ext uri="{FF2B5EF4-FFF2-40B4-BE49-F238E27FC236}">
                <a16:creationId xmlns:a16="http://schemas.microsoft.com/office/drawing/2014/main" id="{CAFA439E-8291-4BED-80FC-992951EA0A6E}"/>
              </a:ext>
            </a:extLst>
          </p:cNvPr>
          <p:cNvSpPr/>
          <p:nvPr/>
        </p:nvSpPr>
        <p:spPr>
          <a:xfrm rot="5400000">
            <a:off x="639218" y="4620042"/>
            <a:ext cx="544369" cy="544369"/>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solidFill>
          <a:ln w="3048" cap="flat">
            <a:noFill/>
            <a:prstDash val="solid"/>
            <a:miter/>
          </a:ln>
        </p:spPr>
        <p:txBody>
          <a:bodyPr rtlCol="0" anchor="ctr"/>
          <a:lstStyle/>
          <a:p>
            <a:endParaRPr lang="en-US" dirty="0"/>
          </a:p>
        </p:txBody>
      </p:sp>
      <p:sp>
        <p:nvSpPr>
          <p:cNvPr id="13" name="Text Placeholder 20">
            <a:extLst>
              <a:ext uri="{FF2B5EF4-FFF2-40B4-BE49-F238E27FC236}">
                <a16:creationId xmlns:a16="http://schemas.microsoft.com/office/drawing/2014/main" id="{767C9F89-1064-4AB1-81FF-52040EAC1DB6}"/>
              </a:ext>
            </a:extLst>
          </p:cNvPr>
          <p:cNvSpPr txBox="1">
            <a:spLocks/>
          </p:cNvSpPr>
          <p:nvPr/>
        </p:nvSpPr>
        <p:spPr>
          <a:xfrm>
            <a:off x="5065302" y="5006537"/>
            <a:ext cx="375921" cy="378460"/>
          </a:xfrm>
          <a:prstGeom prst="rect">
            <a:avLst/>
          </a:prstGeom>
        </p:spPr>
        <p:txBody>
          <a:bodyPr wrap="square" lIns="0" tIns="0" rIns="0" bIns="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5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02</a:t>
            </a:r>
          </a:p>
        </p:txBody>
      </p:sp>
      <p:sp>
        <p:nvSpPr>
          <p:cNvPr id="14" name="Freeform: Shape 13">
            <a:extLst>
              <a:ext uri="{FF2B5EF4-FFF2-40B4-BE49-F238E27FC236}">
                <a16:creationId xmlns:a16="http://schemas.microsoft.com/office/drawing/2014/main" id="{686A17C5-77F3-4F27-8365-DBBD592695EB}"/>
              </a:ext>
            </a:extLst>
          </p:cNvPr>
          <p:cNvSpPr/>
          <p:nvPr/>
        </p:nvSpPr>
        <p:spPr>
          <a:xfrm rot="5400000">
            <a:off x="5253263" y="4651398"/>
            <a:ext cx="544369" cy="544369"/>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dirty="0"/>
          </a:p>
        </p:txBody>
      </p:sp>
      <p:pic>
        <p:nvPicPr>
          <p:cNvPr id="5" name="Picture Placeholder 4" descr="Application&#10;&#10;Description automatically generated with medium confidence">
            <a:extLst>
              <a:ext uri="{FF2B5EF4-FFF2-40B4-BE49-F238E27FC236}">
                <a16:creationId xmlns:a16="http://schemas.microsoft.com/office/drawing/2014/main" id="{70D5D059-EE50-43BF-854E-AB729FD3C3F6}"/>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2044" r="22044"/>
          <a:stretch>
            <a:fillRect/>
          </a:stretch>
        </p:blipFill>
        <p:spPr/>
      </p:pic>
    </p:spTree>
    <p:extLst>
      <p:ext uri="{BB962C8B-B14F-4D97-AF65-F5344CB8AC3E}">
        <p14:creationId xmlns:p14="http://schemas.microsoft.com/office/powerpoint/2010/main" val="292248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83EF051-7511-4D08-A419-C8D5A490A03D}"/>
              </a:ext>
            </a:extLst>
          </p:cNvPr>
          <p:cNvSpPr/>
          <p:nvPr/>
        </p:nvSpPr>
        <p:spPr>
          <a:xfrm>
            <a:off x="-17217" y="0"/>
            <a:ext cx="541113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70F23E-B299-480E-A9E1-71A52E713157}"/>
              </a:ext>
            </a:extLst>
          </p:cNvPr>
          <p:cNvSpPr/>
          <p:nvPr/>
        </p:nvSpPr>
        <p:spPr>
          <a:xfrm>
            <a:off x="5409156" y="4106807"/>
            <a:ext cx="3142133" cy="2773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E4E2FFE0-0D43-48E0-B6CE-0AECAAB6F8E6}"/>
              </a:ext>
            </a:extLst>
          </p:cNvPr>
          <p:cNvGrpSpPr/>
          <p:nvPr/>
        </p:nvGrpSpPr>
        <p:grpSpPr>
          <a:xfrm>
            <a:off x="7583636" y="5891365"/>
            <a:ext cx="4645198" cy="974841"/>
            <a:chOff x="-10990" y="-52801"/>
            <a:chExt cx="4645198" cy="974841"/>
          </a:xfrm>
        </p:grpSpPr>
        <p:sp>
          <p:nvSpPr>
            <p:cNvPr id="19" name="Freeform: Shape 18">
              <a:extLst>
                <a:ext uri="{FF2B5EF4-FFF2-40B4-BE49-F238E27FC236}">
                  <a16:creationId xmlns:a16="http://schemas.microsoft.com/office/drawing/2014/main" id="{782D4791-DE82-47A9-9617-60881D8DAD16}"/>
                </a:ext>
              </a:extLst>
            </p:cNvPr>
            <p:cNvSpPr/>
            <p:nvPr userDrawn="1"/>
          </p:nvSpPr>
          <p:spPr>
            <a:xfrm flipH="1">
              <a:off x="-10990" y="-50881"/>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5"/>
            </a:solidFill>
            <a:ln w="3048"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1C33EAC7-BCB1-441A-B620-FAFDBAAA45AE}"/>
                </a:ext>
              </a:extLst>
            </p:cNvPr>
            <p:cNvSpPr/>
            <p:nvPr userDrawn="1"/>
          </p:nvSpPr>
          <p:spPr>
            <a:xfrm flipH="1">
              <a:off x="961932" y="-50881"/>
              <a:ext cx="972921" cy="972921"/>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1"/>
            </a:solidFill>
            <a:ln w="3048"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18F30BDF-EA68-46DC-AE32-6708718FE4B8}"/>
                </a:ext>
              </a:extLst>
            </p:cNvPr>
            <p:cNvSpPr/>
            <p:nvPr userDrawn="1"/>
          </p:nvSpPr>
          <p:spPr>
            <a:xfrm rot="10800000" flipH="1">
              <a:off x="1715429" y="-52801"/>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2"/>
            </a:solidFill>
            <a:ln w="3048"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5DFF0397-CB22-4F8B-8E8B-AF17454FB965}"/>
                </a:ext>
              </a:extLst>
            </p:cNvPr>
            <p:cNvSpPr/>
            <p:nvPr userDrawn="1"/>
          </p:nvSpPr>
          <p:spPr>
            <a:xfrm flipH="1">
              <a:off x="2688366" y="-50882"/>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w="3048"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193F8B5-3FB1-49AC-A1A2-0DA20178B146}"/>
                </a:ext>
              </a:extLst>
            </p:cNvPr>
            <p:cNvSpPr/>
            <p:nvPr userDrawn="1"/>
          </p:nvSpPr>
          <p:spPr>
            <a:xfrm flipH="1">
              <a:off x="3661287" y="-50882"/>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solidFill>
            <a:ln w="3048" cap="flat">
              <a:noFill/>
              <a:prstDash val="solid"/>
              <a:miter/>
            </a:ln>
          </p:spPr>
          <p:txBody>
            <a:bodyPr rtlCol="0" anchor="ctr"/>
            <a:lstStyle/>
            <a:p>
              <a:endParaRPr lang="en-US" dirty="0"/>
            </a:p>
          </p:txBody>
        </p:sp>
      </p:gr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a:t>
            </a:r>
          </a:p>
        </p:txBody>
      </p:sp>
      <p:sp>
        <p:nvSpPr>
          <p:cNvPr id="26" name="Text Placeholder 25">
            <a:extLst>
              <a:ext uri="{FF2B5EF4-FFF2-40B4-BE49-F238E27FC236}">
                <a16:creationId xmlns:a16="http://schemas.microsoft.com/office/drawing/2014/main" id="{C8ECA9C9-7AF2-445B-ACED-A9BC04FB3F7D}"/>
              </a:ext>
            </a:extLst>
          </p:cNvPr>
          <p:cNvSpPr>
            <a:spLocks noGrp="1"/>
          </p:cNvSpPr>
          <p:nvPr>
            <p:ph type="body" sz="quarter" idx="16"/>
          </p:nvPr>
        </p:nvSpPr>
        <p:spPr/>
        <p:txBody>
          <a:bodyPr/>
          <a:lstStyle/>
          <a:p>
            <a:r>
              <a:rPr lang="en-US" b="1" dirty="0"/>
              <a:t>VISION</a:t>
            </a:r>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7747965" y="995412"/>
            <a:ext cx="4109072" cy="1731243"/>
          </a:xfrm>
          <a:prstGeom prst="rect">
            <a:avLst/>
          </a:prstGeom>
        </p:spPr>
        <p:txBody>
          <a:bodyPr/>
          <a:lstStyle/>
          <a:p>
            <a:r>
              <a:rPr lang="en-US" dirty="0"/>
              <a:t>ADD</a:t>
            </a:r>
            <a:br>
              <a:rPr lang="en-US" dirty="0"/>
            </a:br>
            <a:r>
              <a:rPr lang="en-US" dirty="0"/>
              <a:t>YOUR </a:t>
            </a:r>
            <a:br>
              <a:rPr lang="en-US" dirty="0"/>
            </a:br>
            <a:r>
              <a:rPr lang="en-US" dirty="0"/>
              <a:t>TEXT HERE</a:t>
            </a:r>
          </a:p>
        </p:txBody>
      </p:sp>
      <p:sp>
        <p:nvSpPr>
          <p:cNvPr id="11" name="Text Placeholder 10">
            <a:extLst>
              <a:ext uri="{FF2B5EF4-FFF2-40B4-BE49-F238E27FC236}">
                <a16:creationId xmlns:a16="http://schemas.microsoft.com/office/drawing/2014/main" id="{11868DC4-B38F-425F-9ABC-B9077BB80810}"/>
              </a:ext>
            </a:extLst>
          </p:cNvPr>
          <p:cNvSpPr>
            <a:spLocks noGrp="1"/>
          </p:cNvSpPr>
          <p:nvPr>
            <p:ph type="body" sz="quarter" idx="12"/>
          </p:nvPr>
        </p:nvSpPr>
        <p:spPr/>
        <p:txBody>
          <a:bodyPr/>
          <a:lstStyle/>
          <a:p>
            <a:r>
              <a:rPr lang="en-US" dirty="0"/>
              <a:t>Add your subtitle here</a:t>
            </a:r>
          </a:p>
        </p:txBody>
      </p:sp>
      <p:pic>
        <p:nvPicPr>
          <p:cNvPr id="5" name="Picture Placeholder 4" descr="Application&#10;&#10;Description automatically generated with medium confidence">
            <a:extLst>
              <a:ext uri="{FF2B5EF4-FFF2-40B4-BE49-F238E27FC236}">
                <a16:creationId xmlns:a16="http://schemas.microsoft.com/office/drawing/2014/main" id="{B774C8EC-915E-4F6B-844F-3A6FDC9F9C23}"/>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8755" r="28755"/>
          <a:stretch>
            <a:fillRect/>
          </a:stretch>
        </p:blipFill>
        <p:spPr/>
      </p:pic>
    </p:spTree>
    <p:extLst>
      <p:ext uri="{BB962C8B-B14F-4D97-AF65-F5344CB8AC3E}">
        <p14:creationId xmlns:p14="http://schemas.microsoft.com/office/powerpoint/2010/main" val="334179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2DD00EF3-318B-41BB-8E68-15272682652D}"/>
              </a:ext>
            </a:extLst>
          </p:cNvPr>
          <p:cNvSpPr/>
          <p:nvPr/>
        </p:nvSpPr>
        <p:spPr>
          <a:xfrm>
            <a:off x="0" y="1942610"/>
            <a:ext cx="12435840" cy="412072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BF3D1740-D430-4968-A3FE-A90C409504BB}"/>
              </a:ext>
            </a:extLst>
          </p:cNvPr>
          <p:cNvGrpSpPr/>
          <p:nvPr/>
        </p:nvGrpSpPr>
        <p:grpSpPr>
          <a:xfrm>
            <a:off x="9141056" y="1985417"/>
            <a:ext cx="3076465" cy="4077946"/>
            <a:chOff x="9141056" y="1985417"/>
            <a:chExt cx="3076465" cy="4077946"/>
          </a:xfrm>
        </p:grpSpPr>
        <p:sp>
          <p:nvSpPr>
            <p:cNvPr id="8" name="Freeform: Shape 7">
              <a:extLst>
                <a:ext uri="{FF2B5EF4-FFF2-40B4-BE49-F238E27FC236}">
                  <a16:creationId xmlns:a16="http://schemas.microsoft.com/office/drawing/2014/main" id="{B09DE0D8-0C73-4E73-A9A9-32C67070E783}"/>
                </a:ext>
              </a:extLst>
            </p:cNvPr>
            <p:cNvSpPr/>
            <p:nvPr/>
          </p:nvSpPr>
          <p:spPr>
            <a:xfrm rot="16200000" flipH="1">
              <a:off x="10176837" y="1985419"/>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223A229-F91D-4C72-8691-0069E62049B8}"/>
                </a:ext>
              </a:extLst>
            </p:cNvPr>
            <p:cNvSpPr/>
            <p:nvPr/>
          </p:nvSpPr>
          <p:spPr>
            <a:xfrm rot="16200000" flipH="1">
              <a:off x="9160456" y="1985419"/>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C95ED97-538E-4407-9CD4-CD6D9DFAB8EC}"/>
                </a:ext>
              </a:extLst>
            </p:cNvPr>
            <p:cNvSpPr/>
            <p:nvPr/>
          </p:nvSpPr>
          <p:spPr>
            <a:xfrm rot="5400000" flipH="1">
              <a:off x="9125509" y="3019036"/>
              <a:ext cx="1021990" cy="988718"/>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FD86FC3-604B-4919-9039-DBC43C5D3665}"/>
                </a:ext>
              </a:extLst>
            </p:cNvPr>
            <p:cNvSpPr/>
            <p:nvPr/>
          </p:nvSpPr>
          <p:spPr>
            <a:xfrm rot="5400000" flipH="1">
              <a:off x="10164403" y="2989969"/>
              <a:ext cx="1016965" cy="104183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ED020B6-4312-4B0F-A9EE-C61047245A72}"/>
                </a:ext>
              </a:extLst>
            </p:cNvPr>
            <p:cNvSpPr/>
            <p:nvPr/>
          </p:nvSpPr>
          <p:spPr>
            <a:xfrm rot="5400000" flipH="1">
              <a:off x="11198468" y="1980752"/>
              <a:ext cx="1014387" cy="1023718"/>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18590B4-60B5-4160-83B0-8EE216A66B47}"/>
                </a:ext>
              </a:extLst>
            </p:cNvPr>
            <p:cNvSpPr/>
            <p:nvPr/>
          </p:nvSpPr>
          <p:spPr>
            <a:xfrm rot="5400000" flipH="1">
              <a:off x="11184303" y="3016924"/>
              <a:ext cx="1016966" cy="997968"/>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D477C38-77F8-4617-B566-E5C3DF7C60FE}"/>
                </a:ext>
              </a:extLst>
            </p:cNvPr>
            <p:cNvSpPr/>
            <p:nvPr/>
          </p:nvSpPr>
          <p:spPr>
            <a:xfrm rot="5400000" flipH="1" flipV="1">
              <a:off x="11174808" y="5046398"/>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FFBF530-53D9-4D5D-876C-A539DC15F9A4}"/>
                </a:ext>
              </a:extLst>
            </p:cNvPr>
            <p:cNvSpPr/>
            <p:nvPr/>
          </p:nvSpPr>
          <p:spPr>
            <a:xfrm rot="5400000" flipH="1" flipV="1">
              <a:off x="10157842" y="5046367"/>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9D173AE-422A-442D-9B0B-C65852343F76}"/>
                </a:ext>
              </a:extLst>
            </p:cNvPr>
            <p:cNvSpPr/>
            <p:nvPr/>
          </p:nvSpPr>
          <p:spPr>
            <a:xfrm rot="5400000" flipH="1" flipV="1">
              <a:off x="10157840" y="4029430"/>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8379E25-C27C-4346-BBF8-FC1E43FAFE27}"/>
                </a:ext>
              </a:extLst>
            </p:cNvPr>
            <p:cNvSpPr/>
            <p:nvPr/>
          </p:nvSpPr>
          <p:spPr>
            <a:xfrm rot="5400000" flipH="1" flipV="1">
              <a:off x="11174807" y="4029430"/>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63A335C-5FDA-4224-A3E4-5B1240C5C49E}"/>
                </a:ext>
              </a:extLst>
            </p:cNvPr>
            <p:cNvSpPr/>
            <p:nvPr/>
          </p:nvSpPr>
          <p:spPr>
            <a:xfrm rot="16200000" flipH="1" flipV="1">
              <a:off x="9141057" y="4029430"/>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EAE85A1-B5E3-4AC8-AE4F-12C400580AB2}"/>
                </a:ext>
              </a:extLst>
            </p:cNvPr>
            <p:cNvSpPr/>
            <p:nvPr/>
          </p:nvSpPr>
          <p:spPr>
            <a:xfrm rot="16200000" flipH="1" flipV="1">
              <a:off x="9141056" y="5046364"/>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grpSp>
      <p:sp>
        <p:nvSpPr>
          <p:cNvPr id="19" name="Text Placeholder 6">
            <a:extLst>
              <a:ext uri="{FF2B5EF4-FFF2-40B4-BE49-F238E27FC236}">
                <a16:creationId xmlns:a16="http://schemas.microsoft.com/office/drawing/2014/main" id="{A03381BF-B96D-4C80-8CF6-9CC9A1EDC2CC}"/>
              </a:ext>
            </a:extLst>
          </p:cNvPr>
          <p:cNvSpPr txBox="1">
            <a:spLocks/>
          </p:cNvSpPr>
          <p:nvPr/>
        </p:nvSpPr>
        <p:spPr>
          <a:xfrm>
            <a:off x="5794053" y="2491323"/>
            <a:ext cx="3391268" cy="4270400"/>
          </a:xfrm>
          <a:prstGeom prst="rect">
            <a:avLst/>
          </a:prstGeom>
        </p:spPr>
        <p:txBody>
          <a:bodyPr wrap="square" lIns="0" tIns="0" rIns="0" bIns="0"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3900" b="0" kern="120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0"/>
              <a:t>S</a:t>
            </a:r>
          </a:p>
        </p:txBody>
      </p:sp>
      <p:sp>
        <p:nvSpPr>
          <p:cNvPr id="20" name="Title 19">
            <a:extLst>
              <a:ext uri="{FF2B5EF4-FFF2-40B4-BE49-F238E27FC236}">
                <a16:creationId xmlns:a16="http://schemas.microsoft.com/office/drawing/2014/main" id="{A902BC16-172F-4B09-9137-F74D9D8394F6}"/>
              </a:ext>
            </a:extLst>
          </p:cNvPr>
          <p:cNvSpPr>
            <a:spLocks noGrp="1"/>
          </p:cNvSpPr>
          <p:nvPr>
            <p:ph type="title"/>
          </p:nvPr>
        </p:nvSpPr>
        <p:spPr>
          <a:xfrm>
            <a:off x="623888" y="1105608"/>
            <a:ext cx="5107619" cy="550985"/>
          </a:xfrm>
        </p:spPr>
        <p:txBody>
          <a:bodyPr/>
          <a:lstStyle/>
          <a:p>
            <a:r>
              <a:rPr lang="en-US">
                <a:solidFill>
                  <a:schemeClr val="accent2"/>
                </a:solidFill>
              </a:rPr>
              <a:t>STRENGTHS</a:t>
            </a:r>
          </a:p>
        </p:txBody>
      </p:sp>
      <p:sp>
        <p:nvSpPr>
          <p:cNvPr id="24" name="Text Placeholder 23">
            <a:extLst>
              <a:ext uri="{FF2B5EF4-FFF2-40B4-BE49-F238E27FC236}">
                <a16:creationId xmlns:a16="http://schemas.microsoft.com/office/drawing/2014/main" id="{EE1AFD55-C0CB-4E85-9C23-D5FCE852910E}"/>
              </a:ext>
            </a:extLst>
          </p:cNvPr>
          <p:cNvSpPr>
            <a:spLocks noGrp="1"/>
          </p:cNvSpPr>
          <p:nvPr>
            <p:ph type="body" sz="quarter" idx="12"/>
          </p:nvPr>
        </p:nvSpPr>
        <p:spPr/>
        <p:txBody>
          <a:bodyPr/>
          <a:lstStyle/>
          <a:p>
            <a:r>
              <a:rPr lang="en-US"/>
              <a:t>Add subtitle here</a:t>
            </a:r>
          </a:p>
        </p:txBody>
      </p:sp>
      <p:sp>
        <p:nvSpPr>
          <p:cNvPr id="25" name="Text Placeholder 24">
            <a:extLst>
              <a:ext uri="{FF2B5EF4-FFF2-40B4-BE49-F238E27FC236}">
                <a16:creationId xmlns:a16="http://schemas.microsoft.com/office/drawing/2014/main" id="{7E4477F6-6B01-407A-8896-7BB21E14EBE4}"/>
              </a:ext>
            </a:extLst>
          </p:cNvPr>
          <p:cNvSpPr>
            <a:spLocks noGrp="1"/>
          </p:cNvSpPr>
          <p:nvPr>
            <p:ph type="body" sz="quarter" idx="14"/>
          </p:nvPr>
        </p:nvSpPr>
        <p:spPr>
          <a:xfrm>
            <a:off x="631348" y="2790946"/>
            <a:ext cx="5107619" cy="612475"/>
          </a:xfrm>
        </p:spPr>
        <p:txBody>
          <a:bodyPr/>
          <a:lstStyle/>
          <a:p>
            <a:r>
              <a:rPr lang="en-US"/>
              <a:t>Lorem ipsum dolor sit amet, consectetur adipiscing elit, sed do eiusmod tempor incididunt ut labore et dolore</a:t>
            </a:r>
          </a:p>
        </p:txBody>
      </p:sp>
      <p:sp>
        <p:nvSpPr>
          <p:cNvPr id="34" name="Text Placeholder 33">
            <a:extLst>
              <a:ext uri="{FF2B5EF4-FFF2-40B4-BE49-F238E27FC236}">
                <a16:creationId xmlns:a16="http://schemas.microsoft.com/office/drawing/2014/main" id="{2B86493A-2F5B-41CF-A1D1-BB3E97A22840}"/>
              </a:ext>
            </a:extLst>
          </p:cNvPr>
          <p:cNvSpPr>
            <a:spLocks noGrp="1"/>
          </p:cNvSpPr>
          <p:nvPr>
            <p:ph type="body" sz="quarter" idx="15"/>
          </p:nvPr>
        </p:nvSpPr>
        <p:spPr>
          <a:xfrm>
            <a:off x="631348" y="4073411"/>
            <a:ext cx="5107619" cy="276999"/>
          </a:xfrm>
        </p:spPr>
        <p:txBody>
          <a:bodyPr/>
          <a:lstStyle/>
          <a:p>
            <a:r>
              <a:rPr lang="en-US"/>
              <a:t>Add subtitle here</a:t>
            </a:r>
          </a:p>
        </p:txBody>
      </p:sp>
      <p:sp>
        <p:nvSpPr>
          <p:cNvPr id="35" name="Text Placeholder 34">
            <a:extLst>
              <a:ext uri="{FF2B5EF4-FFF2-40B4-BE49-F238E27FC236}">
                <a16:creationId xmlns:a16="http://schemas.microsoft.com/office/drawing/2014/main" id="{C947081E-D3CC-4323-8F38-62EB76A6D8A6}"/>
              </a:ext>
            </a:extLst>
          </p:cNvPr>
          <p:cNvSpPr>
            <a:spLocks noGrp="1"/>
          </p:cNvSpPr>
          <p:nvPr>
            <p:ph type="body" sz="quarter" idx="16"/>
          </p:nvPr>
        </p:nvSpPr>
        <p:spPr>
          <a:xfrm>
            <a:off x="631348" y="4546004"/>
            <a:ext cx="5107619" cy="612475"/>
          </a:xfrm>
        </p:spPr>
        <p:txBody>
          <a:bodyPr/>
          <a:lstStyle/>
          <a:p>
            <a:r>
              <a:rPr lang="en-US"/>
              <a:t>Lorem ipsum dolor sit amet, consectetur adipiscing elit, sed do eiusmod tempor incididunt ut labore et dolore </a:t>
            </a:r>
          </a:p>
        </p:txBody>
      </p:sp>
    </p:spTree>
    <p:extLst>
      <p:ext uri="{BB962C8B-B14F-4D97-AF65-F5344CB8AC3E}">
        <p14:creationId xmlns:p14="http://schemas.microsoft.com/office/powerpoint/2010/main" val="378886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B20E6E-8B80-45EC-B286-4983593BA9B4}"/>
              </a:ext>
            </a:extLst>
          </p:cNvPr>
          <p:cNvSpPr/>
          <p:nvPr/>
        </p:nvSpPr>
        <p:spPr>
          <a:xfrm>
            <a:off x="0" y="1942610"/>
            <a:ext cx="12435840" cy="4120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F36109DD-06D3-467D-A222-2308CA1A4EDE}"/>
              </a:ext>
            </a:extLst>
          </p:cNvPr>
          <p:cNvGrpSpPr/>
          <p:nvPr/>
        </p:nvGrpSpPr>
        <p:grpSpPr>
          <a:xfrm>
            <a:off x="-10509" y="1985386"/>
            <a:ext cx="3076464" cy="4077946"/>
            <a:chOff x="-10509" y="1985386"/>
            <a:chExt cx="3076464" cy="4077946"/>
          </a:xfrm>
        </p:grpSpPr>
        <p:sp>
          <p:nvSpPr>
            <p:cNvPr id="11" name="Freeform: Shape 10">
              <a:extLst>
                <a:ext uri="{FF2B5EF4-FFF2-40B4-BE49-F238E27FC236}">
                  <a16:creationId xmlns:a16="http://schemas.microsoft.com/office/drawing/2014/main" id="{AA1C3F1A-B8BD-478A-A978-E56A02AAD165}"/>
                </a:ext>
              </a:extLst>
            </p:cNvPr>
            <p:cNvSpPr/>
            <p:nvPr/>
          </p:nvSpPr>
          <p:spPr>
            <a:xfrm rot="5400000" flipH="1">
              <a:off x="1013209" y="5046365"/>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alpha val="20000"/>
              </a:schemeClr>
            </a:solidFill>
            <a:ln w="304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EE5139C-494A-495A-A089-6CCE7A917E8C}"/>
                </a:ext>
              </a:extLst>
            </p:cNvPr>
            <p:cNvSpPr/>
            <p:nvPr/>
          </p:nvSpPr>
          <p:spPr>
            <a:xfrm rot="5400000" flipH="1">
              <a:off x="2029590" y="5046365"/>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D28FBA-B075-48C1-9E0C-F9E8093BE956}"/>
                </a:ext>
              </a:extLst>
            </p:cNvPr>
            <p:cNvSpPr/>
            <p:nvPr/>
          </p:nvSpPr>
          <p:spPr>
            <a:xfrm rot="16200000" flipH="1">
              <a:off x="2059512" y="4040996"/>
              <a:ext cx="1021990" cy="988718"/>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D19C8B7-DD78-4CE7-97B0-C86261B2B669}"/>
                </a:ext>
              </a:extLst>
            </p:cNvPr>
            <p:cNvSpPr/>
            <p:nvPr/>
          </p:nvSpPr>
          <p:spPr>
            <a:xfrm rot="16200000" flipH="1">
              <a:off x="1025643" y="4016950"/>
              <a:ext cx="1016965" cy="104183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6">
                <a:alpha val="20000"/>
              </a:schemeClr>
            </a:solidFill>
            <a:ln w="304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6CA07B3-3278-4B2F-A0BA-834FFE3A8F6C}"/>
                </a:ext>
              </a:extLst>
            </p:cNvPr>
            <p:cNvSpPr/>
            <p:nvPr/>
          </p:nvSpPr>
          <p:spPr>
            <a:xfrm rot="16200000" flipH="1">
              <a:off x="-5844" y="5044280"/>
              <a:ext cx="1014387" cy="1023718"/>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6">
                <a:alpha val="40000"/>
              </a:schemeClr>
            </a:solidFill>
            <a:ln w="304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6581802-50D7-4DA4-ADCC-289E083D4507}"/>
                </a:ext>
              </a:extLst>
            </p:cNvPr>
            <p:cNvSpPr/>
            <p:nvPr/>
          </p:nvSpPr>
          <p:spPr>
            <a:xfrm rot="16200000" flipH="1">
              <a:off x="5742" y="4033858"/>
              <a:ext cx="1016966" cy="997968"/>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40000"/>
              </a:schemeClr>
            </a:solidFill>
            <a:ln w="304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75F6492-50F0-4831-8371-A3F2853AB43B}"/>
                </a:ext>
              </a:extLst>
            </p:cNvPr>
            <p:cNvSpPr/>
            <p:nvPr/>
          </p:nvSpPr>
          <p:spPr>
            <a:xfrm rot="16200000" flipH="1" flipV="1">
              <a:off x="15238" y="1985386"/>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6">
                <a:alpha val="40000"/>
              </a:schemeClr>
            </a:solidFill>
            <a:ln w="304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5EE390F-76E8-436A-8F3B-F202B6238373}"/>
                </a:ext>
              </a:extLst>
            </p:cNvPr>
            <p:cNvSpPr/>
            <p:nvPr/>
          </p:nvSpPr>
          <p:spPr>
            <a:xfrm rot="16200000" flipH="1" flipV="1">
              <a:off x="1032204" y="1985417"/>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6">
                <a:alpha val="20000"/>
              </a:schemeClr>
            </a:solidFill>
            <a:ln w="304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3EB2A5C-8198-451D-9BCB-E08668C91E54}"/>
                </a:ext>
              </a:extLst>
            </p:cNvPr>
            <p:cNvSpPr/>
            <p:nvPr/>
          </p:nvSpPr>
          <p:spPr>
            <a:xfrm rot="16200000" flipH="1" flipV="1">
              <a:off x="1032205" y="3002354"/>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6">
                <a:alpha val="20000"/>
              </a:schemeClr>
            </a:solidFill>
            <a:ln w="30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EA2AF1C-0EE6-475E-A2EC-68F8788F35E7}"/>
                </a:ext>
              </a:extLst>
            </p:cNvPr>
            <p:cNvSpPr/>
            <p:nvPr/>
          </p:nvSpPr>
          <p:spPr>
            <a:xfrm rot="16200000" flipH="1" flipV="1">
              <a:off x="15238" y="3002354"/>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40000"/>
              </a:schemeClr>
            </a:solidFill>
            <a:ln w="30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5D68015-6A50-46B5-8B08-D498F7ABDD40}"/>
                </a:ext>
              </a:extLst>
            </p:cNvPr>
            <p:cNvSpPr/>
            <p:nvPr/>
          </p:nvSpPr>
          <p:spPr>
            <a:xfrm rot="5400000" flipH="1" flipV="1">
              <a:off x="2048989" y="3002354"/>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756E54B-D79E-429A-A310-FA5894B84800}"/>
                </a:ext>
              </a:extLst>
            </p:cNvPr>
            <p:cNvSpPr/>
            <p:nvPr/>
          </p:nvSpPr>
          <p:spPr>
            <a:xfrm rot="5400000" flipH="1" flipV="1">
              <a:off x="2048989" y="1985420"/>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grpSp>
      <p:sp>
        <p:nvSpPr>
          <p:cNvPr id="19" name="Text Placeholder 6">
            <a:extLst>
              <a:ext uri="{FF2B5EF4-FFF2-40B4-BE49-F238E27FC236}">
                <a16:creationId xmlns:a16="http://schemas.microsoft.com/office/drawing/2014/main" id="{A03381BF-B96D-4C80-8CF6-9CC9A1EDC2CC}"/>
              </a:ext>
            </a:extLst>
          </p:cNvPr>
          <p:cNvSpPr txBox="1">
            <a:spLocks/>
          </p:cNvSpPr>
          <p:nvPr/>
        </p:nvSpPr>
        <p:spPr>
          <a:xfrm>
            <a:off x="3092902" y="3060709"/>
            <a:ext cx="3391268" cy="3131627"/>
          </a:xfrm>
          <a:prstGeom prst="rect">
            <a:avLst/>
          </a:prstGeom>
        </p:spPr>
        <p:txBody>
          <a:bodyPr wrap="square" lIns="0" tIns="0" rIns="0" bIns="0"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3900" b="0" kern="120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0"/>
              <a:t>W</a:t>
            </a:r>
          </a:p>
        </p:txBody>
      </p:sp>
      <p:sp>
        <p:nvSpPr>
          <p:cNvPr id="20" name="Title 19">
            <a:extLst>
              <a:ext uri="{FF2B5EF4-FFF2-40B4-BE49-F238E27FC236}">
                <a16:creationId xmlns:a16="http://schemas.microsoft.com/office/drawing/2014/main" id="{A902BC16-172F-4B09-9137-F74D9D8394F6}"/>
              </a:ext>
            </a:extLst>
          </p:cNvPr>
          <p:cNvSpPr>
            <a:spLocks noGrp="1"/>
          </p:cNvSpPr>
          <p:nvPr>
            <p:ph type="title"/>
          </p:nvPr>
        </p:nvSpPr>
        <p:spPr>
          <a:xfrm>
            <a:off x="7061935" y="1105608"/>
            <a:ext cx="4795088" cy="550985"/>
          </a:xfrm>
        </p:spPr>
        <p:txBody>
          <a:bodyPr/>
          <a:lstStyle/>
          <a:p>
            <a:r>
              <a:rPr lang="en-US"/>
              <a:t>WEAKNESSES</a:t>
            </a:r>
          </a:p>
        </p:txBody>
      </p:sp>
      <p:sp>
        <p:nvSpPr>
          <p:cNvPr id="24" name="Text Placeholder 23">
            <a:extLst>
              <a:ext uri="{FF2B5EF4-FFF2-40B4-BE49-F238E27FC236}">
                <a16:creationId xmlns:a16="http://schemas.microsoft.com/office/drawing/2014/main" id="{EE1AFD55-C0CB-4E85-9C23-D5FCE852910E}"/>
              </a:ext>
            </a:extLst>
          </p:cNvPr>
          <p:cNvSpPr>
            <a:spLocks noGrp="1"/>
          </p:cNvSpPr>
          <p:nvPr>
            <p:ph type="body" sz="quarter" idx="12"/>
          </p:nvPr>
        </p:nvSpPr>
        <p:spPr/>
        <p:txBody>
          <a:bodyPr/>
          <a:lstStyle/>
          <a:p>
            <a:r>
              <a:rPr lang="en-US"/>
              <a:t>Add subtitle here</a:t>
            </a:r>
          </a:p>
        </p:txBody>
      </p:sp>
      <p:sp>
        <p:nvSpPr>
          <p:cNvPr id="25" name="Text Placeholder 24">
            <a:extLst>
              <a:ext uri="{FF2B5EF4-FFF2-40B4-BE49-F238E27FC236}">
                <a16:creationId xmlns:a16="http://schemas.microsoft.com/office/drawing/2014/main" id="{7E4477F6-6B01-407A-8896-7BB21E14EBE4}"/>
              </a:ext>
            </a:extLst>
          </p:cNvPr>
          <p:cNvSpPr>
            <a:spLocks noGrp="1"/>
          </p:cNvSpPr>
          <p:nvPr>
            <p:ph type="body" sz="quarter" idx="14"/>
          </p:nvPr>
        </p:nvSpPr>
        <p:spPr/>
        <p:txBody>
          <a:bodyPr/>
          <a:lstStyle/>
          <a:p>
            <a:r>
              <a:rPr lang="en-US"/>
              <a:t>Lorem ipsum dolor sit amet, consectetur adipiscing elit, sed do eiusmod tempor incididunt ut labore et dolore</a:t>
            </a:r>
          </a:p>
        </p:txBody>
      </p:sp>
      <p:sp>
        <p:nvSpPr>
          <p:cNvPr id="34" name="Text Placeholder 33">
            <a:extLst>
              <a:ext uri="{FF2B5EF4-FFF2-40B4-BE49-F238E27FC236}">
                <a16:creationId xmlns:a16="http://schemas.microsoft.com/office/drawing/2014/main" id="{2B86493A-2F5B-41CF-A1D1-BB3E97A22840}"/>
              </a:ext>
            </a:extLst>
          </p:cNvPr>
          <p:cNvSpPr>
            <a:spLocks noGrp="1"/>
          </p:cNvSpPr>
          <p:nvPr>
            <p:ph type="body" sz="quarter" idx="15"/>
          </p:nvPr>
        </p:nvSpPr>
        <p:spPr/>
        <p:txBody>
          <a:bodyPr/>
          <a:lstStyle/>
          <a:p>
            <a:r>
              <a:rPr lang="en-US"/>
              <a:t>Add subtitle here</a:t>
            </a:r>
          </a:p>
        </p:txBody>
      </p:sp>
      <p:sp>
        <p:nvSpPr>
          <p:cNvPr id="35" name="Text Placeholder 34">
            <a:extLst>
              <a:ext uri="{FF2B5EF4-FFF2-40B4-BE49-F238E27FC236}">
                <a16:creationId xmlns:a16="http://schemas.microsoft.com/office/drawing/2014/main" id="{C947081E-D3CC-4323-8F38-62EB76A6D8A6}"/>
              </a:ext>
            </a:extLst>
          </p:cNvPr>
          <p:cNvSpPr>
            <a:spLocks noGrp="1"/>
          </p:cNvSpPr>
          <p:nvPr>
            <p:ph type="body" sz="quarter" idx="16"/>
          </p:nvPr>
        </p:nvSpPr>
        <p:spPr/>
        <p:txBody>
          <a:bodyPr/>
          <a:lstStyle/>
          <a:p>
            <a:r>
              <a:rPr lang="en-US"/>
              <a:t>Lorem ipsum dolor sit amet, consectetur adipiscing elit, sed do eiusmod tempor incididunt ut labore et dolore </a:t>
            </a:r>
          </a:p>
        </p:txBody>
      </p:sp>
    </p:spTree>
    <p:extLst>
      <p:ext uri="{BB962C8B-B14F-4D97-AF65-F5344CB8AC3E}">
        <p14:creationId xmlns:p14="http://schemas.microsoft.com/office/powerpoint/2010/main" val="89060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2DD00EF3-318B-41BB-8E68-15272682652D}"/>
              </a:ext>
            </a:extLst>
          </p:cNvPr>
          <p:cNvSpPr/>
          <p:nvPr/>
        </p:nvSpPr>
        <p:spPr>
          <a:xfrm>
            <a:off x="0" y="1942610"/>
            <a:ext cx="12435840" cy="4120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9066941-D8C4-475A-8DE1-F368CF4B8ABF}"/>
              </a:ext>
            </a:extLst>
          </p:cNvPr>
          <p:cNvGrpSpPr/>
          <p:nvPr/>
        </p:nvGrpSpPr>
        <p:grpSpPr>
          <a:xfrm>
            <a:off x="9141056" y="1985417"/>
            <a:ext cx="3076465" cy="4077946"/>
            <a:chOff x="9141056" y="1985417"/>
            <a:chExt cx="3076465" cy="4077946"/>
          </a:xfrm>
        </p:grpSpPr>
        <p:sp>
          <p:nvSpPr>
            <p:cNvPr id="8" name="Freeform: Shape 7">
              <a:extLst>
                <a:ext uri="{FF2B5EF4-FFF2-40B4-BE49-F238E27FC236}">
                  <a16:creationId xmlns:a16="http://schemas.microsoft.com/office/drawing/2014/main" id="{B09DE0D8-0C73-4E73-A9A9-32C67070E783}"/>
                </a:ext>
              </a:extLst>
            </p:cNvPr>
            <p:cNvSpPr/>
            <p:nvPr/>
          </p:nvSpPr>
          <p:spPr>
            <a:xfrm rot="16200000" flipH="1">
              <a:off x="10176837" y="1985419"/>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223A229-F91D-4C72-8691-0069E62049B8}"/>
                </a:ext>
              </a:extLst>
            </p:cNvPr>
            <p:cNvSpPr/>
            <p:nvPr/>
          </p:nvSpPr>
          <p:spPr>
            <a:xfrm rot="16200000" flipH="1">
              <a:off x="9160456" y="1985419"/>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C95ED97-538E-4407-9CD4-CD6D9DFAB8EC}"/>
                </a:ext>
              </a:extLst>
            </p:cNvPr>
            <p:cNvSpPr/>
            <p:nvPr/>
          </p:nvSpPr>
          <p:spPr>
            <a:xfrm rot="5400000" flipH="1">
              <a:off x="9125509" y="3019036"/>
              <a:ext cx="1021990" cy="988718"/>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FD86FC3-604B-4919-9039-DBC43C5D3665}"/>
                </a:ext>
              </a:extLst>
            </p:cNvPr>
            <p:cNvSpPr/>
            <p:nvPr/>
          </p:nvSpPr>
          <p:spPr>
            <a:xfrm rot="5400000" flipH="1">
              <a:off x="10164403" y="2989969"/>
              <a:ext cx="1016965" cy="104183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ED020B6-4312-4B0F-A9EE-C61047245A72}"/>
                </a:ext>
              </a:extLst>
            </p:cNvPr>
            <p:cNvSpPr/>
            <p:nvPr/>
          </p:nvSpPr>
          <p:spPr>
            <a:xfrm rot="5400000" flipH="1">
              <a:off x="11198468" y="1980752"/>
              <a:ext cx="1014387" cy="1023718"/>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18590B4-60B5-4160-83B0-8EE216A66B47}"/>
                </a:ext>
              </a:extLst>
            </p:cNvPr>
            <p:cNvSpPr/>
            <p:nvPr/>
          </p:nvSpPr>
          <p:spPr>
            <a:xfrm rot="5400000" flipH="1">
              <a:off x="11184303" y="3016924"/>
              <a:ext cx="1016966" cy="997968"/>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D477C38-77F8-4617-B566-E5C3DF7C60FE}"/>
                </a:ext>
              </a:extLst>
            </p:cNvPr>
            <p:cNvSpPr/>
            <p:nvPr/>
          </p:nvSpPr>
          <p:spPr>
            <a:xfrm rot="5400000" flipH="1" flipV="1">
              <a:off x="11174808" y="5046398"/>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FFBF530-53D9-4D5D-876C-A539DC15F9A4}"/>
                </a:ext>
              </a:extLst>
            </p:cNvPr>
            <p:cNvSpPr/>
            <p:nvPr/>
          </p:nvSpPr>
          <p:spPr>
            <a:xfrm rot="5400000" flipH="1" flipV="1">
              <a:off x="10157842" y="5046367"/>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9D173AE-422A-442D-9B0B-C65852343F76}"/>
                </a:ext>
              </a:extLst>
            </p:cNvPr>
            <p:cNvSpPr/>
            <p:nvPr/>
          </p:nvSpPr>
          <p:spPr>
            <a:xfrm rot="5400000" flipH="1" flipV="1">
              <a:off x="10157840" y="4029430"/>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8379E25-C27C-4346-BBF8-FC1E43FAFE27}"/>
                </a:ext>
              </a:extLst>
            </p:cNvPr>
            <p:cNvSpPr/>
            <p:nvPr/>
          </p:nvSpPr>
          <p:spPr>
            <a:xfrm rot="5400000" flipH="1" flipV="1">
              <a:off x="11174807" y="4029430"/>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63A335C-5FDA-4224-A3E4-5B1240C5C49E}"/>
                </a:ext>
              </a:extLst>
            </p:cNvPr>
            <p:cNvSpPr/>
            <p:nvPr/>
          </p:nvSpPr>
          <p:spPr>
            <a:xfrm rot="16200000" flipH="1" flipV="1">
              <a:off x="9141057" y="4029430"/>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EAE85A1-B5E3-4AC8-AE4F-12C400580AB2}"/>
                </a:ext>
              </a:extLst>
            </p:cNvPr>
            <p:cNvSpPr/>
            <p:nvPr/>
          </p:nvSpPr>
          <p:spPr>
            <a:xfrm rot="16200000" flipH="1" flipV="1">
              <a:off x="9141056" y="5046364"/>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grpSp>
      <p:sp>
        <p:nvSpPr>
          <p:cNvPr id="19" name="Text Placeholder 6">
            <a:extLst>
              <a:ext uri="{FF2B5EF4-FFF2-40B4-BE49-F238E27FC236}">
                <a16:creationId xmlns:a16="http://schemas.microsoft.com/office/drawing/2014/main" id="{A03381BF-B96D-4C80-8CF6-9CC9A1EDC2CC}"/>
              </a:ext>
            </a:extLst>
          </p:cNvPr>
          <p:cNvSpPr txBox="1">
            <a:spLocks/>
          </p:cNvSpPr>
          <p:nvPr/>
        </p:nvSpPr>
        <p:spPr>
          <a:xfrm>
            <a:off x="5794053" y="2669256"/>
            <a:ext cx="3391268" cy="3914533"/>
          </a:xfrm>
          <a:prstGeom prst="rect">
            <a:avLst/>
          </a:prstGeom>
        </p:spPr>
        <p:txBody>
          <a:bodyPr wrap="square" lIns="0" tIns="0" rIns="0" bIns="0"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3900" b="0" kern="120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500"/>
              <a:t>O</a:t>
            </a:r>
          </a:p>
        </p:txBody>
      </p:sp>
      <p:sp>
        <p:nvSpPr>
          <p:cNvPr id="20" name="Title 19">
            <a:extLst>
              <a:ext uri="{FF2B5EF4-FFF2-40B4-BE49-F238E27FC236}">
                <a16:creationId xmlns:a16="http://schemas.microsoft.com/office/drawing/2014/main" id="{A902BC16-172F-4B09-9137-F74D9D8394F6}"/>
              </a:ext>
            </a:extLst>
          </p:cNvPr>
          <p:cNvSpPr>
            <a:spLocks noGrp="1"/>
          </p:cNvSpPr>
          <p:nvPr>
            <p:ph type="title"/>
          </p:nvPr>
        </p:nvSpPr>
        <p:spPr>
          <a:xfrm>
            <a:off x="623888" y="1105608"/>
            <a:ext cx="5107619" cy="550985"/>
          </a:xfrm>
        </p:spPr>
        <p:txBody>
          <a:bodyPr/>
          <a:lstStyle/>
          <a:p>
            <a:r>
              <a:rPr lang="en-US"/>
              <a:t>OPPORTUNITIES</a:t>
            </a:r>
          </a:p>
        </p:txBody>
      </p:sp>
      <p:sp>
        <p:nvSpPr>
          <p:cNvPr id="24" name="Text Placeholder 23">
            <a:extLst>
              <a:ext uri="{FF2B5EF4-FFF2-40B4-BE49-F238E27FC236}">
                <a16:creationId xmlns:a16="http://schemas.microsoft.com/office/drawing/2014/main" id="{EE1AFD55-C0CB-4E85-9C23-D5FCE852910E}"/>
              </a:ext>
            </a:extLst>
          </p:cNvPr>
          <p:cNvSpPr>
            <a:spLocks noGrp="1"/>
          </p:cNvSpPr>
          <p:nvPr>
            <p:ph type="body" sz="quarter" idx="12"/>
          </p:nvPr>
        </p:nvSpPr>
        <p:spPr/>
        <p:txBody>
          <a:bodyPr/>
          <a:lstStyle/>
          <a:p>
            <a:r>
              <a:rPr lang="en-US"/>
              <a:t>Add subtitle here</a:t>
            </a:r>
          </a:p>
        </p:txBody>
      </p:sp>
      <p:sp>
        <p:nvSpPr>
          <p:cNvPr id="25" name="Text Placeholder 24">
            <a:extLst>
              <a:ext uri="{FF2B5EF4-FFF2-40B4-BE49-F238E27FC236}">
                <a16:creationId xmlns:a16="http://schemas.microsoft.com/office/drawing/2014/main" id="{7E4477F6-6B01-407A-8896-7BB21E14EBE4}"/>
              </a:ext>
            </a:extLst>
          </p:cNvPr>
          <p:cNvSpPr>
            <a:spLocks noGrp="1"/>
          </p:cNvSpPr>
          <p:nvPr>
            <p:ph type="body" sz="quarter" idx="14"/>
          </p:nvPr>
        </p:nvSpPr>
        <p:spPr/>
        <p:txBody>
          <a:bodyPr/>
          <a:lstStyle/>
          <a:p>
            <a:r>
              <a:rPr lang="en-US"/>
              <a:t>Lorem ipsum dolor sit amet, consectetur adipiscing elit, sed do eiusmod tempor incididunt ut labore et dolore</a:t>
            </a:r>
          </a:p>
        </p:txBody>
      </p:sp>
      <p:sp>
        <p:nvSpPr>
          <p:cNvPr id="34" name="Text Placeholder 33">
            <a:extLst>
              <a:ext uri="{FF2B5EF4-FFF2-40B4-BE49-F238E27FC236}">
                <a16:creationId xmlns:a16="http://schemas.microsoft.com/office/drawing/2014/main" id="{2B86493A-2F5B-41CF-A1D1-BB3E97A22840}"/>
              </a:ext>
            </a:extLst>
          </p:cNvPr>
          <p:cNvSpPr>
            <a:spLocks noGrp="1"/>
          </p:cNvSpPr>
          <p:nvPr>
            <p:ph type="body" sz="quarter" idx="15"/>
          </p:nvPr>
        </p:nvSpPr>
        <p:spPr/>
        <p:txBody>
          <a:bodyPr/>
          <a:lstStyle/>
          <a:p>
            <a:r>
              <a:rPr lang="en-US"/>
              <a:t>Add subtitle here</a:t>
            </a:r>
          </a:p>
        </p:txBody>
      </p:sp>
      <p:sp>
        <p:nvSpPr>
          <p:cNvPr id="35" name="Text Placeholder 34">
            <a:extLst>
              <a:ext uri="{FF2B5EF4-FFF2-40B4-BE49-F238E27FC236}">
                <a16:creationId xmlns:a16="http://schemas.microsoft.com/office/drawing/2014/main" id="{C947081E-D3CC-4323-8F38-62EB76A6D8A6}"/>
              </a:ext>
            </a:extLst>
          </p:cNvPr>
          <p:cNvSpPr>
            <a:spLocks noGrp="1"/>
          </p:cNvSpPr>
          <p:nvPr>
            <p:ph type="body" sz="quarter" idx="16"/>
          </p:nvPr>
        </p:nvSpPr>
        <p:spPr/>
        <p:txBody>
          <a:bodyPr/>
          <a:lstStyle/>
          <a:p>
            <a:r>
              <a:rPr lang="en-US"/>
              <a:t>Lorem ipsum dolor sit amet, consectetur adipiscing elit, sed do eiusmod tempor incididunt ut labore et dolore </a:t>
            </a:r>
          </a:p>
        </p:txBody>
      </p:sp>
    </p:spTree>
    <p:extLst>
      <p:ext uri="{BB962C8B-B14F-4D97-AF65-F5344CB8AC3E}">
        <p14:creationId xmlns:p14="http://schemas.microsoft.com/office/powerpoint/2010/main" val="165453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B20E6E-8B80-45EC-B286-4983593BA9B4}"/>
              </a:ext>
            </a:extLst>
          </p:cNvPr>
          <p:cNvSpPr/>
          <p:nvPr/>
        </p:nvSpPr>
        <p:spPr>
          <a:xfrm>
            <a:off x="0" y="1942610"/>
            <a:ext cx="12435840" cy="41207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69FB8AA-14EE-4A28-9BB9-383ADF8F6B0E}"/>
              </a:ext>
            </a:extLst>
          </p:cNvPr>
          <p:cNvGrpSpPr/>
          <p:nvPr/>
        </p:nvGrpSpPr>
        <p:grpSpPr>
          <a:xfrm>
            <a:off x="-10509" y="1985386"/>
            <a:ext cx="3076464" cy="4077946"/>
            <a:chOff x="-10509" y="1985386"/>
            <a:chExt cx="3076464" cy="4077946"/>
          </a:xfrm>
        </p:grpSpPr>
        <p:sp>
          <p:nvSpPr>
            <p:cNvPr id="11" name="Freeform: Shape 10">
              <a:extLst>
                <a:ext uri="{FF2B5EF4-FFF2-40B4-BE49-F238E27FC236}">
                  <a16:creationId xmlns:a16="http://schemas.microsoft.com/office/drawing/2014/main" id="{AA1C3F1A-B8BD-478A-A978-E56A02AAD165}"/>
                </a:ext>
              </a:extLst>
            </p:cNvPr>
            <p:cNvSpPr/>
            <p:nvPr/>
          </p:nvSpPr>
          <p:spPr>
            <a:xfrm rot="5400000" flipH="1">
              <a:off x="1013209" y="5046365"/>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alpha val="20000"/>
              </a:schemeClr>
            </a:solidFill>
            <a:ln w="304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EE5139C-494A-495A-A089-6CCE7A917E8C}"/>
                </a:ext>
              </a:extLst>
            </p:cNvPr>
            <p:cNvSpPr/>
            <p:nvPr/>
          </p:nvSpPr>
          <p:spPr>
            <a:xfrm rot="5400000" flipH="1">
              <a:off x="2029590" y="5046365"/>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1">
                <a:alpha val="10000"/>
              </a:schemeClr>
            </a:solidFill>
            <a:ln w="304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D28FBA-B075-48C1-9E0C-F9E8093BE956}"/>
                </a:ext>
              </a:extLst>
            </p:cNvPr>
            <p:cNvSpPr/>
            <p:nvPr/>
          </p:nvSpPr>
          <p:spPr>
            <a:xfrm rot="16200000" flipH="1">
              <a:off x="2059512" y="4040996"/>
              <a:ext cx="1021990" cy="988718"/>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alpha val="10000"/>
              </a:schemeClr>
            </a:solidFill>
            <a:ln w="304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D19C8B7-DD78-4CE7-97B0-C86261B2B669}"/>
                </a:ext>
              </a:extLst>
            </p:cNvPr>
            <p:cNvSpPr/>
            <p:nvPr/>
          </p:nvSpPr>
          <p:spPr>
            <a:xfrm rot="16200000" flipH="1">
              <a:off x="1025643" y="4016950"/>
              <a:ext cx="1016965" cy="104183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1">
                <a:alpha val="20000"/>
              </a:schemeClr>
            </a:solidFill>
            <a:ln w="304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6CA07B3-3278-4B2F-A0BA-834FFE3A8F6C}"/>
                </a:ext>
              </a:extLst>
            </p:cNvPr>
            <p:cNvSpPr/>
            <p:nvPr/>
          </p:nvSpPr>
          <p:spPr>
            <a:xfrm rot="16200000" flipH="1">
              <a:off x="-5844" y="5044280"/>
              <a:ext cx="1014387" cy="1023718"/>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1">
                <a:alpha val="40000"/>
              </a:schemeClr>
            </a:solidFill>
            <a:ln w="304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6581802-50D7-4DA4-ADCC-289E083D4507}"/>
                </a:ext>
              </a:extLst>
            </p:cNvPr>
            <p:cNvSpPr/>
            <p:nvPr/>
          </p:nvSpPr>
          <p:spPr>
            <a:xfrm rot="16200000" flipH="1">
              <a:off x="5742" y="4033858"/>
              <a:ext cx="1016966" cy="997968"/>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1">
                <a:alpha val="40000"/>
              </a:schemeClr>
            </a:solidFill>
            <a:ln w="304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75F6492-50F0-4831-8371-A3F2853AB43B}"/>
                </a:ext>
              </a:extLst>
            </p:cNvPr>
            <p:cNvSpPr/>
            <p:nvPr/>
          </p:nvSpPr>
          <p:spPr>
            <a:xfrm rot="16200000" flipH="1" flipV="1">
              <a:off x="15238" y="1985386"/>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1">
                <a:alpha val="40000"/>
              </a:schemeClr>
            </a:solidFill>
            <a:ln w="304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5EE390F-76E8-436A-8F3B-F202B6238373}"/>
                </a:ext>
              </a:extLst>
            </p:cNvPr>
            <p:cNvSpPr/>
            <p:nvPr/>
          </p:nvSpPr>
          <p:spPr>
            <a:xfrm rot="16200000" flipH="1" flipV="1">
              <a:off x="1032204" y="1985417"/>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1">
                <a:alpha val="20000"/>
              </a:schemeClr>
            </a:solidFill>
            <a:ln w="304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3EB2A5C-8198-451D-9BCB-E08668C91E54}"/>
                </a:ext>
              </a:extLst>
            </p:cNvPr>
            <p:cNvSpPr/>
            <p:nvPr/>
          </p:nvSpPr>
          <p:spPr>
            <a:xfrm rot="16200000" flipH="1" flipV="1">
              <a:off x="1032205" y="3002354"/>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1">
                <a:alpha val="20000"/>
              </a:schemeClr>
            </a:solidFill>
            <a:ln w="30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EA2AF1C-0EE6-475E-A2EC-68F8788F35E7}"/>
                </a:ext>
              </a:extLst>
            </p:cNvPr>
            <p:cNvSpPr/>
            <p:nvPr/>
          </p:nvSpPr>
          <p:spPr>
            <a:xfrm rot="16200000" flipH="1" flipV="1">
              <a:off x="15238" y="3002354"/>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1">
                <a:alpha val="40000"/>
              </a:schemeClr>
            </a:solidFill>
            <a:ln w="30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5D68015-6A50-46B5-8B08-D498F7ABDD40}"/>
                </a:ext>
              </a:extLst>
            </p:cNvPr>
            <p:cNvSpPr/>
            <p:nvPr/>
          </p:nvSpPr>
          <p:spPr>
            <a:xfrm rot="5400000" flipH="1" flipV="1">
              <a:off x="2048989" y="3002354"/>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1">
                <a:alpha val="10000"/>
              </a:schemeClr>
            </a:solidFill>
            <a:ln w="30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756E54B-D79E-429A-A310-FA5894B84800}"/>
                </a:ext>
              </a:extLst>
            </p:cNvPr>
            <p:cNvSpPr/>
            <p:nvPr/>
          </p:nvSpPr>
          <p:spPr>
            <a:xfrm rot="5400000" flipH="1" flipV="1">
              <a:off x="2048989" y="1985420"/>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1">
                <a:alpha val="10000"/>
              </a:schemeClr>
            </a:solidFill>
            <a:ln w="3048" cap="flat">
              <a:noFill/>
              <a:prstDash val="solid"/>
              <a:miter/>
            </a:ln>
          </p:spPr>
          <p:txBody>
            <a:bodyPr rtlCol="0" anchor="ctr"/>
            <a:lstStyle/>
            <a:p>
              <a:endParaRPr lang="en-US"/>
            </a:p>
          </p:txBody>
        </p:sp>
      </p:grpSp>
      <p:sp>
        <p:nvSpPr>
          <p:cNvPr id="19" name="Text Placeholder 6">
            <a:extLst>
              <a:ext uri="{FF2B5EF4-FFF2-40B4-BE49-F238E27FC236}">
                <a16:creationId xmlns:a16="http://schemas.microsoft.com/office/drawing/2014/main" id="{A03381BF-B96D-4C80-8CF6-9CC9A1EDC2CC}"/>
              </a:ext>
            </a:extLst>
          </p:cNvPr>
          <p:cNvSpPr txBox="1">
            <a:spLocks/>
          </p:cNvSpPr>
          <p:nvPr/>
        </p:nvSpPr>
        <p:spPr>
          <a:xfrm>
            <a:off x="3117980" y="2689200"/>
            <a:ext cx="3391268" cy="4270400"/>
          </a:xfrm>
          <a:prstGeom prst="rect">
            <a:avLst/>
          </a:prstGeom>
        </p:spPr>
        <p:txBody>
          <a:bodyPr wrap="square" lIns="0" tIns="0" rIns="0" bIns="0"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3900" b="0" kern="120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0"/>
              <a:t>T</a:t>
            </a:r>
          </a:p>
        </p:txBody>
      </p:sp>
      <p:sp>
        <p:nvSpPr>
          <p:cNvPr id="20" name="Title 19">
            <a:extLst>
              <a:ext uri="{FF2B5EF4-FFF2-40B4-BE49-F238E27FC236}">
                <a16:creationId xmlns:a16="http://schemas.microsoft.com/office/drawing/2014/main" id="{A902BC16-172F-4B09-9137-F74D9D8394F6}"/>
              </a:ext>
            </a:extLst>
          </p:cNvPr>
          <p:cNvSpPr>
            <a:spLocks noGrp="1"/>
          </p:cNvSpPr>
          <p:nvPr>
            <p:ph type="title"/>
          </p:nvPr>
        </p:nvSpPr>
        <p:spPr>
          <a:xfrm>
            <a:off x="7061935" y="1105608"/>
            <a:ext cx="4795088" cy="550985"/>
          </a:xfrm>
        </p:spPr>
        <p:txBody>
          <a:bodyPr/>
          <a:lstStyle/>
          <a:p>
            <a:r>
              <a:rPr lang="en-US"/>
              <a:t>THREATS</a:t>
            </a:r>
          </a:p>
        </p:txBody>
      </p:sp>
      <p:sp>
        <p:nvSpPr>
          <p:cNvPr id="24" name="Text Placeholder 23">
            <a:extLst>
              <a:ext uri="{FF2B5EF4-FFF2-40B4-BE49-F238E27FC236}">
                <a16:creationId xmlns:a16="http://schemas.microsoft.com/office/drawing/2014/main" id="{EE1AFD55-C0CB-4E85-9C23-D5FCE852910E}"/>
              </a:ext>
            </a:extLst>
          </p:cNvPr>
          <p:cNvSpPr>
            <a:spLocks noGrp="1"/>
          </p:cNvSpPr>
          <p:nvPr>
            <p:ph type="body" sz="quarter" idx="12"/>
          </p:nvPr>
        </p:nvSpPr>
        <p:spPr/>
        <p:txBody>
          <a:bodyPr/>
          <a:lstStyle/>
          <a:p>
            <a:r>
              <a:rPr lang="en-US"/>
              <a:t>Add subtitle here</a:t>
            </a:r>
          </a:p>
        </p:txBody>
      </p:sp>
      <p:sp>
        <p:nvSpPr>
          <p:cNvPr id="25" name="Text Placeholder 24">
            <a:extLst>
              <a:ext uri="{FF2B5EF4-FFF2-40B4-BE49-F238E27FC236}">
                <a16:creationId xmlns:a16="http://schemas.microsoft.com/office/drawing/2014/main" id="{7E4477F6-6B01-407A-8896-7BB21E14EBE4}"/>
              </a:ext>
            </a:extLst>
          </p:cNvPr>
          <p:cNvSpPr>
            <a:spLocks noGrp="1"/>
          </p:cNvSpPr>
          <p:nvPr>
            <p:ph type="body" sz="quarter" idx="14"/>
          </p:nvPr>
        </p:nvSpPr>
        <p:spPr/>
        <p:txBody>
          <a:bodyPr/>
          <a:lstStyle/>
          <a:p>
            <a:r>
              <a:rPr lang="en-US"/>
              <a:t>Lorem ipsum dolor sit amet, consectetur adipiscing elit, sed do eiusmod tempor incididunt ut labore et dolore</a:t>
            </a:r>
          </a:p>
        </p:txBody>
      </p:sp>
      <p:sp>
        <p:nvSpPr>
          <p:cNvPr id="34" name="Text Placeholder 33">
            <a:extLst>
              <a:ext uri="{FF2B5EF4-FFF2-40B4-BE49-F238E27FC236}">
                <a16:creationId xmlns:a16="http://schemas.microsoft.com/office/drawing/2014/main" id="{2B86493A-2F5B-41CF-A1D1-BB3E97A22840}"/>
              </a:ext>
            </a:extLst>
          </p:cNvPr>
          <p:cNvSpPr>
            <a:spLocks noGrp="1"/>
          </p:cNvSpPr>
          <p:nvPr>
            <p:ph type="body" sz="quarter" idx="15"/>
          </p:nvPr>
        </p:nvSpPr>
        <p:spPr/>
        <p:txBody>
          <a:bodyPr/>
          <a:lstStyle/>
          <a:p>
            <a:r>
              <a:rPr lang="en-US"/>
              <a:t>Add subtitle here</a:t>
            </a:r>
          </a:p>
        </p:txBody>
      </p:sp>
      <p:sp>
        <p:nvSpPr>
          <p:cNvPr id="35" name="Text Placeholder 34">
            <a:extLst>
              <a:ext uri="{FF2B5EF4-FFF2-40B4-BE49-F238E27FC236}">
                <a16:creationId xmlns:a16="http://schemas.microsoft.com/office/drawing/2014/main" id="{C947081E-D3CC-4323-8F38-62EB76A6D8A6}"/>
              </a:ext>
            </a:extLst>
          </p:cNvPr>
          <p:cNvSpPr>
            <a:spLocks noGrp="1"/>
          </p:cNvSpPr>
          <p:nvPr>
            <p:ph type="body" sz="quarter" idx="16"/>
          </p:nvPr>
        </p:nvSpPr>
        <p:spPr/>
        <p:txBody>
          <a:bodyPr/>
          <a:lstStyle/>
          <a:p>
            <a:r>
              <a:rPr lang="en-US"/>
              <a:t>Lorem ipsum dolor sit amet, consectetur adipiscing elit, sed do eiusmod tempor incididunt ut labore et dolore </a:t>
            </a:r>
          </a:p>
        </p:txBody>
      </p:sp>
    </p:spTree>
    <p:extLst>
      <p:ext uri="{BB962C8B-B14F-4D97-AF65-F5344CB8AC3E}">
        <p14:creationId xmlns:p14="http://schemas.microsoft.com/office/powerpoint/2010/main" val="48097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4A11DF-742D-4C6F-8331-2702D11A5874}"/>
              </a:ext>
            </a:extLst>
          </p:cNvPr>
          <p:cNvSpPr/>
          <p:nvPr/>
        </p:nvSpPr>
        <p:spPr>
          <a:xfrm>
            <a:off x="6453034" y="0"/>
            <a:ext cx="16620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3EB83F-11A4-4D04-9F7C-C8621087A847}"/>
              </a:ext>
            </a:extLst>
          </p:cNvPr>
          <p:cNvSpPr/>
          <p:nvPr/>
        </p:nvSpPr>
        <p:spPr>
          <a:xfrm>
            <a:off x="8111142" y="0"/>
            <a:ext cx="408085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55E87C98-172C-4E60-9D48-2B898DD4916E}"/>
              </a:ext>
            </a:extLst>
          </p:cNvPr>
          <p:cNvGrpSpPr/>
          <p:nvPr/>
        </p:nvGrpSpPr>
        <p:grpSpPr>
          <a:xfrm rot="10800000">
            <a:off x="8101474" y="0"/>
            <a:ext cx="4078950" cy="1945858"/>
            <a:chOff x="2564548" y="4912142"/>
            <a:chExt cx="3889764" cy="1945858"/>
          </a:xfrm>
        </p:grpSpPr>
        <p:sp>
          <p:nvSpPr>
            <p:cNvPr id="16" name="Freeform: Shape 15">
              <a:extLst>
                <a:ext uri="{FF2B5EF4-FFF2-40B4-BE49-F238E27FC236}">
                  <a16:creationId xmlns:a16="http://schemas.microsoft.com/office/drawing/2014/main" id="{DE5C5461-1C96-4CF8-B0C1-A96456B25333}"/>
                </a:ext>
              </a:extLst>
            </p:cNvPr>
            <p:cNvSpPr/>
            <p:nvPr/>
          </p:nvSpPr>
          <p:spPr>
            <a:xfrm rot="16200000">
              <a:off x="3535548" y="588507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w="3048"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70C10F68-BC61-4415-9EEA-4BC8BF63D3FD}"/>
                </a:ext>
              </a:extLst>
            </p:cNvPr>
            <p:cNvSpPr/>
            <p:nvPr/>
          </p:nvSpPr>
          <p:spPr>
            <a:xfrm rot="16200000">
              <a:off x="5481391" y="588507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CA472C09-C479-4C22-A48C-BB0A1F340FDB}"/>
                </a:ext>
              </a:extLst>
            </p:cNvPr>
            <p:cNvSpPr/>
            <p:nvPr/>
          </p:nvSpPr>
          <p:spPr>
            <a:xfrm rot="16200000">
              <a:off x="4508469" y="5885079"/>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59B07FB8-89E5-4290-8E36-17F6FC5E3AE7}"/>
                </a:ext>
              </a:extLst>
            </p:cNvPr>
            <p:cNvSpPr/>
            <p:nvPr/>
          </p:nvSpPr>
          <p:spPr>
            <a:xfrm rot="16200000">
              <a:off x="2566467" y="5885079"/>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8CEBFDA5-36DB-4D7E-9D92-B66A15846ABF}"/>
                </a:ext>
              </a:extLst>
            </p:cNvPr>
            <p:cNvSpPr/>
            <p:nvPr/>
          </p:nvSpPr>
          <p:spPr>
            <a:xfrm rot="5400000">
              <a:off x="4510391" y="4912142"/>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w="3048"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07C1DBB1-AAA9-493D-BC51-E534176863F3}"/>
                </a:ext>
              </a:extLst>
            </p:cNvPr>
            <p:cNvSpPr/>
            <p:nvPr/>
          </p:nvSpPr>
          <p:spPr>
            <a:xfrm rot="5400000">
              <a:off x="2564548" y="4912142"/>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66F1FBCE-7C59-4AE8-8517-B843932808A4}"/>
                </a:ext>
              </a:extLst>
            </p:cNvPr>
            <p:cNvSpPr/>
            <p:nvPr/>
          </p:nvSpPr>
          <p:spPr>
            <a:xfrm rot="5400000">
              <a:off x="3537470" y="4912142"/>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AAEBFCA3-83F1-4194-97CC-19CB38E78F70}"/>
                </a:ext>
              </a:extLst>
            </p:cNvPr>
            <p:cNvSpPr/>
            <p:nvPr/>
          </p:nvSpPr>
          <p:spPr>
            <a:xfrm rot="5400000">
              <a:off x="5479472" y="4912142"/>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grpSp>
      <p:pic>
        <p:nvPicPr>
          <p:cNvPr id="6" name="Picture 5">
            <a:extLst>
              <a:ext uri="{FF2B5EF4-FFF2-40B4-BE49-F238E27FC236}">
                <a16:creationId xmlns:a16="http://schemas.microsoft.com/office/drawing/2014/main" id="{897A172A-BAFC-4BA0-8037-8836F7E05D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82242" y="1749992"/>
            <a:ext cx="4609758" cy="5108008"/>
          </a:xfrm>
          <a:prstGeom prst="rect">
            <a:avLst/>
          </a:prstGeom>
        </p:spPr>
      </p:pic>
      <p:sp>
        <p:nvSpPr>
          <p:cNvPr id="2" name="Title 1">
            <a:extLst>
              <a:ext uri="{FF2B5EF4-FFF2-40B4-BE49-F238E27FC236}">
                <a16:creationId xmlns:a16="http://schemas.microsoft.com/office/drawing/2014/main" id="{DAD84296-3A38-4DFF-A8B2-D3417604B52D}"/>
              </a:ext>
            </a:extLst>
          </p:cNvPr>
          <p:cNvSpPr>
            <a:spLocks noGrp="1"/>
          </p:cNvSpPr>
          <p:nvPr>
            <p:ph type="title"/>
          </p:nvPr>
        </p:nvSpPr>
        <p:spPr>
          <a:xfrm>
            <a:off x="623888" y="821028"/>
            <a:ext cx="5107619" cy="1731243"/>
          </a:xfrm>
        </p:spPr>
        <p:txBody>
          <a:bodyPr/>
          <a:lstStyle/>
          <a:p>
            <a:r>
              <a:rPr lang="en-US" dirty="0"/>
              <a:t>SOCIAL</a:t>
            </a:r>
            <a:br>
              <a:rPr lang="en-US" dirty="0"/>
            </a:br>
            <a:r>
              <a:rPr lang="en-US" dirty="0"/>
              <a:t>MEDIA</a:t>
            </a:r>
            <a:br>
              <a:rPr lang="en-US" dirty="0"/>
            </a:br>
            <a:r>
              <a:rPr lang="en-US" dirty="0"/>
              <a:t>MOCKUP</a:t>
            </a:r>
          </a:p>
        </p:txBody>
      </p:sp>
      <p:sp>
        <p:nvSpPr>
          <p:cNvPr id="3" name="Text Placeholder 2">
            <a:extLst>
              <a:ext uri="{FF2B5EF4-FFF2-40B4-BE49-F238E27FC236}">
                <a16:creationId xmlns:a16="http://schemas.microsoft.com/office/drawing/2014/main" id="{192291E3-B3C0-453A-8178-1E5AA964DA3D}"/>
              </a:ext>
            </a:extLst>
          </p:cNvPr>
          <p:cNvSpPr>
            <a:spLocks noGrp="1"/>
          </p:cNvSpPr>
          <p:nvPr>
            <p:ph type="body" sz="quarter" idx="12"/>
          </p:nvPr>
        </p:nvSpPr>
        <p:spPr>
          <a:xfrm>
            <a:off x="623888" y="2709863"/>
            <a:ext cx="5106987" cy="277812"/>
          </a:xfrm>
        </p:spPr>
        <p:txBody>
          <a:bodyPr/>
          <a:lstStyle/>
          <a:p>
            <a:r>
              <a:rPr lang="en-US" dirty="0"/>
              <a:t>Add your title here</a:t>
            </a:r>
          </a:p>
        </p:txBody>
      </p:sp>
      <p:sp>
        <p:nvSpPr>
          <p:cNvPr id="4" name="Text Placeholder 3">
            <a:extLst>
              <a:ext uri="{FF2B5EF4-FFF2-40B4-BE49-F238E27FC236}">
                <a16:creationId xmlns:a16="http://schemas.microsoft.com/office/drawing/2014/main" id="{85E4726D-3E6E-4F73-A3F4-CBAD17B5E67D}"/>
              </a:ext>
            </a:extLst>
          </p:cNvPr>
          <p:cNvSpPr>
            <a:spLocks noGrp="1"/>
          </p:cNvSpPr>
          <p:nvPr>
            <p:ph type="body" sz="quarter" idx="14"/>
          </p:nvPr>
        </p:nvSpPr>
        <p:spPr>
          <a:xfrm>
            <a:off x="620713" y="3302000"/>
            <a:ext cx="5106987" cy="612475"/>
          </a:xfrm>
        </p:spPr>
        <p:txBody>
          <a:bodyPr/>
          <a:lstStyle/>
          <a:p>
            <a:r>
              <a:rPr lang="en-US" dirty="0"/>
              <a:t>Lorem ipsum dolor sit amet, consectetur adipiscing elit, sed do eiusmod tempor incididunt ut labore et dolore</a:t>
            </a:r>
          </a:p>
        </p:txBody>
      </p:sp>
      <p:sp>
        <p:nvSpPr>
          <p:cNvPr id="54" name="TextBox 53">
            <a:extLst>
              <a:ext uri="{FF2B5EF4-FFF2-40B4-BE49-F238E27FC236}">
                <a16:creationId xmlns:a16="http://schemas.microsoft.com/office/drawing/2014/main" id="{6B811817-844A-4476-962A-21704103817B}"/>
              </a:ext>
            </a:extLst>
          </p:cNvPr>
          <p:cNvSpPr txBox="1"/>
          <p:nvPr/>
        </p:nvSpPr>
        <p:spPr>
          <a:xfrm>
            <a:off x="1370250" y="5098917"/>
            <a:ext cx="4365388" cy="823213"/>
          </a:xfrm>
          <a:prstGeom prst="rect">
            <a:avLst/>
          </a:prstGeom>
          <a:solidFill>
            <a:schemeClr val="accent1"/>
          </a:solidFill>
          <a:ln>
            <a:noFill/>
          </a:ln>
        </p:spPr>
        <p:txBody>
          <a:bodyPr wrap="square" lIns="36000" tIns="0" rIns="36000" bIns="0" rtlCol="0" anchor="ctr" anchorCtr="1">
            <a:noAutofit/>
          </a:bodyPr>
          <a:lstStyle/>
          <a:p>
            <a:pPr>
              <a:lnSpc>
                <a:spcPct val="150000"/>
              </a:lnSpc>
            </a:pPr>
            <a:r>
              <a:rPr lang="en-US" sz="1400" dirty="0" err="1">
                <a:solidFill>
                  <a:schemeClr val="bg1"/>
                </a:solidFill>
                <a:ea typeface="Raleway" charset="0"/>
                <a:cs typeface="Raleway" charset="0"/>
              </a:rPr>
              <a:t>Fusce</a:t>
            </a:r>
            <a:r>
              <a:rPr lang="en-US" sz="1400" dirty="0">
                <a:solidFill>
                  <a:schemeClr val="bg1"/>
                </a:solidFill>
                <a:ea typeface="Raleway" charset="0"/>
                <a:cs typeface="Raleway" charset="0"/>
              </a:rPr>
              <a:t> </a:t>
            </a:r>
            <a:r>
              <a:rPr lang="en-US" sz="1400" dirty="0" err="1">
                <a:solidFill>
                  <a:schemeClr val="bg1"/>
                </a:solidFill>
                <a:ea typeface="Raleway" charset="0"/>
                <a:cs typeface="Raleway" charset="0"/>
              </a:rPr>
              <a:t>purus</a:t>
            </a:r>
            <a:r>
              <a:rPr lang="en-US" sz="1400" dirty="0">
                <a:solidFill>
                  <a:schemeClr val="bg1"/>
                </a:solidFill>
                <a:ea typeface="Raleway" charset="0"/>
                <a:cs typeface="Raleway" charset="0"/>
              </a:rPr>
              <a:t> magna, </a:t>
            </a:r>
            <a:r>
              <a:rPr lang="en-US" sz="1400" dirty="0" err="1">
                <a:solidFill>
                  <a:schemeClr val="bg1"/>
                </a:solidFill>
                <a:ea typeface="Raleway" charset="0"/>
                <a:cs typeface="Raleway" charset="0"/>
              </a:rPr>
              <a:t>fau</a:t>
            </a:r>
            <a:r>
              <a:rPr lang="en-US" sz="1400" dirty="0">
                <a:solidFill>
                  <a:schemeClr val="bg1"/>
                </a:solidFill>
                <a:ea typeface="Raleway" charset="0"/>
                <a:cs typeface="Raleway" charset="0"/>
              </a:rPr>
              <a:t> </a:t>
            </a:r>
            <a:r>
              <a:rPr lang="en-US" sz="1400" dirty="0" err="1">
                <a:solidFill>
                  <a:schemeClr val="bg1"/>
                </a:solidFill>
                <a:ea typeface="Raleway" charset="0"/>
                <a:cs typeface="Raleway" charset="0"/>
              </a:rPr>
              <a:t>cibus</a:t>
            </a:r>
            <a:r>
              <a:rPr lang="en-US" sz="1400" dirty="0">
                <a:solidFill>
                  <a:schemeClr val="bg1"/>
                </a:solidFill>
                <a:ea typeface="Raleway" charset="0"/>
                <a:cs typeface="Raleway" charset="0"/>
              </a:rPr>
              <a:t> id </a:t>
            </a:r>
            <a:r>
              <a:rPr lang="en-US" sz="1400" dirty="0" err="1">
                <a:solidFill>
                  <a:schemeClr val="bg1"/>
                </a:solidFill>
                <a:ea typeface="Raleway" charset="0"/>
                <a:cs typeface="Raleway" charset="0"/>
              </a:rPr>
              <a:t>purus</a:t>
            </a:r>
            <a:r>
              <a:rPr lang="en-US" sz="1400" dirty="0">
                <a:solidFill>
                  <a:schemeClr val="bg1"/>
                </a:solidFill>
                <a:ea typeface="Raleway" charset="0"/>
                <a:cs typeface="Raleway" charset="0"/>
              </a:rPr>
              <a:t> vel, </a:t>
            </a:r>
            <a:r>
              <a:rPr lang="en-US" sz="1400" dirty="0" err="1">
                <a:solidFill>
                  <a:schemeClr val="bg1"/>
                </a:solidFill>
                <a:ea typeface="Raleway" charset="0"/>
                <a:cs typeface="Raleway" charset="0"/>
              </a:rPr>
              <a:t>iaculis</a:t>
            </a:r>
            <a:r>
              <a:rPr lang="en-US" sz="1400" dirty="0">
                <a:solidFill>
                  <a:schemeClr val="bg1"/>
                </a:solidFill>
                <a:ea typeface="Raleway" charset="0"/>
                <a:cs typeface="Raleway" charset="0"/>
              </a:rPr>
              <a:t> gravida sem. Nam vitae facilis</a:t>
            </a:r>
          </a:p>
        </p:txBody>
      </p:sp>
      <p:sp>
        <p:nvSpPr>
          <p:cNvPr id="56" name="Text Placeholder 18">
            <a:extLst>
              <a:ext uri="{FF2B5EF4-FFF2-40B4-BE49-F238E27FC236}">
                <a16:creationId xmlns:a16="http://schemas.microsoft.com/office/drawing/2014/main" id="{7026E7BC-0700-4543-B95E-894210B6D335}"/>
              </a:ext>
            </a:extLst>
          </p:cNvPr>
          <p:cNvSpPr txBox="1">
            <a:spLocks/>
          </p:cNvSpPr>
          <p:nvPr/>
        </p:nvSpPr>
        <p:spPr>
          <a:xfrm>
            <a:off x="1370250" y="4357966"/>
            <a:ext cx="3759137" cy="612475"/>
          </a:xfrm>
          <a:prstGeom prst="rect">
            <a:avLst/>
          </a:prstGeom>
        </p:spPr>
        <p:txBody>
          <a:bodyPr wrap="square" lIns="0" tIns="0" rIns="0" bIns="0">
            <a:spAutoFit/>
          </a:bodyPr>
          <a:lstStyle>
            <a:lvl1pPr indent="0">
              <a:lnSpc>
                <a:spcPct val="150000"/>
              </a:lnSpc>
              <a:spcBef>
                <a:spcPts val="1000"/>
              </a:spcBef>
              <a:buFont typeface="Arial" panose="020B0604020202020204" pitchFamily="34" charset="0"/>
              <a:buNone/>
              <a:defRPr lang="en-US" sz="1400" b="0" i="0" smtClean="0">
                <a:solidFill>
                  <a:schemeClr val="tx1">
                    <a:lumMod val="50000"/>
                    <a:lumOff val="50000"/>
                  </a:schemeClr>
                </a:solidFill>
                <a:effectLst/>
              </a:defRPr>
            </a:lvl1pPr>
            <a:lvl2pPr indent="0">
              <a:lnSpc>
                <a:spcPct val="90000"/>
              </a:lnSpc>
              <a:spcBef>
                <a:spcPts val="500"/>
              </a:spcBef>
              <a:buFont typeface="Arial" panose="020B0604020202020204" pitchFamily="34" charset="0"/>
              <a:buNone/>
              <a:defRPr sz="2400">
                <a:latin typeface="+mj-lt"/>
              </a:defRPr>
            </a:lvl2pPr>
            <a:lvl3pPr indent="0">
              <a:lnSpc>
                <a:spcPct val="90000"/>
              </a:lnSpc>
              <a:spcBef>
                <a:spcPts val="500"/>
              </a:spcBef>
              <a:buFont typeface="Arial" panose="020B0604020202020204" pitchFamily="34" charset="0"/>
              <a:buNone/>
              <a:defRPr sz="2400">
                <a:latin typeface="+mj-lt"/>
              </a:defRPr>
            </a:lvl3pPr>
            <a:lvl4pPr indent="0">
              <a:lnSpc>
                <a:spcPct val="90000"/>
              </a:lnSpc>
              <a:spcBef>
                <a:spcPts val="500"/>
              </a:spcBef>
              <a:buFont typeface="Arial" panose="020B0604020202020204" pitchFamily="34" charset="0"/>
              <a:buNone/>
              <a:defRPr sz="2400">
                <a:latin typeface="+mj-lt"/>
              </a:defRPr>
            </a:lvl4pPr>
            <a:lvl5pPr indent="0">
              <a:lnSpc>
                <a:spcPct val="90000"/>
              </a:lnSpc>
              <a:spcBef>
                <a:spcPts val="500"/>
              </a:spcBef>
              <a:buFont typeface="Arial" panose="020B0604020202020204" pitchFamily="34" charset="0"/>
              <a:buNone/>
              <a:defRPr sz="2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Lorem ipsum dolor sit amet, consectetur adipiscing elit. </a:t>
            </a:r>
          </a:p>
        </p:txBody>
      </p:sp>
      <p:sp>
        <p:nvSpPr>
          <p:cNvPr id="58" name="Oval 57">
            <a:extLst>
              <a:ext uri="{FF2B5EF4-FFF2-40B4-BE49-F238E27FC236}">
                <a16:creationId xmlns:a16="http://schemas.microsoft.com/office/drawing/2014/main" id="{F78BDF73-1F5A-4A9E-A7D4-E8091B7462A9}"/>
              </a:ext>
            </a:extLst>
          </p:cNvPr>
          <p:cNvSpPr/>
          <p:nvPr/>
        </p:nvSpPr>
        <p:spPr bwMode="auto">
          <a:xfrm>
            <a:off x="652789" y="4437243"/>
            <a:ext cx="408940" cy="408940"/>
          </a:xfrm>
          <a:prstGeom prst="ellipse">
            <a:avLst/>
          </a:prstGeom>
          <a:solidFill>
            <a:schemeClr val="accent2"/>
          </a:solidFill>
          <a:ln>
            <a:noFill/>
          </a:ln>
        </p:spPr>
        <p:txBody>
          <a:bodyPr vert="horz" wrap="square" lIns="121920" tIns="60960" rIns="121920" bIns="60960" numCol="1" rtlCol="0" anchor="ctr" anchorCtr="0" compatLnSpc="1">
            <a:prstTxWarp prst="textNoShape">
              <a:avLst/>
            </a:prstTxWarp>
          </a:bodyPr>
          <a:lstStyle/>
          <a:p>
            <a:pPr algn="ctr"/>
            <a:r>
              <a:rPr lang="en-US" sz="1400" dirty="0">
                <a:solidFill>
                  <a:schemeClr val="bg1"/>
                </a:solidFill>
                <a:ea typeface="Raleway" charset="0"/>
                <a:cs typeface="Raleway" charset="0"/>
              </a:rPr>
              <a:t>1</a:t>
            </a:r>
          </a:p>
        </p:txBody>
      </p:sp>
      <p:pic>
        <p:nvPicPr>
          <p:cNvPr id="11" name="Picture Placeholder 10" descr="Application&#10;&#10;Description automatically generated with medium confidence">
            <a:extLst>
              <a:ext uri="{FF2B5EF4-FFF2-40B4-BE49-F238E27FC236}">
                <a16:creationId xmlns:a16="http://schemas.microsoft.com/office/drawing/2014/main" id="{58997D72-65A9-42A7-A99E-76F250E58441}"/>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2627" r="22627"/>
          <a:stretch>
            <a:fillRect/>
          </a:stretch>
        </p:blipFill>
        <p:spPr/>
      </p:pic>
    </p:spTree>
    <p:extLst>
      <p:ext uri="{BB962C8B-B14F-4D97-AF65-F5344CB8AC3E}">
        <p14:creationId xmlns:p14="http://schemas.microsoft.com/office/powerpoint/2010/main" val="5782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863DAB-AED8-4B1E-A143-D7DE1EBBABE7}"/>
              </a:ext>
            </a:extLst>
          </p:cNvPr>
          <p:cNvSpPr/>
          <p:nvPr/>
        </p:nvSpPr>
        <p:spPr>
          <a:xfrm>
            <a:off x="-1" y="-94593"/>
            <a:ext cx="4762645" cy="69591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ADE6AF0-EE30-4D3C-8E1D-A91516EA5C47}"/>
              </a:ext>
            </a:extLst>
          </p:cNvPr>
          <p:cNvSpPr/>
          <p:nvPr/>
        </p:nvSpPr>
        <p:spPr>
          <a:xfrm>
            <a:off x="-16340" y="4471719"/>
            <a:ext cx="12208340" cy="23928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D84296-3A38-4DFF-A8B2-D3417604B52D}"/>
              </a:ext>
            </a:extLst>
          </p:cNvPr>
          <p:cNvSpPr>
            <a:spLocks noGrp="1"/>
          </p:cNvSpPr>
          <p:nvPr>
            <p:ph type="title"/>
          </p:nvPr>
        </p:nvSpPr>
        <p:spPr>
          <a:xfrm>
            <a:off x="6476048" y="821028"/>
            <a:ext cx="5107619" cy="1731243"/>
          </a:xfrm>
        </p:spPr>
        <p:txBody>
          <a:bodyPr/>
          <a:lstStyle/>
          <a:p>
            <a:r>
              <a:rPr lang="en-US" dirty="0"/>
              <a:t>BUILDING A </a:t>
            </a:r>
            <a:br>
              <a:rPr lang="en-US" dirty="0"/>
            </a:br>
            <a:r>
              <a:rPr lang="en-US" dirty="0"/>
              <a:t>LANDING </a:t>
            </a:r>
            <a:br>
              <a:rPr lang="en-US" dirty="0"/>
            </a:br>
            <a:r>
              <a:rPr lang="en-US" dirty="0"/>
              <a:t>PAGE HERE</a:t>
            </a:r>
          </a:p>
        </p:txBody>
      </p:sp>
      <p:sp>
        <p:nvSpPr>
          <p:cNvPr id="3" name="Text Placeholder 2">
            <a:extLst>
              <a:ext uri="{FF2B5EF4-FFF2-40B4-BE49-F238E27FC236}">
                <a16:creationId xmlns:a16="http://schemas.microsoft.com/office/drawing/2014/main" id="{192291E3-B3C0-453A-8178-1E5AA964DA3D}"/>
              </a:ext>
            </a:extLst>
          </p:cNvPr>
          <p:cNvSpPr>
            <a:spLocks noGrp="1"/>
          </p:cNvSpPr>
          <p:nvPr>
            <p:ph type="body" sz="quarter" idx="12"/>
          </p:nvPr>
        </p:nvSpPr>
        <p:spPr>
          <a:xfrm>
            <a:off x="6475413" y="2709863"/>
            <a:ext cx="5108575" cy="277812"/>
          </a:xfrm>
        </p:spPr>
        <p:txBody>
          <a:bodyPr/>
          <a:lstStyle/>
          <a:p>
            <a:r>
              <a:rPr lang="en-US" dirty="0"/>
              <a:t>Add your title here</a:t>
            </a:r>
          </a:p>
        </p:txBody>
      </p:sp>
      <p:sp>
        <p:nvSpPr>
          <p:cNvPr id="4" name="Text Placeholder 3">
            <a:extLst>
              <a:ext uri="{FF2B5EF4-FFF2-40B4-BE49-F238E27FC236}">
                <a16:creationId xmlns:a16="http://schemas.microsoft.com/office/drawing/2014/main" id="{85E4726D-3E6E-4F73-A3F4-CBAD17B5E67D}"/>
              </a:ext>
            </a:extLst>
          </p:cNvPr>
          <p:cNvSpPr>
            <a:spLocks noGrp="1"/>
          </p:cNvSpPr>
          <p:nvPr>
            <p:ph type="body" sz="quarter" idx="14"/>
          </p:nvPr>
        </p:nvSpPr>
        <p:spPr>
          <a:xfrm>
            <a:off x="6472238" y="3302000"/>
            <a:ext cx="5108575" cy="612475"/>
          </a:xfrm>
        </p:spPr>
        <p:txBody>
          <a:bodyPr/>
          <a:lstStyle/>
          <a:p>
            <a:r>
              <a:rPr lang="en-US" dirty="0"/>
              <a:t>Lorem ipsum dolor sit amet, consectetur adipiscing elit, sed do eiusmod tempor incididunt ut labore et dolore</a:t>
            </a:r>
          </a:p>
        </p:txBody>
      </p:sp>
      <p:grpSp>
        <p:nvGrpSpPr>
          <p:cNvPr id="6" name="Group 5">
            <a:extLst>
              <a:ext uri="{FF2B5EF4-FFF2-40B4-BE49-F238E27FC236}">
                <a16:creationId xmlns:a16="http://schemas.microsoft.com/office/drawing/2014/main" id="{C3324E38-565F-491C-AD7C-EC704FEC0AD3}"/>
              </a:ext>
            </a:extLst>
          </p:cNvPr>
          <p:cNvGrpSpPr/>
          <p:nvPr/>
        </p:nvGrpSpPr>
        <p:grpSpPr>
          <a:xfrm>
            <a:off x="371475" y="1546846"/>
            <a:ext cx="5871967" cy="3368847"/>
            <a:chOff x="5486400" y="2946400"/>
            <a:chExt cx="25576932" cy="14673922"/>
          </a:xfrm>
        </p:grpSpPr>
        <p:sp>
          <p:nvSpPr>
            <p:cNvPr id="8" name="Shape 6">
              <a:extLst>
                <a:ext uri="{FF2B5EF4-FFF2-40B4-BE49-F238E27FC236}">
                  <a16:creationId xmlns:a16="http://schemas.microsoft.com/office/drawing/2014/main" id="{D77D3BF1-9BE7-4C59-A150-027E83C8AEB4}"/>
                </a:ext>
              </a:extLst>
            </p:cNvPr>
            <p:cNvSpPr/>
            <p:nvPr/>
          </p:nvSpPr>
          <p:spPr>
            <a:xfrm>
              <a:off x="8026400" y="3136900"/>
              <a:ext cx="20505265" cy="13901499"/>
            </a:xfrm>
            <a:custGeom>
              <a:avLst/>
              <a:gdLst/>
              <a:ahLst/>
              <a:cxnLst>
                <a:cxn ang="0">
                  <a:pos x="wd2" y="hd2"/>
                </a:cxn>
                <a:cxn ang="5400000">
                  <a:pos x="wd2" y="hd2"/>
                </a:cxn>
                <a:cxn ang="10800000">
                  <a:pos x="wd2" y="hd2"/>
                </a:cxn>
                <a:cxn ang="16200000">
                  <a:pos x="wd2" y="hd2"/>
                </a:cxn>
              </a:cxnLst>
              <a:rect l="0" t="0" r="r" b="b"/>
              <a:pathLst>
                <a:path w="21600" h="21600" extrusionOk="0">
                  <a:moveTo>
                    <a:pt x="20703" y="1320"/>
                  </a:moveTo>
                  <a:lnTo>
                    <a:pt x="20703" y="19605"/>
                  </a:lnTo>
                  <a:lnTo>
                    <a:pt x="895" y="19605"/>
                  </a:lnTo>
                  <a:lnTo>
                    <a:pt x="895" y="1320"/>
                  </a:lnTo>
                  <a:lnTo>
                    <a:pt x="20703" y="1320"/>
                  </a:lnTo>
                  <a:cubicBezTo>
                    <a:pt x="20703" y="1320"/>
                    <a:pt x="20703" y="1320"/>
                    <a:pt x="20703" y="1320"/>
                  </a:cubicBezTo>
                  <a:close/>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lose/>
                </a:path>
              </a:pathLst>
            </a:custGeom>
            <a:gradFill>
              <a:gsLst>
                <a:gs pos="0">
                  <a:srgbClr val="E8E7E8"/>
                </a:gs>
                <a:gs pos="95000">
                  <a:srgbClr val="AFB2B4"/>
                </a:gs>
              </a:gsLst>
              <a:lin ang="2043523"/>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9" name="Shape 7">
              <a:extLst>
                <a:ext uri="{FF2B5EF4-FFF2-40B4-BE49-F238E27FC236}">
                  <a16:creationId xmlns:a16="http://schemas.microsoft.com/office/drawing/2014/main" id="{9C0B8364-813E-4974-8124-9B6A1C19E03E}"/>
                </a:ext>
              </a:extLst>
            </p:cNvPr>
            <p:cNvSpPr/>
            <p:nvPr/>
          </p:nvSpPr>
          <p:spPr>
            <a:xfrm>
              <a:off x="28448000" y="16751300"/>
              <a:ext cx="170192" cy="3224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11510"/>
                  </a:lnTo>
                  <a:lnTo>
                    <a:pt x="21600" y="0"/>
                  </a:lnTo>
                  <a:cubicBezTo>
                    <a:pt x="21600" y="0"/>
                    <a:pt x="21600" y="21600"/>
                    <a:pt x="21600" y="21600"/>
                  </a:cubicBezTo>
                  <a:close/>
                </a:path>
              </a:pathLst>
            </a:custGeom>
            <a:solidFill>
              <a:srgbClr val="A8A9A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0" name="Shape 8">
              <a:extLst>
                <a:ext uri="{FF2B5EF4-FFF2-40B4-BE49-F238E27FC236}">
                  <a16:creationId xmlns:a16="http://schemas.microsoft.com/office/drawing/2014/main" id="{118451DA-ED17-410B-80BF-DADDA5C64C81}"/>
                </a:ext>
              </a:extLst>
            </p:cNvPr>
            <p:cNvSpPr/>
            <p:nvPr/>
          </p:nvSpPr>
          <p:spPr>
            <a:xfrm>
              <a:off x="7937500" y="16751300"/>
              <a:ext cx="170194" cy="3224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1832" y="12996"/>
                  </a:lnTo>
                  <a:cubicBezTo>
                    <a:pt x="11832" y="12996"/>
                    <a:pt x="21600" y="21600"/>
                    <a:pt x="21600" y="21600"/>
                  </a:cubicBezTo>
                  <a:close/>
                </a:path>
              </a:pathLst>
            </a:custGeom>
            <a:solidFill>
              <a:srgbClr val="A8A9A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1" name="Shape 9">
              <a:extLst>
                <a:ext uri="{FF2B5EF4-FFF2-40B4-BE49-F238E27FC236}">
                  <a16:creationId xmlns:a16="http://schemas.microsoft.com/office/drawing/2014/main" id="{3203F1CE-7AEF-4C80-B401-68B759269319}"/>
                </a:ext>
              </a:extLst>
            </p:cNvPr>
            <p:cNvSpPr/>
            <p:nvPr/>
          </p:nvSpPr>
          <p:spPr>
            <a:xfrm>
              <a:off x="7835900" y="2946400"/>
              <a:ext cx="20878159" cy="14637071"/>
            </a:xfrm>
            <a:custGeom>
              <a:avLst/>
              <a:gdLst/>
              <a:ahLst/>
              <a:cxnLst>
                <a:cxn ang="0">
                  <a:pos x="wd2" y="hd2"/>
                </a:cxn>
                <a:cxn ang="5400000">
                  <a:pos x="wd2" y="hd2"/>
                </a:cxn>
                <a:cxn ang="10800000">
                  <a:pos x="wd2" y="hd2"/>
                </a:cxn>
                <a:cxn ang="16200000">
                  <a:pos x="wd2" y="hd2"/>
                </a:cxn>
              </a:cxnLst>
              <a:rect l="0" t="0" r="r" b="b"/>
              <a:pathLst>
                <a:path w="21600" h="21600" extrusionOk="0">
                  <a:moveTo>
                    <a:pt x="20801" y="0"/>
                  </a:moveTo>
                  <a:lnTo>
                    <a:pt x="799" y="0"/>
                  </a:lnTo>
                  <a:cubicBezTo>
                    <a:pt x="358" y="0"/>
                    <a:pt x="0" y="510"/>
                    <a:pt x="0" y="1140"/>
                  </a:cubicBezTo>
                  <a:lnTo>
                    <a:pt x="0" y="20460"/>
                  </a:lnTo>
                  <a:cubicBezTo>
                    <a:pt x="0" y="21090"/>
                    <a:pt x="358" y="21600"/>
                    <a:pt x="799" y="21600"/>
                  </a:cubicBezTo>
                  <a:lnTo>
                    <a:pt x="20801" y="21600"/>
                  </a:lnTo>
                  <a:cubicBezTo>
                    <a:pt x="21242" y="21600"/>
                    <a:pt x="21600" y="21090"/>
                    <a:pt x="21600" y="20460"/>
                  </a:cubicBezTo>
                  <a:lnTo>
                    <a:pt x="21600" y="1140"/>
                  </a:lnTo>
                  <a:cubicBezTo>
                    <a:pt x="21600" y="510"/>
                    <a:pt x="21242" y="0"/>
                    <a:pt x="20801" y="0"/>
                  </a:cubicBezTo>
                  <a:cubicBezTo>
                    <a:pt x="20801" y="0"/>
                    <a:pt x="20801" y="0"/>
                    <a:pt x="20801" y="0"/>
                  </a:cubicBezTo>
                  <a:close/>
                  <a:moveTo>
                    <a:pt x="20801" y="138"/>
                  </a:moveTo>
                  <a:cubicBezTo>
                    <a:pt x="21188" y="138"/>
                    <a:pt x="21504" y="587"/>
                    <a:pt x="21504" y="1140"/>
                  </a:cubicBezTo>
                  <a:lnTo>
                    <a:pt x="21504" y="20460"/>
                  </a:lnTo>
                  <a:cubicBezTo>
                    <a:pt x="21504" y="21013"/>
                    <a:pt x="21188" y="21462"/>
                    <a:pt x="20801" y="21462"/>
                  </a:cubicBezTo>
                  <a:lnTo>
                    <a:pt x="799" y="21462"/>
                  </a:lnTo>
                  <a:cubicBezTo>
                    <a:pt x="412" y="21462"/>
                    <a:pt x="96" y="21013"/>
                    <a:pt x="96" y="20460"/>
                  </a:cubicBezTo>
                  <a:lnTo>
                    <a:pt x="96" y="1140"/>
                  </a:lnTo>
                  <a:cubicBezTo>
                    <a:pt x="96" y="587"/>
                    <a:pt x="412" y="138"/>
                    <a:pt x="799" y="138"/>
                  </a:cubicBezTo>
                  <a:lnTo>
                    <a:pt x="20801" y="138"/>
                  </a:lnTo>
                </a:path>
              </a:pathLst>
            </a:custGeom>
            <a:gradFill>
              <a:gsLst>
                <a:gs pos="100000">
                  <a:srgbClr val="C7C8CB"/>
                </a:gs>
                <a:gs pos="0">
                  <a:srgbClr val="E9EBF2"/>
                </a:gs>
              </a:gsLst>
              <a:lin ang="3283355"/>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2" name="Shape 10">
              <a:extLst>
                <a:ext uri="{FF2B5EF4-FFF2-40B4-BE49-F238E27FC236}">
                  <a16:creationId xmlns:a16="http://schemas.microsoft.com/office/drawing/2014/main" id="{9F9926C5-8BFA-4BA7-BBE6-EFAFBF07F6A9}"/>
                </a:ext>
              </a:extLst>
            </p:cNvPr>
            <p:cNvSpPr/>
            <p:nvPr/>
          </p:nvSpPr>
          <p:spPr>
            <a:xfrm>
              <a:off x="7899400" y="3009900"/>
              <a:ext cx="20744979" cy="14503883"/>
            </a:xfrm>
            <a:custGeom>
              <a:avLst/>
              <a:gdLst/>
              <a:ahLst/>
              <a:cxnLst>
                <a:cxn ang="0">
                  <a:pos x="wd2" y="hd2"/>
                </a:cxn>
                <a:cxn ang="5400000">
                  <a:pos x="wd2" y="hd2"/>
                </a:cxn>
                <a:cxn ang="10800000">
                  <a:pos x="wd2" y="hd2"/>
                </a:cxn>
                <a:cxn ang="16200000">
                  <a:pos x="wd2" y="hd2"/>
                </a:cxn>
              </a:cxnLst>
              <a:rect l="0" t="0" r="r" b="b"/>
              <a:pathLst>
                <a:path w="21600" h="21600" extrusionOk="0">
                  <a:moveTo>
                    <a:pt x="20865" y="0"/>
                  </a:moveTo>
                  <a:lnTo>
                    <a:pt x="735" y="0"/>
                  </a:lnTo>
                  <a:cubicBezTo>
                    <a:pt x="330" y="0"/>
                    <a:pt x="0" y="472"/>
                    <a:pt x="0" y="1051"/>
                  </a:cubicBezTo>
                  <a:lnTo>
                    <a:pt x="0" y="20549"/>
                  </a:lnTo>
                  <a:cubicBezTo>
                    <a:pt x="0" y="21128"/>
                    <a:pt x="330" y="21600"/>
                    <a:pt x="735" y="21600"/>
                  </a:cubicBezTo>
                  <a:lnTo>
                    <a:pt x="20865" y="21600"/>
                  </a:lnTo>
                  <a:cubicBezTo>
                    <a:pt x="21270" y="21600"/>
                    <a:pt x="21600" y="21128"/>
                    <a:pt x="21600" y="20549"/>
                  </a:cubicBezTo>
                  <a:lnTo>
                    <a:pt x="21600" y="1051"/>
                  </a:lnTo>
                  <a:cubicBezTo>
                    <a:pt x="21600" y="472"/>
                    <a:pt x="21270" y="0"/>
                    <a:pt x="20865" y="0"/>
                  </a:cubicBezTo>
                  <a:cubicBezTo>
                    <a:pt x="20865" y="0"/>
                    <a:pt x="20865" y="0"/>
                    <a:pt x="20865" y="0"/>
                  </a:cubicBezTo>
                  <a:close/>
                  <a:moveTo>
                    <a:pt x="20865" y="40"/>
                  </a:moveTo>
                  <a:cubicBezTo>
                    <a:pt x="21255" y="40"/>
                    <a:pt x="21572" y="493"/>
                    <a:pt x="21572" y="1051"/>
                  </a:cubicBezTo>
                  <a:lnTo>
                    <a:pt x="21572" y="20549"/>
                  </a:lnTo>
                  <a:cubicBezTo>
                    <a:pt x="21572" y="21107"/>
                    <a:pt x="21255" y="21560"/>
                    <a:pt x="20865" y="21560"/>
                  </a:cubicBezTo>
                  <a:lnTo>
                    <a:pt x="735" y="21560"/>
                  </a:lnTo>
                  <a:cubicBezTo>
                    <a:pt x="345" y="21560"/>
                    <a:pt x="28" y="21107"/>
                    <a:pt x="28" y="20549"/>
                  </a:cubicBezTo>
                  <a:lnTo>
                    <a:pt x="28" y="1051"/>
                  </a:lnTo>
                  <a:cubicBezTo>
                    <a:pt x="28" y="493"/>
                    <a:pt x="345" y="40"/>
                    <a:pt x="735" y="40"/>
                  </a:cubicBezTo>
                  <a:lnTo>
                    <a:pt x="20865" y="40"/>
                  </a:lnTo>
                </a:path>
              </a:pathLst>
            </a:custGeom>
            <a:solidFill>
              <a:srgbClr val="FFFFFF">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3" name="Shape 11">
              <a:extLst>
                <a:ext uri="{FF2B5EF4-FFF2-40B4-BE49-F238E27FC236}">
                  <a16:creationId xmlns:a16="http://schemas.microsoft.com/office/drawing/2014/main" id="{5DB1AACB-FBEC-4959-A81A-CAD84EAF9312}"/>
                </a:ext>
              </a:extLst>
            </p:cNvPr>
            <p:cNvSpPr/>
            <p:nvPr/>
          </p:nvSpPr>
          <p:spPr>
            <a:xfrm>
              <a:off x="8026400" y="3136900"/>
              <a:ext cx="20505261" cy="13901513"/>
            </a:xfrm>
            <a:custGeom>
              <a:avLst/>
              <a:gdLst/>
              <a:ahLst/>
              <a:cxnLst>
                <a:cxn ang="0">
                  <a:pos x="wd2" y="hd2"/>
                </a:cxn>
                <a:cxn ang="5400000">
                  <a:pos x="wd2" y="hd2"/>
                </a:cxn>
                <a:cxn ang="10800000">
                  <a:pos x="wd2" y="hd2"/>
                </a:cxn>
                <a:cxn ang="16200000">
                  <a:pos x="wd2" y="hd2"/>
                </a:cxn>
              </a:cxnLst>
              <a:rect l="0" t="0" r="r" b="b"/>
              <a:pathLst>
                <a:path w="21600" h="21600" extrusionOk="0">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ubicBezTo>
                    <a:pt x="20983" y="0"/>
                    <a:pt x="20983" y="0"/>
                    <a:pt x="20983" y="0"/>
                  </a:cubicBezTo>
                  <a:close/>
                  <a:moveTo>
                    <a:pt x="20983" y="41"/>
                  </a:moveTo>
                  <a:cubicBezTo>
                    <a:pt x="21308" y="41"/>
                    <a:pt x="21572" y="431"/>
                    <a:pt x="21572" y="910"/>
                  </a:cubicBezTo>
                  <a:lnTo>
                    <a:pt x="21572" y="21021"/>
                  </a:lnTo>
                  <a:lnTo>
                    <a:pt x="21572" y="21156"/>
                  </a:lnTo>
                  <a:lnTo>
                    <a:pt x="21572" y="21186"/>
                  </a:lnTo>
                  <a:cubicBezTo>
                    <a:pt x="21572" y="21392"/>
                    <a:pt x="21459" y="21559"/>
                    <a:pt x="21319" y="21559"/>
                  </a:cubicBezTo>
                  <a:lnTo>
                    <a:pt x="281" y="21559"/>
                  </a:lnTo>
                  <a:cubicBezTo>
                    <a:pt x="141" y="21559"/>
                    <a:pt x="28" y="21392"/>
                    <a:pt x="28" y="21186"/>
                  </a:cubicBezTo>
                  <a:lnTo>
                    <a:pt x="28" y="21156"/>
                  </a:lnTo>
                  <a:lnTo>
                    <a:pt x="28" y="21021"/>
                  </a:lnTo>
                  <a:lnTo>
                    <a:pt x="28" y="910"/>
                  </a:lnTo>
                  <a:cubicBezTo>
                    <a:pt x="28" y="431"/>
                    <a:pt x="292" y="41"/>
                    <a:pt x="617" y="41"/>
                  </a:cubicBezTo>
                  <a:lnTo>
                    <a:pt x="20983" y="41"/>
                  </a:lnTo>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4" name="Shape 12">
              <a:extLst>
                <a:ext uri="{FF2B5EF4-FFF2-40B4-BE49-F238E27FC236}">
                  <a16:creationId xmlns:a16="http://schemas.microsoft.com/office/drawing/2014/main" id="{48BC7F6F-C2EE-40E7-AF54-599A6E4EE938}"/>
                </a:ext>
              </a:extLst>
            </p:cNvPr>
            <p:cNvSpPr/>
            <p:nvPr/>
          </p:nvSpPr>
          <p:spPr>
            <a:xfrm>
              <a:off x="7937500" y="3048000"/>
              <a:ext cx="20691710" cy="14087961"/>
            </a:xfrm>
            <a:custGeom>
              <a:avLst/>
              <a:gdLst/>
              <a:ahLst/>
              <a:cxnLst>
                <a:cxn ang="0">
                  <a:pos x="wd2" y="hd2"/>
                </a:cxn>
                <a:cxn ang="5400000">
                  <a:pos x="wd2" y="hd2"/>
                </a:cxn>
                <a:cxn ang="10800000">
                  <a:pos x="wd2" y="hd2"/>
                </a:cxn>
                <a:cxn ang="16200000">
                  <a:pos x="wd2" y="hd2"/>
                </a:cxn>
              </a:cxnLst>
              <a:rect l="0" t="0" r="r" b="b"/>
              <a:pathLst>
                <a:path w="21600" h="21600" extrusionOk="0">
                  <a:moveTo>
                    <a:pt x="20891" y="0"/>
                  </a:moveTo>
                  <a:lnTo>
                    <a:pt x="709" y="0"/>
                  </a:lnTo>
                  <a:cubicBezTo>
                    <a:pt x="318" y="0"/>
                    <a:pt x="0" y="467"/>
                    <a:pt x="0" y="1041"/>
                  </a:cubicBezTo>
                  <a:lnTo>
                    <a:pt x="0" y="20885"/>
                  </a:lnTo>
                  <a:lnTo>
                    <a:pt x="0" y="21019"/>
                  </a:lnTo>
                  <a:lnTo>
                    <a:pt x="0" y="21049"/>
                  </a:lnTo>
                  <a:cubicBezTo>
                    <a:pt x="0" y="21353"/>
                    <a:pt x="168" y="21600"/>
                    <a:pt x="375" y="21600"/>
                  </a:cubicBezTo>
                  <a:lnTo>
                    <a:pt x="21225" y="21600"/>
                  </a:lnTo>
                  <a:cubicBezTo>
                    <a:pt x="21432" y="21600"/>
                    <a:pt x="21600" y="21353"/>
                    <a:pt x="21600" y="21049"/>
                  </a:cubicBezTo>
                  <a:lnTo>
                    <a:pt x="21600" y="21019"/>
                  </a:lnTo>
                  <a:lnTo>
                    <a:pt x="21600" y="20885"/>
                  </a:lnTo>
                  <a:lnTo>
                    <a:pt x="21600" y="1041"/>
                  </a:lnTo>
                  <a:cubicBezTo>
                    <a:pt x="21600" y="467"/>
                    <a:pt x="21282" y="0"/>
                    <a:pt x="20891" y="0"/>
                  </a:cubicBezTo>
                  <a:cubicBezTo>
                    <a:pt x="20891" y="0"/>
                    <a:pt x="20891" y="0"/>
                    <a:pt x="20891" y="0"/>
                  </a:cubicBezTo>
                  <a:close/>
                  <a:moveTo>
                    <a:pt x="20891" y="143"/>
                  </a:moveTo>
                  <a:cubicBezTo>
                    <a:pt x="21228" y="143"/>
                    <a:pt x="21503" y="546"/>
                    <a:pt x="21503" y="1041"/>
                  </a:cubicBezTo>
                  <a:lnTo>
                    <a:pt x="21503" y="20885"/>
                  </a:lnTo>
                  <a:lnTo>
                    <a:pt x="21503" y="21019"/>
                  </a:lnTo>
                  <a:lnTo>
                    <a:pt x="21503" y="21049"/>
                  </a:lnTo>
                  <a:cubicBezTo>
                    <a:pt x="21503" y="21274"/>
                    <a:pt x="21378" y="21457"/>
                    <a:pt x="21225" y="21457"/>
                  </a:cubicBezTo>
                  <a:lnTo>
                    <a:pt x="375" y="21457"/>
                  </a:lnTo>
                  <a:cubicBezTo>
                    <a:pt x="222" y="21457"/>
                    <a:pt x="97" y="21274"/>
                    <a:pt x="97" y="21049"/>
                  </a:cubicBezTo>
                  <a:lnTo>
                    <a:pt x="97" y="21019"/>
                  </a:lnTo>
                  <a:lnTo>
                    <a:pt x="97" y="20885"/>
                  </a:lnTo>
                  <a:lnTo>
                    <a:pt x="97" y="1041"/>
                  </a:lnTo>
                  <a:cubicBezTo>
                    <a:pt x="97" y="546"/>
                    <a:pt x="372" y="143"/>
                    <a:pt x="709" y="143"/>
                  </a:cubicBezTo>
                  <a:lnTo>
                    <a:pt x="20891" y="143"/>
                  </a:lnTo>
                </a:path>
              </a:pathLst>
            </a:custGeom>
            <a:gradFill>
              <a:gsLst>
                <a:gs pos="0">
                  <a:srgbClr val="47484B"/>
                </a:gs>
                <a:gs pos="100000">
                  <a:srgbClr val="47484B"/>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5" name="Shape 13">
              <a:extLst>
                <a:ext uri="{FF2B5EF4-FFF2-40B4-BE49-F238E27FC236}">
                  <a16:creationId xmlns:a16="http://schemas.microsoft.com/office/drawing/2014/main" id="{7C8A2E57-901C-4588-B78C-34F6AAB48DA2}"/>
                </a:ext>
              </a:extLst>
            </p:cNvPr>
            <p:cNvSpPr/>
            <p:nvPr/>
          </p:nvSpPr>
          <p:spPr>
            <a:xfrm>
              <a:off x="27927300" y="3073400"/>
              <a:ext cx="675538" cy="675552"/>
            </a:xfrm>
            <a:custGeom>
              <a:avLst/>
              <a:gdLst/>
              <a:ahLst/>
              <a:cxnLst>
                <a:cxn ang="0">
                  <a:pos x="wd2" y="hd2"/>
                </a:cxn>
                <a:cxn ang="5400000">
                  <a:pos x="wd2" y="hd2"/>
                </a:cxn>
                <a:cxn ang="10800000">
                  <a:pos x="wd2" y="hd2"/>
                </a:cxn>
                <a:cxn ang="16200000">
                  <a:pos x="wd2" y="hd2"/>
                </a:cxn>
              </a:cxnLst>
              <a:rect l="0" t="0" r="r" b="b"/>
              <a:pathLst>
                <a:path w="21600" h="21600" extrusionOk="0">
                  <a:moveTo>
                    <a:pt x="1510" y="0"/>
                  </a:moveTo>
                  <a:lnTo>
                    <a:pt x="0" y="0"/>
                  </a:lnTo>
                  <a:cubicBezTo>
                    <a:pt x="11911" y="0"/>
                    <a:pt x="21600" y="9690"/>
                    <a:pt x="21600" y="21600"/>
                  </a:cubicBezTo>
                  <a:lnTo>
                    <a:pt x="21600" y="20090"/>
                  </a:lnTo>
                  <a:cubicBezTo>
                    <a:pt x="21600" y="9013"/>
                    <a:pt x="12588" y="0"/>
                    <a:pt x="151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6" name="Shape 14">
              <a:extLst>
                <a:ext uri="{FF2B5EF4-FFF2-40B4-BE49-F238E27FC236}">
                  <a16:creationId xmlns:a16="http://schemas.microsoft.com/office/drawing/2014/main" id="{BAFEBBB4-C38E-4B20-A238-453B8ABA94E7}"/>
                </a:ext>
              </a:extLst>
            </p:cNvPr>
            <p:cNvSpPr/>
            <p:nvPr/>
          </p:nvSpPr>
          <p:spPr>
            <a:xfrm>
              <a:off x="7962900" y="3073400"/>
              <a:ext cx="675539" cy="675552"/>
            </a:xfrm>
            <a:custGeom>
              <a:avLst/>
              <a:gdLst/>
              <a:ahLst/>
              <a:cxnLst>
                <a:cxn ang="0">
                  <a:pos x="wd2" y="hd2"/>
                </a:cxn>
                <a:cxn ang="5400000">
                  <a:pos x="wd2" y="hd2"/>
                </a:cxn>
                <a:cxn ang="10800000">
                  <a:pos x="wd2" y="hd2"/>
                </a:cxn>
                <a:cxn ang="16200000">
                  <a:pos x="wd2" y="hd2"/>
                </a:cxn>
              </a:cxnLst>
              <a:rect l="0" t="0" r="r" b="b"/>
              <a:pathLst>
                <a:path w="21600" h="21600" extrusionOk="0">
                  <a:moveTo>
                    <a:pt x="20090" y="0"/>
                  </a:moveTo>
                  <a:lnTo>
                    <a:pt x="21600" y="0"/>
                  </a:lnTo>
                  <a:cubicBezTo>
                    <a:pt x="9689" y="0"/>
                    <a:pt x="0" y="9690"/>
                    <a:pt x="0" y="21600"/>
                  </a:cubicBezTo>
                  <a:lnTo>
                    <a:pt x="0" y="20090"/>
                  </a:lnTo>
                  <a:cubicBezTo>
                    <a:pt x="0" y="9013"/>
                    <a:pt x="9012" y="0"/>
                    <a:pt x="2009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7" name="Shape 15">
              <a:extLst>
                <a:ext uri="{FF2B5EF4-FFF2-40B4-BE49-F238E27FC236}">
                  <a16:creationId xmlns:a16="http://schemas.microsoft.com/office/drawing/2014/main" id="{ADA1A9F6-0F20-496D-A6C0-8679E7267ACB}"/>
                </a:ext>
              </a:extLst>
            </p:cNvPr>
            <p:cNvSpPr/>
            <p:nvPr/>
          </p:nvSpPr>
          <p:spPr>
            <a:xfrm>
              <a:off x="8864600" y="3975100"/>
              <a:ext cx="18826758" cy="11794820"/>
            </a:xfrm>
            <a:custGeom>
              <a:avLst/>
              <a:gdLst/>
              <a:ahLst/>
              <a:cxnLst>
                <a:cxn ang="0">
                  <a:pos x="wd2" y="hd2"/>
                </a:cxn>
                <a:cxn ang="5400000">
                  <a:pos x="wd2" y="hd2"/>
                </a:cxn>
                <a:cxn ang="10800000">
                  <a:pos x="wd2" y="hd2"/>
                </a:cxn>
                <a:cxn ang="16200000">
                  <a:pos x="wd2" y="hd2"/>
                </a:cxn>
              </a:cxnLst>
              <a:rect l="0" t="0" r="r" b="b"/>
              <a:pathLst>
                <a:path w="21600" h="21600" extrusionOk="0">
                  <a:moveTo>
                    <a:pt x="21569" y="0"/>
                  </a:moveTo>
                  <a:lnTo>
                    <a:pt x="31" y="0"/>
                  </a:lnTo>
                  <a:cubicBezTo>
                    <a:pt x="14" y="0"/>
                    <a:pt x="0" y="22"/>
                    <a:pt x="0" y="49"/>
                  </a:cubicBezTo>
                  <a:lnTo>
                    <a:pt x="0" y="21551"/>
                  </a:lnTo>
                  <a:cubicBezTo>
                    <a:pt x="0" y="21578"/>
                    <a:pt x="14" y="21600"/>
                    <a:pt x="31" y="21600"/>
                  </a:cubicBezTo>
                  <a:lnTo>
                    <a:pt x="21569" y="21600"/>
                  </a:lnTo>
                  <a:cubicBezTo>
                    <a:pt x="21586" y="21600"/>
                    <a:pt x="21600" y="21578"/>
                    <a:pt x="21600" y="21551"/>
                  </a:cubicBezTo>
                  <a:lnTo>
                    <a:pt x="21600" y="49"/>
                  </a:lnTo>
                  <a:cubicBezTo>
                    <a:pt x="21600" y="22"/>
                    <a:pt x="21586" y="0"/>
                    <a:pt x="21569" y="0"/>
                  </a:cubicBezTo>
                  <a:cubicBezTo>
                    <a:pt x="21569" y="0"/>
                    <a:pt x="21569" y="0"/>
                    <a:pt x="21569" y="0"/>
                  </a:cubicBezTo>
                  <a:close/>
                  <a:moveTo>
                    <a:pt x="21569" y="49"/>
                  </a:moveTo>
                  <a:lnTo>
                    <a:pt x="21569" y="49"/>
                  </a:lnTo>
                  <a:lnTo>
                    <a:pt x="21569" y="21551"/>
                  </a:lnTo>
                  <a:lnTo>
                    <a:pt x="31" y="21551"/>
                  </a:lnTo>
                  <a:lnTo>
                    <a:pt x="31" y="49"/>
                  </a:lnTo>
                  <a:lnTo>
                    <a:pt x="21569" y="49"/>
                  </a:lnTo>
                </a:path>
              </a:pathLst>
            </a:custGeom>
            <a:solidFill>
              <a:srgbClr val="7D80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8" name="Shape 16">
              <a:extLst>
                <a:ext uri="{FF2B5EF4-FFF2-40B4-BE49-F238E27FC236}">
                  <a16:creationId xmlns:a16="http://schemas.microsoft.com/office/drawing/2014/main" id="{A9F63E3B-4B68-4B63-A51F-9841A7452004}"/>
                </a:ext>
              </a:extLst>
            </p:cNvPr>
            <p:cNvSpPr/>
            <p:nvPr/>
          </p:nvSpPr>
          <p:spPr>
            <a:xfrm>
              <a:off x="8813800" y="3924300"/>
              <a:ext cx="18919977" cy="11888061"/>
            </a:xfrm>
            <a:custGeom>
              <a:avLst/>
              <a:gdLst/>
              <a:ahLst/>
              <a:cxnLst>
                <a:cxn ang="0">
                  <a:pos x="wd2" y="hd2"/>
                </a:cxn>
                <a:cxn ang="5400000">
                  <a:pos x="wd2" y="hd2"/>
                </a:cxn>
                <a:cxn ang="10800000">
                  <a:pos x="wd2" y="hd2"/>
                </a:cxn>
                <a:cxn ang="16200000">
                  <a:pos x="wd2" y="hd2"/>
                </a:cxn>
              </a:cxnLst>
              <a:rect l="0" t="0" r="r" b="b"/>
              <a:pathLst>
                <a:path w="21600" h="21600" extrusionOk="0">
                  <a:moveTo>
                    <a:pt x="21585" y="21467"/>
                  </a:moveTo>
                  <a:cubicBezTo>
                    <a:pt x="21585" y="21527"/>
                    <a:pt x="21554" y="21576"/>
                    <a:pt x="21516" y="21576"/>
                  </a:cubicBezTo>
                  <a:lnTo>
                    <a:pt x="84" y="21576"/>
                  </a:lnTo>
                  <a:cubicBezTo>
                    <a:pt x="46" y="21576"/>
                    <a:pt x="15" y="21527"/>
                    <a:pt x="15" y="21467"/>
                  </a:cubicBezTo>
                  <a:lnTo>
                    <a:pt x="15" y="133"/>
                  </a:lnTo>
                  <a:cubicBezTo>
                    <a:pt x="15" y="73"/>
                    <a:pt x="46" y="24"/>
                    <a:pt x="84" y="24"/>
                  </a:cubicBezTo>
                  <a:lnTo>
                    <a:pt x="21516" y="24"/>
                  </a:lnTo>
                  <a:cubicBezTo>
                    <a:pt x="21554" y="24"/>
                    <a:pt x="21585" y="73"/>
                    <a:pt x="21585" y="133"/>
                  </a:cubicBezTo>
                  <a:cubicBezTo>
                    <a:pt x="21585" y="133"/>
                    <a:pt x="21585" y="21467"/>
                    <a:pt x="21585" y="21467"/>
                  </a:cubicBezTo>
                  <a:close/>
                  <a:moveTo>
                    <a:pt x="21600" y="133"/>
                  </a:moveTo>
                  <a:cubicBezTo>
                    <a:pt x="21600" y="60"/>
                    <a:pt x="21562" y="0"/>
                    <a:pt x="21516" y="0"/>
                  </a:cubicBezTo>
                  <a:lnTo>
                    <a:pt x="84" y="0"/>
                  </a:lnTo>
                  <a:cubicBezTo>
                    <a:pt x="38" y="0"/>
                    <a:pt x="0" y="60"/>
                    <a:pt x="0" y="133"/>
                  </a:cubicBezTo>
                  <a:lnTo>
                    <a:pt x="0" y="21467"/>
                  </a:lnTo>
                  <a:cubicBezTo>
                    <a:pt x="0" y="21540"/>
                    <a:pt x="38" y="21600"/>
                    <a:pt x="84" y="21600"/>
                  </a:cubicBezTo>
                  <a:lnTo>
                    <a:pt x="21516" y="21600"/>
                  </a:lnTo>
                  <a:cubicBezTo>
                    <a:pt x="21562" y="21600"/>
                    <a:pt x="21600" y="21540"/>
                    <a:pt x="21600" y="21467"/>
                  </a:cubicBezTo>
                  <a:cubicBezTo>
                    <a:pt x="21600" y="21467"/>
                    <a:pt x="21600" y="133"/>
                    <a:pt x="21600" y="133"/>
                  </a:cubicBezTo>
                  <a:close/>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9" name="Shape 17">
              <a:extLst>
                <a:ext uri="{FF2B5EF4-FFF2-40B4-BE49-F238E27FC236}">
                  <a16:creationId xmlns:a16="http://schemas.microsoft.com/office/drawing/2014/main" id="{79290F82-ECF6-4762-BFE4-D3C465CB60E8}"/>
                </a:ext>
              </a:extLst>
            </p:cNvPr>
            <p:cNvSpPr/>
            <p:nvPr/>
          </p:nvSpPr>
          <p:spPr>
            <a:xfrm>
              <a:off x="18148299" y="3454400"/>
              <a:ext cx="258971" cy="258974"/>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12953" y="-961"/>
                    <a:pt x="6723" y="-961"/>
                    <a:pt x="2882" y="2882"/>
                  </a:cubicBezTo>
                  <a:cubicBezTo>
                    <a:pt x="-961" y="6723"/>
                    <a:pt x="-961" y="12953"/>
                    <a:pt x="2882" y="16797"/>
                  </a:cubicBezTo>
                  <a:cubicBezTo>
                    <a:pt x="6723" y="20639"/>
                    <a:pt x="12953" y="20638"/>
                    <a:pt x="16796" y="16797"/>
                  </a:cubicBezTo>
                  <a:cubicBezTo>
                    <a:pt x="20637" y="12953"/>
                    <a:pt x="20639" y="6723"/>
                    <a:pt x="16796" y="2882"/>
                  </a:cubicBezTo>
                  <a:close/>
                </a:path>
              </a:pathLst>
            </a:custGeom>
            <a:gradFill>
              <a:gsLst>
                <a:gs pos="27000">
                  <a:srgbClr val="696969"/>
                </a:gs>
                <a:gs pos="73000">
                  <a:srgbClr val="0C0C0C"/>
                </a:gs>
              </a:gsLst>
              <a:lin ang="3260679"/>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0" name="Shape 18">
              <a:extLst>
                <a:ext uri="{FF2B5EF4-FFF2-40B4-BE49-F238E27FC236}">
                  <a16:creationId xmlns:a16="http://schemas.microsoft.com/office/drawing/2014/main" id="{72A3E040-C78F-4CB9-8F7C-FAB929D52436}"/>
                </a:ext>
              </a:extLst>
            </p:cNvPr>
            <p:cNvSpPr/>
            <p:nvPr/>
          </p:nvSpPr>
          <p:spPr>
            <a:xfrm>
              <a:off x="5524500" y="17132300"/>
              <a:ext cx="25520931" cy="488022"/>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0">
                  <a:srgbClr val="A1A2A7">
                    <a:alpha val="0"/>
                  </a:srgbClr>
                </a:gs>
                <a:gs pos="100000">
                  <a:srgbClr val="767778">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1" name="Shape 19">
              <a:extLst>
                <a:ext uri="{FF2B5EF4-FFF2-40B4-BE49-F238E27FC236}">
                  <a16:creationId xmlns:a16="http://schemas.microsoft.com/office/drawing/2014/main" id="{4A2D94F2-7003-46A1-8B72-426218AAC228}"/>
                </a:ext>
              </a:extLst>
            </p:cNvPr>
            <p:cNvSpPr/>
            <p:nvPr/>
          </p:nvSpPr>
          <p:spPr>
            <a:xfrm>
              <a:off x="5524500" y="17132300"/>
              <a:ext cx="25520931" cy="488022"/>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100000">
                  <a:srgbClr val="78797E"/>
                </a:gs>
                <a:gs pos="0">
                  <a:srgbClr val="BEC1C3"/>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2" name="Shape 20">
              <a:extLst>
                <a:ext uri="{FF2B5EF4-FFF2-40B4-BE49-F238E27FC236}">
                  <a16:creationId xmlns:a16="http://schemas.microsoft.com/office/drawing/2014/main" id="{7CCDE23F-E202-49DD-BF39-C6D7BE420223}"/>
                </a:ext>
              </a:extLst>
            </p:cNvPr>
            <p:cNvSpPr/>
            <p:nvPr/>
          </p:nvSpPr>
          <p:spPr>
            <a:xfrm>
              <a:off x="5486400" y="17068800"/>
              <a:ext cx="25576932" cy="646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1121"/>
                  </a:lnTo>
                  <a:cubicBezTo>
                    <a:pt x="8" y="14649"/>
                    <a:pt x="19" y="18142"/>
                    <a:pt x="31" y="21600"/>
                  </a:cubicBezTo>
                  <a:lnTo>
                    <a:pt x="21584" y="21600"/>
                  </a:lnTo>
                  <a:cubicBezTo>
                    <a:pt x="21590" y="19983"/>
                    <a:pt x="21595" y="18350"/>
                    <a:pt x="21600" y="16717"/>
                  </a:cubicBezTo>
                  <a:cubicBezTo>
                    <a:pt x="21600" y="16717"/>
                    <a:pt x="21600" y="0"/>
                    <a:pt x="21600" y="0"/>
                  </a:cubicBezTo>
                  <a:close/>
                </a:path>
              </a:pathLst>
            </a:custGeom>
            <a:gradFill>
              <a:gsLst>
                <a:gs pos="0">
                  <a:srgbClr val="64696E"/>
                </a:gs>
                <a:gs pos="46000">
                  <a:srgbClr val="96989B"/>
                </a:gs>
                <a:gs pos="86000">
                  <a:srgbClr val="BEC1C3"/>
                </a:gs>
                <a:gs pos="98000">
                  <a:srgbClr val="E9EBF2"/>
                </a:gs>
                <a:gs pos="1000">
                  <a:srgbClr val="E9EBF2"/>
                </a:gs>
                <a:gs pos="10000">
                  <a:srgbClr val="BEC1C3"/>
                </a:gs>
                <a:gs pos="100000">
                  <a:srgbClr val="78797E"/>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3" name="Shape 21">
              <a:extLst>
                <a:ext uri="{FF2B5EF4-FFF2-40B4-BE49-F238E27FC236}">
                  <a16:creationId xmlns:a16="http://schemas.microsoft.com/office/drawing/2014/main" id="{CD750255-B99A-4897-B195-004097878C27}"/>
                </a:ext>
              </a:extLst>
            </p:cNvPr>
            <p:cNvSpPr/>
            <p:nvPr/>
          </p:nvSpPr>
          <p:spPr>
            <a:xfrm>
              <a:off x="5524500" y="17132300"/>
              <a:ext cx="25520930" cy="1480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07" y="0"/>
                  </a:lnTo>
                  <a:lnTo>
                    <a:pt x="8865" y="0"/>
                  </a:lnTo>
                  <a:lnTo>
                    <a:pt x="0" y="0"/>
                  </a:lnTo>
                  <a:cubicBezTo>
                    <a:pt x="41" y="4919"/>
                    <a:pt x="104" y="9674"/>
                    <a:pt x="185" y="14237"/>
                  </a:cubicBezTo>
                  <a:lnTo>
                    <a:pt x="8866" y="14237"/>
                  </a:lnTo>
                  <a:cubicBezTo>
                    <a:pt x="8936" y="20966"/>
                    <a:pt x="9087" y="21600"/>
                    <a:pt x="9185" y="21600"/>
                  </a:cubicBezTo>
                  <a:lnTo>
                    <a:pt x="10373" y="21600"/>
                  </a:lnTo>
                  <a:lnTo>
                    <a:pt x="10516" y="21600"/>
                  </a:lnTo>
                  <a:lnTo>
                    <a:pt x="12287" y="21600"/>
                  </a:lnTo>
                  <a:cubicBezTo>
                    <a:pt x="12384" y="21600"/>
                    <a:pt x="12535" y="20966"/>
                    <a:pt x="12605" y="14237"/>
                  </a:cubicBezTo>
                  <a:lnTo>
                    <a:pt x="21415" y="14237"/>
                  </a:lnTo>
                  <a:cubicBezTo>
                    <a:pt x="21496" y="9674"/>
                    <a:pt x="21559" y="4919"/>
                    <a:pt x="21600" y="0"/>
                  </a:cubicBezTo>
                  <a:close/>
                </a:path>
              </a:pathLst>
            </a:custGeom>
            <a:gradFill>
              <a:gsLst>
                <a:gs pos="0">
                  <a:srgbClr val="BEC1C3"/>
                </a:gs>
                <a:gs pos="100000">
                  <a:srgbClr val="BEC1C3"/>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4" name="Shape 22">
              <a:extLst>
                <a:ext uri="{FF2B5EF4-FFF2-40B4-BE49-F238E27FC236}">
                  <a16:creationId xmlns:a16="http://schemas.microsoft.com/office/drawing/2014/main" id="{FC84A5FD-A58B-411B-84F4-249FC2BC6596}"/>
                </a:ext>
              </a:extLst>
            </p:cNvPr>
            <p:cNvSpPr/>
            <p:nvPr/>
          </p:nvSpPr>
          <p:spPr>
            <a:xfrm>
              <a:off x="16078200" y="17068800"/>
              <a:ext cx="4261759" cy="1362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616"/>
                  </a:lnTo>
                  <a:cubicBezTo>
                    <a:pt x="371" y="20916"/>
                    <a:pt x="876" y="21600"/>
                    <a:pt x="1513" y="21600"/>
                  </a:cubicBezTo>
                  <a:cubicBezTo>
                    <a:pt x="2014" y="21600"/>
                    <a:pt x="6673" y="21600"/>
                    <a:pt x="8626" y="21600"/>
                  </a:cubicBezTo>
                  <a:cubicBezTo>
                    <a:pt x="9152" y="21600"/>
                    <a:pt x="9482" y="21600"/>
                    <a:pt x="9482" y="21600"/>
                  </a:cubicBezTo>
                  <a:cubicBezTo>
                    <a:pt x="12053" y="21600"/>
                    <a:pt x="19560" y="21600"/>
                    <a:pt x="20087" y="21600"/>
                  </a:cubicBezTo>
                  <a:cubicBezTo>
                    <a:pt x="20724" y="21600"/>
                    <a:pt x="21229" y="20916"/>
                    <a:pt x="21600" y="10616"/>
                  </a:cubicBezTo>
                  <a:lnTo>
                    <a:pt x="21600" y="0"/>
                  </a:lnTo>
                  <a:cubicBezTo>
                    <a:pt x="21600" y="0"/>
                    <a:pt x="0" y="0"/>
                    <a:pt x="0" y="0"/>
                  </a:cubicBezTo>
                  <a:close/>
                </a:path>
              </a:pathLst>
            </a:custGeom>
            <a:gradFill>
              <a:gsLst>
                <a:gs pos="84000">
                  <a:srgbClr val="EDEEEF"/>
                </a:gs>
                <a:gs pos="10000">
                  <a:srgbClr val="EDEEEF"/>
                </a:gs>
                <a:gs pos="0">
                  <a:srgbClr val="8B8D90"/>
                </a:gs>
                <a:gs pos="96000">
                  <a:srgbClr val="8B8D90"/>
                </a:gs>
              </a:gsLst>
              <a:lin ang="38616"/>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5" name="Shape 23">
              <a:extLst>
                <a:ext uri="{FF2B5EF4-FFF2-40B4-BE49-F238E27FC236}">
                  <a16:creationId xmlns:a16="http://schemas.microsoft.com/office/drawing/2014/main" id="{0FF68D7F-6782-49C1-97E6-62C505CBA559}"/>
                </a:ext>
              </a:extLst>
            </p:cNvPr>
            <p:cNvSpPr/>
            <p:nvPr/>
          </p:nvSpPr>
          <p:spPr>
            <a:xfrm>
              <a:off x="16040100" y="17170400"/>
              <a:ext cx="4351813" cy="91298"/>
            </a:xfrm>
            <a:custGeom>
              <a:avLst/>
              <a:gdLst/>
              <a:ahLst/>
              <a:cxnLst>
                <a:cxn ang="0">
                  <a:pos x="wd2" y="hd2"/>
                </a:cxn>
                <a:cxn ang="5400000">
                  <a:pos x="wd2" y="hd2"/>
                </a:cxn>
                <a:cxn ang="10800000">
                  <a:pos x="wd2" y="hd2"/>
                </a:cxn>
                <a:cxn ang="16200000">
                  <a:pos x="wd2" y="hd2"/>
                </a:cxn>
              </a:cxnLst>
              <a:rect l="0" t="0" r="r" b="b"/>
              <a:pathLst>
                <a:path w="21600" h="21600" extrusionOk="0">
                  <a:moveTo>
                    <a:pt x="21396" y="0"/>
                  </a:moveTo>
                  <a:cubicBezTo>
                    <a:pt x="21010" y="14111"/>
                    <a:pt x="20506" y="15298"/>
                    <a:pt x="19895" y="15298"/>
                  </a:cubicBezTo>
                  <a:lnTo>
                    <a:pt x="9509" y="15298"/>
                  </a:lnTo>
                  <a:lnTo>
                    <a:pt x="8671" y="15298"/>
                  </a:lnTo>
                  <a:lnTo>
                    <a:pt x="1705" y="15298"/>
                  </a:lnTo>
                  <a:cubicBezTo>
                    <a:pt x="1094" y="15298"/>
                    <a:pt x="590" y="14111"/>
                    <a:pt x="204" y="0"/>
                  </a:cubicBezTo>
                  <a:lnTo>
                    <a:pt x="0" y="0"/>
                  </a:lnTo>
                  <a:lnTo>
                    <a:pt x="3" y="142"/>
                  </a:lnTo>
                  <a:lnTo>
                    <a:pt x="48" y="2025"/>
                  </a:lnTo>
                  <a:cubicBezTo>
                    <a:pt x="477" y="20160"/>
                    <a:pt x="1028" y="21600"/>
                    <a:pt x="1705" y="21600"/>
                  </a:cubicBezTo>
                  <a:lnTo>
                    <a:pt x="8671" y="21600"/>
                  </a:lnTo>
                  <a:lnTo>
                    <a:pt x="9509" y="21600"/>
                  </a:lnTo>
                  <a:lnTo>
                    <a:pt x="19895" y="21600"/>
                  </a:lnTo>
                  <a:cubicBezTo>
                    <a:pt x="20572" y="21600"/>
                    <a:pt x="21124" y="20160"/>
                    <a:pt x="21552" y="2031"/>
                  </a:cubicBezTo>
                  <a:lnTo>
                    <a:pt x="21597" y="142"/>
                  </a:lnTo>
                  <a:lnTo>
                    <a:pt x="21600" y="0"/>
                  </a:lnTo>
                  <a:cubicBezTo>
                    <a:pt x="21600" y="0"/>
                    <a:pt x="21396" y="0"/>
                    <a:pt x="21396" y="0"/>
                  </a:cubicBezTo>
                  <a:close/>
                </a:path>
              </a:pathLst>
            </a:custGeom>
            <a:gradFill>
              <a:gsLst>
                <a:gs pos="0">
                  <a:srgbClr val="A4A6A9"/>
                </a:gs>
                <a:gs pos="100000">
                  <a:srgbClr val="A4A6A9"/>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6" name="Shape 24">
              <a:extLst>
                <a:ext uri="{FF2B5EF4-FFF2-40B4-BE49-F238E27FC236}">
                  <a16:creationId xmlns:a16="http://schemas.microsoft.com/office/drawing/2014/main" id="{F5C93CAB-9F33-4032-AF59-068487BA6868}"/>
                </a:ext>
              </a:extLst>
            </p:cNvPr>
            <p:cNvSpPr/>
            <p:nvPr/>
          </p:nvSpPr>
          <p:spPr>
            <a:xfrm>
              <a:off x="13893799" y="17360900"/>
              <a:ext cx="240121" cy="53272"/>
            </a:xfrm>
            <a:custGeom>
              <a:avLst/>
              <a:gdLst/>
              <a:ahLst/>
              <a:cxnLst>
                <a:cxn ang="0">
                  <a:pos x="wd2" y="hd2"/>
                </a:cxn>
                <a:cxn ang="5400000">
                  <a:pos x="wd2" y="hd2"/>
                </a:cxn>
                <a:cxn ang="10800000">
                  <a:pos x="wd2" y="hd2"/>
                </a:cxn>
                <a:cxn ang="16200000">
                  <a:pos x="wd2" y="hd2"/>
                </a:cxn>
              </a:cxnLst>
              <a:rect l="0" t="0" r="r" b="b"/>
              <a:pathLst>
                <a:path w="21317" h="21600" extrusionOk="0">
                  <a:moveTo>
                    <a:pt x="21299" y="10800"/>
                  </a:moveTo>
                  <a:cubicBezTo>
                    <a:pt x="21458" y="16769"/>
                    <a:pt x="20525" y="21600"/>
                    <a:pt x="19220" y="21600"/>
                  </a:cubicBezTo>
                  <a:lnTo>
                    <a:pt x="2668" y="21600"/>
                  </a:lnTo>
                  <a:cubicBezTo>
                    <a:pt x="1364" y="21600"/>
                    <a:pt x="177" y="16769"/>
                    <a:pt x="17" y="10800"/>
                  </a:cubicBezTo>
                  <a:lnTo>
                    <a:pt x="17" y="10800"/>
                  </a:lnTo>
                  <a:cubicBezTo>
                    <a:pt x="-142" y="4831"/>
                    <a:pt x="791" y="0"/>
                    <a:pt x="2096" y="0"/>
                  </a:cubicBezTo>
                  <a:lnTo>
                    <a:pt x="18648" y="0"/>
                  </a:lnTo>
                  <a:cubicBezTo>
                    <a:pt x="19952" y="0"/>
                    <a:pt x="21139" y="4831"/>
                    <a:pt x="21299" y="10800"/>
                  </a:cubicBezTo>
                  <a:cubicBezTo>
                    <a:pt x="21299" y="10800"/>
                    <a:pt x="21299" y="10800"/>
                    <a:pt x="21299" y="10800"/>
                  </a:cubicBezTo>
                  <a:close/>
                </a:path>
              </a:pathLst>
            </a:custGeom>
            <a:gradFill>
              <a:gsLst>
                <a:gs pos="24000">
                  <a:srgbClr val="5F6265"/>
                </a:gs>
                <a:gs pos="78000">
                  <a:srgbClr val="757677"/>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7" name="Shape 25">
              <a:extLst>
                <a:ext uri="{FF2B5EF4-FFF2-40B4-BE49-F238E27FC236}">
                  <a16:creationId xmlns:a16="http://schemas.microsoft.com/office/drawing/2014/main" id="{583D3F14-5FBE-4922-A493-785C8A5F1601}"/>
                </a:ext>
              </a:extLst>
            </p:cNvPr>
            <p:cNvSpPr/>
            <p:nvPr/>
          </p:nvSpPr>
          <p:spPr>
            <a:xfrm>
              <a:off x="22288499" y="17360900"/>
              <a:ext cx="240120" cy="53272"/>
            </a:xfrm>
            <a:custGeom>
              <a:avLst/>
              <a:gdLst/>
              <a:ahLst/>
              <a:cxnLst>
                <a:cxn ang="0">
                  <a:pos x="wd2" y="hd2"/>
                </a:cxn>
                <a:cxn ang="5400000">
                  <a:pos x="wd2" y="hd2"/>
                </a:cxn>
                <a:cxn ang="10800000">
                  <a:pos x="wd2" y="hd2"/>
                </a:cxn>
                <a:cxn ang="16200000">
                  <a:pos x="wd2" y="hd2"/>
                </a:cxn>
              </a:cxnLst>
              <a:rect l="0" t="0" r="r" b="b"/>
              <a:pathLst>
                <a:path w="21317" h="21600" extrusionOk="0">
                  <a:moveTo>
                    <a:pt x="17" y="10800"/>
                  </a:moveTo>
                  <a:cubicBezTo>
                    <a:pt x="-142" y="16769"/>
                    <a:pt x="791" y="21600"/>
                    <a:pt x="2096" y="21600"/>
                  </a:cubicBezTo>
                  <a:lnTo>
                    <a:pt x="18648" y="21600"/>
                  </a:lnTo>
                  <a:cubicBezTo>
                    <a:pt x="19952" y="21600"/>
                    <a:pt x="21139" y="16769"/>
                    <a:pt x="21299" y="10800"/>
                  </a:cubicBezTo>
                  <a:lnTo>
                    <a:pt x="21299" y="10800"/>
                  </a:lnTo>
                  <a:cubicBezTo>
                    <a:pt x="21458" y="4831"/>
                    <a:pt x="20525" y="0"/>
                    <a:pt x="19220" y="0"/>
                  </a:cubicBezTo>
                  <a:lnTo>
                    <a:pt x="2668" y="0"/>
                  </a:lnTo>
                  <a:cubicBezTo>
                    <a:pt x="1364" y="0"/>
                    <a:pt x="177" y="4831"/>
                    <a:pt x="17" y="10800"/>
                  </a:cubicBezTo>
                  <a:cubicBezTo>
                    <a:pt x="17" y="10800"/>
                    <a:pt x="17" y="10800"/>
                    <a:pt x="17" y="10800"/>
                  </a:cubicBezTo>
                  <a:close/>
                </a:path>
              </a:pathLst>
            </a:custGeom>
            <a:gradFill>
              <a:gsLst>
                <a:gs pos="18000">
                  <a:srgbClr val="5F6265"/>
                </a:gs>
                <a:gs pos="72000">
                  <a:srgbClr val="747576"/>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8" name="Shape 26">
              <a:extLst>
                <a:ext uri="{FF2B5EF4-FFF2-40B4-BE49-F238E27FC236}">
                  <a16:creationId xmlns:a16="http://schemas.microsoft.com/office/drawing/2014/main" id="{13C03719-74D6-476E-8F74-8E67B5A11200}"/>
                </a:ext>
              </a:extLst>
            </p:cNvPr>
            <p:cNvSpPr/>
            <p:nvPr/>
          </p:nvSpPr>
          <p:spPr>
            <a:xfrm>
              <a:off x="5588000" y="17132300"/>
              <a:ext cx="25393528" cy="94759"/>
            </a:xfrm>
            <a:custGeom>
              <a:avLst/>
              <a:gdLst/>
              <a:ahLst/>
              <a:cxnLst>
                <a:cxn ang="0">
                  <a:pos x="wd2" y="hd2"/>
                </a:cxn>
                <a:cxn ang="5400000">
                  <a:pos x="wd2" y="hd2"/>
                </a:cxn>
                <a:cxn ang="10800000">
                  <a:pos x="wd2" y="hd2"/>
                </a:cxn>
                <a:cxn ang="16200000">
                  <a:pos x="wd2" y="hd2"/>
                </a:cxn>
              </a:cxnLst>
              <a:rect l="0" t="0" r="r" b="b"/>
              <a:pathLst>
                <a:path w="21600" h="21600" extrusionOk="0">
                  <a:moveTo>
                    <a:pt x="8852" y="6072"/>
                  </a:moveTo>
                  <a:lnTo>
                    <a:pt x="8913" y="6072"/>
                  </a:lnTo>
                  <a:cubicBezTo>
                    <a:pt x="8980" y="20426"/>
                    <a:pt x="9067" y="21600"/>
                    <a:pt x="9174" y="21600"/>
                  </a:cubicBezTo>
                  <a:lnTo>
                    <a:pt x="10368" y="21600"/>
                  </a:lnTo>
                  <a:lnTo>
                    <a:pt x="10512" y="21600"/>
                  </a:lnTo>
                  <a:lnTo>
                    <a:pt x="12291" y="21600"/>
                  </a:lnTo>
                  <a:cubicBezTo>
                    <a:pt x="12398" y="21600"/>
                    <a:pt x="12486" y="20426"/>
                    <a:pt x="12552" y="6072"/>
                  </a:cubicBezTo>
                  <a:lnTo>
                    <a:pt x="12613" y="6072"/>
                  </a:lnTo>
                  <a:lnTo>
                    <a:pt x="21556" y="6072"/>
                  </a:lnTo>
                  <a:cubicBezTo>
                    <a:pt x="21571" y="4797"/>
                    <a:pt x="21587" y="2882"/>
                    <a:pt x="21600" y="0"/>
                  </a:cubicBezTo>
                  <a:lnTo>
                    <a:pt x="12613" y="0"/>
                  </a:lnTo>
                  <a:lnTo>
                    <a:pt x="12544" y="0"/>
                  </a:lnTo>
                  <a:cubicBezTo>
                    <a:pt x="12482" y="14527"/>
                    <a:pt x="12398" y="15528"/>
                    <a:pt x="12291" y="15528"/>
                  </a:cubicBezTo>
                  <a:cubicBezTo>
                    <a:pt x="12203" y="15528"/>
                    <a:pt x="10943" y="15528"/>
                    <a:pt x="10512" y="15528"/>
                  </a:cubicBezTo>
                  <a:cubicBezTo>
                    <a:pt x="10512" y="15528"/>
                    <a:pt x="10456" y="15528"/>
                    <a:pt x="10368" y="15528"/>
                  </a:cubicBezTo>
                  <a:cubicBezTo>
                    <a:pt x="10040" y="15528"/>
                    <a:pt x="9258" y="15528"/>
                    <a:pt x="9174" y="15528"/>
                  </a:cubicBezTo>
                  <a:cubicBezTo>
                    <a:pt x="9068" y="15528"/>
                    <a:pt x="8984" y="14527"/>
                    <a:pt x="8922" y="0"/>
                  </a:cubicBezTo>
                  <a:lnTo>
                    <a:pt x="8852" y="0"/>
                  </a:lnTo>
                  <a:lnTo>
                    <a:pt x="0" y="0"/>
                  </a:lnTo>
                  <a:cubicBezTo>
                    <a:pt x="0" y="0"/>
                    <a:pt x="16" y="3190"/>
                    <a:pt x="35" y="6072"/>
                  </a:cubicBezTo>
                  <a:cubicBezTo>
                    <a:pt x="35" y="6072"/>
                    <a:pt x="8852" y="6072"/>
                    <a:pt x="8852" y="6072"/>
                  </a:cubicBezTo>
                  <a:close/>
                </a:path>
              </a:pathLst>
            </a:custGeom>
            <a:gradFill>
              <a:gsLst>
                <a:gs pos="6000">
                  <a:srgbClr val="EFF5F1"/>
                </a:gs>
                <a:gs pos="100000">
                  <a:srgbClr val="E9EBF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9" name="Shape 27">
              <a:extLst>
                <a:ext uri="{FF2B5EF4-FFF2-40B4-BE49-F238E27FC236}">
                  <a16:creationId xmlns:a16="http://schemas.microsoft.com/office/drawing/2014/main" id="{7E5D0F64-F9A2-464E-9F86-56911A66C616}"/>
                </a:ext>
              </a:extLst>
            </p:cNvPr>
            <p:cNvSpPr/>
            <p:nvPr/>
          </p:nvSpPr>
          <p:spPr>
            <a:xfrm>
              <a:off x="18173700" y="3479800"/>
              <a:ext cx="204055" cy="2040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32000">
                  <a:srgbClr val="494949"/>
                </a:gs>
                <a:gs pos="69000">
                  <a:srgbClr val="050505"/>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30" name="Shape 28">
              <a:extLst>
                <a:ext uri="{FF2B5EF4-FFF2-40B4-BE49-F238E27FC236}">
                  <a16:creationId xmlns:a16="http://schemas.microsoft.com/office/drawing/2014/main" id="{6C6239B8-1FAE-44CF-B785-66A4CB5FD8A6}"/>
                </a:ext>
              </a:extLst>
            </p:cNvPr>
            <p:cNvSpPr/>
            <p:nvPr/>
          </p:nvSpPr>
          <p:spPr>
            <a:xfrm>
              <a:off x="18249900" y="3556000"/>
              <a:ext cx="50168" cy="5015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31" name="Shape 29">
              <a:extLst>
                <a:ext uri="{FF2B5EF4-FFF2-40B4-BE49-F238E27FC236}">
                  <a16:creationId xmlns:a16="http://schemas.microsoft.com/office/drawing/2014/main" id="{5960A544-B158-4AE3-A98F-22E7C1A9F99F}"/>
                </a:ext>
              </a:extLst>
            </p:cNvPr>
            <p:cNvSpPr/>
            <p:nvPr/>
          </p:nvSpPr>
          <p:spPr>
            <a:xfrm>
              <a:off x="17183100" y="3187700"/>
              <a:ext cx="11289657" cy="13794960"/>
            </a:xfrm>
            <a:custGeom>
              <a:avLst/>
              <a:gdLst/>
              <a:ahLst/>
              <a:cxnLst>
                <a:cxn ang="0">
                  <a:pos x="wd2" y="hd2"/>
                </a:cxn>
                <a:cxn ang="5400000">
                  <a:pos x="wd2" y="hd2"/>
                </a:cxn>
                <a:cxn ang="10800000">
                  <a:pos x="wd2" y="hd2"/>
                </a:cxn>
                <a:cxn ang="16200000">
                  <a:pos x="wd2" y="hd2"/>
                </a:cxn>
              </a:cxnLst>
              <a:rect l="0" t="0" r="r" b="b"/>
              <a:pathLst>
                <a:path w="21600" h="21600" extrusionOk="0">
                  <a:moveTo>
                    <a:pt x="21600" y="21266"/>
                  </a:moveTo>
                  <a:lnTo>
                    <a:pt x="21600" y="21236"/>
                  </a:lnTo>
                  <a:lnTo>
                    <a:pt x="21600" y="21100"/>
                  </a:lnTo>
                  <a:lnTo>
                    <a:pt x="21600" y="834"/>
                  </a:lnTo>
                  <a:cubicBezTo>
                    <a:pt x="21600" y="374"/>
                    <a:pt x="21143" y="0"/>
                    <a:pt x="20581" y="0"/>
                  </a:cubicBezTo>
                  <a:lnTo>
                    <a:pt x="14299" y="0"/>
                  </a:lnTo>
                  <a:lnTo>
                    <a:pt x="0" y="21600"/>
                  </a:lnTo>
                  <a:lnTo>
                    <a:pt x="21192" y="21600"/>
                  </a:lnTo>
                  <a:cubicBezTo>
                    <a:pt x="21417" y="21600"/>
                    <a:pt x="21600" y="21450"/>
                    <a:pt x="21600" y="21266"/>
                  </a:cubicBezTo>
                  <a:close/>
                </a:path>
              </a:pathLst>
            </a:custGeom>
            <a:gradFill>
              <a:gsLst>
                <a:gs pos="0">
                  <a:srgbClr val="FFFFFF">
                    <a:alpha val="60000"/>
                  </a:srgbClr>
                </a:gs>
                <a:gs pos="100000">
                  <a:srgbClr val="FFFFFF">
                    <a:alpha val="1000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grpSp>
      <p:sp>
        <p:nvSpPr>
          <p:cNvPr id="40" name="TextBox 39">
            <a:extLst>
              <a:ext uri="{FF2B5EF4-FFF2-40B4-BE49-F238E27FC236}">
                <a16:creationId xmlns:a16="http://schemas.microsoft.com/office/drawing/2014/main" id="{F90EA969-0ADA-4ABA-920D-4EF11FB45B8B}"/>
              </a:ext>
            </a:extLst>
          </p:cNvPr>
          <p:cNvSpPr txBox="1"/>
          <p:nvPr/>
        </p:nvSpPr>
        <p:spPr>
          <a:xfrm>
            <a:off x="7215425" y="5530025"/>
            <a:ext cx="4365388" cy="823213"/>
          </a:xfrm>
          <a:prstGeom prst="rect">
            <a:avLst/>
          </a:prstGeom>
          <a:solidFill>
            <a:schemeClr val="accent6"/>
          </a:solidFill>
          <a:ln>
            <a:noFill/>
          </a:ln>
        </p:spPr>
        <p:txBody>
          <a:bodyPr wrap="square" lIns="36000" tIns="0" rIns="36000" bIns="0" rtlCol="0" anchor="ctr" anchorCtr="1">
            <a:noAutofit/>
          </a:bodyPr>
          <a:lstStyle/>
          <a:p>
            <a:pPr>
              <a:lnSpc>
                <a:spcPct val="150000"/>
              </a:lnSpc>
            </a:pPr>
            <a:r>
              <a:rPr lang="en-US" sz="1400" dirty="0" err="1">
                <a:solidFill>
                  <a:schemeClr val="bg1"/>
                </a:solidFill>
                <a:ea typeface="Raleway" charset="0"/>
                <a:cs typeface="Raleway" charset="0"/>
              </a:rPr>
              <a:t>Fusce</a:t>
            </a:r>
            <a:r>
              <a:rPr lang="en-US" sz="1400" dirty="0">
                <a:solidFill>
                  <a:schemeClr val="bg1"/>
                </a:solidFill>
                <a:ea typeface="Raleway" charset="0"/>
                <a:cs typeface="Raleway" charset="0"/>
              </a:rPr>
              <a:t> </a:t>
            </a:r>
            <a:r>
              <a:rPr lang="en-US" sz="1400" dirty="0" err="1">
                <a:solidFill>
                  <a:schemeClr val="bg1"/>
                </a:solidFill>
                <a:ea typeface="Raleway" charset="0"/>
                <a:cs typeface="Raleway" charset="0"/>
              </a:rPr>
              <a:t>purus</a:t>
            </a:r>
            <a:r>
              <a:rPr lang="en-US" sz="1400" dirty="0">
                <a:solidFill>
                  <a:schemeClr val="bg1"/>
                </a:solidFill>
                <a:ea typeface="Raleway" charset="0"/>
                <a:cs typeface="Raleway" charset="0"/>
              </a:rPr>
              <a:t> magna, </a:t>
            </a:r>
            <a:r>
              <a:rPr lang="en-US" sz="1400" dirty="0" err="1">
                <a:solidFill>
                  <a:schemeClr val="bg1"/>
                </a:solidFill>
                <a:ea typeface="Raleway" charset="0"/>
                <a:cs typeface="Raleway" charset="0"/>
              </a:rPr>
              <a:t>fau</a:t>
            </a:r>
            <a:r>
              <a:rPr lang="en-US" sz="1400" dirty="0">
                <a:solidFill>
                  <a:schemeClr val="bg1"/>
                </a:solidFill>
                <a:ea typeface="Raleway" charset="0"/>
                <a:cs typeface="Raleway" charset="0"/>
              </a:rPr>
              <a:t> </a:t>
            </a:r>
            <a:r>
              <a:rPr lang="en-US" sz="1400" dirty="0" err="1">
                <a:solidFill>
                  <a:schemeClr val="bg1"/>
                </a:solidFill>
                <a:ea typeface="Raleway" charset="0"/>
                <a:cs typeface="Raleway" charset="0"/>
              </a:rPr>
              <a:t>cibus</a:t>
            </a:r>
            <a:r>
              <a:rPr lang="en-US" sz="1400" dirty="0">
                <a:solidFill>
                  <a:schemeClr val="bg1"/>
                </a:solidFill>
                <a:ea typeface="Raleway" charset="0"/>
                <a:cs typeface="Raleway" charset="0"/>
              </a:rPr>
              <a:t> id </a:t>
            </a:r>
            <a:r>
              <a:rPr lang="en-US" sz="1400" dirty="0" err="1">
                <a:solidFill>
                  <a:schemeClr val="bg1"/>
                </a:solidFill>
                <a:ea typeface="Raleway" charset="0"/>
                <a:cs typeface="Raleway" charset="0"/>
              </a:rPr>
              <a:t>purus</a:t>
            </a:r>
            <a:r>
              <a:rPr lang="en-US" sz="1400" dirty="0">
                <a:solidFill>
                  <a:schemeClr val="bg1"/>
                </a:solidFill>
                <a:ea typeface="Raleway" charset="0"/>
                <a:cs typeface="Raleway" charset="0"/>
              </a:rPr>
              <a:t> vel, </a:t>
            </a:r>
            <a:r>
              <a:rPr lang="en-US" sz="1400" dirty="0" err="1">
                <a:solidFill>
                  <a:schemeClr val="bg1"/>
                </a:solidFill>
                <a:ea typeface="Raleway" charset="0"/>
                <a:cs typeface="Raleway" charset="0"/>
              </a:rPr>
              <a:t>iaculis</a:t>
            </a:r>
            <a:r>
              <a:rPr lang="en-US" sz="1400" dirty="0">
                <a:solidFill>
                  <a:schemeClr val="bg1"/>
                </a:solidFill>
                <a:ea typeface="Raleway" charset="0"/>
                <a:cs typeface="Raleway" charset="0"/>
              </a:rPr>
              <a:t> gravida sem. Nam vitae facilis</a:t>
            </a:r>
          </a:p>
        </p:txBody>
      </p:sp>
      <p:sp>
        <p:nvSpPr>
          <p:cNvPr id="42" name="Text Placeholder 18">
            <a:extLst>
              <a:ext uri="{FF2B5EF4-FFF2-40B4-BE49-F238E27FC236}">
                <a16:creationId xmlns:a16="http://schemas.microsoft.com/office/drawing/2014/main" id="{A1AF7471-6650-4D0D-BCD1-346B1BD44B76}"/>
              </a:ext>
            </a:extLst>
          </p:cNvPr>
          <p:cNvSpPr txBox="1">
            <a:spLocks/>
          </p:cNvSpPr>
          <p:nvPr/>
        </p:nvSpPr>
        <p:spPr>
          <a:xfrm>
            <a:off x="7215425" y="4789074"/>
            <a:ext cx="3759137" cy="612475"/>
          </a:xfrm>
          <a:prstGeom prst="rect">
            <a:avLst/>
          </a:prstGeom>
        </p:spPr>
        <p:txBody>
          <a:bodyPr wrap="square" lIns="0" tIns="0" rIns="0" bIns="0">
            <a:spAutoFit/>
          </a:bodyPr>
          <a:lstStyle>
            <a:lvl1pPr indent="0">
              <a:lnSpc>
                <a:spcPct val="150000"/>
              </a:lnSpc>
              <a:spcBef>
                <a:spcPts val="1000"/>
              </a:spcBef>
              <a:buFont typeface="Arial" panose="020B0604020202020204" pitchFamily="34" charset="0"/>
              <a:buNone/>
              <a:defRPr lang="en-US" sz="1400" b="0" i="0" smtClean="0">
                <a:solidFill>
                  <a:schemeClr val="tx1">
                    <a:lumMod val="50000"/>
                    <a:lumOff val="50000"/>
                  </a:schemeClr>
                </a:solidFill>
                <a:effectLst/>
              </a:defRPr>
            </a:lvl1pPr>
            <a:lvl2pPr indent="0">
              <a:lnSpc>
                <a:spcPct val="90000"/>
              </a:lnSpc>
              <a:spcBef>
                <a:spcPts val="500"/>
              </a:spcBef>
              <a:buFont typeface="Arial" panose="020B0604020202020204" pitchFamily="34" charset="0"/>
              <a:buNone/>
              <a:defRPr sz="2400">
                <a:latin typeface="+mj-lt"/>
              </a:defRPr>
            </a:lvl2pPr>
            <a:lvl3pPr indent="0">
              <a:lnSpc>
                <a:spcPct val="90000"/>
              </a:lnSpc>
              <a:spcBef>
                <a:spcPts val="500"/>
              </a:spcBef>
              <a:buFont typeface="Arial" panose="020B0604020202020204" pitchFamily="34" charset="0"/>
              <a:buNone/>
              <a:defRPr sz="2400">
                <a:latin typeface="+mj-lt"/>
              </a:defRPr>
            </a:lvl3pPr>
            <a:lvl4pPr indent="0">
              <a:lnSpc>
                <a:spcPct val="90000"/>
              </a:lnSpc>
              <a:spcBef>
                <a:spcPts val="500"/>
              </a:spcBef>
              <a:buFont typeface="Arial" panose="020B0604020202020204" pitchFamily="34" charset="0"/>
              <a:buNone/>
              <a:defRPr sz="2400">
                <a:latin typeface="+mj-lt"/>
              </a:defRPr>
            </a:lvl4pPr>
            <a:lvl5pPr indent="0">
              <a:lnSpc>
                <a:spcPct val="90000"/>
              </a:lnSpc>
              <a:spcBef>
                <a:spcPts val="500"/>
              </a:spcBef>
              <a:buFont typeface="Arial" panose="020B0604020202020204" pitchFamily="34" charset="0"/>
              <a:buNone/>
              <a:defRPr sz="2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bg1"/>
                </a:solidFill>
              </a:rPr>
              <a:t>Lorem ipsum dolor sit amet, consectetur adipiscing elit. </a:t>
            </a:r>
          </a:p>
        </p:txBody>
      </p:sp>
      <p:sp>
        <p:nvSpPr>
          <p:cNvPr id="44" name="Oval 43">
            <a:extLst>
              <a:ext uri="{FF2B5EF4-FFF2-40B4-BE49-F238E27FC236}">
                <a16:creationId xmlns:a16="http://schemas.microsoft.com/office/drawing/2014/main" id="{DBFFCE53-F1EE-43A7-8C29-C4C6AE3AC28C}"/>
              </a:ext>
            </a:extLst>
          </p:cNvPr>
          <p:cNvSpPr/>
          <p:nvPr/>
        </p:nvSpPr>
        <p:spPr bwMode="auto">
          <a:xfrm>
            <a:off x="6497964" y="4868351"/>
            <a:ext cx="408940" cy="408940"/>
          </a:xfrm>
          <a:prstGeom prst="ellipse">
            <a:avLst/>
          </a:prstGeom>
          <a:solidFill>
            <a:schemeClr val="accent2"/>
          </a:solidFill>
          <a:ln>
            <a:noFill/>
          </a:ln>
        </p:spPr>
        <p:txBody>
          <a:bodyPr vert="horz" wrap="square" lIns="121920" tIns="60960" rIns="121920" bIns="60960" numCol="1" rtlCol="0" anchor="ctr" anchorCtr="0" compatLnSpc="1">
            <a:prstTxWarp prst="textNoShape">
              <a:avLst/>
            </a:prstTxWarp>
          </a:bodyPr>
          <a:lstStyle/>
          <a:p>
            <a:pPr algn="ctr"/>
            <a:r>
              <a:rPr lang="en-US" sz="1400" dirty="0">
                <a:solidFill>
                  <a:schemeClr val="bg1"/>
                </a:solidFill>
                <a:ea typeface="Raleway" charset="0"/>
                <a:cs typeface="Raleway" charset="0"/>
              </a:rPr>
              <a:t>1</a:t>
            </a:r>
          </a:p>
        </p:txBody>
      </p:sp>
      <p:grpSp>
        <p:nvGrpSpPr>
          <p:cNvPr id="49" name="Group 48">
            <a:extLst>
              <a:ext uri="{FF2B5EF4-FFF2-40B4-BE49-F238E27FC236}">
                <a16:creationId xmlns:a16="http://schemas.microsoft.com/office/drawing/2014/main" id="{5E9A2D2A-74D4-4C24-B7A6-A45DE391457C}"/>
              </a:ext>
            </a:extLst>
          </p:cNvPr>
          <p:cNvGrpSpPr/>
          <p:nvPr/>
        </p:nvGrpSpPr>
        <p:grpSpPr>
          <a:xfrm rot="5400000">
            <a:off x="956581" y="4922636"/>
            <a:ext cx="972921" cy="2918764"/>
            <a:chOff x="970866" y="-18523"/>
            <a:chExt cx="972921" cy="2918764"/>
          </a:xfrm>
        </p:grpSpPr>
        <p:sp>
          <p:nvSpPr>
            <p:cNvPr id="50" name="Freeform: Shape 49">
              <a:extLst>
                <a:ext uri="{FF2B5EF4-FFF2-40B4-BE49-F238E27FC236}">
                  <a16:creationId xmlns:a16="http://schemas.microsoft.com/office/drawing/2014/main" id="{E4594F30-12E4-40E0-A507-23EEB4F4BF2D}"/>
                </a:ext>
              </a:extLst>
            </p:cNvPr>
            <p:cNvSpPr/>
            <p:nvPr/>
          </p:nvSpPr>
          <p:spPr>
            <a:xfrm rot="16200000" flipH="1">
              <a:off x="970866" y="1927320"/>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678B1380-8C24-4B75-BC3D-1E42CE7FA064}"/>
                </a:ext>
              </a:extLst>
            </p:cNvPr>
            <p:cNvSpPr/>
            <p:nvPr/>
          </p:nvSpPr>
          <p:spPr>
            <a:xfrm rot="16200000" flipH="1">
              <a:off x="970866" y="954399"/>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6"/>
            </a:solidFill>
            <a:ln w="3048"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68740558-D6D1-48FF-B9F6-B9CFC9A9D8E9}"/>
                </a:ext>
              </a:extLst>
            </p:cNvPr>
            <p:cNvSpPr/>
            <p:nvPr/>
          </p:nvSpPr>
          <p:spPr>
            <a:xfrm rot="16200000" flipH="1">
              <a:off x="970866" y="-18523"/>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4"/>
            </a:solidFill>
            <a:ln w="3048" cap="flat">
              <a:noFill/>
              <a:prstDash val="solid"/>
              <a:miter/>
            </a:ln>
          </p:spPr>
          <p:txBody>
            <a:bodyPr rtlCol="0" anchor="ctr"/>
            <a:lstStyle/>
            <a:p>
              <a:endParaRPr lang="en-US" dirty="0"/>
            </a:p>
          </p:txBody>
        </p:sp>
      </p:grpSp>
      <p:pic>
        <p:nvPicPr>
          <p:cNvPr id="35" name="Picture Placeholder 34" descr="Application&#10;&#10;Description automatically generated with medium confidence">
            <a:extLst>
              <a:ext uri="{FF2B5EF4-FFF2-40B4-BE49-F238E27FC236}">
                <a16:creationId xmlns:a16="http://schemas.microsoft.com/office/drawing/2014/main" id="{4C978AE9-D985-4F69-87E6-AC483B7366D7}"/>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17316" b="17316"/>
          <a:stretch>
            <a:fillRect/>
          </a:stretch>
        </p:blipFill>
        <p:spPr/>
      </p:pic>
    </p:spTree>
    <p:extLst>
      <p:ext uri="{BB962C8B-B14F-4D97-AF65-F5344CB8AC3E}">
        <p14:creationId xmlns:p14="http://schemas.microsoft.com/office/powerpoint/2010/main" val="150026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9ABFA8-A888-4BAF-B08B-8582DF7AEC63}"/>
              </a:ext>
            </a:extLst>
          </p:cNvPr>
          <p:cNvSpPr/>
          <p:nvPr/>
        </p:nvSpPr>
        <p:spPr>
          <a:xfrm>
            <a:off x="6473704" y="0"/>
            <a:ext cx="57315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14" name="Group 113">
            <a:extLst>
              <a:ext uri="{FF2B5EF4-FFF2-40B4-BE49-F238E27FC236}">
                <a16:creationId xmlns:a16="http://schemas.microsoft.com/office/drawing/2014/main" id="{C08D0DBE-13BD-4842-816E-31605C07B965}"/>
              </a:ext>
            </a:extLst>
          </p:cNvPr>
          <p:cNvGrpSpPr/>
          <p:nvPr/>
        </p:nvGrpSpPr>
        <p:grpSpPr>
          <a:xfrm>
            <a:off x="6471697" y="-820615"/>
            <a:ext cx="6099790" cy="7781797"/>
            <a:chOff x="6471697" y="-820615"/>
            <a:chExt cx="6099790" cy="7781797"/>
          </a:xfrm>
        </p:grpSpPr>
        <p:sp>
          <p:nvSpPr>
            <p:cNvPr id="15" name="Freeform: Shape 14">
              <a:extLst>
                <a:ext uri="{FF2B5EF4-FFF2-40B4-BE49-F238E27FC236}">
                  <a16:creationId xmlns:a16="http://schemas.microsoft.com/office/drawing/2014/main" id="{A36344AA-AD45-45E8-B0E0-155C31910E0A}"/>
                </a:ext>
              </a:extLst>
            </p:cNvPr>
            <p:cNvSpPr/>
            <p:nvPr/>
          </p:nvSpPr>
          <p:spPr>
            <a:xfrm rot="5400000">
              <a:off x="8505630" y="5839450"/>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BDC9414-36C3-4CA8-B223-B4A6ED47EEB7}"/>
                </a:ext>
              </a:extLst>
            </p:cNvPr>
            <p:cNvSpPr/>
            <p:nvPr/>
          </p:nvSpPr>
          <p:spPr>
            <a:xfrm rot="5400000">
              <a:off x="6471698" y="5839450"/>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2C5719E-B4A8-41C3-BCB7-4A9783FE5E1E}"/>
                </a:ext>
              </a:extLst>
            </p:cNvPr>
            <p:cNvSpPr/>
            <p:nvPr/>
          </p:nvSpPr>
          <p:spPr>
            <a:xfrm rot="5400000">
              <a:off x="7488665" y="5839450"/>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3CD5FB9-9B0F-4BFB-9F6B-979682DCB8A3}"/>
                </a:ext>
              </a:extLst>
            </p:cNvPr>
            <p:cNvSpPr/>
            <p:nvPr/>
          </p:nvSpPr>
          <p:spPr>
            <a:xfrm rot="5400000">
              <a:off x="6471698" y="2788551"/>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A9D4A0B-A801-4C0A-A764-23FCD6A8F83F}"/>
                </a:ext>
              </a:extLst>
            </p:cNvPr>
            <p:cNvSpPr/>
            <p:nvPr/>
          </p:nvSpPr>
          <p:spPr>
            <a:xfrm rot="5400000">
              <a:off x="7488665" y="2788582"/>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41ADCA0-64E9-450E-B0A3-9501748222DD}"/>
                </a:ext>
              </a:extLst>
            </p:cNvPr>
            <p:cNvSpPr/>
            <p:nvPr/>
          </p:nvSpPr>
          <p:spPr>
            <a:xfrm rot="5400000">
              <a:off x="9518583" y="5839450"/>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A557FF2-A167-4F88-A3F4-0920554708BD}"/>
                </a:ext>
              </a:extLst>
            </p:cNvPr>
            <p:cNvSpPr/>
            <p:nvPr/>
          </p:nvSpPr>
          <p:spPr>
            <a:xfrm rot="5400000">
              <a:off x="7488665" y="3805517"/>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2D310BC-93EE-4EAB-BC5D-A28D290A3C64}"/>
                </a:ext>
              </a:extLst>
            </p:cNvPr>
            <p:cNvSpPr/>
            <p:nvPr/>
          </p:nvSpPr>
          <p:spPr>
            <a:xfrm rot="5400000">
              <a:off x="6471698" y="4822484"/>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3334957-21C1-4E73-A0CF-E58AA2B7F43D}"/>
                </a:ext>
              </a:extLst>
            </p:cNvPr>
            <p:cNvSpPr/>
            <p:nvPr/>
          </p:nvSpPr>
          <p:spPr>
            <a:xfrm rot="5400000">
              <a:off x="7488665" y="4822484"/>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DB2EEC7-00EB-4DCC-BF4F-48DE8644D9EB}"/>
                </a:ext>
              </a:extLst>
            </p:cNvPr>
            <p:cNvSpPr/>
            <p:nvPr/>
          </p:nvSpPr>
          <p:spPr>
            <a:xfrm rot="5400000">
              <a:off x="6471697" y="3805517"/>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C1F418F-890D-4925-AE92-B34E6C15B2D8}"/>
                </a:ext>
              </a:extLst>
            </p:cNvPr>
            <p:cNvSpPr/>
            <p:nvPr/>
          </p:nvSpPr>
          <p:spPr>
            <a:xfrm rot="5400000">
              <a:off x="6471698" y="1771584"/>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E625995-E8C7-44ED-882B-E91E798E1965}"/>
                </a:ext>
              </a:extLst>
            </p:cNvPr>
            <p:cNvSpPr/>
            <p:nvPr/>
          </p:nvSpPr>
          <p:spPr>
            <a:xfrm rot="16200000">
              <a:off x="7486657" y="983976"/>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82CA403-2D21-41E5-8D40-F579E7D83FCD}"/>
                </a:ext>
              </a:extLst>
            </p:cNvPr>
            <p:cNvSpPr/>
            <p:nvPr/>
          </p:nvSpPr>
          <p:spPr>
            <a:xfrm rot="16200000">
              <a:off x="9520590" y="983976"/>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EB2073D-130C-4FFF-ABD4-F107E47578DE}"/>
                </a:ext>
              </a:extLst>
            </p:cNvPr>
            <p:cNvSpPr/>
            <p:nvPr/>
          </p:nvSpPr>
          <p:spPr>
            <a:xfrm rot="16200000">
              <a:off x="8503622" y="983976"/>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72A853C-3084-43D1-B879-CB7E9E43CE9C}"/>
                </a:ext>
              </a:extLst>
            </p:cNvPr>
            <p:cNvSpPr/>
            <p:nvPr/>
          </p:nvSpPr>
          <p:spPr>
            <a:xfrm rot="16200000">
              <a:off x="9520590" y="4034875"/>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17CA5B7-6BC7-4C55-80C1-419D09D2CE04}"/>
                </a:ext>
              </a:extLst>
            </p:cNvPr>
            <p:cNvSpPr/>
            <p:nvPr/>
          </p:nvSpPr>
          <p:spPr>
            <a:xfrm rot="16200000">
              <a:off x="8503622" y="4034844"/>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300C64B-0185-4413-880B-7FF8DE2E8795}"/>
                </a:ext>
              </a:extLst>
            </p:cNvPr>
            <p:cNvSpPr/>
            <p:nvPr/>
          </p:nvSpPr>
          <p:spPr>
            <a:xfrm rot="16200000">
              <a:off x="6473705" y="983976"/>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A2C3502-9A3B-4FC1-9067-1DA376107FCE}"/>
                </a:ext>
              </a:extLst>
            </p:cNvPr>
            <p:cNvSpPr/>
            <p:nvPr/>
          </p:nvSpPr>
          <p:spPr>
            <a:xfrm rot="16200000">
              <a:off x="8503621" y="301790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DF20A8F-7563-4A75-8203-AD77E6893F56}"/>
                </a:ext>
              </a:extLst>
            </p:cNvPr>
            <p:cNvSpPr/>
            <p:nvPr/>
          </p:nvSpPr>
          <p:spPr>
            <a:xfrm rot="16200000">
              <a:off x="9520590" y="2000941"/>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A8F83DB-B2FC-4533-B5C0-A8A17284411F}"/>
                </a:ext>
              </a:extLst>
            </p:cNvPr>
            <p:cNvSpPr/>
            <p:nvPr/>
          </p:nvSpPr>
          <p:spPr>
            <a:xfrm rot="16200000">
              <a:off x="8503622" y="2000941"/>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8D81839-BE15-4271-B920-FB7B47854C84}"/>
                </a:ext>
              </a:extLst>
            </p:cNvPr>
            <p:cNvSpPr/>
            <p:nvPr/>
          </p:nvSpPr>
          <p:spPr>
            <a:xfrm rot="16200000">
              <a:off x="9520590" y="301790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FF1D6D0-8AE1-4B89-8165-E962348EBE1B}"/>
                </a:ext>
              </a:extLst>
            </p:cNvPr>
            <p:cNvSpPr/>
            <p:nvPr/>
          </p:nvSpPr>
          <p:spPr>
            <a:xfrm rot="16200000">
              <a:off x="9520590" y="5051842"/>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5788D0F-5D75-4E16-A71E-34E8C133A77C}"/>
                </a:ext>
              </a:extLst>
            </p:cNvPr>
            <p:cNvSpPr/>
            <p:nvPr/>
          </p:nvSpPr>
          <p:spPr>
            <a:xfrm rot="5400000">
              <a:off x="8505631" y="-33007"/>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E3BC9445-FC01-4053-B920-0229EC5E741D}"/>
                </a:ext>
              </a:extLst>
            </p:cNvPr>
            <p:cNvSpPr/>
            <p:nvPr/>
          </p:nvSpPr>
          <p:spPr>
            <a:xfrm rot="5400000">
              <a:off x="6471699" y="-33007"/>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9EA298B-4ED6-478F-8BF5-32ADCE15014B}"/>
                </a:ext>
              </a:extLst>
            </p:cNvPr>
            <p:cNvSpPr/>
            <p:nvPr/>
          </p:nvSpPr>
          <p:spPr>
            <a:xfrm rot="5400000">
              <a:off x="7488666" y="-33007"/>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CF08EBC-FE8F-4AA7-857C-DF3809C3E680}"/>
                </a:ext>
              </a:extLst>
            </p:cNvPr>
            <p:cNvSpPr/>
            <p:nvPr/>
          </p:nvSpPr>
          <p:spPr>
            <a:xfrm rot="5400000">
              <a:off x="9518584" y="-33007"/>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D93064A-4002-4E67-9D3A-F7CCA19D7D03}"/>
                </a:ext>
              </a:extLst>
            </p:cNvPr>
            <p:cNvSpPr/>
            <p:nvPr/>
          </p:nvSpPr>
          <p:spPr>
            <a:xfrm rot="5400000">
              <a:off x="10532539" y="5051842"/>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4D8B5D2-64FF-477E-9179-6C213DF75F6E}"/>
                </a:ext>
              </a:extLst>
            </p:cNvPr>
            <p:cNvSpPr/>
            <p:nvPr/>
          </p:nvSpPr>
          <p:spPr>
            <a:xfrm rot="5400000">
              <a:off x="11549505" y="5051842"/>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E138087-2851-44AC-8470-F34F0BF858FB}"/>
                </a:ext>
              </a:extLst>
            </p:cNvPr>
            <p:cNvSpPr/>
            <p:nvPr/>
          </p:nvSpPr>
          <p:spPr>
            <a:xfrm rot="5400000">
              <a:off x="10532539" y="2000942"/>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1022C23-5655-4A3B-A91C-6ECCF15E6AFB}"/>
                </a:ext>
              </a:extLst>
            </p:cNvPr>
            <p:cNvSpPr/>
            <p:nvPr/>
          </p:nvSpPr>
          <p:spPr>
            <a:xfrm rot="5400000">
              <a:off x="11549505" y="2000973"/>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855258FA-4E80-4D31-8F4D-5F0457D3EEA4}"/>
                </a:ext>
              </a:extLst>
            </p:cNvPr>
            <p:cNvSpPr/>
            <p:nvPr/>
          </p:nvSpPr>
          <p:spPr>
            <a:xfrm rot="5400000">
              <a:off x="11549505" y="301790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E8C0648-45DF-49D6-AF2A-519B2E2AF33E}"/>
                </a:ext>
              </a:extLst>
            </p:cNvPr>
            <p:cNvSpPr/>
            <p:nvPr/>
          </p:nvSpPr>
          <p:spPr>
            <a:xfrm rot="5400000">
              <a:off x="10532539" y="4034875"/>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7E59AD4-01F9-4519-B129-95CA3DE04650}"/>
                </a:ext>
              </a:extLst>
            </p:cNvPr>
            <p:cNvSpPr/>
            <p:nvPr/>
          </p:nvSpPr>
          <p:spPr>
            <a:xfrm rot="5400000">
              <a:off x="11549505" y="4034875"/>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12C976D-774F-48B5-B97D-DC7C15CACB3C}"/>
                </a:ext>
              </a:extLst>
            </p:cNvPr>
            <p:cNvSpPr/>
            <p:nvPr/>
          </p:nvSpPr>
          <p:spPr>
            <a:xfrm rot="5400000">
              <a:off x="10532538" y="301790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C2C60BBF-00A1-4A6E-BC79-CBE2E46CAAD7}"/>
                </a:ext>
              </a:extLst>
            </p:cNvPr>
            <p:cNvSpPr/>
            <p:nvPr/>
          </p:nvSpPr>
          <p:spPr>
            <a:xfrm rot="5400000">
              <a:off x="10538656" y="983976"/>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9FBFA21-E8FA-493F-8D0D-577EA3A74A86}"/>
                </a:ext>
              </a:extLst>
            </p:cNvPr>
            <p:cNvSpPr/>
            <p:nvPr/>
          </p:nvSpPr>
          <p:spPr>
            <a:xfrm rot="16200000">
              <a:off x="11547497" y="196368"/>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10000"/>
              </a:schemeClr>
            </a:solidFill>
            <a:ln w="3048"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A711C195-C7E0-433E-8D20-760D1A651825}"/>
                </a:ext>
              </a:extLst>
            </p:cNvPr>
            <p:cNvSpPr/>
            <p:nvPr/>
          </p:nvSpPr>
          <p:spPr>
            <a:xfrm rot="16200000">
              <a:off x="10534546" y="196368"/>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086F383A-C9BD-423D-9FDA-707E53E43E7D}"/>
                </a:ext>
              </a:extLst>
            </p:cNvPr>
            <p:cNvSpPr/>
            <p:nvPr/>
          </p:nvSpPr>
          <p:spPr>
            <a:xfrm rot="5400000">
              <a:off x="10532540" y="-820615"/>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BEF0A4C-16FF-49DD-803C-3C3B0B983827}"/>
                </a:ext>
              </a:extLst>
            </p:cNvPr>
            <p:cNvSpPr/>
            <p:nvPr/>
          </p:nvSpPr>
          <p:spPr>
            <a:xfrm rot="5400000">
              <a:off x="11549506" y="-820615"/>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C7C61423-202D-489C-8F4A-D7A29AC8DED0}"/>
                </a:ext>
              </a:extLst>
            </p:cNvPr>
            <p:cNvSpPr/>
            <p:nvPr/>
          </p:nvSpPr>
          <p:spPr>
            <a:xfrm rot="5400000">
              <a:off x="10537554" y="5944217"/>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4683EBBB-2993-4EE0-B672-BC2CDE392139}"/>
                </a:ext>
              </a:extLst>
            </p:cNvPr>
            <p:cNvSpPr/>
            <p:nvPr/>
          </p:nvSpPr>
          <p:spPr>
            <a:xfrm rot="5400000">
              <a:off x="11554521" y="5944217"/>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grpSp>
      <p:sp>
        <p:nvSpPr>
          <p:cNvPr id="21" name="Rounded Rectangle 85">
            <a:extLst>
              <a:ext uri="{FF2B5EF4-FFF2-40B4-BE49-F238E27FC236}">
                <a16:creationId xmlns:a16="http://schemas.microsoft.com/office/drawing/2014/main" id="{34F8970B-96EC-4526-A8B9-2F97E02D5312}"/>
              </a:ext>
            </a:extLst>
          </p:cNvPr>
          <p:cNvSpPr/>
          <p:nvPr/>
        </p:nvSpPr>
        <p:spPr>
          <a:xfrm>
            <a:off x="7236519" y="3737605"/>
            <a:ext cx="864147" cy="8555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6">
            <a:extLst>
              <a:ext uri="{FF2B5EF4-FFF2-40B4-BE49-F238E27FC236}">
                <a16:creationId xmlns:a16="http://schemas.microsoft.com/office/drawing/2014/main" id="{2D7BF8BB-DF9E-401D-A4C1-21C63DAEF68A}"/>
              </a:ext>
            </a:extLst>
          </p:cNvPr>
          <p:cNvSpPr>
            <a:spLocks/>
          </p:cNvSpPr>
          <p:nvPr/>
        </p:nvSpPr>
        <p:spPr bwMode="auto">
          <a:xfrm>
            <a:off x="7490571" y="4020698"/>
            <a:ext cx="356041" cy="289334"/>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40" name="Rounded Rectangle 85">
            <a:extLst>
              <a:ext uri="{FF2B5EF4-FFF2-40B4-BE49-F238E27FC236}">
                <a16:creationId xmlns:a16="http://schemas.microsoft.com/office/drawing/2014/main" id="{9AF07FAE-1148-4B40-A183-75EC17D7B093}"/>
              </a:ext>
            </a:extLst>
          </p:cNvPr>
          <p:cNvSpPr/>
          <p:nvPr/>
        </p:nvSpPr>
        <p:spPr>
          <a:xfrm>
            <a:off x="8354718" y="3737605"/>
            <a:ext cx="864147" cy="8555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85">
            <a:extLst>
              <a:ext uri="{FF2B5EF4-FFF2-40B4-BE49-F238E27FC236}">
                <a16:creationId xmlns:a16="http://schemas.microsoft.com/office/drawing/2014/main" id="{E277EA91-54DB-47B9-94CB-10590E86D4F7}"/>
              </a:ext>
            </a:extLst>
          </p:cNvPr>
          <p:cNvSpPr/>
          <p:nvPr/>
        </p:nvSpPr>
        <p:spPr>
          <a:xfrm>
            <a:off x="9472917" y="3741305"/>
            <a:ext cx="864147" cy="8555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85">
            <a:extLst>
              <a:ext uri="{FF2B5EF4-FFF2-40B4-BE49-F238E27FC236}">
                <a16:creationId xmlns:a16="http://schemas.microsoft.com/office/drawing/2014/main" id="{774F23E1-AD0E-44D1-B398-C267ECAE52FC}"/>
              </a:ext>
            </a:extLst>
          </p:cNvPr>
          <p:cNvSpPr/>
          <p:nvPr/>
        </p:nvSpPr>
        <p:spPr>
          <a:xfrm>
            <a:off x="10591116" y="3741305"/>
            <a:ext cx="864147" cy="8555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3">
            <a:extLst>
              <a:ext uri="{FF2B5EF4-FFF2-40B4-BE49-F238E27FC236}">
                <a16:creationId xmlns:a16="http://schemas.microsoft.com/office/drawing/2014/main" id="{4A530B19-AB14-4ABB-B0F2-184878F7994A}"/>
              </a:ext>
            </a:extLst>
          </p:cNvPr>
          <p:cNvSpPr>
            <a:spLocks/>
          </p:cNvSpPr>
          <p:nvPr/>
        </p:nvSpPr>
        <p:spPr bwMode="auto">
          <a:xfrm>
            <a:off x="8644769" y="4020699"/>
            <a:ext cx="284042" cy="284373"/>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id-ID" sz="1799"/>
          </a:p>
        </p:txBody>
      </p:sp>
      <p:sp>
        <p:nvSpPr>
          <p:cNvPr id="39" name="Freeform 9">
            <a:extLst>
              <a:ext uri="{FF2B5EF4-FFF2-40B4-BE49-F238E27FC236}">
                <a16:creationId xmlns:a16="http://schemas.microsoft.com/office/drawing/2014/main" id="{5992D2B0-F3AC-4658-9356-CC277AAD4CE8}"/>
              </a:ext>
            </a:extLst>
          </p:cNvPr>
          <p:cNvSpPr>
            <a:spLocks noEditPoints="1"/>
          </p:cNvSpPr>
          <p:nvPr/>
        </p:nvSpPr>
        <p:spPr bwMode="auto">
          <a:xfrm>
            <a:off x="9756728" y="4009823"/>
            <a:ext cx="294905" cy="295249"/>
          </a:xfrm>
          <a:custGeom>
            <a:avLst/>
            <a:gdLst>
              <a:gd name="T0" fmla="*/ 333 w 360"/>
              <a:gd name="T1" fmla="*/ 0 h 360"/>
              <a:gd name="T2" fmla="*/ 26 w 360"/>
              <a:gd name="T3" fmla="*/ 0 h 360"/>
              <a:gd name="T4" fmla="*/ 0 w 360"/>
              <a:gd name="T5" fmla="*/ 25 h 360"/>
              <a:gd name="T6" fmla="*/ 0 w 360"/>
              <a:gd name="T7" fmla="*/ 334 h 360"/>
              <a:gd name="T8" fmla="*/ 26 w 360"/>
              <a:gd name="T9" fmla="*/ 360 h 360"/>
              <a:gd name="T10" fmla="*/ 333 w 360"/>
              <a:gd name="T11" fmla="*/ 360 h 360"/>
              <a:gd name="T12" fmla="*/ 360 w 360"/>
              <a:gd name="T13" fmla="*/ 334 h 360"/>
              <a:gd name="T14" fmla="*/ 360 w 360"/>
              <a:gd name="T15" fmla="*/ 25 h 360"/>
              <a:gd name="T16" fmla="*/ 333 w 360"/>
              <a:gd name="T17" fmla="*/ 0 h 360"/>
              <a:gd name="T18" fmla="*/ 109 w 360"/>
              <a:gd name="T19" fmla="*/ 301 h 360"/>
              <a:gd name="T20" fmla="*/ 54 w 360"/>
              <a:gd name="T21" fmla="*/ 301 h 360"/>
              <a:gd name="T22" fmla="*/ 54 w 360"/>
              <a:gd name="T23" fmla="*/ 138 h 360"/>
              <a:gd name="T24" fmla="*/ 109 w 360"/>
              <a:gd name="T25" fmla="*/ 138 h 360"/>
              <a:gd name="T26" fmla="*/ 109 w 360"/>
              <a:gd name="T27" fmla="*/ 301 h 360"/>
              <a:gd name="T28" fmla="*/ 82 w 360"/>
              <a:gd name="T29" fmla="*/ 116 h 360"/>
              <a:gd name="T30" fmla="*/ 81 w 360"/>
              <a:gd name="T31" fmla="*/ 116 h 360"/>
              <a:gd name="T32" fmla="*/ 51 w 360"/>
              <a:gd name="T33" fmla="*/ 88 h 360"/>
              <a:gd name="T34" fmla="*/ 82 w 360"/>
              <a:gd name="T35" fmla="*/ 60 h 360"/>
              <a:gd name="T36" fmla="*/ 112 w 360"/>
              <a:gd name="T37" fmla="*/ 88 h 360"/>
              <a:gd name="T38" fmla="*/ 82 w 360"/>
              <a:gd name="T39" fmla="*/ 116 h 360"/>
              <a:gd name="T40" fmla="*/ 305 w 360"/>
              <a:gd name="T41" fmla="*/ 301 h 360"/>
              <a:gd name="T42" fmla="*/ 251 w 360"/>
              <a:gd name="T43" fmla="*/ 301 h 360"/>
              <a:gd name="T44" fmla="*/ 251 w 360"/>
              <a:gd name="T45" fmla="*/ 214 h 360"/>
              <a:gd name="T46" fmla="*/ 223 w 360"/>
              <a:gd name="T47" fmla="*/ 177 h 360"/>
              <a:gd name="T48" fmla="*/ 195 w 360"/>
              <a:gd name="T49" fmla="*/ 197 h 360"/>
              <a:gd name="T50" fmla="*/ 193 w 360"/>
              <a:gd name="T51" fmla="*/ 210 h 360"/>
              <a:gd name="T52" fmla="*/ 193 w 360"/>
              <a:gd name="T53" fmla="*/ 301 h 360"/>
              <a:gd name="T54" fmla="*/ 139 w 360"/>
              <a:gd name="T55" fmla="*/ 301 h 360"/>
              <a:gd name="T56" fmla="*/ 139 w 360"/>
              <a:gd name="T57" fmla="*/ 138 h 360"/>
              <a:gd name="T58" fmla="*/ 193 w 360"/>
              <a:gd name="T59" fmla="*/ 138 h 360"/>
              <a:gd name="T60" fmla="*/ 193 w 360"/>
              <a:gd name="T61" fmla="*/ 161 h 360"/>
              <a:gd name="T62" fmla="*/ 242 w 360"/>
              <a:gd name="T63" fmla="*/ 135 h 360"/>
              <a:gd name="T64" fmla="*/ 305 w 360"/>
              <a:gd name="T65" fmla="*/ 208 h 360"/>
              <a:gd name="T66" fmla="*/ 305 w 360"/>
              <a:gd name="T67" fmla="*/ 301 h 360"/>
              <a:gd name="T68" fmla="*/ 193 w 360"/>
              <a:gd name="T69" fmla="*/ 162 h 360"/>
              <a:gd name="T70" fmla="*/ 193 w 360"/>
              <a:gd name="T71" fmla="*/ 161 h 360"/>
              <a:gd name="T72" fmla="*/ 193 w 360"/>
              <a:gd name="T73" fmla="*/ 1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id-ID" sz="1799"/>
          </a:p>
        </p:txBody>
      </p:sp>
      <p:sp>
        <p:nvSpPr>
          <p:cNvPr id="37" name="Freeform 141">
            <a:extLst>
              <a:ext uri="{FF2B5EF4-FFF2-40B4-BE49-F238E27FC236}">
                <a16:creationId xmlns:a16="http://schemas.microsoft.com/office/drawing/2014/main" id="{E085BEA7-8C13-477B-A0A2-4F6422BCE7B6}"/>
              </a:ext>
            </a:extLst>
          </p:cNvPr>
          <p:cNvSpPr>
            <a:spLocks noEditPoints="1"/>
          </p:cNvSpPr>
          <p:nvPr/>
        </p:nvSpPr>
        <p:spPr bwMode="auto">
          <a:xfrm>
            <a:off x="10867848" y="3919392"/>
            <a:ext cx="326370" cy="390640"/>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lnTo>
                  <a:pt x="138" y="230"/>
                </a:ln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4"/>
                  <a:pt x="214" y="124"/>
                </a:cubicBezTo>
                <a:cubicBezTo>
                  <a:pt x="209" y="124"/>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lnTo>
                  <a:pt x="119" y="75"/>
                </a:ln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id-ID" sz="1799"/>
          </a:p>
        </p:txBody>
      </p:sp>
      <p:sp>
        <p:nvSpPr>
          <p:cNvPr id="125" name="Title 115">
            <a:extLst>
              <a:ext uri="{FF2B5EF4-FFF2-40B4-BE49-F238E27FC236}">
                <a16:creationId xmlns:a16="http://schemas.microsoft.com/office/drawing/2014/main" id="{516742E4-B0FD-4B62-B03F-193D855431C6}"/>
              </a:ext>
            </a:extLst>
          </p:cNvPr>
          <p:cNvSpPr txBox="1">
            <a:spLocks/>
          </p:cNvSpPr>
          <p:nvPr/>
        </p:nvSpPr>
        <p:spPr>
          <a:xfrm>
            <a:off x="7231255" y="847342"/>
            <a:ext cx="4201924" cy="1154162"/>
          </a:xfrm>
          <a:prstGeom prst="rect">
            <a:avLst/>
          </a:prstGeom>
        </p:spPr>
        <p:txBody>
          <a:bodyPr wrap="square" lIns="0" tIns="0" rIns="0" bIns="0" anchor="t" anchorCtr="0">
            <a:spAutoFit/>
          </a:bodyPr>
          <a:lstStyle>
            <a:lvl1pPr algn="ctr" defTabSz="914400" rtl="0" eaLnBrk="1" latinLnBrk="0" hangingPunct="1">
              <a:lnSpc>
                <a:spcPts val="4500"/>
              </a:lnSpc>
              <a:spcBef>
                <a:spcPct val="0"/>
              </a:spcBef>
              <a:buNone/>
              <a:defRPr sz="3500" b="1" kern="1200">
                <a:solidFill>
                  <a:schemeClr val="bg1"/>
                </a:solidFill>
                <a:latin typeface="+mj-lt"/>
                <a:ea typeface="+mj-ea"/>
                <a:cs typeface="+mj-cs"/>
              </a:defRPr>
            </a:lvl1pPr>
          </a:lstStyle>
          <a:p>
            <a:r>
              <a:rPr lang="es-MX" dirty="0"/>
              <a:t>THANKS FOR</a:t>
            </a:r>
            <a:br>
              <a:rPr lang="es-MX" dirty="0"/>
            </a:br>
            <a:r>
              <a:rPr lang="es-MX" dirty="0"/>
              <a:t>YOUR TIME</a:t>
            </a:r>
            <a:endParaRPr lang="en-US" dirty="0"/>
          </a:p>
        </p:txBody>
      </p:sp>
      <p:sp>
        <p:nvSpPr>
          <p:cNvPr id="126" name="Text Placeholder 117">
            <a:extLst>
              <a:ext uri="{FF2B5EF4-FFF2-40B4-BE49-F238E27FC236}">
                <a16:creationId xmlns:a16="http://schemas.microsoft.com/office/drawing/2014/main" id="{0712F88E-7443-4D4F-A07E-3448B346E736}"/>
              </a:ext>
            </a:extLst>
          </p:cNvPr>
          <p:cNvSpPr txBox="1">
            <a:spLocks/>
          </p:cNvSpPr>
          <p:nvPr/>
        </p:nvSpPr>
        <p:spPr>
          <a:xfrm>
            <a:off x="7209559" y="2669944"/>
            <a:ext cx="4516188" cy="612475"/>
          </a:xfrm>
          <a:prstGeom prst="rect">
            <a:avLst/>
          </a:prstGeom>
        </p:spPr>
        <p:txBody>
          <a:bodyPr wrap="square" lIns="0" tIns="0" rIns="0" bIns="0">
            <a:spAutoFit/>
          </a:bodyPr>
          <a:lstStyle>
            <a:lvl1pPr marL="0" indent="0" algn="ctr" defTabSz="914400" rtl="0" eaLnBrk="1" latinLnBrk="0" hangingPunct="1">
              <a:lnSpc>
                <a:spcPct val="150000"/>
              </a:lnSpc>
              <a:spcBef>
                <a:spcPts val="1000"/>
              </a:spcBef>
              <a:buFont typeface="Arial" panose="020B0604020202020204" pitchFamily="34" charset="0"/>
              <a:buNone/>
              <a:defRPr lang="en-US" sz="1400" b="0" i="0" kern="1200" smtClean="0">
                <a:solidFill>
                  <a:schemeClr val="bg1"/>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Lorem ipsum dolor sit amet, consectetur adipiscing elit, sed do eiusmod tempor</a:t>
            </a:r>
          </a:p>
        </p:txBody>
      </p:sp>
      <p:sp>
        <p:nvSpPr>
          <p:cNvPr id="127" name="Text Placeholder 116">
            <a:extLst>
              <a:ext uri="{FF2B5EF4-FFF2-40B4-BE49-F238E27FC236}">
                <a16:creationId xmlns:a16="http://schemas.microsoft.com/office/drawing/2014/main" id="{BFA74F82-1286-4019-8711-ED226903F90D}"/>
              </a:ext>
            </a:extLst>
          </p:cNvPr>
          <p:cNvSpPr txBox="1">
            <a:spLocks/>
          </p:cNvSpPr>
          <p:nvPr/>
        </p:nvSpPr>
        <p:spPr>
          <a:xfrm>
            <a:off x="7328275" y="2078907"/>
            <a:ext cx="4109072" cy="276999"/>
          </a:xfrm>
          <a:prstGeom prst="rect">
            <a:avLst/>
          </a:prstGeom>
        </p:spPr>
        <p:txBody>
          <a:bodyPr wrap="square" lIns="0" tIns="0" rIns="0" bIns="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000" b="0" i="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Contact </a:t>
            </a:r>
            <a:r>
              <a:rPr lang="es-MX" dirty="0" err="1"/>
              <a:t>Us</a:t>
            </a:r>
            <a:endParaRPr lang="en-US" dirty="0"/>
          </a:p>
        </p:txBody>
      </p:sp>
      <p:pic>
        <p:nvPicPr>
          <p:cNvPr id="6" name="Picture Placeholder 5" descr="Application&#10;&#10;Description automatically generated with medium confidence">
            <a:extLst>
              <a:ext uri="{FF2B5EF4-FFF2-40B4-BE49-F238E27FC236}">
                <a16:creationId xmlns:a16="http://schemas.microsoft.com/office/drawing/2014/main" id="{DBAA7218-3A33-46B3-BFF5-A25C6287E5F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294" r="5294"/>
          <a:stretch>
            <a:fillRect/>
          </a:stretch>
        </p:blipFill>
        <p:spPr/>
      </p:pic>
    </p:spTree>
    <p:extLst>
      <p:ext uri="{BB962C8B-B14F-4D97-AF65-F5344CB8AC3E}">
        <p14:creationId xmlns:p14="http://schemas.microsoft.com/office/powerpoint/2010/main" val="406109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2791FF3A-DB94-4690-A5C3-BF580C9A71B2}"/>
              </a:ext>
            </a:extLst>
          </p:cNvPr>
          <p:cNvSpPr>
            <a:spLocks noGrp="1"/>
          </p:cNvSpPr>
          <p:nvPr>
            <p:ph type="title"/>
          </p:nvPr>
        </p:nvSpPr>
        <p:spPr>
          <a:xfrm>
            <a:off x="1978742" y="692150"/>
            <a:ext cx="8234515" cy="455509"/>
          </a:xfrm>
        </p:spPr>
        <p:txBody>
          <a:bodyPr/>
          <a:lstStyle/>
          <a:p>
            <a:r>
              <a:rPr lang="en-US" dirty="0"/>
              <a:t>LIST SLIDE</a:t>
            </a:r>
          </a:p>
        </p:txBody>
      </p:sp>
      <p:sp>
        <p:nvSpPr>
          <p:cNvPr id="12" name="Text Placeholder 11">
            <a:extLst>
              <a:ext uri="{FF2B5EF4-FFF2-40B4-BE49-F238E27FC236}">
                <a16:creationId xmlns:a16="http://schemas.microsoft.com/office/drawing/2014/main" id="{DCE5EABB-92C3-4A4A-A801-D0B89E8A144A}"/>
              </a:ext>
            </a:extLst>
          </p:cNvPr>
          <p:cNvSpPr>
            <a:spLocks noGrp="1"/>
          </p:cNvSpPr>
          <p:nvPr>
            <p:ph type="body" sz="quarter" idx="12"/>
          </p:nvPr>
        </p:nvSpPr>
        <p:spPr/>
        <p:txBody>
          <a:bodyPr/>
          <a:lstStyle/>
          <a:p>
            <a:r>
              <a:rPr lang="en-US"/>
              <a:t>Add your subtitle</a:t>
            </a:r>
          </a:p>
        </p:txBody>
      </p:sp>
      <p:sp>
        <p:nvSpPr>
          <p:cNvPr id="28" name="Rectangle 27">
            <a:extLst>
              <a:ext uri="{FF2B5EF4-FFF2-40B4-BE49-F238E27FC236}">
                <a16:creationId xmlns:a16="http://schemas.microsoft.com/office/drawing/2014/main" id="{05107D1F-E31B-40C4-B4C2-00022FD023F3}"/>
              </a:ext>
            </a:extLst>
          </p:cNvPr>
          <p:cNvSpPr/>
          <p:nvPr/>
        </p:nvSpPr>
        <p:spPr>
          <a:xfrm>
            <a:off x="2227320" y="2255927"/>
            <a:ext cx="2847592" cy="378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80000" rtlCol="0" anchor="ctr"/>
          <a:lstStyle/>
          <a:p>
            <a:pPr algn="r"/>
            <a:r>
              <a:rPr lang="en-US" sz="1600" dirty="0"/>
              <a:t>Add your subtitle</a:t>
            </a:r>
          </a:p>
        </p:txBody>
      </p:sp>
      <p:sp>
        <p:nvSpPr>
          <p:cNvPr id="57" name="Text Placeholder 19">
            <a:extLst>
              <a:ext uri="{FF2B5EF4-FFF2-40B4-BE49-F238E27FC236}">
                <a16:creationId xmlns:a16="http://schemas.microsoft.com/office/drawing/2014/main" id="{F1E0EE1C-2BF3-4A8D-8DD3-AFE6A8A5F557}"/>
              </a:ext>
            </a:extLst>
          </p:cNvPr>
          <p:cNvSpPr txBox="1">
            <a:spLocks/>
          </p:cNvSpPr>
          <p:nvPr/>
        </p:nvSpPr>
        <p:spPr>
          <a:xfrm>
            <a:off x="1993639" y="2798217"/>
            <a:ext cx="2918713" cy="612475"/>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Lorem ipsum dolor sit amet, consectetur adipiscing elit. </a:t>
            </a:r>
          </a:p>
        </p:txBody>
      </p:sp>
      <p:sp>
        <p:nvSpPr>
          <p:cNvPr id="58" name="Text Placeholder 20">
            <a:extLst>
              <a:ext uri="{FF2B5EF4-FFF2-40B4-BE49-F238E27FC236}">
                <a16:creationId xmlns:a16="http://schemas.microsoft.com/office/drawing/2014/main" id="{4CB66ACA-2080-45F4-B7B6-E73E21AA52A0}"/>
              </a:ext>
            </a:extLst>
          </p:cNvPr>
          <p:cNvSpPr txBox="1">
            <a:spLocks/>
          </p:cNvSpPr>
          <p:nvPr/>
        </p:nvSpPr>
        <p:spPr>
          <a:xfrm>
            <a:off x="5547782" y="2445157"/>
            <a:ext cx="375921" cy="378460"/>
          </a:xfrm>
          <a:prstGeom prst="rect">
            <a:avLst/>
          </a:prstGeom>
        </p:spPr>
        <p:txBody>
          <a:bodyPr wrap="square" lIns="0" tIns="0" rIns="0" bIns="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5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01</a:t>
            </a:r>
          </a:p>
        </p:txBody>
      </p:sp>
      <p:sp>
        <p:nvSpPr>
          <p:cNvPr id="29" name="Freeform: Shape 28">
            <a:extLst>
              <a:ext uri="{FF2B5EF4-FFF2-40B4-BE49-F238E27FC236}">
                <a16:creationId xmlns:a16="http://schemas.microsoft.com/office/drawing/2014/main" id="{E88052F1-617A-417E-BC24-53194CA3A5A8}"/>
              </a:ext>
            </a:extLst>
          </p:cNvPr>
          <p:cNvSpPr/>
          <p:nvPr/>
        </p:nvSpPr>
        <p:spPr>
          <a:xfrm>
            <a:off x="5191374" y="2090018"/>
            <a:ext cx="544369" cy="544369"/>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dirty="0"/>
          </a:p>
        </p:txBody>
      </p:sp>
      <p:sp>
        <p:nvSpPr>
          <p:cNvPr id="35" name="Rectangle 34">
            <a:extLst>
              <a:ext uri="{FF2B5EF4-FFF2-40B4-BE49-F238E27FC236}">
                <a16:creationId xmlns:a16="http://schemas.microsoft.com/office/drawing/2014/main" id="{C3760167-F18A-4BF1-A3CB-5AD26B6C5F04}"/>
              </a:ext>
            </a:extLst>
          </p:cNvPr>
          <p:cNvSpPr/>
          <p:nvPr/>
        </p:nvSpPr>
        <p:spPr>
          <a:xfrm>
            <a:off x="2227320" y="3754974"/>
            <a:ext cx="2847592" cy="3784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80000" rtlCol="0" anchor="ctr"/>
          <a:lstStyle/>
          <a:p>
            <a:pPr algn="r"/>
            <a:r>
              <a:rPr lang="en-US" sz="1600" dirty="0"/>
              <a:t>Add your subtitle</a:t>
            </a:r>
          </a:p>
        </p:txBody>
      </p:sp>
      <p:sp>
        <p:nvSpPr>
          <p:cNvPr id="36" name="Text Placeholder 19">
            <a:extLst>
              <a:ext uri="{FF2B5EF4-FFF2-40B4-BE49-F238E27FC236}">
                <a16:creationId xmlns:a16="http://schemas.microsoft.com/office/drawing/2014/main" id="{DBB88BCF-073A-4589-B1B8-9109B5173DA2}"/>
              </a:ext>
            </a:extLst>
          </p:cNvPr>
          <p:cNvSpPr txBox="1">
            <a:spLocks/>
          </p:cNvSpPr>
          <p:nvPr/>
        </p:nvSpPr>
        <p:spPr>
          <a:xfrm>
            <a:off x="1993639" y="4297264"/>
            <a:ext cx="2918713" cy="612475"/>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Lorem ipsum dolor sit amet, consectetur adipiscing elit. </a:t>
            </a:r>
          </a:p>
        </p:txBody>
      </p:sp>
      <p:sp>
        <p:nvSpPr>
          <p:cNvPr id="37" name="Text Placeholder 20">
            <a:extLst>
              <a:ext uri="{FF2B5EF4-FFF2-40B4-BE49-F238E27FC236}">
                <a16:creationId xmlns:a16="http://schemas.microsoft.com/office/drawing/2014/main" id="{C476EB55-8104-4812-9CF6-5519F6D14018}"/>
              </a:ext>
            </a:extLst>
          </p:cNvPr>
          <p:cNvSpPr txBox="1">
            <a:spLocks/>
          </p:cNvSpPr>
          <p:nvPr/>
        </p:nvSpPr>
        <p:spPr>
          <a:xfrm>
            <a:off x="5547782" y="3944204"/>
            <a:ext cx="375921" cy="378460"/>
          </a:xfrm>
          <a:prstGeom prst="rect">
            <a:avLst/>
          </a:prstGeom>
        </p:spPr>
        <p:txBody>
          <a:bodyPr wrap="square" lIns="0" tIns="0" rIns="0" bIns="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5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02</a:t>
            </a:r>
          </a:p>
        </p:txBody>
      </p:sp>
      <p:sp>
        <p:nvSpPr>
          <p:cNvPr id="38" name="Freeform: Shape 37">
            <a:extLst>
              <a:ext uri="{FF2B5EF4-FFF2-40B4-BE49-F238E27FC236}">
                <a16:creationId xmlns:a16="http://schemas.microsoft.com/office/drawing/2014/main" id="{5D688283-5CC5-4B24-AB3E-17CF03075C13}"/>
              </a:ext>
            </a:extLst>
          </p:cNvPr>
          <p:cNvSpPr/>
          <p:nvPr/>
        </p:nvSpPr>
        <p:spPr>
          <a:xfrm>
            <a:off x="5191374" y="3589065"/>
            <a:ext cx="544369" cy="544369"/>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3"/>
          </a:solidFill>
          <a:ln w="3048" cap="flat">
            <a:noFill/>
            <a:prstDash val="solid"/>
            <a:miter/>
          </a:ln>
        </p:spPr>
        <p:txBody>
          <a:bodyPr rtlCol="0" anchor="ctr"/>
          <a:lstStyle/>
          <a:p>
            <a:endParaRPr lang="en-US" dirty="0"/>
          </a:p>
        </p:txBody>
      </p:sp>
      <p:sp>
        <p:nvSpPr>
          <p:cNvPr id="39" name="Rectangle 38">
            <a:extLst>
              <a:ext uri="{FF2B5EF4-FFF2-40B4-BE49-F238E27FC236}">
                <a16:creationId xmlns:a16="http://schemas.microsoft.com/office/drawing/2014/main" id="{2AAA9C66-08AD-41D4-989E-F7BA9B317CE3}"/>
              </a:ext>
            </a:extLst>
          </p:cNvPr>
          <p:cNvSpPr/>
          <p:nvPr/>
        </p:nvSpPr>
        <p:spPr>
          <a:xfrm>
            <a:off x="2227320" y="5254020"/>
            <a:ext cx="2847592" cy="378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80000" rtlCol="0" anchor="ctr"/>
          <a:lstStyle/>
          <a:p>
            <a:pPr algn="r"/>
            <a:r>
              <a:rPr lang="en-US" sz="1600" dirty="0"/>
              <a:t>Add your subtitle</a:t>
            </a:r>
          </a:p>
        </p:txBody>
      </p:sp>
      <p:sp>
        <p:nvSpPr>
          <p:cNvPr id="40" name="Text Placeholder 19">
            <a:extLst>
              <a:ext uri="{FF2B5EF4-FFF2-40B4-BE49-F238E27FC236}">
                <a16:creationId xmlns:a16="http://schemas.microsoft.com/office/drawing/2014/main" id="{7D5B4E25-F87D-4336-AFF7-4FED177500AA}"/>
              </a:ext>
            </a:extLst>
          </p:cNvPr>
          <p:cNvSpPr txBox="1">
            <a:spLocks/>
          </p:cNvSpPr>
          <p:nvPr/>
        </p:nvSpPr>
        <p:spPr>
          <a:xfrm>
            <a:off x="1993639" y="5796310"/>
            <a:ext cx="2918713" cy="612475"/>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Lorem ipsum dolor sit amet, consectetur adipiscing elit. </a:t>
            </a:r>
          </a:p>
        </p:txBody>
      </p:sp>
      <p:sp>
        <p:nvSpPr>
          <p:cNvPr id="41" name="Text Placeholder 20">
            <a:extLst>
              <a:ext uri="{FF2B5EF4-FFF2-40B4-BE49-F238E27FC236}">
                <a16:creationId xmlns:a16="http://schemas.microsoft.com/office/drawing/2014/main" id="{7602FB95-1DED-47D7-965F-CCA75DC301C3}"/>
              </a:ext>
            </a:extLst>
          </p:cNvPr>
          <p:cNvSpPr txBox="1">
            <a:spLocks/>
          </p:cNvSpPr>
          <p:nvPr/>
        </p:nvSpPr>
        <p:spPr>
          <a:xfrm>
            <a:off x="5547782" y="5443250"/>
            <a:ext cx="375921" cy="378460"/>
          </a:xfrm>
          <a:prstGeom prst="rect">
            <a:avLst/>
          </a:prstGeom>
        </p:spPr>
        <p:txBody>
          <a:bodyPr wrap="square" lIns="0" tIns="0" rIns="0" bIns="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5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03</a:t>
            </a:r>
          </a:p>
        </p:txBody>
      </p:sp>
      <p:sp>
        <p:nvSpPr>
          <p:cNvPr id="72" name="Freeform: Shape 71">
            <a:extLst>
              <a:ext uri="{FF2B5EF4-FFF2-40B4-BE49-F238E27FC236}">
                <a16:creationId xmlns:a16="http://schemas.microsoft.com/office/drawing/2014/main" id="{A23A4F91-3609-4810-9982-BBC2906FCD26}"/>
              </a:ext>
            </a:extLst>
          </p:cNvPr>
          <p:cNvSpPr/>
          <p:nvPr/>
        </p:nvSpPr>
        <p:spPr>
          <a:xfrm>
            <a:off x="5191374" y="5088111"/>
            <a:ext cx="544369" cy="544369"/>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solidFill>
          <a:ln w="3048" cap="flat">
            <a:noFill/>
            <a:prstDash val="solid"/>
            <a:miter/>
          </a:ln>
        </p:spPr>
        <p:txBody>
          <a:bodyPr rtlCol="0" anchor="ctr"/>
          <a:lstStyle/>
          <a:p>
            <a:endParaRPr lang="en-US" dirty="0"/>
          </a:p>
        </p:txBody>
      </p:sp>
      <p:sp>
        <p:nvSpPr>
          <p:cNvPr id="77" name="Rectangle 76">
            <a:extLst>
              <a:ext uri="{FF2B5EF4-FFF2-40B4-BE49-F238E27FC236}">
                <a16:creationId xmlns:a16="http://schemas.microsoft.com/office/drawing/2014/main" id="{63D3C186-DE91-4BE4-88C7-5BD14E337EA9}"/>
              </a:ext>
            </a:extLst>
          </p:cNvPr>
          <p:cNvSpPr/>
          <p:nvPr/>
        </p:nvSpPr>
        <p:spPr>
          <a:xfrm>
            <a:off x="7185389" y="2255396"/>
            <a:ext cx="2847592" cy="3784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US" sz="1600" dirty="0"/>
              <a:t>Add your subtitle</a:t>
            </a:r>
          </a:p>
        </p:txBody>
      </p:sp>
      <p:sp>
        <p:nvSpPr>
          <p:cNvPr id="79" name="Text Placeholder 19">
            <a:extLst>
              <a:ext uri="{FF2B5EF4-FFF2-40B4-BE49-F238E27FC236}">
                <a16:creationId xmlns:a16="http://schemas.microsoft.com/office/drawing/2014/main" id="{AF1EE8C4-F57B-4596-A0A8-F382011E199B}"/>
              </a:ext>
            </a:extLst>
          </p:cNvPr>
          <p:cNvSpPr txBox="1">
            <a:spLocks/>
          </p:cNvSpPr>
          <p:nvPr/>
        </p:nvSpPr>
        <p:spPr>
          <a:xfrm>
            <a:off x="7337789" y="2769585"/>
            <a:ext cx="2918713" cy="612475"/>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Lorem ipsum dolor sit amet, consectetur adipiscing elit. </a:t>
            </a:r>
          </a:p>
        </p:txBody>
      </p:sp>
      <p:sp>
        <p:nvSpPr>
          <p:cNvPr id="81" name="Text Placeholder 20">
            <a:extLst>
              <a:ext uri="{FF2B5EF4-FFF2-40B4-BE49-F238E27FC236}">
                <a16:creationId xmlns:a16="http://schemas.microsoft.com/office/drawing/2014/main" id="{DEAC1F9A-41E5-4251-ACCD-D7DB4C021DB2}"/>
              </a:ext>
            </a:extLst>
          </p:cNvPr>
          <p:cNvSpPr txBox="1">
            <a:spLocks/>
          </p:cNvSpPr>
          <p:nvPr/>
        </p:nvSpPr>
        <p:spPr>
          <a:xfrm>
            <a:off x="6332447" y="2445157"/>
            <a:ext cx="375921" cy="378460"/>
          </a:xfrm>
          <a:prstGeom prst="rect">
            <a:avLst/>
          </a:prstGeom>
        </p:spPr>
        <p:txBody>
          <a:bodyPr wrap="square" lIns="0" tIns="0" rIns="0" bIns="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5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04</a:t>
            </a:r>
          </a:p>
        </p:txBody>
      </p:sp>
      <p:sp>
        <p:nvSpPr>
          <p:cNvPr id="83" name="Freeform: Shape 82">
            <a:extLst>
              <a:ext uri="{FF2B5EF4-FFF2-40B4-BE49-F238E27FC236}">
                <a16:creationId xmlns:a16="http://schemas.microsoft.com/office/drawing/2014/main" id="{AE843917-F6DD-436E-ACC7-86926D9246D6}"/>
              </a:ext>
            </a:extLst>
          </p:cNvPr>
          <p:cNvSpPr/>
          <p:nvPr/>
        </p:nvSpPr>
        <p:spPr>
          <a:xfrm rot="5400000">
            <a:off x="6520408" y="2090018"/>
            <a:ext cx="544369" cy="544369"/>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6"/>
          </a:solidFill>
          <a:ln w="3048" cap="flat">
            <a:noFill/>
            <a:prstDash val="solid"/>
            <a:miter/>
          </a:ln>
        </p:spPr>
        <p:txBody>
          <a:bodyPr rtlCol="0" anchor="ctr"/>
          <a:lstStyle/>
          <a:p>
            <a:endParaRPr lang="en-US" dirty="0"/>
          </a:p>
        </p:txBody>
      </p:sp>
      <p:sp>
        <p:nvSpPr>
          <p:cNvPr id="85" name="Rectangle 84">
            <a:extLst>
              <a:ext uri="{FF2B5EF4-FFF2-40B4-BE49-F238E27FC236}">
                <a16:creationId xmlns:a16="http://schemas.microsoft.com/office/drawing/2014/main" id="{1B20C687-C01B-44F9-B885-2182C4B0583C}"/>
              </a:ext>
            </a:extLst>
          </p:cNvPr>
          <p:cNvSpPr/>
          <p:nvPr/>
        </p:nvSpPr>
        <p:spPr>
          <a:xfrm>
            <a:off x="7185389" y="3755246"/>
            <a:ext cx="2847592" cy="378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US" sz="1600" dirty="0"/>
              <a:t>Add your subtitle</a:t>
            </a:r>
          </a:p>
        </p:txBody>
      </p:sp>
      <p:sp>
        <p:nvSpPr>
          <p:cNvPr id="87" name="Text Placeholder 19">
            <a:extLst>
              <a:ext uri="{FF2B5EF4-FFF2-40B4-BE49-F238E27FC236}">
                <a16:creationId xmlns:a16="http://schemas.microsoft.com/office/drawing/2014/main" id="{D4BC8463-E776-44AA-B1B9-06A81F6F8C92}"/>
              </a:ext>
            </a:extLst>
          </p:cNvPr>
          <p:cNvSpPr txBox="1">
            <a:spLocks/>
          </p:cNvSpPr>
          <p:nvPr/>
        </p:nvSpPr>
        <p:spPr>
          <a:xfrm>
            <a:off x="7337789" y="4269435"/>
            <a:ext cx="2918713" cy="612475"/>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Lorem ipsum dolor sit amet, consectetur adipiscing elit. </a:t>
            </a:r>
          </a:p>
        </p:txBody>
      </p:sp>
      <p:sp>
        <p:nvSpPr>
          <p:cNvPr id="89" name="Text Placeholder 20">
            <a:extLst>
              <a:ext uri="{FF2B5EF4-FFF2-40B4-BE49-F238E27FC236}">
                <a16:creationId xmlns:a16="http://schemas.microsoft.com/office/drawing/2014/main" id="{2133C16A-4B07-4A86-9F96-CB4DC96D8DAD}"/>
              </a:ext>
            </a:extLst>
          </p:cNvPr>
          <p:cNvSpPr txBox="1">
            <a:spLocks/>
          </p:cNvSpPr>
          <p:nvPr/>
        </p:nvSpPr>
        <p:spPr>
          <a:xfrm>
            <a:off x="6332447" y="3945007"/>
            <a:ext cx="375921" cy="378460"/>
          </a:xfrm>
          <a:prstGeom prst="rect">
            <a:avLst/>
          </a:prstGeom>
        </p:spPr>
        <p:txBody>
          <a:bodyPr wrap="square" lIns="0" tIns="0" rIns="0" bIns="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5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05</a:t>
            </a:r>
          </a:p>
        </p:txBody>
      </p:sp>
      <p:sp>
        <p:nvSpPr>
          <p:cNvPr id="91" name="Freeform: Shape 90">
            <a:extLst>
              <a:ext uri="{FF2B5EF4-FFF2-40B4-BE49-F238E27FC236}">
                <a16:creationId xmlns:a16="http://schemas.microsoft.com/office/drawing/2014/main" id="{45409C24-3367-4B0F-9B86-6C89C43CC09E}"/>
              </a:ext>
            </a:extLst>
          </p:cNvPr>
          <p:cNvSpPr/>
          <p:nvPr/>
        </p:nvSpPr>
        <p:spPr>
          <a:xfrm rot="5400000">
            <a:off x="6520408" y="3589868"/>
            <a:ext cx="544369" cy="544369"/>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dirty="0"/>
          </a:p>
        </p:txBody>
      </p:sp>
      <p:sp>
        <p:nvSpPr>
          <p:cNvPr id="93" name="Rectangle 92">
            <a:extLst>
              <a:ext uri="{FF2B5EF4-FFF2-40B4-BE49-F238E27FC236}">
                <a16:creationId xmlns:a16="http://schemas.microsoft.com/office/drawing/2014/main" id="{D71C552B-3B1E-4AAC-AE2D-772BD123E1F3}"/>
              </a:ext>
            </a:extLst>
          </p:cNvPr>
          <p:cNvSpPr/>
          <p:nvPr/>
        </p:nvSpPr>
        <p:spPr>
          <a:xfrm>
            <a:off x="7185389" y="5254020"/>
            <a:ext cx="2847592" cy="3784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US" sz="1600" dirty="0"/>
              <a:t>Add your subtitle</a:t>
            </a:r>
          </a:p>
        </p:txBody>
      </p:sp>
      <p:sp>
        <p:nvSpPr>
          <p:cNvPr id="95" name="Text Placeholder 19">
            <a:extLst>
              <a:ext uri="{FF2B5EF4-FFF2-40B4-BE49-F238E27FC236}">
                <a16:creationId xmlns:a16="http://schemas.microsoft.com/office/drawing/2014/main" id="{6E907A52-E0AB-4CFE-BDD3-65CB5AE5FCDE}"/>
              </a:ext>
            </a:extLst>
          </p:cNvPr>
          <p:cNvSpPr txBox="1">
            <a:spLocks/>
          </p:cNvSpPr>
          <p:nvPr/>
        </p:nvSpPr>
        <p:spPr>
          <a:xfrm>
            <a:off x="7337789" y="5768209"/>
            <a:ext cx="2918713" cy="612475"/>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Lorem ipsum dolor sit amet, consectetur adipiscing elit. </a:t>
            </a:r>
          </a:p>
        </p:txBody>
      </p:sp>
      <p:sp>
        <p:nvSpPr>
          <p:cNvPr id="97" name="Text Placeholder 20">
            <a:extLst>
              <a:ext uri="{FF2B5EF4-FFF2-40B4-BE49-F238E27FC236}">
                <a16:creationId xmlns:a16="http://schemas.microsoft.com/office/drawing/2014/main" id="{5C024DE6-B9DB-4495-B8C3-585C2BE4CCBA}"/>
              </a:ext>
            </a:extLst>
          </p:cNvPr>
          <p:cNvSpPr txBox="1">
            <a:spLocks/>
          </p:cNvSpPr>
          <p:nvPr/>
        </p:nvSpPr>
        <p:spPr>
          <a:xfrm>
            <a:off x="6332447" y="5443781"/>
            <a:ext cx="375921" cy="378460"/>
          </a:xfrm>
          <a:prstGeom prst="rect">
            <a:avLst/>
          </a:prstGeom>
        </p:spPr>
        <p:txBody>
          <a:bodyPr wrap="square" lIns="0" tIns="0" rIns="0" bIns="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5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06</a:t>
            </a:r>
          </a:p>
        </p:txBody>
      </p:sp>
      <p:sp>
        <p:nvSpPr>
          <p:cNvPr id="99" name="Freeform: Shape 98">
            <a:extLst>
              <a:ext uri="{FF2B5EF4-FFF2-40B4-BE49-F238E27FC236}">
                <a16:creationId xmlns:a16="http://schemas.microsoft.com/office/drawing/2014/main" id="{A7719A6E-CD8F-4FEE-81F9-BE564F1265EB}"/>
              </a:ext>
            </a:extLst>
          </p:cNvPr>
          <p:cNvSpPr/>
          <p:nvPr/>
        </p:nvSpPr>
        <p:spPr>
          <a:xfrm rot="5400000">
            <a:off x="6520408" y="5088642"/>
            <a:ext cx="544369" cy="544369"/>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3"/>
          </a:solidFill>
          <a:ln w="3048" cap="flat">
            <a:noFill/>
            <a:prstDash val="solid"/>
            <a:miter/>
          </a:ln>
        </p:spPr>
        <p:txBody>
          <a:bodyPr rtlCol="0" anchor="ctr"/>
          <a:lstStyle/>
          <a:p>
            <a:endParaRPr lang="en-US" dirty="0"/>
          </a:p>
        </p:txBody>
      </p:sp>
    </p:spTree>
    <p:extLst>
      <p:ext uri="{BB962C8B-B14F-4D97-AF65-F5344CB8AC3E}">
        <p14:creationId xmlns:p14="http://schemas.microsoft.com/office/powerpoint/2010/main" val="390220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E122838F-861E-442B-B6FD-B9680D942220}"/>
              </a:ext>
            </a:extLst>
          </p:cNvPr>
          <p:cNvGrpSpPr/>
          <p:nvPr/>
        </p:nvGrpSpPr>
        <p:grpSpPr>
          <a:xfrm>
            <a:off x="11239017" y="-705962"/>
            <a:ext cx="974842" cy="7563962"/>
            <a:chOff x="11239017" y="-705962"/>
            <a:chExt cx="974842" cy="7563962"/>
          </a:xfrm>
        </p:grpSpPr>
        <p:sp>
          <p:nvSpPr>
            <p:cNvPr id="5" name="Freeform: Shape 4">
              <a:extLst>
                <a:ext uri="{FF2B5EF4-FFF2-40B4-BE49-F238E27FC236}">
                  <a16:creationId xmlns:a16="http://schemas.microsoft.com/office/drawing/2014/main" id="{59F504C7-96A1-4D5C-9B06-CA3E6EF81465}"/>
                </a:ext>
              </a:extLst>
            </p:cNvPr>
            <p:cNvSpPr/>
            <p:nvPr/>
          </p:nvSpPr>
          <p:spPr>
            <a:xfrm rot="5400000">
              <a:off x="11239018" y="588507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ADAEDEC-FE01-456F-87BE-B6CA6D9A5511}"/>
                </a:ext>
              </a:extLst>
            </p:cNvPr>
            <p:cNvSpPr/>
            <p:nvPr/>
          </p:nvSpPr>
          <p:spPr>
            <a:xfrm rot="5400000">
              <a:off x="11239018" y="2966314"/>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1"/>
            </a:solidFill>
            <a:ln w="3048"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EDDE1F57-D124-40B0-85C5-C67B1D18B951}"/>
                </a:ext>
              </a:extLst>
            </p:cNvPr>
            <p:cNvSpPr/>
            <p:nvPr/>
          </p:nvSpPr>
          <p:spPr>
            <a:xfrm rot="5400000">
              <a:off x="11239018" y="4912158"/>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7010A54-57E0-497C-8C09-627B8628D739}"/>
                </a:ext>
              </a:extLst>
            </p:cNvPr>
            <p:cNvSpPr/>
            <p:nvPr/>
          </p:nvSpPr>
          <p:spPr>
            <a:xfrm rot="5400000">
              <a:off x="11239017" y="3939236"/>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w="304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731CFB1-8448-412E-9F0B-25724D6AFF4E}"/>
                </a:ext>
              </a:extLst>
            </p:cNvPr>
            <p:cNvSpPr/>
            <p:nvPr/>
          </p:nvSpPr>
          <p:spPr>
            <a:xfrm rot="5400000">
              <a:off x="11239018" y="1993393"/>
              <a:ext cx="972921" cy="972921"/>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solidFill>
            <a:ln w="304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A9F765D-3738-4E8B-ACD6-4F95B0D33A36}"/>
                </a:ext>
              </a:extLst>
            </p:cNvPr>
            <p:cNvSpPr/>
            <p:nvPr/>
          </p:nvSpPr>
          <p:spPr>
            <a:xfrm rot="16200000">
              <a:off x="11240938" y="1239896"/>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6"/>
            </a:solidFill>
            <a:ln w="3048"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0171475-FD8E-4F5F-98B4-EE2B4C699EAB}"/>
                </a:ext>
              </a:extLst>
            </p:cNvPr>
            <p:cNvSpPr/>
            <p:nvPr/>
          </p:nvSpPr>
          <p:spPr>
            <a:xfrm rot="5400000">
              <a:off x="11239019" y="26695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w="3048"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64976D50-9447-46C3-90F8-89CD101A191C}"/>
                </a:ext>
              </a:extLst>
            </p:cNvPr>
            <p:cNvSpPr/>
            <p:nvPr/>
          </p:nvSpPr>
          <p:spPr>
            <a:xfrm rot="5400000">
              <a:off x="11239019" y="-705962"/>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p>
          </p:txBody>
        </p:sp>
      </p:grpSp>
      <p:sp>
        <p:nvSpPr>
          <p:cNvPr id="6" name="Title 9">
            <a:extLst>
              <a:ext uri="{FF2B5EF4-FFF2-40B4-BE49-F238E27FC236}">
                <a16:creationId xmlns:a16="http://schemas.microsoft.com/office/drawing/2014/main" id="{8AAF8818-37F3-4E4C-AAE2-D8DC24FDF513}"/>
              </a:ext>
            </a:extLst>
          </p:cNvPr>
          <p:cNvSpPr txBox="1">
            <a:spLocks/>
          </p:cNvSpPr>
          <p:nvPr/>
        </p:nvSpPr>
        <p:spPr>
          <a:xfrm>
            <a:off x="4832617" y="3075336"/>
            <a:ext cx="5627623" cy="577081"/>
          </a:xfrm>
          <a:prstGeom prst="rect">
            <a:avLst/>
          </a:prstGeom>
          <a:ln>
            <a:noFill/>
          </a:ln>
        </p:spPr>
        <p:txBody>
          <a:bodyPr wrap="square" lIns="0" tIns="0" rIns="0" bIns="0" anchor="t" anchorCtr="0">
            <a:sp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l">
              <a:lnSpc>
                <a:spcPts val="4500"/>
              </a:lnSpc>
            </a:pPr>
            <a:r>
              <a:rPr lang="en-US" sz="3500" dirty="0">
                <a:solidFill>
                  <a:schemeClr val="bg1"/>
                </a:solidFill>
              </a:rPr>
              <a:t>WELCOME MESSAGE</a:t>
            </a:r>
          </a:p>
        </p:txBody>
      </p:sp>
      <p:sp>
        <p:nvSpPr>
          <p:cNvPr id="8" name="Text Placeholder 11">
            <a:extLst>
              <a:ext uri="{FF2B5EF4-FFF2-40B4-BE49-F238E27FC236}">
                <a16:creationId xmlns:a16="http://schemas.microsoft.com/office/drawing/2014/main" id="{B759BE39-D92B-4636-8AFF-37B7B440FE11}"/>
              </a:ext>
            </a:extLst>
          </p:cNvPr>
          <p:cNvSpPr txBox="1">
            <a:spLocks/>
          </p:cNvSpPr>
          <p:nvPr/>
        </p:nvSpPr>
        <p:spPr>
          <a:xfrm>
            <a:off x="4832617" y="4502080"/>
            <a:ext cx="4658541" cy="276999"/>
          </a:xfrm>
          <a:prstGeom prst="rect">
            <a:avLst/>
          </a:prstGeom>
          <a:ln>
            <a:noFill/>
          </a:ln>
        </p:spPr>
        <p:txBody>
          <a:bodyPr wrap="square" lIns="0" tIns="0" rIns="0" bIns="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000" b="0"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i="1" dirty="0"/>
              <a:t>Add your subtitle here</a:t>
            </a:r>
          </a:p>
        </p:txBody>
      </p:sp>
      <p:sp>
        <p:nvSpPr>
          <p:cNvPr id="10" name="Text Placeholder 12">
            <a:extLst>
              <a:ext uri="{FF2B5EF4-FFF2-40B4-BE49-F238E27FC236}">
                <a16:creationId xmlns:a16="http://schemas.microsoft.com/office/drawing/2014/main" id="{8F554908-2724-4321-8AB5-33C6D854E77C}"/>
              </a:ext>
            </a:extLst>
          </p:cNvPr>
          <p:cNvSpPr txBox="1">
            <a:spLocks/>
          </p:cNvSpPr>
          <p:nvPr/>
        </p:nvSpPr>
        <p:spPr>
          <a:xfrm>
            <a:off x="4832618" y="4910902"/>
            <a:ext cx="5627622" cy="935641"/>
          </a:xfrm>
          <a:prstGeom prst="rect">
            <a:avLst/>
          </a:prstGeom>
          <a:ln>
            <a:noFill/>
          </a:ln>
        </p:spPr>
        <p:txBody>
          <a:bodyPr wrap="square" lIns="0" tIns="0" rIns="0" bIns="0">
            <a:spAutoFit/>
          </a:bodyPr>
          <a:lstStyle>
            <a:lvl1pPr marL="0" indent="0" algn="ct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solidFill>
                  <a:schemeClr val="bg1"/>
                </a:solidFill>
              </a:rPr>
              <a:t>Donec nisi nibh, dignissim mollis egestas non, egestas ac orci. Suspendisse condimentum felis ut faucibus ullamcorper. Ut </a:t>
            </a:r>
            <a:r>
              <a:rPr lang="en-US" dirty="0" err="1">
                <a:solidFill>
                  <a:schemeClr val="bg1"/>
                </a:solidFill>
              </a:rPr>
              <a:t>efficitur</a:t>
            </a:r>
            <a:r>
              <a:rPr lang="en-US" dirty="0">
                <a:solidFill>
                  <a:schemeClr val="bg1"/>
                </a:solidFill>
              </a:rPr>
              <a:t> </a:t>
            </a:r>
            <a:r>
              <a:rPr lang="en-US" dirty="0" err="1">
                <a:solidFill>
                  <a:schemeClr val="bg1"/>
                </a:solidFill>
              </a:rPr>
              <a:t>neque</a:t>
            </a:r>
            <a:r>
              <a:rPr lang="en-US" dirty="0">
                <a:solidFill>
                  <a:schemeClr val="bg1"/>
                </a:solidFill>
              </a:rPr>
              <a:t> ut ante </a:t>
            </a:r>
            <a:r>
              <a:rPr lang="en-US" dirty="0" err="1">
                <a:solidFill>
                  <a:schemeClr val="bg1"/>
                </a:solidFill>
              </a:rPr>
              <a:t>feugiat</a:t>
            </a:r>
            <a:r>
              <a:rPr lang="en-US" dirty="0">
                <a:solidFill>
                  <a:schemeClr val="bg1"/>
                </a:solidFill>
              </a:rPr>
              <a:t> </a:t>
            </a:r>
            <a:r>
              <a:rPr lang="en-US" dirty="0" err="1">
                <a:solidFill>
                  <a:schemeClr val="bg1"/>
                </a:solidFill>
              </a:rPr>
              <a:t>mattis</a:t>
            </a:r>
            <a:r>
              <a:rPr lang="en-US" dirty="0">
                <a:solidFill>
                  <a:schemeClr val="bg1"/>
                </a:solidFill>
              </a:rPr>
              <a:t>. </a:t>
            </a:r>
          </a:p>
        </p:txBody>
      </p:sp>
      <p:pic>
        <p:nvPicPr>
          <p:cNvPr id="14" name="Picture Placeholder 13" descr="Application&#10;&#10;Description automatically generated with medium confidence">
            <a:extLst>
              <a:ext uri="{FF2B5EF4-FFF2-40B4-BE49-F238E27FC236}">
                <a16:creationId xmlns:a16="http://schemas.microsoft.com/office/drawing/2014/main" id="{C10F469E-29CA-43BE-A039-5C9BD89F71C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689" r="21689"/>
          <a:stretch>
            <a:fillRect/>
          </a:stretch>
        </p:blipFill>
        <p:spPr/>
      </p:pic>
      <p:pic>
        <p:nvPicPr>
          <p:cNvPr id="16" name="Picture Placeholder 15" descr="Application&#10;&#10;Description automatically generated with medium confidence">
            <a:extLst>
              <a:ext uri="{FF2B5EF4-FFF2-40B4-BE49-F238E27FC236}">
                <a16:creationId xmlns:a16="http://schemas.microsoft.com/office/drawing/2014/main" id="{2E45AC5C-F29F-48EB-A4F6-896C72087A9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6019" b="6019"/>
          <a:stretch>
            <a:fillRect/>
          </a:stretch>
        </p:blipFill>
        <p:spPr/>
      </p:pic>
      <p:pic>
        <p:nvPicPr>
          <p:cNvPr id="19" name="Picture Placeholder 18" descr="Application&#10;&#10;Description automatically generated with medium confidence">
            <a:extLst>
              <a:ext uri="{FF2B5EF4-FFF2-40B4-BE49-F238E27FC236}">
                <a16:creationId xmlns:a16="http://schemas.microsoft.com/office/drawing/2014/main" id="{4AFADBD3-1287-4A3E-AC2D-64CC00CF52D6}"/>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6019" b="6019"/>
          <a:stretch>
            <a:fillRect/>
          </a:stretch>
        </p:blipFill>
        <p:spPr/>
      </p:pic>
    </p:spTree>
    <p:extLst>
      <p:ext uri="{BB962C8B-B14F-4D97-AF65-F5344CB8AC3E}">
        <p14:creationId xmlns:p14="http://schemas.microsoft.com/office/powerpoint/2010/main" val="244287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5EEC420-D6D1-4F54-A991-9B77C3958AEA}"/>
              </a:ext>
            </a:extLst>
          </p:cNvPr>
          <p:cNvSpPr/>
          <p:nvPr/>
        </p:nvSpPr>
        <p:spPr>
          <a:xfrm>
            <a:off x="0" y="2453834"/>
            <a:ext cx="9073662" cy="44393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pPr algn="l"/>
            <a:r>
              <a:rPr lang="en-US" dirty="0">
                <a:solidFill>
                  <a:schemeClr val="accent1"/>
                </a:solidFill>
              </a:rPr>
              <a:t>COMPANY DESCRIPTION</a:t>
            </a:r>
          </a:p>
        </p:txBody>
      </p:sp>
      <p:sp>
        <p:nvSpPr>
          <p:cNvPr id="22" name="Text Placeholder 21">
            <a:extLst>
              <a:ext uri="{FF2B5EF4-FFF2-40B4-BE49-F238E27FC236}">
                <a16:creationId xmlns:a16="http://schemas.microsoft.com/office/drawing/2014/main" id="{651D66B2-6C7F-41C4-9B6A-6497ABCD2DCF}"/>
              </a:ext>
            </a:extLst>
          </p:cNvPr>
          <p:cNvSpPr>
            <a:spLocks noGrp="1"/>
          </p:cNvSpPr>
          <p:nvPr>
            <p:ph type="body" sz="quarter" idx="12"/>
          </p:nvPr>
        </p:nvSpPr>
        <p:spPr/>
        <p:txBody>
          <a:bodyPr/>
          <a:lstStyle/>
          <a:p>
            <a:r>
              <a:rPr lang="en-US" dirty="0"/>
              <a:t>Add subtitle here</a:t>
            </a:r>
          </a:p>
        </p:txBody>
      </p:sp>
      <p:sp>
        <p:nvSpPr>
          <p:cNvPr id="49" name="Text Placeholder 48">
            <a:extLst>
              <a:ext uri="{FF2B5EF4-FFF2-40B4-BE49-F238E27FC236}">
                <a16:creationId xmlns:a16="http://schemas.microsoft.com/office/drawing/2014/main" id="{7DD1F5F4-7A21-43D7-BC90-29E611C627F5}"/>
              </a:ext>
            </a:extLst>
          </p:cNvPr>
          <p:cNvSpPr>
            <a:spLocks noGrp="1"/>
          </p:cNvSpPr>
          <p:nvPr>
            <p:ph type="body" sz="quarter" idx="14"/>
          </p:nvPr>
        </p:nvSpPr>
        <p:spPr/>
        <p:txBody>
          <a:bodyPr/>
          <a:lstStyle/>
          <a:p>
            <a:r>
              <a:rPr lang="en-US" dirty="0"/>
              <a:t>Donec nisi nibh, dignissim mollis egestas non, egestas ac orci. Suspendisse condimentum felis ut faucibus ullamcorper. </a:t>
            </a:r>
          </a:p>
        </p:txBody>
      </p:sp>
      <p:sp>
        <p:nvSpPr>
          <p:cNvPr id="3" name="Text Placeholder 2">
            <a:extLst>
              <a:ext uri="{FF2B5EF4-FFF2-40B4-BE49-F238E27FC236}">
                <a16:creationId xmlns:a16="http://schemas.microsoft.com/office/drawing/2014/main" id="{FC9616E5-1D7A-4C04-A0DB-B44BF9CC4340}"/>
              </a:ext>
            </a:extLst>
          </p:cNvPr>
          <p:cNvSpPr>
            <a:spLocks noGrp="1"/>
          </p:cNvSpPr>
          <p:nvPr>
            <p:ph type="body" sz="quarter" idx="17"/>
          </p:nvPr>
        </p:nvSpPr>
        <p:spPr>
          <a:xfrm>
            <a:off x="623888" y="4743105"/>
            <a:ext cx="4694872" cy="276999"/>
          </a:xfrm>
        </p:spPr>
        <p:txBody>
          <a:bodyPr/>
          <a:lstStyle/>
          <a:p>
            <a:r>
              <a:rPr lang="en-US" dirty="0"/>
              <a:t>Add subtitle here</a:t>
            </a:r>
          </a:p>
        </p:txBody>
      </p:sp>
      <p:sp>
        <p:nvSpPr>
          <p:cNvPr id="4" name="Text Placeholder 3">
            <a:extLst>
              <a:ext uri="{FF2B5EF4-FFF2-40B4-BE49-F238E27FC236}">
                <a16:creationId xmlns:a16="http://schemas.microsoft.com/office/drawing/2014/main" id="{54CD3108-8B89-401E-AB5F-8C9FC93981AA}"/>
              </a:ext>
            </a:extLst>
          </p:cNvPr>
          <p:cNvSpPr>
            <a:spLocks noGrp="1"/>
          </p:cNvSpPr>
          <p:nvPr>
            <p:ph type="body" sz="quarter" idx="18"/>
          </p:nvPr>
        </p:nvSpPr>
        <p:spPr/>
        <p:txBody>
          <a:bodyPr/>
          <a:lstStyle/>
          <a:p>
            <a:r>
              <a:rPr lang="en-US" dirty="0"/>
              <a:t>Donec nisi nibh, dignissim mollis egestas non, egestas ac orci. Suspendisse condimentum felis ut faucibus ullamcorper.</a:t>
            </a:r>
          </a:p>
        </p:txBody>
      </p:sp>
      <p:grpSp>
        <p:nvGrpSpPr>
          <p:cNvPr id="20" name="Group 19">
            <a:extLst>
              <a:ext uri="{FF2B5EF4-FFF2-40B4-BE49-F238E27FC236}">
                <a16:creationId xmlns:a16="http://schemas.microsoft.com/office/drawing/2014/main" id="{F3F1E6F8-58CA-408D-A549-03F73271F46A}"/>
              </a:ext>
            </a:extLst>
          </p:cNvPr>
          <p:cNvGrpSpPr/>
          <p:nvPr/>
        </p:nvGrpSpPr>
        <p:grpSpPr>
          <a:xfrm rot="16200000">
            <a:off x="8474608" y="-1531141"/>
            <a:ext cx="1945859" cy="3889765"/>
            <a:chOff x="-240288" y="-25304"/>
            <a:chExt cx="1945859" cy="3889765"/>
          </a:xfrm>
        </p:grpSpPr>
        <p:sp>
          <p:nvSpPr>
            <p:cNvPr id="21" name="Freeform: Shape 20">
              <a:extLst>
                <a:ext uri="{FF2B5EF4-FFF2-40B4-BE49-F238E27FC236}">
                  <a16:creationId xmlns:a16="http://schemas.microsoft.com/office/drawing/2014/main" id="{AB364D47-6D13-455D-8947-2E59B07F5356}"/>
                </a:ext>
              </a:extLst>
            </p:cNvPr>
            <p:cNvSpPr/>
            <p:nvPr/>
          </p:nvSpPr>
          <p:spPr>
            <a:xfrm rot="10800000" flipH="1">
              <a:off x="-240287" y="192053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w="304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5373F11-57A7-421F-892B-651ED4F9DF2C}"/>
                </a:ext>
              </a:extLst>
            </p:cNvPr>
            <p:cNvSpPr/>
            <p:nvPr/>
          </p:nvSpPr>
          <p:spPr>
            <a:xfrm rot="10800000" flipH="1">
              <a:off x="-240288" y="-25304"/>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1394E50-D5A3-4143-8D8A-6C2CF6F42757}"/>
                </a:ext>
              </a:extLst>
            </p:cNvPr>
            <p:cNvSpPr/>
            <p:nvPr/>
          </p:nvSpPr>
          <p:spPr>
            <a:xfrm rot="10800000" flipH="1">
              <a:off x="-240288" y="947618"/>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E28309F-64F2-4EBD-A15D-36996B339F4F}"/>
                </a:ext>
              </a:extLst>
            </p:cNvPr>
            <p:cNvSpPr/>
            <p:nvPr/>
          </p:nvSpPr>
          <p:spPr>
            <a:xfrm rot="10800000" flipH="1">
              <a:off x="-240287" y="2889620"/>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705CE8B-C611-4A29-8029-1873993EFCEE}"/>
                </a:ext>
              </a:extLst>
            </p:cNvPr>
            <p:cNvSpPr/>
            <p:nvPr/>
          </p:nvSpPr>
          <p:spPr>
            <a:xfrm flipH="1">
              <a:off x="732650" y="945697"/>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8B3408F-07EC-42E4-99C0-2C8B9B561FA4}"/>
                </a:ext>
              </a:extLst>
            </p:cNvPr>
            <p:cNvSpPr/>
            <p:nvPr/>
          </p:nvSpPr>
          <p:spPr>
            <a:xfrm flipH="1">
              <a:off x="732650" y="2891540"/>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w="30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B865763-4372-4392-BD3A-F1223D5C6D23}"/>
                </a:ext>
              </a:extLst>
            </p:cNvPr>
            <p:cNvSpPr/>
            <p:nvPr/>
          </p:nvSpPr>
          <p:spPr>
            <a:xfrm flipH="1">
              <a:off x="732650" y="1918618"/>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3574FE2-7243-46CA-AFA8-08EDBA85B468}"/>
                </a:ext>
              </a:extLst>
            </p:cNvPr>
            <p:cNvSpPr/>
            <p:nvPr/>
          </p:nvSpPr>
          <p:spPr>
            <a:xfrm flipH="1">
              <a:off x="732649" y="-23385"/>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grpSp>
      <p:pic>
        <p:nvPicPr>
          <p:cNvPr id="7" name="Picture Placeholder 6" descr="Application&#10;&#10;Description automatically generated with medium confidence">
            <a:extLst>
              <a:ext uri="{FF2B5EF4-FFF2-40B4-BE49-F238E27FC236}">
                <a16:creationId xmlns:a16="http://schemas.microsoft.com/office/drawing/2014/main" id="{34535FE1-C2AD-404C-9B49-6EAA48DB0E5D}"/>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5978" r="15978"/>
          <a:stretch>
            <a:fillRect/>
          </a:stretch>
        </p:blipFill>
        <p:spPr/>
      </p:pic>
    </p:spTree>
    <p:extLst>
      <p:ext uri="{BB962C8B-B14F-4D97-AF65-F5344CB8AC3E}">
        <p14:creationId xmlns:p14="http://schemas.microsoft.com/office/powerpoint/2010/main" val="37519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B94268-72A6-4CBA-A513-60F01FB71B2E}"/>
              </a:ext>
            </a:extLst>
          </p:cNvPr>
          <p:cNvSpPr/>
          <p:nvPr/>
        </p:nvSpPr>
        <p:spPr>
          <a:xfrm>
            <a:off x="-213361" y="0"/>
            <a:ext cx="155775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Application&#10;&#10;Description automatically generated with medium confidence">
            <a:extLst>
              <a:ext uri="{FF2B5EF4-FFF2-40B4-BE49-F238E27FC236}">
                <a16:creationId xmlns:a16="http://schemas.microsoft.com/office/drawing/2014/main" id="{EDF7E229-3247-479D-979A-F7EDB9F154E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906" r="7906"/>
          <a:stretch>
            <a:fillRect/>
          </a:stretch>
        </p:blipFill>
        <p:spPr/>
      </p:pic>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dirty="0"/>
              <a:t>OUR SERVICES</a:t>
            </a:r>
            <a:br>
              <a:rPr lang="en-US" dirty="0"/>
            </a:br>
            <a:r>
              <a:rPr lang="en-US" dirty="0"/>
              <a:t>DESCRIPTION</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a:xfrm>
            <a:off x="6500606" y="2317205"/>
            <a:ext cx="5067508" cy="612475"/>
          </a:xfrm>
        </p:spPr>
        <p:txBody>
          <a:bodyPr/>
          <a:lstStyle/>
          <a:p>
            <a:r>
              <a:rPr lang="en-US" dirty="0"/>
              <a:t>Lorem ipsum dolor sit amet, consectetur adipiscing elit, sed do eiusmod tempor incididunt ut labore</a:t>
            </a:r>
          </a:p>
        </p:txBody>
      </p:sp>
      <p:sp>
        <p:nvSpPr>
          <p:cNvPr id="11" name="TextBox 10">
            <a:extLst>
              <a:ext uri="{FF2B5EF4-FFF2-40B4-BE49-F238E27FC236}">
                <a16:creationId xmlns:a16="http://schemas.microsoft.com/office/drawing/2014/main" id="{6A59C6B1-0914-4016-AEA6-99970ABCD765}"/>
              </a:ext>
            </a:extLst>
          </p:cNvPr>
          <p:cNvSpPr txBox="1"/>
          <p:nvPr/>
        </p:nvSpPr>
        <p:spPr>
          <a:xfrm>
            <a:off x="6456364" y="3851238"/>
            <a:ext cx="1611871" cy="2638462"/>
          </a:xfrm>
          <a:prstGeom prst="rect">
            <a:avLst/>
          </a:prstGeom>
          <a:solidFill>
            <a:schemeClr val="bg1">
              <a:lumMod val="95000"/>
            </a:schemeClr>
          </a:solidFill>
          <a:ln>
            <a:noFill/>
          </a:ln>
        </p:spPr>
        <p:txBody>
          <a:bodyPr wrap="square" lIns="90000" tIns="0" rIns="90000" bIns="0" rtlCol="0" anchor="ctr" anchorCtr="0">
            <a:noAutofit/>
          </a:bodyPr>
          <a:lstStyle/>
          <a:p>
            <a:pPr algn="ctr"/>
            <a:endParaRPr lang="en-US" sz="1400" dirty="0">
              <a:solidFill>
                <a:schemeClr val="bg1"/>
              </a:solidFill>
              <a:ea typeface="Raleway" charset="0"/>
              <a:cs typeface="Raleway" charset="0"/>
            </a:endParaRPr>
          </a:p>
        </p:txBody>
      </p:sp>
      <p:sp>
        <p:nvSpPr>
          <p:cNvPr id="12" name="Rectangle 11">
            <a:extLst>
              <a:ext uri="{FF2B5EF4-FFF2-40B4-BE49-F238E27FC236}">
                <a16:creationId xmlns:a16="http://schemas.microsoft.com/office/drawing/2014/main" id="{0A8EF25C-6BB3-45F5-8BC1-4D70BF221EFF}"/>
              </a:ext>
            </a:extLst>
          </p:cNvPr>
          <p:cNvSpPr/>
          <p:nvPr/>
        </p:nvSpPr>
        <p:spPr bwMode="auto">
          <a:xfrm>
            <a:off x="6456364" y="3328183"/>
            <a:ext cx="1611871" cy="315685"/>
          </a:xfrm>
          <a:prstGeom prst="rect">
            <a:avLst/>
          </a:prstGeom>
          <a:solidFill>
            <a:schemeClr val="accent1"/>
          </a:solidFill>
          <a:ln>
            <a:noFill/>
          </a:ln>
        </p:spPr>
        <p:txBody>
          <a:bodyPr vert="horz" wrap="square" lIns="108000" tIns="72000" rIns="121920" bIns="0" numCol="1" rtlCol="0" anchor="t" anchorCtr="0" compatLnSpc="1">
            <a:prstTxWarp prst="textNoShape">
              <a:avLst/>
            </a:prstTxWarp>
          </a:bodyPr>
          <a:lstStyle/>
          <a:p>
            <a:pPr algn="ctr"/>
            <a:r>
              <a:rPr lang="en-US" sz="1400" b="1" dirty="0">
                <a:solidFill>
                  <a:schemeClr val="bg1"/>
                </a:solidFill>
                <a:latin typeface="+mj-lt"/>
                <a:ea typeface="Raleway" charset="0"/>
                <a:cs typeface="Raleway" charset="0"/>
              </a:rPr>
              <a:t>1 TITLE</a:t>
            </a:r>
          </a:p>
        </p:txBody>
      </p:sp>
      <p:sp>
        <p:nvSpPr>
          <p:cNvPr id="25" name="TextBox 24">
            <a:extLst>
              <a:ext uri="{FF2B5EF4-FFF2-40B4-BE49-F238E27FC236}">
                <a16:creationId xmlns:a16="http://schemas.microsoft.com/office/drawing/2014/main" id="{29773798-9217-4092-9700-984646487538}"/>
              </a:ext>
            </a:extLst>
          </p:cNvPr>
          <p:cNvSpPr txBox="1"/>
          <p:nvPr/>
        </p:nvSpPr>
        <p:spPr>
          <a:xfrm>
            <a:off x="8206303" y="3851238"/>
            <a:ext cx="1611871" cy="2638462"/>
          </a:xfrm>
          <a:prstGeom prst="rect">
            <a:avLst/>
          </a:prstGeom>
          <a:solidFill>
            <a:schemeClr val="bg1">
              <a:lumMod val="95000"/>
            </a:schemeClr>
          </a:solidFill>
          <a:ln>
            <a:noFill/>
          </a:ln>
        </p:spPr>
        <p:txBody>
          <a:bodyPr wrap="square" lIns="90000" tIns="0" rIns="90000" bIns="0" rtlCol="0" anchor="ctr" anchorCtr="0">
            <a:noAutofit/>
          </a:bodyPr>
          <a:lstStyle>
            <a:defPPr>
              <a:defRPr lang="en-US"/>
            </a:defPPr>
            <a:lvl1pPr algn="ctr">
              <a:defRPr sz="1400">
                <a:solidFill>
                  <a:schemeClr val="bg1"/>
                </a:solidFill>
                <a:ea typeface="Raleway" charset="0"/>
                <a:cs typeface="Raleway" charset="0"/>
              </a:defRPr>
            </a:lvl1pPr>
          </a:lstStyle>
          <a:p>
            <a:endParaRPr lang="en-US" dirty="0"/>
          </a:p>
        </p:txBody>
      </p:sp>
      <p:sp>
        <p:nvSpPr>
          <p:cNvPr id="26" name="Rectangle 25">
            <a:extLst>
              <a:ext uri="{FF2B5EF4-FFF2-40B4-BE49-F238E27FC236}">
                <a16:creationId xmlns:a16="http://schemas.microsoft.com/office/drawing/2014/main" id="{FFE92D10-4F0A-4656-891B-5D9E7C9ECAD3}"/>
              </a:ext>
            </a:extLst>
          </p:cNvPr>
          <p:cNvSpPr/>
          <p:nvPr/>
        </p:nvSpPr>
        <p:spPr bwMode="auto">
          <a:xfrm>
            <a:off x="8206303" y="3328183"/>
            <a:ext cx="1611871" cy="315685"/>
          </a:xfrm>
          <a:prstGeom prst="rect">
            <a:avLst/>
          </a:prstGeom>
          <a:solidFill>
            <a:schemeClr val="accent1"/>
          </a:solidFill>
          <a:ln>
            <a:noFill/>
          </a:ln>
        </p:spPr>
        <p:txBody>
          <a:bodyPr vert="horz" wrap="square" lIns="108000" tIns="72000" rIns="121920" bIns="0" numCol="1" rtlCol="0" anchor="t" anchorCtr="0" compatLnSpc="1">
            <a:prstTxWarp prst="textNoShape">
              <a:avLst/>
            </a:prstTxWarp>
          </a:bodyPr>
          <a:lstStyle/>
          <a:p>
            <a:pPr algn="ctr"/>
            <a:r>
              <a:rPr lang="en-US" sz="1400" b="1" dirty="0">
                <a:solidFill>
                  <a:schemeClr val="bg1"/>
                </a:solidFill>
                <a:latin typeface="+mj-lt"/>
                <a:ea typeface="Raleway" charset="0"/>
                <a:cs typeface="Raleway" charset="0"/>
              </a:rPr>
              <a:t>2 TITLE</a:t>
            </a:r>
          </a:p>
        </p:txBody>
      </p:sp>
      <p:sp>
        <p:nvSpPr>
          <p:cNvPr id="27" name="TextBox 26">
            <a:extLst>
              <a:ext uri="{FF2B5EF4-FFF2-40B4-BE49-F238E27FC236}">
                <a16:creationId xmlns:a16="http://schemas.microsoft.com/office/drawing/2014/main" id="{CFF854B9-3C2A-4A4F-9E91-C4DB5E65CDC4}"/>
              </a:ext>
            </a:extLst>
          </p:cNvPr>
          <p:cNvSpPr txBox="1"/>
          <p:nvPr/>
        </p:nvSpPr>
        <p:spPr>
          <a:xfrm>
            <a:off x="9956243" y="3851238"/>
            <a:ext cx="1611871" cy="2638462"/>
          </a:xfrm>
          <a:prstGeom prst="rect">
            <a:avLst/>
          </a:prstGeom>
          <a:solidFill>
            <a:schemeClr val="bg1">
              <a:lumMod val="95000"/>
            </a:schemeClr>
          </a:solidFill>
          <a:ln>
            <a:noFill/>
          </a:ln>
        </p:spPr>
        <p:txBody>
          <a:bodyPr wrap="square" lIns="90000" tIns="0" rIns="90000" bIns="0" rtlCol="0" anchor="ctr" anchorCtr="0">
            <a:noAutofit/>
          </a:bodyPr>
          <a:lstStyle>
            <a:defPPr>
              <a:defRPr lang="en-US"/>
            </a:defPPr>
            <a:lvl1pPr algn="ctr">
              <a:defRPr sz="1400">
                <a:solidFill>
                  <a:schemeClr val="bg1"/>
                </a:solidFill>
                <a:ea typeface="Raleway" charset="0"/>
                <a:cs typeface="Raleway" charset="0"/>
              </a:defRPr>
            </a:lvl1pPr>
          </a:lstStyle>
          <a:p>
            <a:endParaRPr lang="en-US" dirty="0"/>
          </a:p>
        </p:txBody>
      </p:sp>
      <p:sp>
        <p:nvSpPr>
          <p:cNvPr id="28" name="Rectangle 27">
            <a:extLst>
              <a:ext uri="{FF2B5EF4-FFF2-40B4-BE49-F238E27FC236}">
                <a16:creationId xmlns:a16="http://schemas.microsoft.com/office/drawing/2014/main" id="{25467AE7-F7B2-48B8-A730-CF7147EBF745}"/>
              </a:ext>
            </a:extLst>
          </p:cNvPr>
          <p:cNvSpPr/>
          <p:nvPr/>
        </p:nvSpPr>
        <p:spPr bwMode="auto">
          <a:xfrm>
            <a:off x="9956243" y="3328183"/>
            <a:ext cx="1611871" cy="315685"/>
          </a:xfrm>
          <a:prstGeom prst="rect">
            <a:avLst/>
          </a:prstGeom>
          <a:solidFill>
            <a:schemeClr val="accent1"/>
          </a:solidFill>
          <a:ln>
            <a:noFill/>
          </a:ln>
        </p:spPr>
        <p:txBody>
          <a:bodyPr vert="horz" wrap="square" lIns="108000" tIns="72000" rIns="121920" bIns="0" numCol="1" rtlCol="0" anchor="t" anchorCtr="0" compatLnSpc="1">
            <a:prstTxWarp prst="textNoShape">
              <a:avLst/>
            </a:prstTxWarp>
          </a:bodyPr>
          <a:lstStyle/>
          <a:p>
            <a:pPr algn="ctr"/>
            <a:r>
              <a:rPr lang="en-US" sz="1400" b="1" dirty="0">
                <a:solidFill>
                  <a:schemeClr val="bg1"/>
                </a:solidFill>
                <a:latin typeface="+mj-lt"/>
                <a:ea typeface="Raleway" charset="0"/>
                <a:cs typeface="Raleway" charset="0"/>
              </a:rPr>
              <a:t>3 TITLE</a:t>
            </a:r>
          </a:p>
        </p:txBody>
      </p:sp>
      <p:sp>
        <p:nvSpPr>
          <p:cNvPr id="73" name="Text Placeholder 14">
            <a:extLst>
              <a:ext uri="{FF2B5EF4-FFF2-40B4-BE49-F238E27FC236}">
                <a16:creationId xmlns:a16="http://schemas.microsoft.com/office/drawing/2014/main" id="{23534A12-526C-4046-B38B-2A06C2EF472C}"/>
              </a:ext>
            </a:extLst>
          </p:cNvPr>
          <p:cNvSpPr txBox="1">
            <a:spLocks/>
          </p:cNvSpPr>
          <p:nvPr/>
        </p:nvSpPr>
        <p:spPr>
          <a:xfrm>
            <a:off x="8304624" y="5170469"/>
            <a:ext cx="1415228" cy="1078950"/>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accent1"/>
                </a:solidFill>
              </a:rPr>
              <a:t>Lorem ipsum dolor sit amet, consectetur adipiscing elit, </a:t>
            </a:r>
          </a:p>
        </p:txBody>
      </p:sp>
      <p:sp>
        <p:nvSpPr>
          <p:cNvPr id="74" name="Text Placeholder 14">
            <a:extLst>
              <a:ext uri="{FF2B5EF4-FFF2-40B4-BE49-F238E27FC236}">
                <a16:creationId xmlns:a16="http://schemas.microsoft.com/office/drawing/2014/main" id="{546229F7-A613-41EF-B971-CAC78B6087A5}"/>
              </a:ext>
            </a:extLst>
          </p:cNvPr>
          <p:cNvSpPr txBox="1">
            <a:spLocks/>
          </p:cNvSpPr>
          <p:nvPr/>
        </p:nvSpPr>
        <p:spPr>
          <a:xfrm>
            <a:off x="10054564" y="5170469"/>
            <a:ext cx="1415228" cy="1078950"/>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solidFill>
                  <a:schemeClr val="accent1"/>
                </a:solidFill>
              </a:rPr>
              <a:t>Lorem ipsum dolor sit amet, consectetur adipiscing elit, </a:t>
            </a:r>
            <a:endParaRPr lang="en-US" sz="1200" dirty="0">
              <a:solidFill>
                <a:schemeClr val="accent1"/>
              </a:solidFill>
            </a:endParaRPr>
          </a:p>
        </p:txBody>
      </p:sp>
      <p:grpSp>
        <p:nvGrpSpPr>
          <p:cNvPr id="75" name="Group 74">
            <a:extLst>
              <a:ext uri="{FF2B5EF4-FFF2-40B4-BE49-F238E27FC236}">
                <a16:creationId xmlns:a16="http://schemas.microsoft.com/office/drawing/2014/main" id="{9E4D9DFA-71DC-45D8-8F1D-46CF5FDC8AAE}"/>
              </a:ext>
            </a:extLst>
          </p:cNvPr>
          <p:cNvGrpSpPr/>
          <p:nvPr/>
        </p:nvGrpSpPr>
        <p:grpSpPr>
          <a:xfrm>
            <a:off x="10476265" y="4306740"/>
            <a:ext cx="571825" cy="569950"/>
            <a:chOff x="3959225" y="5064125"/>
            <a:chExt cx="484188" cy="482601"/>
          </a:xfrm>
          <a:solidFill>
            <a:schemeClr val="tx1">
              <a:lumMod val="75000"/>
              <a:lumOff val="25000"/>
            </a:schemeClr>
          </a:solidFill>
        </p:grpSpPr>
        <p:sp>
          <p:nvSpPr>
            <p:cNvPr id="76" name="Freeform 333">
              <a:extLst>
                <a:ext uri="{FF2B5EF4-FFF2-40B4-BE49-F238E27FC236}">
                  <a16:creationId xmlns:a16="http://schemas.microsoft.com/office/drawing/2014/main" id="{5F1B2D66-2182-433D-BBB8-7F66DC1E5F20}"/>
                </a:ext>
              </a:extLst>
            </p:cNvPr>
            <p:cNvSpPr>
              <a:spLocks noEditPoints="1"/>
            </p:cNvSpPr>
            <p:nvPr/>
          </p:nvSpPr>
          <p:spPr bwMode="auto">
            <a:xfrm>
              <a:off x="3959225" y="5110163"/>
              <a:ext cx="442913" cy="436563"/>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77" name="Freeform 334">
              <a:extLst>
                <a:ext uri="{FF2B5EF4-FFF2-40B4-BE49-F238E27FC236}">
                  <a16:creationId xmlns:a16="http://schemas.microsoft.com/office/drawing/2014/main" id="{318596BA-0C03-4575-BA4A-A85F3FE4944C}"/>
                </a:ext>
              </a:extLst>
            </p:cNvPr>
            <p:cNvSpPr>
              <a:spLocks noEditPoints="1"/>
            </p:cNvSpPr>
            <p:nvPr/>
          </p:nvSpPr>
          <p:spPr bwMode="auto">
            <a:xfrm>
              <a:off x="4173538" y="5305425"/>
              <a:ext cx="74613" cy="74613"/>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78" name="Freeform 335">
              <a:extLst>
                <a:ext uri="{FF2B5EF4-FFF2-40B4-BE49-F238E27FC236}">
                  <a16:creationId xmlns:a16="http://schemas.microsoft.com/office/drawing/2014/main" id="{A9A8A838-634F-4816-94C9-82EE316684A9}"/>
                </a:ext>
              </a:extLst>
            </p:cNvPr>
            <p:cNvSpPr>
              <a:spLocks noEditPoints="1"/>
            </p:cNvSpPr>
            <p:nvPr/>
          </p:nvSpPr>
          <p:spPr bwMode="auto">
            <a:xfrm>
              <a:off x="4368800" y="5064125"/>
              <a:ext cx="74613"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79" name="Freeform 336">
              <a:extLst>
                <a:ext uri="{FF2B5EF4-FFF2-40B4-BE49-F238E27FC236}">
                  <a16:creationId xmlns:a16="http://schemas.microsoft.com/office/drawing/2014/main" id="{38AFF4DC-BFEC-4FFC-9C99-5C95C7313A8F}"/>
                </a:ext>
              </a:extLst>
            </p:cNvPr>
            <p:cNvSpPr>
              <a:spLocks noEditPoints="1"/>
            </p:cNvSpPr>
            <p:nvPr/>
          </p:nvSpPr>
          <p:spPr bwMode="auto">
            <a:xfrm>
              <a:off x="4083050" y="5289550"/>
              <a:ext cx="60325"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80" name="Oval 337">
              <a:extLst>
                <a:ext uri="{FF2B5EF4-FFF2-40B4-BE49-F238E27FC236}">
                  <a16:creationId xmlns:a16="http://schemas.microsoft.com/office/drawing/2014/main" id="{7B489892-0CB3-4F95-B823-CF37DCB748C0}"/>
                </a:ext>
              </a:extLst>
            </p:cNvPr>
            <p:cNvSpPr>
              <a:spLocks noChangeArrowheads="1"/>
            </p:cNvSpPr>
            <p:nvPr/>
          </p:nvSpPr>
          <p:spPr bwMode="auto">
            <a:xfrm>
              <a:off x="4143375" y="5395913"/>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81" name="Oval 338">
              <a:extLst>
                <a:ext uri="{FF2B5EF4-FFF2-40B4-BE49-F238E27FC236}">
                  <a16:creationId xmlns:a16="http://schemas.microsoft.com/office/drawing/2014/main" id="{58125F81-FBDC-482C-872B-AE1904B3B309}"/>
                </a:ext>
              </a:extLst>
            </p:cNvPr>
            <p:cNvSpPr>
              <a:spLocks noChangeArrowheads="1"/>
            </p:cNvSpPr>
            <p:nvPr/>
          </p:nvSpPr>
          <p:spPr bwMode="auto">
            <a:xfrm>
              <a:off x="4384675" y="5170488"/>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grpSp>
      <p:sp>
        <p:nvSpPr>
          <p:cNvPr id="82" name="Freeform 60">
            <a:extLst>
              <a:ext uri="{FF2B5EF4-FFF2-40B4-BE49-F238E27FC236}">
                <a16:creationId xmlns:a16="http://schemas.microsoft.com/office/drawing/2014/main" id="{1FAC6E4C-19D7-42CD-9F3E-5290CFB27473}"/>
              </a:ext>
            </a:extLst>
          </p:cNvPr>
          <p:cNvSpPr>
            <a:spLocks noEditPoints="1"/>
          </p:cNvSpPr>
          <p:nvPr/>
        </p:nvSpPr>
        <p:spPr bwMode="auto">
          <a:xfrm>
            <a:off x="7005545" y="4334961"/>
            <a:ext cx="513508" cy="513508"/>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tx1">
              <a:lumMod val="75000"/>
              <a:lumOff val="25000"/>
            </a:schemeClr>
          </a:solidFill>
          <a:ln>
            <a:noFill/>
          </a:ln>
        </p:spPr>
        <p:txBody>
          <a:bodyPr vert="horz" wrap="square" lIns="91416" tIns="45708" rIns="91416" bIns="45708" numCol="1" anchor="t" anchorCtr="0" compatLnSpc="1">
            <a:prstTxWarp prst="textNoShape">
              <a:avLst/>
            </a:prstTxWarp>
          </a:bodyPr>
          <a:lstStyle/>
          <a:p>
            <a:endParaRPr lang="id-ID" sz="1799"/>
          </a:p>
        </p:txBody>
      </p:sp>
      <p:grpSp>
        <p:nvGrpSpPr>
          <p:cNvPr id="83" name="Group 82">
            <a:extLst>
              <a:ext uri="{FF2B5EF4-FFF2-40B4-BE49-F238E27FC236}">
                <a16:creationId xmlns:a16="http://schemas.microsoft.com/office/drawing/2014/main" id="{0D0D5680-92A0-4BE0-A540-F7FDEB23D3CC}"/>
              </a:ext>
            </a:extLst>
          </p:cNvPr>
          <p:cNvGrpSpPr/>
          <p:nvPr/>
        </p:nvGrpSpPr>
        <p:grpSpPr>
          <a:xfrm>
            <a:off x="8774796" y="4354273"/>
            <a:ext cx="474884" cy="474884"/>
            <a:chOff x="837205" y="3542332"/>
            <a:chExt cx="400024" cy="400024"/>
          </a:xfrm>
          <a:solidFill>
            <a:schemeClr val="tx1">
              <a:lumMod val="75000"/>
              <a:lumOff val="25000"/>
            </a:schemeClr>
          </a:solidFill>
        </p:grpSpPr>
        <p:sp>
          <p:nvSpPr>
            <p:cNvPr id="84" name="Freeform 85">
              <a:extLst>
                <a:ext uri="{FF2B5EF4-FFF2-40B4-BE49-F238E27FC236}">
                  <a16:creationId xmlns:a16="http://schemas.microsoft.com/office/drawing/2014/main" id="{67B981FD-2B5C-4F86-9FD3-FB75FA75F72C}"/>
                </a:ext>
              </a:extLst>
            </p:cNvPr>
            <p:cNvSpPr>
              <a:spLocks noEditPoints="1"/>
            </p:cNvSpPr>
            <p:nvPr/>
          </p:nvSpPr>
          <p:spPr bwMode="auto">
            <a:xfrm>
              <a:off x="837205" y="3542332"/>
              <a:ext cx="400024" cy="400024"/>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85" name="Freeform 86">
              <a:extLst>
                <a:ext uri="{FF2B5EF4-FFF2-40B4-BE49-F238E27FC236}">
                  <a16:creationId xmlns:a16="http://schemas.microsoft.com/office/drawing/2014/main" id="{6FAEC1FA-5F13-4BB5-BA6B-F2AFEF82F5F5}"/>
                </a:ext>
              </a:extLst>
            </p:cNvPr>
            <p:cNvSpPr>
              <a:spLocks/>
            </p:cNvSpPr>
            <p:nvPr/>
          </p:nvSpPr>
          <p:spPr bwMode="auto">
            <a:xfrm>
              <a:off x="1074843" y="3692836"/>
              <a:ext cx="112218" cy="11882"/>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86" name="Freeform 87">
              <a:extLst>
                <a:ext uri="{FF2B5EF4-FFF2-40B4-BE49-F238E27FC236}">
                  <a16:creationId xmlns:a16="http://schemas.microsoft.com/office/drawing/2014/main" id="{B137CC64-892F-426B-BAFD-FA1E55476565}"/>
                </a:ext>
              </a:extLst>
            </p:cNvPr>
            <p:cNvSpPr>
              <a:spLocks/>
            </p:cNvSpPr>
            <p:nvPr/>
          </p:nvSpPr>
          <p:spPr bwMode="auto">
            <a:xfrm>
              <a:off x="1074843" y="3655870"/>
              <a:ext cx="112218" cy="11882"/>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87" name="Freeform 88">
              <a:extLst>
                <a:ext uri="{FF2B5EF4-FFF2-40B4-BE49-F238E27FC236}">
                  <a16:creationId xmlns:a16="http://schemas.microsoft.com/office/drawing/2014/main" id="{C94EC2B4-7290-4EFC-8581-1E2DB208A41D}"/>
                </a:ext>
              </a:extLst>
            </p:cNvPr>
            <p:cNvSpPr>
              <a:spLocks/>
            </p:cNvSpPr>
            <p:nvPr/>
          </p:nvSpPr>
          <p:spPr bwMode="auto">
            <a:xfrm>
              <a:off x="1074843" y="3617583"/>
              <a:ext cx="112218" cy="13202"/>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88" name="Freeform 89">
              <a:extLst>
                <a:ext uri="{FF2B5EF4-FFF2-40B4-BE49-F238E27FC236}">
                  <a16:creationId xmlns:a16="http://schemas.microsoft.com/office/drawing/2014/main" id="{C61D2F45-7667-49F3-8741-D8FAD61358E4}"/>
                </a:ext>
              </a:extLst>
            </p:cNvPr>
            <p:cNvSpPr>
              <a:spLocks/>
            </p:cNvSpPr>
            <p:nvPr/>
          </p:nvSpPr>
          <p:spPr bwMode="auto">
            <a:xfrm>
              <a:off x="937541" y="3880306"/>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89" name="Freeform 90">
              <a:extLst>
                <a:ext uri="{FF2B5EF4-FFF2-40B4-BE49-F238E27FC236}">
                  <a16:creationId xmlns:a16="http://schemas.microsoft.com/office/drawing/2014/main" id="{08BDF53F-7854-49F3-9989-A7C92D806DDF}"/>
                </a:ext>
              </a:extLst>
            </p:cNvPr>
            <p:cNvSpPr>
              <a:spLocks/>
            </p:cNvSpPr>
            <p:nvPr/>
          </p:nvSpPr>
          <p:spPr bwMode="auto">
            <a:xfrm>
              <a:off x="937541" y="3843340"/>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90" name="Freeform 91">
              <a:extLst>
                <a:ext uri="{FF2B5EF4-FFF2-40B4-BE49-F238E27FC236}">
                  <a16:creationId xmlns:a16="http://schemas.microsoft.com/office/drawing/2014/main" id="{07DB9F16-E1C5-419D-8083-A3BF3ED9E714}"/>
                </a:ext>
              </a:extLst>
            </p:cNvPr>
            <p:cNvSpPr>
              <a:spLocks/>
            </p:cNvSpPr>
            <p:nvPr/>
          </p:nvSpPr>
          <p:spPr bwMode="auto">
            <a:xfrm>
              <a:off x="937541" y="3805053"/>
              <a:ext cx="112218" cy="1320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91" name="Freeform 92">
              <a:extLst>
                <a:ext uri="{FF2B5EF4-FFF2-40B4-BE49-F238E27FC236}">
                  <a16:creationId xmlns:a16="http://schemas.microsoft.com/office/drawing/2014/main" id="{3F17F222-20FF-4318-9DB2-EA53962D6B7C}"/>
                </a:ext>
              </a:extLst>
            </p:cNvPr>
            <p:cNvSpPr>
              <a:spLocks/>
            </p:cNvSpPr>
            <p:nvPr/>
          </p:nvSpPr>
          <p:spPr bwMode="auto">
            <a:xfrm>
              <a:off x="1074843" y="3880306"/>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92" name="Freeform 93">
              <a:extLst>
                <a:ext uri="{FF2B5EF4-FFF2-40B4-BE49-F238E27FC236}">
                  <a16:creationId xmlns:a16="http://schemas.microsoft.com/office/drawing/2014/main" id="{9D4D4397-16D5-4AC0-9A80-DDC83165E3BB}"/>
                </a:ext>
              </a:extLst>
            </p:cNvPr>
            <p:cNvSpPr>
              <a:spLocks/>
            </p:cNvSpPr>
            <p:nvPr/>
          </p:nvSpPr>
          <p:spPr bwMode="auto">
            <a:xfrm>
              <a:off x="1074843" y="3843340"/>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93" name="Freeform 94">
              <a:extLst>
                <a:ext uri="{FF2B5EF4-FFF2-40B4-BE49-F238E27FC236}">
                  <a16:creationId xmlns:a16="http://schemas.microsoft.com/office/drawing/2014/main" id="{7DA81D66-EF8C-498C-80BE-516E1E09B856}"/>
                </a:ext>
              </a:extLst>
            </p:cNvPr>
            <p:cNvSpPr>
              <a:spLocks/>
            </p:cNvSpPr>
            <p:nvPr/>
          </p:nvSpPr>
          <p:spPr bwMode="auto">
            <a:xfrm>
              <a:off x="1074843" y="3805053"/>
              <a:ext cx="112218" cy="1320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94" name="Freeform 95">
              <a:extLst>
                <a:ext uri="{FF2B5EF4-FFF2-40B4-BE49-F238E27FC236}">
                  <a16:creationId xmlns:a16="http://schemas.microsoft.com/office/drawing/2014/main" id="{D4100B7B-E040-4F87-AEDC-AA772DCCECE9}"/>
                </a:ext>
              </a:extLst>
            </p:cNvPr>
            <p:cNvSpPr>
              <a:spLocks/>
            </p:cNvSpPr>
            <p:nvPr/>
          </p:nvSpPr>
          <p:spPr bwMode="auto">
            <a:xfrm>
              <a:off x="937541" y="3729802"/>
              <a:ext cx="249520" cy="13202"/>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95" name="Freeform 96">
              <a:extLst>
                <a:ext uri="{FF2B5EF4-FFF2-40B4-BE49-F238E27FC236}">
                  <a16:creationId xmlns:a16="http://schemas.microsoft.com/office/drawing/2014/main" id="{95EC4C22-FE84-4189-A494-364998FB83DE}"/>
                </a:ext>
              </a:extLst>
            </p:cNvPr>
            <p:cNvSpPr>
              <a:spLocks/>
            </p:cNvSpPr>
            <p:nvPr/>
          </p:nvSpPr>
          <p:spPr bwMode="auto">
            <a:xfrm>
              <a:off x="937541" y="3768087"/>
              <a:ext cx="249520" cy="11882"/>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96" name="Freeform 97">
              <a:extLst>
                <a:ext uri="{FF2B5EF4-FFF2-40B4-BE49-F238E27FC236}">
                  <a16:creationId xmlns:a16="http://schemas.microsoft.com/office/drawing/2014/main" id="{52A91C17-0D39-4268-BDE0-B44960DD6495}"/>
                </a:ext>
              </a:extLst>
            </p:cNvPr>
            <p:cNvSpPr>
              <a:spLocks noEditPoints="1"/>
            </p:cNvSpPr>
            <p:nvPr/>
          </p:nvSpPr>
          <p:spPr bwMode="auto">
            <a:xfrm>
              <a:off x="937541" y="3592500"/>
              <a:ext cx="112218" cy="112218"/>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grpSp>
      <p:sp>
        <p:nvSpPr>
          <p:cNvPr id="103" name="Text Placeholder 14">
            <a:extLst>
              <a:ext uri="{FF2B5EF4-FFF2-40B4-BE49-F238E27FC236}">
                <a16:creationId xmlns:a16="http://schemas.microsoft.com/office/drawing/2014/main" id="{1ABC7061-3F65-46FB-A572-7A8F79B4F1C1}"/>
              </a:ext>
            </a:extLst>
          </p:cNvPr>
          <p:cNvSpPr txBox="1">
            <a:spLocks/>
          </p:cNvSpPr>
          <p:nvPr/>
        </p:nvSpPr>
        <p:spPr>
          <a:xfrm>
            <a:off x="6554685" y="5170469"/>
            <a:ext cx="1415228" cy="1078950"/>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accent1"/>
                </a:solidFill>
              </a:rPr>
              <a:t>Lorem ipsum dolor sit amet, consectetur adipiscing elit, </a:t>
            </a:r>
          </a:p>
        </p:txBody>
      </p:sp>
      <p:grpSp>
        <p:nvGrpSpPr>
          <p:cNvPr id="113" name="Group 112">
            <a:extLst>
              <a:ext uri="{FF2B5EF4-FFF2-40B4-BE49-F238E27FC236}">
                <a16:creationId xmlns:a16="http://schemas.microsoft.com/office/drawing/2014/main" id="{B4CE2390-DA11-4994-8C3F-C8491A69A87B}"/>
              </a:ext>
            </a:extLst>
          </p:cNvPr>
          <p:cNvGrpSpPr/>
          <p:nvPr/>
        </p:nvGrpSpPr>
        <p:grpSpPr>
          <a:xfrm>
            <a:off x="369552" y="500827"/>
            <a:ext cx="974842" cy="5618104"/>
            <a:chOff x="369552" y="521147"/>
            <a:chExt cx="974842" cy="5618104"/>
          </a:xfrm>
        </p:grpSpPr>
        <p:sp>
          <p:nvSpPr>
            <p:cNvPr id="105" name="Freeform: Shape 104">
              <a:extLst>
                <a:ext uri="{FF2B5EF4-FFF2-40B4-BE49-F238E27FC236}">
                  <a16:creationId xmlns:a16="http://schemas.microsoft.com/office/drawing/2014/main" id="{578FEBBA-CCB6-42F7-8A10-E387BDEF6009}"/>
                </a:ext>
              </a:extLst>
            </p:cNvPr>
            <p:cNvSpPr/>
            <p:nvPr/>
          </p:nvSpPr>
          <p:spPr>
            <a:xfrm rot="16200000" flipH="1">
              <a:off x="371473" y="5166330"/>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F9A6D5B-A79A-45B3-B6E5-5B78EE24057F}"/>
                </a:ext>
              </a:extLst>
            </p:cNvPr>
            <p:cNvSpPr/>
            <p:nvPr/>
          </p:nvSpPr>
          <p:spPr>
            <a:xfrm rot="5400000" flipH="1">
              <a:off x="369553" y="521147"/>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0E81893-C29E-442F-8143-262136146985}"/>
                </a:ext>
              </a:extLst>
            </p:cNvPr>
            <p:cNvSpPr/>
            <p:nvPr/>
          </p:nvSpPr>
          <p:spPr>
            <a:xfrm rot="5400000" flipH="1">
              <a:off x="369553" y="3439912"/>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2"/>
            </a:solidFill>
            <a:ln w="3048"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A32EB44-7BCF-44C5-8260-B8ECA9D9B0FF}"/>
                </a:ext>
              </a:extLst>
            </p:cNvPr>
            <p:cNvSpPr/>
            <p:nvPr/>
          </p:nvSpPr>
          <p:spPr>
            <a:xfrm rot="5400000" flipH="1">
              <a:off x="369553" y="1494068"/>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1"/>
            </a:solidFill>
            <a:ln w="3048"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E931782-2FB8-45C9-9097-93F02483D709}"/>
                </a:ext>
              </a:extLst>
            </p:cNvPr>
            <p:cNvSpPr/>
            <p:nvPr/>
          </p:nvSpPr>
          <p:spPr>
            <a:xfrm rot="5400000" flipH="1">
              <a:off x="369552" y="2466990"/>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w="3048"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5BB1858-09C4-41C7-BB6B-E8F5DB38E1E7}"/>
                </a:ext>
              </a:extLst>
            </p:cNvPr>
            <p:cNvSpPr/>
            <p:nvPr/>
          </p:nvSpPr>
          <p:spPr>
            <a:xfrm rot="5400000" flipH="1">
              <a:off x="369553" y="4412833"/>
              <a:ext cx="972921" cy="972921"/>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3"/>
            </a:solidFill>
            <a:ln w="3048" cap="flat">
              <a:noFill/>
              <a:prstDash val="solid"/>
              <a:miter/>
            </a:ln>
          </p:spPr>
          <p:txBody>
            <a:bodyPr rtlCol="0" anchor="ctr"/>
            <a:lstStyle/>
            <a:p>
              <a:endParaRPr lang="en-US"/>
            </a:p>
          </p:txBody>
        </p:sp>
      </p:grpSp>
    </p:spTree>
    <p:extLst>
      <p:ext uri="{BB962C8B-B14F-4D97-AF65-F5344CB8AC3E}">
        <p14:creationId xmlns:p14="http://schemas.microsoft.com/office/powerpoint/2010/main" val="366879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BDDB85B1-A522-4033-81E5-879BD97E5A82}"/>
              </a:ext>
            </a:extLst>
          </p:cNvPr>
          <p:cNvSpPr/>
          <p:nvPr/>
        </p:nvSpPr>
        <p:spPr>
          <a:xfrm>
            <a:off x="7875811" y="4363846"/>
            <a:ext cx="1909090" cy="2125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5F3F8E4-D060-4566-8075-21389EA972A2}"/>
              </a:ext>
            </a:extLst>
          </p:cNvPr>
          <p:cNvSpPr/>
          <p:nvPr/>
        </p:nvSpPr>
        <p:spPr>
          <a:xfrm>
            <a:off x="5752022" y="4363846"/>
            <a:ext cx="1909090" cy="2125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A1F8F7D0-7CB8-4ECC-9F8C-F6EBEFF7DE2F}"/>
              </a:ext>
            </a:extLst>
          </p:cNvPr>
          <p:cNvSpPr/>
          <p:nvPr/>
        </p:nvSpPr>
        <p:spPr>
          <a:xfrm>
            <a:off x="9947948" y="4363846"/>
            <a:ext cx="1909090" cy="2125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D11AE972-8A6A-40AA-81D6-26A83B019922}"/>
              </a:ext>
            </a:extLst>
          </p:cNvPr>
          <p:cNvSpPr/>
          <p:nvPr/>
        </p:nvSpPr>
        <p:spPr>
          <a:xfrm>
            <a:off x="-5203" y="0"/>
            <a:ext cx="4999234" cy="6874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F051C8E-F457-4F57-BBB3-5E739DA7663B}"/>
              </a:ext>
            </a:extLst>
          </p:cNvPr>
          <p:cNvSpPr/>
          <p:nvPr/>
        </p:nvSpPr>
        <p:spPr>
          <a:xfrm>
            <a:off x="5752022" y="3950810"/>
            <a:ext cx="1909090" cy="261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sz="1400" dirty="0">
                <a:latin typeface="+mj-lt"/>
              </a:rPr>
              <a:t>OPTION 1</a:t>
            </a:r>
          </a:p>
        </p:txBody>
      </p:sp>
      <p:sp>
        <p:nvSpPr>
          <p:cNvPr id="55" name="Rectangle 54">
            <a:extLst>
              <a:ext uri="{FF2B5EF4-FFF2-40B4-BE49-F238E27FC236}">
                <a16:creationId xmlns:a16="http://schemas.microsoft.com/office/drawing/2014/main" id="{86D6A779-4231-462D-8068-CB4B286A282D}"/>
              </a:ext>
            </a:extLst>
          </p:cNvPr>
          <p:cNvSpPr/>
          <p:nvPr/>
        </p:nvSpPr>
        <p:spPr>
          <a:xfrm>
            <a:off x="7875811" y="3950810"/>
            <a:ext cx="1909090" cy="261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sz="1400" dirty="0">
                <a:latin typeface="+mj-lt"/>
              </a:rPr>
              <a:t>OPTION 2</a:t>
            </a:r>
          </a:p>
        </p:txBody>
      </p:sp>
      <p:sp>
        <p:nvSpPr>
          <p:cNvPr id="56" name="Rectangle 55">
            <a:extLst>
              <a:ext uri="{FF2B5EF4-FFF2-40B4-BE49-F238E27FC236}">
                <a16:creationId xmlns:a16="http://schemas.microsoft.com/office/drawing/2014/main" id="{FD382FAD-91A2-42B0-97F1-0577D61CB791}"/>
              </a:ext>
            </a:extLst>
          </p:cNvPr>
          <p:cNvSpPr/>
          <p:nvPr/>
        </p:nvSpPr>
        <p:spPr>
          <a:xfrm>
            <a:off x="9947948" y="3950810"/>
            <a:ext cx="1909090" cy="2611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sz="1400" dirty="0">
                <a:latin typeface="+mj-lt"/>
              </a:rPr>
              <a:t>OPTION 3</a:t>
            </a:r>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dirty="0"/>
              <a:t>OUR </a:t>
            </a:r>
            <a:br>
              <a:rPr lang="en-US" dirty="0"/>
            </a:br>
            <a:r>
              <a:rPr lang="en-US" dirty="0"/>
              <a:t>SERVICES</a:t>
            </a:r>
            <a:br>
              <a:rPr lang="en-US" dirty="0"/>
            </a:br>
            <a:r>
              <a:rPr lang="en-US" dirty="0"/>
              <a:t>FEATURED</a:t>
            </a:r>
          </a:p>
        </p:txBody>
      </p:sp>
      <p:sp>
        <p:nvSpPr>
          <p:cNvPr id="11" name="Text Placeholder 10">
            <a:extLst>
              <a:ext uri="{FF2B5EF4-FFF2-40B4-BE49-F238E27FC236}">
                <a16:creationId xmlns:a16="http://schemas.microsoft.com/office/drawing/2014/main" id="{11868DC4-B38F-425F-9ABC-B9077BB80810}"/>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grpSp>
        <p:nvGrpSpPr>
          <p:cNvPr id="124" name="Group 123">
            <a:extLst>
              <a:ext uri="{FF2B5EF4-FFF2-40B4-BE49-F238E27FC236}">
                <a16:creationId xmlns:a16="http://schemas.microsoft.com/office/drawing/2014/main" id="{12691FD4-D081-41F5-BAC8-ACBC2607D46E}"/>
              </a:ext>
            </a:extLst>
          </p:cNvPr>
          <p:cNvGrpSpPr/>
          <p:nvPr/>
        </p:nvGrpSpPr>
        <p:grpSpPr>
          <a:xfrm>
            <a:off x="-55463" y="3950810"/>
            <a:ext cx="1945843" cy="2914923"/>
            <a:chOff x="-55463" y="3950810"/>
            <a:chExt cx="1945843" cy="2914923"/>
          </a:xfrm>
        </p:grpSpPr>
        <p:sp>
          <p:nvSpPr>
            <p:cNvPr id="73" name="Freeform: Shape 72">
              <a:extLst>
                <a:ext uri="{FF2B5EF4-FFF2-40B4-BE49-F238E27FC236}">
                  <a16:creationId xmlns:a16="http://schemas.microsoft.com/office/drawing/2014/main" id="{F5429955-99F0-421F-85AF-AFC859FCA1A3}"/>
                </a:ext>
              </a:extLst>
            </p:cNvPr>
            <p:cNvSpPr/>
            <p:nvPr/>
          </p:nvSpPr>
          <p:spPr>
            <a:xfrm flipH="1">
              <a:off x="-55463" y="4919891"/>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9AB14BC8-1289-4F20-B556-122A790773CA}"/>
                </a:ext>
              </a:extLst>
            </p:cNvPr>
            <p:cNvSpPr/>
            <p:nvPr/>
          </p:nvSpPr>
          <p:spPr>
            <a:xfrm flipH="1">
              <a:off x="-55463" y="5892812"/>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02D09942-3E2D-45AF-AB03-96CE79A11691}"/>
                </a:ext>
              </a:extLst>
            </p:cNvPr>
            <p:cNvSpPr/>
            <p:nvPr/>
          </p:nvSpPr>
          <p:spPr>
            <a:xfrm flipH="1">
              <a:off x="-55463" y="3950810"/>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858F1F7A-EAFC-4FDB-8424-B3FCD4D38FE3}"/>
                </a:ext>
              </a:extLst>
            </p:cNvPr>
            <p:cNvSpPr/>
            <p:nvPr/>
          </p:nvSpPr>
          <p:spPr>
            <a:xfrm flipH="1">
              <a:off x="917459" y="5892812"/>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w="304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72F1B11C-F9BB-4D0F-974D-0E5B75515022}"/>
                </a:ext>
              </a:extLst>
            </p:cNvPr>
            <p:cNvSpPr/>
            <p:nvPr/>
          </p:nvSpPr>
          <p:spPr>
            <a:xfrm flipH="1">
              <a:off x="-55463" y="4919891"/>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437DD8CC-5AEF-4261-9F0F-57F6E4A2C58E}"/>
                </a:ext>
              </a:extLst>
            </p:cNvPr>
            <p:cNvSpPr/>
            <p:nvPr/>
          </p:nvSpPr>
          <p:spPr>
            <a:xfrm flipH="1">
              <a:off x="-55463" y="5892812"/>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52EDE82-4B27-4202-AFE4-C7DBFAC02AFD}"/>
                </a:ext>
              </a:extLst>
            </p:cNvPr>
            <p:cNvSpPr/>
            <p:nvPr/>
          </p:nvSpPr>
          <p:spPr>
            <a:xfrm flipH="1">
              <a:off x="-55463" y="3950810"/>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solidFill>
            <a:ln w="3048"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5AFA0077-7B19-4415-BE71-23CE417D7DCA}"/>
                </a:ext>
              </a:extLst>
            </p:cNvPr>
            <p:cNvSpPr/>
            <p:nvPr/>
          </p:nvSpPr>
          <p:spPr>
            <a:xfrm flipH="1">
              <a:off x="917459" y="5892812"/>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w="3048" cap="flat">
              <a:noFill/>
              <a:prstDash val="solid"/>
              <a:miter/>
            </a:ln>
          </p:spPr>
          <p:txBody>
            <a:bodyPr rtlCol="0" anchor="ctr"/>
            <a:lstStyle/>
            <a:p>
              <a:endParaRPr lang="en-US" dirty="0"/>
            </a:p>
          </p:txBody>
        </p:sp>
      </p:grpSp>
      <p:grpSp>
        <p:nvGrpSpPr>
          <p:cNvPr id="95" name="Group 94">
            <a:extLst>
              <a:ext uri="{FF2B5EF4-FFF2-40B4-BE49-F238E27FC236}">
                <a16:creationId xmlns:a16="http://schemas.microsoft.com/office/drawing/2014/main" id="{91EEFE7B-470D-4077-8A71-3C923C129A7F}"/>
              </a:ext>
            </a:extLst>
          </p:cNvPr>
          <p:cNvGrpSpPr/>
          <p:nvPr/>
        </p:nvGrpSpPr>
        <p:grpSpPr>
          <a:xfrm>
            <a:off x="10616580" y="4591498"/>
            <a:ext cx="571825" cy="569950"/>
            <a:chOff x="3959225" y="5064125"/>
            <a:chExt cx="484188" cy="482601"/>
          </a:xfrm>
          <a:solidFill>
            <a:schemeClr val="tx1">
              <a:lumMod val="75000"/>
              <a:lumOff val="25000"/>
            </a:schemeClr>
          </a:solidFill>
        </p:grpSpPr>
        <p:sp>
          <p:nvSpPr>
            <p:cNvPr id="96" name="Freeform 333">
              <a:extLst>
                <a:ext uri="{FF2B5EF4-FFF2-40B4-BE49-F238E27FC236}">
                  <a16:creationId xmlns:a16="http://schemas.microsoft.com/office/drawing/2014/main" id="{182E1B23-FB4B-49F0-9B4B-3134690FA5AB}"/>
                </a:ext>
              </a:extLst>
            </p:cNvPr>
            <p:cNvSpPr>
              <a:spLocks noEditPoints="1"/>
            </p:cNvSpPr>
            <p:nvPr/>
          </p:nvSpPr>
          <p:spPr bwMode="auto">
            <a:xfrm>
              <a:off x="3959225" y="5110163"/>
              <a:ext cx="442913" cy="436563"/>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97" name="Freeform 334">
              <a:extLst>
                <a:ext uri="{FF2B5EF4-FFF2-40B4-BE49-F238E27FC236}">
                  <a16:creationId xmlns:a16="http://schemas.microsoft.com/office/drawing/2014/main" id="{1E87623C-B9B2-4333-90F9-7E62FD56EE05}"/>
                </a:ext>
              </a:extLst>
            </p:cNvPr>
            <p:cNvSpPr>
              <a:spLocks noEditPoints="1"/>
            </p:cNvSpPr>
            <p:nvPr/>
          </p:nvSpPr>
          <p:spPr bwMode="auto">
            <a:xfrm>
              <a:off x="4173538" y="5305425"/>
              <a:ext cx="74613" cy="74613"/>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98" name="Freeform 335">
              <a:extLst>
                <a:ext uri="{FF2B5EF4-FFF2-40B4-BE49-F238E27FC236}">
                  <a16:creationId xmlns:a16="http://schemas.microsoft.com/office/drawing/2014/main" id="{38D83F37-AC00-4B19-AAE9-061E072D3293}"/>
                </a:ext>
              </a:extLst>
            </p:cNvPr>
            <p:cNvSpPr>
              <a:spLocks noEditPoints="1"/>
            </p:cNvSpPr>
            <p:nvPr/>
          </p:nvSpPr>
          <p:spPr bwMode="auto">
            <a:xfrm>
              <a:off x="4368800" y="5064125"/>
              <a:ext cx="74613"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99" name="Freeform 336">
              <a:extLst>
                <a:ext uri="{FF2B5EF4-FFF2-40B4-BE49-F238E27FC236}">
                  <a16:creationId xmlns:a16="http://schemas.microsoft.com/office/drawing/2014/main" id="{8C3D0FC6-6723-4885-85F5-C012B74A944D}"/>
                </a:ext>
              </a:extLst>
            </p:cNvPr>
            <p:cNvSpPr>
              <a:spLocks noEditPoints="1"/>
            </p:cNvSpPr>
            <p:nvPr/>
          </p:nvSpPr>
          <p:spPr bwMode="auto">
            <a:xfrm>
              <a:off x="4083050" y="5289550"/>
              <a:ext cx="60325"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00" name="Oval 337">
              <a:extLst>
                <a:ext uri="{FF2B5EF4-FFF2-40B4-BE49-F238E27FC236}">
                  <a16:creationId xmlns:a16="http://schemas.microsoft.com/office/drawing/2014/main" id="{8A58BBD9-6059-4588-80BB-BACB02ED09B2}"/>
                </a:ext>
              </a:extLst>
            </p:cNvPr>
            <p:cNvSpPr>
              <a:spLocks noChangeArrowheads="1"/>
            </p:cNvSpPr>
            <p:nvPr/>
          </p:nvSpPr>
          <p:spPr bwMode="auto">
            <a:xfrm>
              <a:off x="4143375" y="5395913"/>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01" name="Oval 338">
              <a:extLst>
                <a:ext uri="{FF2B5EF4-FFF2-40B4-BE49-F238E27FC236}">
                  <a16:creationId xmlns:a16="http://schemas.microsoft.com/office/drawing/2014/main" id="{CED23220-7ACB-467A-A8AB-A1FBFF0AB16B}"/>
                </a:ext>
              </a:extLst>
            </p:cNvPr>
            <p:cNvSpPr>
              <a:spLocks noChangeArrowheads="1"/>
            </p:cNvSpPr>
            <p:nvPr/>
          </p:nvSpPr>
          <p:spPr bwMode="auto">
            <a:xfrm>
              <a:off x="4384675" y="5170488"/>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grpSp>
      <p:sp>
        <p:nvSpPr>
          <p:cNvPr id="102" name="Freeform 60">
            <a:extLst>
              <a:ext uri="{FF2B5EF4-FFF2-40B4-BE49-F238E27FC236}">
                <a16:creationId xmlns:a16="http://schemas.microsoft.com/office/drawing/2014/main" id="{372DA7B7-54AF-4D51-81A7-8411BB6C39E1}"/>
              </a:ext>
            </a:extLst>
          </p:cNvPr>
          <p:cNvSpPr>
            <a:spLocks noEditPoints="1"/>
          </p:cNvSpPr>
          <p:nvPr/>
        </p:nvSpPr>
        <p:spPr bwMode="auto">
          <a:xfrm>
            <a:off x="6449813" y="4608588"/>
            <a:ext cx="513508" cy="513508"/>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tx1">
              <a:lumMod val="75000"/>
              <a:lumOff val="25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grpSp>
        <p:nvGrpSpPr>
          <p:cNvPr id="103" name="Group 102">
            <a:extLst>
              <a:ext uri="{FF2B5EF4-FFF2-40B4-BE49-F238E27FC236}">
                <a16:creationId xmlns:a16="http://schemas.microsoft.com/office/drawing/2014/main" id="{33F54523-AD1A-4979-8670-9086E0340280}"/>
              </a:ext>
            </a:extLst>
          </p:cNvPr>
          <p:cNvGrpSpPr/>
          <p:nvPr/>
        </p:nvGrpSpPr>
        <p:grpSpPr>
          <a:xfrm>
            <a:off x="8615370" y="4591498"/>
            <a:ext cx="474884" cy="474884"/>
            <a:chOff x="837205" y="3542332"/>
            <a:chExt cx="400024" cy="400024"/>
          </a:xfrm>
          <a:solidFill>
            <a:schemeClr val="tx1">
              <a:lumMod val="75000"/>
              <a:lumOff val="25000"/>
            </a:schemeClr>
          </a:solidFill>
        </p:grpSpPr>
        <p:sp>
          <p:nvSpPr>
            <p:cNvPr id="104" name="Freeform 85">
              <a:extLst>
                <a:ext uri="{FF2B5EF4-FFF2-40B4-BE49-F238E27FC236}">
                  <a16:creationId xmlns:a16="http://schemas.microsoft.com/office/drawing/2014/main" id="{69FCB385-5E3F-4133-83B3-E8F4E46CDB95}"/>
                </a:ext>
              </a:extLst>
            </p:cNvPr>
            <p:cNvSpPr>
              <a:spLocks noEditPoints="1"/>
            </p:cNvSpPr>
            <p:nvPr/>
          </p:nvSpPr>
          <p:spPr bwMode="auto">
            <a:xfrm>
              <a:off x="837205" y="3542332"/>
              <a:ext cx="400024" cy="400024"/>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05" name="Freeform 86">
              <a:extLst>
                <a:ext uri="{FF2B5EF4-FFF2-40B4-BE49-F238E27FC236}">
                  <a16:creationId xmlns:a16="http://schemas.microsoft.com/office/drawing/2014/main" id="{35B53CD7-9A76-4675-A10C-A5458246703F}"/>
                </a:ext>
              </a:extLst>
            </p:cNvPr>
            <p:cNvSpPr>
              <a:spLocks/>
            </p:cNvSpPr>
            <p:nvPr/>
          </p:nvSpPr>
          <p:spPr bwMode="auto">
            <a:xfrm>
              <a:off x="1074843" y="3692836"/>
              <a:ext cx="112218" cy="11882"/>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06" name="Freeform 87">
              <a:extLst>
                <a:ext uri="{FF2B5EF4-FFF2-40B4-BE49-F238E27FC236}">
                  <a16:creationId xmlns:a16="http://schemas.microsoft.com/office/drawing/2014/main" id="{CAF5F0ED-2A68-45A5-8D94-C5DB4F9FA441}"/>
                </a:ext>
              </a:extLst>
            </p:cNvPr>
            <p:cNvSpPr>
              <a:spLocks/>
            </p:cNvSpPr>
            <p:nvPr/>
          </p:nvSpPr>
          <p:spPr bwMode="auto">
            <a:xfrm>
              <a:off x="1074843" y="3655870"/>
              <a:ext cx="112218" cy="11882"/>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07" name="Freeform 88">
              <a:extLst>
                <a:ext uri="{FF2B5EF4-FFF2-40B4-BE49-F238E27FC236}">
                  <a16:creationId xmlns:a16="http://schemas.microsoft.com/office/drawing/2014/main" id="{031546E1-DBE1-4F80-B1F4-31661E29F7F8}"/>
                </a:ext>
              </a:extLst>
            </p:cNvPr>
            <p:cNvSpPr>
              <a:spLocks/>
            </p:cNvSpPr>
            <p:nvPr/>
          </p:nvSpPr>
          <p:spPr bwMode="auto">
            <a:xfrm>
              <a:off x="1074843" y="3617583"/>
              <a:ext cx="112218" cy="13202"/>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08" name="Freeform 89">
              <a:extLst>
                <a:ext uri="{FF2B5EF4-FFF2-40B4-BE49-F238E27FC236}">
                  <a16:creationId xmlns:a16="http://schemas.microsoft.com/office/drawing/2014/main" id="{D85A47B8-626D-4774-8921-98AEB55728F0}"/>
                </a:ext>
              </a:extLst>
            </p:cNvPr>
            <p:cNvSpPr>
              <a:spLocks/>
            </p:cNvSpPr>
            <p:nvPr/>
          </p:nvSpPr>
          <p:spPr bwMode="auto">
            <a:xfrm>
              <a:off x="937541" y="3880306"/>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09" name="Freeform 90">
              <a:extLst>
                <a:ext uri="{FF2B5EF4-FFF2-40B4-BE49-F238E27FC236}">
                  <a16:creationId xmlns:a16="http://schemas.microsoft.com/office/drawing/2014/main" id="{E9C04FC8-E770-414D-B260-22BDEDC5D9AB}"/>
                </a:ext>
              </a:extLst>
            </p:cNvPr>
            <p:cNvSpPr>
              <a:spLocks/>
            </p:cNvSpPr>
            <p:nvPr/>
          </p:nvSpPr>
          <p:spPr bwMode="auto">
            <a:xfrm>
              <a:off x="937541" y="3843340"/>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10" name="Freeform 91">
              <a:extLst>
                <a:ext uri="{FF2B5EF4-FFF2-40B4-BE49-F238E27FC236}">
                  <a16:creationId xmlns:a16="http://schemas.microsoft.com/office/drawing/2014/main" id="{4FCC01EA-A1BA-4DCE-919D-01547CDF3929}"/>
                </a:ext>
              </a:extLst>
            </p:cNvPr>
            <p:cNvSpPr>
              <a:spLocks/>
            </p:cNvSpPr>
            <p:nvPr/>
          </p:nvSpPr>
          <p:spPr bwMode="auto">
            <a:xfrm>
              <a:off x="937541" y="3805053"/>
              <a:ext cx="112218" cy="1320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11" name="Freeform 92">
              <a:extLst>
                <a:ext uri="{FF2B5EF4-FFF2-40B4-BE49-F238E27FC236}">
                  <a16:creationId xmlns:a16="http://schemas.microsoft.com/office/drawing/2014/main" id="{5F1E388B-7DC3-4AB7-BC15-293124610F91}"/>
                </a:ext>
              </a:extLst>
            </p:cNvPr>
            <p:cNvSpPr>
              <a:spLocks/>
            </p:cNvSpPr>
            <p:nvPr/>
          </p:nvSpPr>
          <p:spPr bwMode="auto">
            <a:xfrm>
              <a:off x="1074843" y="3880306"/>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12" name="Freeform 93">
              <a:extLst>
                <a:ext uri="{FF2B5EF4-FFF2-40B4-BE49-F238E27FC236}">
                  <a16:creationId xmlns:a16="http://schemas.microsoft.com/office/drawing/2014/main" id="{B16D7DC6-3360-4D56-80C4-867ADE15D080}"/>
                </a:ext>
              </a:extLst>
            </p:cNvPr>
            <p:cNvSpPr>
              <a:spLocks/>
            </p:cNvSpPr>
            <p:nvPr/>
          </p:nvSpPr>
          <p:spPr bwMode="auto">
            <a:xfrm>
              <a:off x="1074843" y="3843340"/>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13" name="Freeform 94">
              <a:extLst>
                <a:ext uri="{FF2B5EF4-FFF2-40B4-BE49-F238E27FC236}">
                  <a16:creationId xmlns:a16="http://schemas.microsoft.com/office/drawing/2014/main" id="{B002D249-733F-46D3-8429-F970CF0EECA1}"/>
                </a:ext>
              </a:extLst>
            </p:cNvPr>
            <p:cNvSpPr>
              <a:spLocks/>
            </p:cNvSpPr>
            <p:nvPr/>
          </p:nvSpPr>
          <p:spPr bwMode="auto">
            <a:xfrm>
              <a:off x="1074843" y="3805053"/>
              <a:ext cx="112218" cy="1320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14" name="Freeform 95">
              <a:extLst>
                <a:ext uri="{FF2B5EF4-FFF2-40B4-BE49-F238E27FC236}">
                  <a16:creationId xmlns:a16="http://schemas.microsoft.com/office/drawing/2014/main" id="{BC9E9AD9-9BFF-428C-89F4-667DD6E80FB9}"/>
                </a:ext>
              </a:extLst>
            </p:cNvPr>
            <p:cNvSpPr>
              <a:spLocks/>
            </p:cNvSpPr>
            <p:nvPr/>
          </p:nvSpPr>
          <p:spPr bwMode="auto">
            <a:xfrm>
              <a:off x="937541" y="3729802"/>
              <a:ext cx="249520" cy="13202"/>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15" name="Freeform 96">
              <a:extLst>
                <a:ext uri="{FF2B5EF4-FFF2-40B4-BE49-F238E27FC236}">
                  <a16:creationId xmlns:a16="http://schemas.microsoft.com/office/drawing/2014/main" id="{1709A5DB-DD17-406C-8061-43DFC8463D0A}"/>
                </a:ext>
              </a:extLst>
            </p:cNvPr>
            <p:cNvSpPr>
              <a:spLocks/>
            </p:cNvSpPr>
            <p:nvPr/>
          </p:nvSpPr>
          <p:spPr bwMode="auto">
            <a:xfrm>
              <a:off x="937541" y="3768087"/>
              <a:ext cx="249520" cy="11882"/>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16" name="Freeform 97">
              <a:extLst>
                <a:ext uri="{FF2B5EF4-FFF2-40B4-BE49-F238E27FC236}">
                  <a16:creationId xmlns:a16="http://schemas.microsoft.com/office/drawing/2014/main" id="{A25AAE52-D185-4BA7-B248-5B82D136B1B4}"/>
                </a:ext>
              </a:extLst>
            </p:cNvPr>
            <p:cNvSpPr>
              <a:spLocks noEditPoints="1"/>
            </p:cNvSpPr>
            <p:nvPr/>
          </p:nvSpPr>
          <p:spPr bwMode="auto">
            <a:xfrm>
              <a:off x="937541" y="3592500"/>
              <a:ext cx="112218" cy="112218"/>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grpSp>
      <p:sp>
        <p:nvSpPr>
          <p:cNvPr id="117" name="Text Placeholder 14">
            <a:extLst>
              <a:ext uri="{FF2B5EF4-FFF2-40B4-BE49-F238E27FC236}">
                <a16:creationId xmlns:a16="http://schemas.microsoft.com/office/drawing/2014/main" id="{FE8B1A9C-B7F7-43D1-A77C-5D0FAA3A1B28}"/>
              </a:ext>
            </a:extLst>
          </p:cNvPr>
          <p:cNvSpPr txBox="1">
            <a:spLocks/>
          </p:cNvSpPr>
          <p:nvPr/>
        </p:nvSpPr>
        <p:spPr>
          <a:xfrm>
            <a:off x="5840377" y="5363899"/>
            <a:ext cx="1732379" cy="801951"/>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accent1"/>
                </a:solidFill>
              </a:rPr>
              <a:t>Lorem ipsum dolor sit </a:t>
            </a:r>
            <a:r>
              <a:rPr lang="en-US" sz="1200" dirty="0" err="1">
                <a:solidFill>
                  <a:schemeClr val="accent1"/>
                </a:solidFill>
              </a:rPr>
              <a:t>amet</a:t>
            </a:r>
            <a:r>
              <a:rPr lang="en-US" sz="1200" dirty="0">
                <a:solidFill>
                  <a:schemeClr val="accent1"/>
                </a:solidFill>
              </a:rPr>
              <a:t>, </a:t>
            </a:r>
            <a:r>
              <a:rPr lang="en-US" sz="1200" dirty="0" err="1">
                <a:solidFill>
                  <a:schemeClr val="accent1"/>
                </a:solidFill>
              </a:rPr>
              <a:t>consectetur</a:t>
            </a:r>
            <a:r>
              <a:rPr lang="en-US" sz="1200" dirty="0">
                <a:solidFill>
                  <a:schemeClr val="accent1"/>
                </a:solidFill>
              </a:rPr>
              <a:t> </a:t>
            </a:r>
            <a:r>
              <a:rPr lang="en-US" sz="1200" dirty="0" err="1">
                <a:solidFill>
                  <a:schemeClr val="accent1"/>
                </a:solidFill>
              </a:rPr>
              <a:t>adipiscing</a:t>
            </a:r>
            <a:r>
              <a:rPr lang="en-US" sz="1200" dirty="0">
                <a:solidFill>
                  <a:schemeClr val="accent1"/>
                </a:solidFill>
              </a:rPr>
              <a:t> </a:t>
            </a:r>
            <a:r>
              <a:rPr lang="en-US" sz="1200" dirty="0" err="1">
                <a:solidFill>
                  <a:schemeClr val="accent1"/>
                </a:solidFill>
              </a:rPr>
              <a:t>elit</a:t>
            </a:r>
            <a:r>
              <a:rPr lang="en-US" sz="1200" dirty="0">
                <a:solidFill>
                  <a:schemeClr val="accent1"/>
                </a:solidFill>
              </a:rPr>
              <a:t>, </a:t>
            </a:r>
          </a:p>
        </p:txBody>
      </p:sp>
      <p:sp>
        <p:nvSpPr>
          <p:cNvPr id="121" name="Text Placeholder 14">
            <a:extLst>
              <a:ext uri="{FF2B5EF4-FFF2-40B4-BE49-F238E27FC236}">
                <a16:creationId xmlns:a16="http://schemas.microsoft.com/office/drawing/2014/main" id="{2AE868EC-14B6-4212-B13A-FBB5E82470F1}"/>
              </a:ext>
            </a:extLst>
          </p:cNvPr>
          <p:cNvSpPr txBox="1">
            <a:spLocks/>
          </p:cNvSpPr>
          <p:nvPr/>
        </p:nvSpPr>
        <p:spPr>
          <a:xfrm>
            <a:off x="7964167" y="5383160"/>
            <a:ext cx="1732379" cy="801951"/>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accent1"/>
                </a:solidFill>
              </a:rPr>
              <a:t>Lorem ipsum dolor sit </a:t>
            </a:r>
            <a:r>
              <a:rPr lang="en-US" sz="1200" dirty="0" err="1">
                <a:solidFill>
                  <a:schemeClr val="accent1"/>
                </a:solidFill>
              </a:rPr>
              <a:t>amet</a:t>
            </a:r>
            <a:r>
              <a:rPr lang="en-US" sz="1200" dirty="0">
                <a:solidFill>
                  <a:schemeClr val="accent1"/>
                </a:solidFill>
              </a:rPr>
              <a:t>, </a:t>
            </a:r>
            <a:r>
              <a:rPr lang="en-US" sz="1200" dirty="0" err="1">
                <a:solidFill>
                  <a:schemeClr val="accent1"/>
                </a:solidFill>
              </a:rPr>
              <a:t>consectetur</a:t>
            </a:r>
            <a:r>
              <a:rPr lang="en-US" sz="1200" dirty="0">
                <a:solidFill>
                  <a:schemeClr val="accent1"/>
                </a:solidFill>
              </a:rPr>
              <a:t> </a:t>
            </a:r>
            <a:r>
              <a:rPr lang="en-US" sz="1200" dirty="0" err="1">
                <a:solidFill>
                  <a:schemeClr val="accent1"/>
                </a:solidFill>
              </a:rPr>
              <a:t>adipiscing</a:t>
            </a:r>
            <a:r>
              <a:rPr lang="en-US" sz="1200" dirty="0">
                <a:solidFill>
                  <a:schemeClr val="accent1"/>
                </a:solidFill>
              </a:rPr>
              <a:t> </a:t>
            </a:r>
            <a:r>
              <a:rPr lang="en-US" sz="1200" dirty="0" err="1">
                <a:solidFill>
                  <a:schemeClr val="accent1"/>
                </a:solidFill>
              </a:rPr>
              <a:t>elit</a:t>
            </a:r>
            <a:r>
              <a:rPr lang="en-US" sz="1200" dirty="0">
                <a:solidFill>
                  <a:schemeClr val="accent1"/>
                </a:solidFill>
              </a:rPr>
              <a:t>, </a:t>
            </a:r>
          </a:p>
        </p:txBody>
      </p:sp>
      <p:sp>
        <p:nvSpPr>
          <p:cNvPr id="123" name="Text Placeholder 14">
            <a:extLst>
              <a:ext uri="{FF2B5EF4-FFF2-40B4-BE49-F238E27FC236}">
                <a16:creationId xmlns:a16="http://schemas.microsoft.com/office/drawing/2014/main" id="{F1418485-DB92-4058-A8D8-A705B4354C1B}"/>
              </a:ext>
            </a:extLst>
          </p:cNvPr>
          <p:cNvSpPr txBox="1">
            <a:spLocks/>
          </p:cNvSpPr>
          <p:nvPr/>
        </p:nvSpPr>
        <p:spPr>
          <a:xfrm>
            <a:off x="10036304" y="5313958"/>
            <a:ext cx="1732379" cy="801951"/>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accent1"/>
                </a:solidFill>
              </a:rPr>
              <a:t>Lorem ipsum dolor sit </a:t>
            </a:r>
            <a:r>
              <a:rPr lang="en-US" sz="1200" dirty="0" err="1">
                <a:solidFill>
                  <a:schemeClr val="accent1"/>
                </a:solidFill>
              </a:rPr>
              <a:t>amet</a:t>
            </a:r>
            <a:r>
              <a:rPr lang="en-US" sz="1200" dirty="0">
                <a:solidFill>
                  <a:schemeClr val="accent1"/>
                </a:solidFill>
              </a:rPr>
              <a:t>, </a:t>
            </a:r>
            <a:r>
              <a:rPr lang="en-US" sz="1200" dirty="0" err="1">
                <a:solidFill>
                  <a:schemeClr val="accent1"/>
                </a:solidFill>
              </a:rPr>
              <a:t>consectetur</a:t>
            </a:r>
            <a:r>
              <a:rPr lang="en-US" sz="1200" dirty="0">
                <a:solidFill>
                  <a:schemeClr val="accent1"/>
                </a:solidFill>
              </a:rPr>
              <a:t> </a:t>
            </a:r>
            <a:r>
              <a:rPr lang="en-US" sz="1200" dirty="0" err="1">
                <a:solidFill>
                  <a:schemeClr val="accent1"/>
                </a:solidFill>
              </a:rPr>
              <a:t>adipiscing</a:t>
            </a:r>
            <a:r>
              <a:rPr lang="en-US" sz="1200" dirty="0">
                <a:solidFill>
                  <a:schemeClr val="accent1"/>
                </a:solidFill>
              </a:rPr>
              <a:t> </a:t>
            </a:r>
            <a:r>
              <a:rPr lang="en-US" sz="1200" dirty="0" err="1">
                <a:solidFill>
                  <a:schemeClr val="accent1"/>
                </a:solidFill>
              </a:rPr>
              <a:t>elit</a:t>
            </a:r>
            <a:r>
              <a:rPr lang="en-US" sz="1200" dirty="0">
                <a:solidFill>
                  <a:schemeClr val="accent1"/>
                </a:solidFill>
              </a:rPr>
              <a:t>, </a:t>
            </a:r>
          </a:p>
        </p:txBody>
      </p:sp>
      <p:pic>
        <p:nvPicPr>
          <p:cNvPr id="5" name="Picture Placeholder 4" descr="Application&#10;&#10;Description automatically generated with medium confidence">
            <a:extLst>
              <a:ext uri="{FF2B5EF4-FFF2-40B4-BE49-F238E27FC236}">
                <a16:creationId xmlns:a16="http://schemas.microsoft.com/office/drawing/2014/main" id="{BAFE216C-0AD1-403E-90E0-F344B296664E}"/>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53565" b="30047"/>
          <a:stretch/>
        </p:blipFill>
        <p:spPr>
          <a:xfrm>
            <a:off x="1325880" y="0"/>
            <a:ext cx="10866120" cy="1705447"/>
          </a:xfrm>
        </p:spPr>
      </p:pic>
    </p:spTree>
    <p:extLst>
      <p:ext uri="{BB962C8B-B14F-4D97-AF65-F5344CB8AC3E}">
        <p14:creationId xmlns:p14="http://schemas.microsoft.com/office/powerpoint/2010/main" val="258813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4B7D113-3578-4E77-B50E-A04F6857D35F}"/>
              </a:ext>
            </a:extLst>
          </p:cNvPr>
          <p:cNvGrpSpPr/>
          <p:nvPr/>
        </p:nvGrpSpPr>
        <p:grpSpPr>
          <a:xfrm>
            <a:off x="4748" y="-820615"/>
            <a:ext cx="12201552" cy="8135762"/>
            <a:chOff x="4748" y="-820615"/>
            <a:chExt cx="12201552" cy="8135762"/>
          </a:xfrm>
        </p:grpSpPr>
        <p:sp>
          <p:nvSpPr>
            <p:cNvPr id="3" name="Freeform: Shape 2">
              <a:extLst>
                <a:ext uri="{FF2B5EF4-FFF2-40B4-BE49-F238E27FC236}">
                  <a16:creationId xmlns:a16="http://schemas.microsoft.com/office/drawing/2014/main" id="{55C9270D-A533-4C19-963C-939AA0C258DF}"/>
                </a:ext>
              </a:extLst>
            </p:cNvPr>
            <p:cNvSpPr/>
            <p:nvPr/>
          </p:nvSpPr>
          <p:spPr>
            <a:xfrm rot="5400000">
              <a:off x="2038681" y="5839450"/>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9F504C7-96A1-4D5C-9B06-CA3E6EF81465}"/>
                </a:ext>
              </a:extLst>
            </p:cNvPr>
            <p:cNvSpPr/>
            <p:nvPr/>
          </p:nvSpPr>
          <p:spPr>
            <a:xfrm rot="5400000">
              <a:off x="4749" y="5839450"/>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A4BE6AEA-72C8-4765-9078-6FE09158BEF4}"/>
                </a:ext>
              </a:extLst>
            </p:cNvPr>
            <p:cNvSpPr/>
            <p:nvPr/>
          </p:nvSpPr>
          <p:spPr>
            <a:xfrm rot="5400000">
              <a:off x="1021716" y="5839450"/>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ADAEDEC-FE01-456F-87BE-B6CA6D9A5511}"/>
                </a:ext>
              </a:extLst>
            </p:cNvPr>
            <p:cNvSpPr/>
            <p:nvPr/>
          </p:nvSpPr>
          <p:spPr>
            <a:xfrm rot="5400000">
              <a:off x="4749" y="2788551"/>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FA29525-EB60-4736-AF8B-1A572FA7A3CE}"/>
                </a:ext>
              </a:extLst>
            </p:cNvPr>
            <p:cNvSpPr/>
            <p:nvPr/>
          </p:nvSpPr>
          <p:spPr>
            <a:xfrm rot="5400000">
              <a:off x="1021716" y="2788582"/>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D4B9A37-3C4B-4134-B1ED-305BBD90D7D1}"/>
                </a:ext>
              </a:extLst>
            </p:cNvPr>
            <p:cNvSpPr/>
            <p:nvPr/>
          </p:nvSpPr>
          <p:spPr>
            <a:xfrm rot="5400000">
              <a:off x="3051634" y="5839450"/>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729C0A6-D6A0-405E-9111-F75740C94603}"/>
                </a:ext>
              </a:extLst>
            </p:cNvPr>
            <p:cNvSpPr/>
            <p:nvPr/>
          </p:nvSpPr>
          <p:spPr>
            <a:xfrm rot="5400000">
              <a:off x="1021716" y="3805517"/>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DDE1F57-D124-40B0-85C5-C67B1D18B951}"/>
                </a:ext>
              </a:extLst>
            </p:cNvPr>
            <p:cNvSpPr/>
            <p:nvPr/>
          </p:nvSpPr>
          <p:spPr>
            <a:xfrm rot="5400000">
              <a:off x="4749" y="4822484"/>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7200042-8D31-4E8D-ADC1-303284322C32}"/>
                </a:ext>
              </a:extLst>
            </p:cNvPr>
            <p:cNvSpPr/>
            <p:nvPr/>
          </p:nvSpPr>
          <p:spPr>
            <a:xfrm rot="5400000">
              <a:off x="1021716" y="4822484"/>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7010A54-57E0-497C-8C09-627B8628D739}"/>
                </a:ext>
              </a:extLst>
            </p:cNvPr>
            <p:cNvSpPr/>
            <p:nvPr/>
          </p:nvSpPr>
          <p:spPr>
            <a:xfrm rot="5400000">
              <a:off x="4748" y="3805517"/>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731CFB1-8448-412E-9F0B-25724D6AFF4E}"/>
                </a:ext>
              </a:extLst>
            </p:cNvPr>
            <p:cNvSpPr/>
            <p:nvPr/>
          </p:nvSpPr>
          <p:spPr>
            <a:xfrm rot="5400000">
              <a:off x="4749" y="1771584"/>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F4EA937-C8A1-4838-A9B3-AD0241EB7B53}"/>
                </a:ext>
              </a:extLst>
            </p:cNvPr>
            <p:cNvSpPr/>
            <p:nvPr/>
          </p:nvSpPr>
          <p:spPr>
            <a:xfrm rot="16200000">
              <a:off x="1019708" y="983976"/>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7B2E519-6F2A-475D-9816-E32F04E3850B}"/>
                </a:ext>
              </a:extLst>
            </p:cNvPr>
            <p:cNvSpPr/>
            <p:nvPr/>
          </p:nvSpPr>
          <p:spPr>
            <a:xfrm rot="16200000">
              <a:off x="3053641" y="983976"/>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667AFE8-432B-4F0D-BE31-CCAD956E0C3E}"/>
                </a:ext>
              </a:extLst>
            </p:cNvPr>
            <p:cNvSpPr/>
            <p:nvPr/>
          </p:nvSpPr>
          <p:spPr>
            <a:xfrm rot="16200000">
              <a:off x="2036673" y="983976"/>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AD08A40-A9CB-4EE8-B3F1-992022898D86}"/>
                </a:ext>
              </a:extLst>
            </p:cNvPr>
            <p:cNvSpPr/>
            <p:nvPr/>
          </p:nvSpPr>
          <p:spPr>
            <a:xfrm rot="16200000">
              <a:off x="3053641" y="4034875"/>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DDDD0BF-BE77-4848-B5C4-FEDBEB23E458}"/>
                </a:ext>
              </a:extLst>
            </p:cNvPr>
            <p:cNvSpPr/>
            <p:nvPr/>
          </p:nvSpPr>
          <p:spPr>
            <a:xfrm rot="16200000">
              <a:off x="2036673" y="4034844"/>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A9F765D-3738-4E8B-ACD6-4F95B0D33A36}"/>
                </a:ext>
              </a:extLst>
            </p:cNvPr>
            <p:cNvSpPr/>
            <p:nvPr/>
          </p:nvSpPr>
          <p:spPr>
            <a:xfrm rot="16200000">
              <a:off x="6756" y="983976"/>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D0396EE-02E1-4157-AECB-8D8CCBC97114}"/>
                </a:ext>
              </a:extLst>
            </p:cNvPr>
            <p:cNvSpPr/>
            <p:nvPr/>
          </p:nvSpPr>
          <p:spPr>
            <a:xfrm rot="16200000">
              <a:off x="2036672" y="301790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35B9CB1-1752-4846-8B72-874E7959B30A}"/>
                </a:ext>
              </a:extLst>
            </p:cNvPr>
            <p:cNvSpPr/>
            <p:nvPr/>
          </p:nvSpPr>
          <p:spPr>
            <a:xfrm rot="16200000">
              <a:off x="3053641" y="2000941"/>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2312D70-19F2-493E-B5F7-AF5CD125B5A4}"/>
                </a:ext>
              </a:extLst>
            </p:cNvPr>
            <p:cNvSpPr/>
            <p:nvPr/>
          </p:nvSpPr>
          <p:spPr>
            <a:xfrm rot="16200000">
              <a:off x="2036673" y="2000941"/>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A402A0F-6B01-4B3D-8AD5-A2CD3E09E39C}"/>
                </a:ext>
              </a:extLst>
            </p:cNvPr>
            <p:cNvSpPr/>
            <p:nvPr/>
          </p:nvSpPr>
          <p:spPr>
            <a:xfrm rot="16200000">
              <a:off x="3053641" y="301790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CEAD060-8912-44BB-BC7B-C44A2EE22E6A}"/>
                </a:ext>
              </a:extLst>
            </p:cNvPr>
            <p:cNvSpPr/>
            <p:nvPr/>
          </p:nvSpPr>
          <p:spPr>
            <a:xfrm rot="16200000">
              <a:off x="3053641" y="5051842"/>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2CC02E3-C9F6-4AD1-8B20-C336FC75BDDB}"/>
                </a:ext>
              </a:extLst>
            </p:cNvPr>
            <p:cNvSpPr/>
            <p:nvPr/>
          </p:nvSpPr>
          <p:spPr>
            <a:xfrm rot="5400000">
              <a:off x="2038682" y="-33007"/>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0171475-FD8E-4F5F-98B4-EE2B4C699EAB}"/>
                </a:ext>
              </a:extLst>
            </p:cNvPr>
            <p:cNvSpPr/>
            <p:nvPr/>
          </p:nvSpPr>
          <p:spPr>
            <a:xfrm rot="5400000">
              <a:off x="4750" y="-33007"/>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78F3886B-32D9-4768-9ED1-048E5CA22BE2}"/>
                </a:ext>
              </a:extLst>
            </p:cNvPr>
            <p:cNvSpPr/>
            <p:nvPr/>
          </p:nvSpPr>
          <p:spPr>
            <a:xfrm rot="5400000">
              <a:off x="1021717" y="-33007"/>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5442690-0056-42DB-BA98-93D6A9BE7F09}"/>
                </a:ext>
              </a:extLst>
            </p:cNvPr>
            <p:cNvSpPr/>
            <p:nvPr/>
          </p:nvSpPr>
          <p:spPr>
            <a:xfrm rot="5400000">
              <a:off x="3051635" y="-33007"/>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49F8228-E4E9-4FB5-8D8E-A4856B62A683}"/>
                </a:ext>
              </a:extLst>
            </p:cNvPr>
            <p:cNvSpPr/>
            <p:nvPr/>
          </p:nvSpPr>
          <p:spPr>
            <a:xfrm rot="5400000">
              <a:off x="6099522" y="5051842"/>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F28DE9F-0CBA-4204-8399-D36794B65861}"/>
                </a:ext>
              </a:extLst>
            </p:cNvPr>
            <p:cNvSpPr/>
            <p:nvPr/>
          </p:nvSpPr>
          <p:spPr>
            <a:xfrm rot="5400000">
              <a:off x="4065590" y="5051842"/>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547E124-422E-4E89-BAA2-AFBD0D062B23}"/>
                </a:ext>
              </a:extLst>
            </p:cNvPr>
            <p:cNvSpPr/>
            <p:nvPr/>
          </p:nvSpPr>
          <p:spPr>
            <a:xfrm rot="5400000">
              <a:off x="5082556" y="5051842"/>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F8216D2-F07D-4814-8C53-832EC4F3555A}"/>
                </a:ext>
              </a:extLst>
            </p:cNvPr>
            <p:cNvSpPr/>
            <p:nvPr/>
          </p:nvSpPr>
          <p:spPr>
            <a:xfrm rot="5400000">
              <a:off x="4065590" y="2000942"/>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8763C69-2768-458B-BF39-813EDF9D9390}"/>
                </a:ext>
              </a:extLst>
            </p:cNvPr>
            <p:cNvSpPr/>
            <p:nvPr/>
          </p:nvSpPr>
          <p:spPr>
            <a:xfrm rot="5400000">
              <a:off x="5082556" y="2000973"/>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2DE2344-2C9E-49AB-8880-AE9296F656BA}"/>
                </a:ext>
              </a:extLst>
            </p:cNvPr>
            <p:cNvSpPr/>
            <p:nvPr/>
          </p:nvSpPr>
          <p:spPr>
            <a:xfrm rot="5400000">
              <a:off x="7112474" y="5051842"/>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02C54AD-8BD2-4F53-9C99-97CB3A00317D}"/>
                </a:ext>
              </a:extLst>
            </p:cNvPr>
            <p:cNvSpPr/>
            <p:nvPr/>
          </p:nvSpPr>
          <p:spPr>
            <a:xfrm rot="5400000">
              <a:off x="5082556" y="301790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BF5814F-D806-4EFE-AAC9-B5DA76560D27}"/>
                </a:ext>
              </a:extLst>
            </p:cNvPr>
            <p:cNvSpPr/>
            <p:nvPr/>
          </p:nvSpPr>
          <p:spPr>
            <a:xfrm rot="5400000">
              <a:off x="4065590" y="4034875"/>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6790E1C-9CBF-42F0-B4F6-F15FB48627A0}"/>
                </a:ext>
              </a:extLst>
            </p:cNvPr>
            <p:cNvSpPr/>
            <p:nvPr/>
          </p:nvSpPr>
          <p:spPr>
            <a:xfrm rot="5400000">
              <a:off x="5082556" y="4034875"/>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6B3D7DB-E659-4F34-95AD-B980FEE83ED5}"/>
                </a:ext>
              </a:extLst>
            </p:cNvPr>
            <p:cNvSpPr/>
            <p:nvPr/>
          </p:nvSpPr>
          <p:spPr>
            <a:xfrm rot="5400000">
              <a:off x="4065589" y="301790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D8CCCAE-FCA7-4E75-92BE-E6C6D148B39A}"/>
                </a:ext>
              </a:extLst>
            </p:cNvPr>
            <p:cNvSpPr/>
            <p:nvPr/>
          </p:nvSpPr>
          <p:spPr>
            <a:xfrm rot="5400000">
              <a:off x="4071707" y="983976"/>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6F4ABFD-D418-4420-B32F-360C2929FD81}"/>
                </a:ext>
              </a:extLst>
            </p:cNvPr>
            <p:cNvSpPr/>
            <p:nvPr/>
          </p:nvSpPr>
          <p:spPr>
            <a:xfrm rot="16200000">
              <a:off x="5080548" y="196368"/>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8F70793-55A5-4794-88D4-1E4F26BFA7EA}"/>
                </a:ext>
              </a:extLst>
            </p:cNvPr>
            <p:cNvSpPr/>
            <p:nvPr/>
          </p:nvSpPr>
          <p:spPr>
            <a:xfrm rot="16200000">
              <a:off x="7114481" y="196368"/>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BE86970-1144-4193-A128-D513A388D321}"/>
                </a:ext>
              </a:extLst>
            </p:cNvPr>
            <p:cNvSpPr/>
            <p:nvPr/>
          </p:nvSpPr>
          <p:spPr>
            <a:xfrm rot="16200000">
              <a:off x="6097514" y="196368"/>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271EA7D-CE2C-4606-A8E2-C46EA4219088}"/>
                </a:ext>
              </a:extLst>
            </p:cNvPr>
            <p:cNvSpPr/>
            <p:nvPr/>
          </p:nvSpPr>
          <p:spPr>
            <a:xfrm rot="16200000">
              <a:off x="7114481" y="3247267"/>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24C6A8-EC5C-41A1-931D-E1A4DE0A0991}"/>
                </a:ext>
              </a:extLst>
            </p:cNvPr>
            <p:cNvSpPr/>
            <p:nvPr/>
          </p:nvSpPr>
          <p:spPr>
            <a:xfrm rot="16200000">
              <a:off x="6097514" y="3247236"/>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90E31D4C-4461-4EAF-8A8F-6A7EE6492E32}"/>
                </a:ext>
              </a:extLst>
            </p:cNvPr>
            <p:cNvSpPr/>
            <p:nvPr/>
          </p:nvSpPr>
          <p:spPr>
            <a:xfrm rot="16200000">
              <a:off x="4067597" y="196368"/>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6CD25B2-1CEE-4D35-96B6-BEEF7C41AA6E}"/>
                </a:ext>
              </a:extLst>
            </p:cNvPr>
            <p:cNvSpPr/>
            <p:nvPr/>
          </p:nvSpPr>
          <p:spPr>
            <a:xfrm rot="16200000">
              <a:off x="6097513" y="2230301"/>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6947973-9BB0-4BB3-B596-97254EFCFC18}"/>
                </a:ext>
              </a:extLst>
            </p:cNvPr>
            <p:cNvSpPr/>
            <p:nvPr/>
          </p:nvSpPr>
          <p:spPr>
            <a:xfrm rot="16200000">
              <a:off x="7114481" y="1213333"/>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D404A08-BD6E-45F8-B76D-91C4E7EE0626}"/>
                </a:ext>
              </a:extLst>
            </p:cNvPr>
            <p:cNvSpPr/>
            <p:nvPr/>
          </p:nvSpPr>
          <p:spPr>
            <a:xfrm rot="16200000">
              <a:off x="6097514" y="1213333"/>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E31D011-D64A-445E-A42B-81E3FCE7ECFE}"/>
                </a:ext>
              </a:extLst>
            </p:cNvPr>
            <p:cNvSpPr/>
            <p:nvPr/>
          </p:nvSpPr>
          <p:spPr>
            <a:xfrm rot="16200000">
              <a:off x="7114481" y="2230301"/>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3DD1235-2588-4335-B175-412AB197267B}"/>
                </a:ext>
              </a:extLst>
            </p:cNvPr>
            <p:cNvSpPr/>
            <p:nvPr/>
          </p:nvSpPr>
          <p:spPr>
            <a:xfrm rot="16200000">
              <a:off x="7114481" y="4264233"/>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2278036-819D-4D67-9AA3-8597A0CC5808}"/>
                </a:ext>
              </a:extLst>
            </p:cNvPr>
            <p:cNvSpPr/>
            <p:nvPr/>
          </p:nvSpPr>
          <p:spPr>
            <a:xfrm rot="5400000">
              <a:off x="6099523" y="-820615"/>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8F6D17E-AA91-491E-AA9A-959337BF06C2}"/>
                </a:ext>
              </a:extLst>
            </p:cNvPr>
            <p:cNvSpPr/>
            <p:nvPr/>
          </p:nvSpPr>
          <p:spPr>
            <a:xfrm rot="5400000">
              <a:off x="4065591" y="-820615"/>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7DC252BE-17E0-41AB-8E7C-C32FA797F285}"/>
                </a:ext>
              </a:extLst>
            </p:cNvPr>
            <p:cNvSpPr/>
            <p:nvPr/>
          </p:nvSpPr>
          <p:spPr>
            <a:xfrm rot="5400000">
              <a:off x="5082557" y="-820615"/>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D51D313-0442-42D9-B2B1-B3DFCF605530}"/>
                </a:ext>
              </a:extLst>
            </p:cNvPr>
            <p:cNvSpPr/>
            <p:nvPr/>
          </p:nvSpPr>
          <p:spPr>
            <a:xfrm rot="5400000">
              <a:off x="7112475" y="-820615"/>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84293B3F-B823-49D8-88C6-9BDADF1C97D8}"/>
                </a:ext>
              </a:extLst>
            </p:cNvPr>
            <p:cNvSpPr/>
            <p:nvPr/>
          </p:nvSpPr>
          <p:spPr>
            <a:xfrm rot="5400000">
              <a:off x="8131446" y="4034890"/>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E8F01B0-0912-4EF3-B853-8780ACBDAEF3}"/>
                </a:ext>
              </a:extLst>
            </p:cNvPr>
            <p:cNvSpPr/>
            <p:nvPr/>
          </p:nvSpPr>
          <p:spPr>
            <a:xfrm rot="5400000">
              <a:off x="9148412" y="4034921"/>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53894D5-B5BC-45A4-B986-638196C994D0}"/>
                </a:ext>
              </a:extLst>
            </p:cNvPr>
            <p:cNvSpPr/>
            <p:nvPr/>
          </p:nvSpPr>
          <p:spPr>
            <a:xfrm rot="5400000">
              <a:off x="9148412" y="5051857"/>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AF4960C-4BDB-48AE-BA2F-6ABF71137284}"/>
                </a:ext>
              </a:extLst>
            </p:cNvPr>
            <p:cNvSpPr/>
            <p:nvPr/>
          </p:nvSpPr>
          <p:spPr>
            <a:xfrm rot="5400000">
              <a:off x="8131446" y="6068823"/>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DC23BFB-2932-47E4-9497-BFADCC67D367}"/>
                </a:ext>
              </a:extLst>
            </p:cNvPr>
            <p:cNvSpPr/>
            <p:nvPr/>
          </p:nvSpPr>
          <p:spPr>
            <a:xfrm rot="5400000">
              <a:off x="9148412" y="6068823"/>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22B8389-EC68-43DA-B512-50C502A5DF5D}"/>
                </a:ext>
              </a:extLst>
            </p:cNvPr>
            <p:cNvSpPr/>
            <p:nvPr/>
          </p:nvSpPr>
          <p:spPr>
            <a:xfrm rot="5400000">
              <a:off x="8131445" y="5051857"/>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FDE9AA2-0F2C-4590-8934-184BE3EB3C21}"/>
                </a:ext>
              </a:extLst>
            </p:cNvPr>
            <p:cNvSpPr/>
            <p:nvPr/>
          </p:nvSpPr>
          <p:spPr>
            <a:xfrm rot="5400000">
              <a:off x="8131446" y="3017924"/>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B529250-DA2C-47D6-AC0E-4486B6BB56F7}"/>
                </a:ext>
              </a:extLst>
            </p:cNvPr>
            <p:cNvSpPr/>
            <p:nvPr/>
          </p:nvSpPr>
          <p:spPr>
            <a:xfrm rot="16200000">
              <a:off x="9146404" y="2230316"/>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6D152DCD-6CB7-47C5-863E-D81F74A183CE}"/>
                </a:ext>
              </a:extLst>
            </p:cNvPr>
            <p:cNvSpPr/>
            <p:nvPr/>
          </p:nvSpPr>
          <p:spPr>
            <a:xfrm rot="16200000">
              <a:off x="11180337" y="2230316"/>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39091CD-45F8-4D18-9788-37F17FCAEBBE}"/>
                </a:ext>
              </a:extLst>
            </p:cNvPr>
            <p:cNvSpPr/>
            <p:nvPr/>
          </p:nvSpPr>
          <p:spPr>
            <a:xfrm rot="16200000">
              <a:off x="10163370" y="2230316"/>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DA1716F5-D63E-4129-B648-57587C2A08FC}"/>
                </a:ext>
              </a:extLst>
            </p:cNvPr>
            <p:cNvSpPr/>
            <p:nvPr/>
          </p:nvSpPr>
          <p:spPr>
            <a:xfrm rot="16200000">
              <a:off x="11180337" y="5281215"/>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E0D36A0-99B1-40DA-A89A-595CE889992F}"/>
                </a:ext>
              </a:extLst>
            </p:cNvPr>
            <p:cNvSpPr/>
            <p:nvPr/>
          </p:nvSpPr>
          <p:spPr>
            <a:xfrm rot="16200000">
              <a:off x="10163370" y="5281184"/>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98E5935-823E-4DC0-9E1A-07F2698B393E}"/>
                </a:ext>
              </a:extLst>
            </p:cNvPr>
            <p:cNvSpPr/>
            <p:nvPr/>
          </p:nvSpPr>
          <p:spPr>
            <a:xfrm rot="16200000">
              <a:off x="8133453" y="2230316"/>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2796C66-3AB4-49FD-B130-B11125CEDA52}"/>
                </a:ext>
              </a:extLst>
            </p:cNvPr>
            <p:cNvSpPr/>
            <p:nvPr/>
          </p:nvSpPr>
          <p:spPr>
            <a:xfrm rot="16200000">
              <a:off x="10163369" y="426424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C4ACD132-31E1-42AD-963C-635190BD95C3}"/>
                </a:ext>
              </a:extLst>
            </p:cNvPr>
            <p:cNvSpPr/>
            <p:nvPr/>
          </p:nvSpPr>
          <p:spPr>
            <a:xfrm rot="16200000">
              <a:off x="11180337" y="3247281"/>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BF3DDF3-416C-4450-8777-ACDCF7BA096D}"/>
                </a:ext>
              </a:extLst>
            </p:cNvPr>
            <p:cNvSpPr/>
            <p:nvPr/>
          </p:nvSpPr>
          <p:spPr>
            <a:xfrm rot="16200000">
              <a:off x="10163370" y="3247281"/>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6E45289A-EC8E-427A-A057-617A4CF42BC4}"/>
                </a:ext>
              </a:extLst>
            </p:cNvPr>
            <p:cNvSpPr/>
            <p:nvPr/>
          </p:nvSpPr>
          <p:spPr>
            <a:xfrm rot="16200000">
              <a:off x="11180337" y="426424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4F6C6E5-65BD-4CDD-9B65-473335AAC915}"/>
                </a:ext>
              </a:extLst>
            </p:cNvPr>
            <p:cNvSpPr/>
            <p:nvPr/>
          </p:nvSpPr>
          <p:spPr>
            <a:xfrm rot="16200000">
              <a:off x="11180337" y="6298182"/>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945F121-95A3-4E8A-A5C0-A2D8AF480886}"/>
                </a:ext>
              </a:extLst>
            </p:cNvPr>
            <p:cNvSpPr/>
            <p:nvPr/>
          </p:nvSpPr>
          <p:spPr>
            <a:xfrm rot="5400000">
              <a:off x="10165379" y="1213333"/>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ED9CD5B8-2EF5-48CC-A5C2-2E6A273EC33D}"/>
                </a:ext>
              </a:extLst>
            </p:cNvPr>
            <p:cNvSpPr/>
            <p:nvPr/>
          </p:nvSpPr>
          <p:spPr>
            <a:xfrm rot="5400000">
              <a:off x="8131447" y="1213333"/>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A601C46-10BF-4D7A-B956-3B9AD54B3725}"/>
                </a:ext>
              </a:extLst>
            </p:cNvPr>
            <p:cNvSpPr/>
            <p:nvPr/>
          </p:nvSpPr>
          <p:spPr>
            <a:xfrm rot="5400000">
              <a:off x="9148413" y="1213333"/>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B2766215-97E3-419E-A25B-777961B09EC4}"/>
                </a:ext>
              </a:extLst>
            </p:cNvPr>
            <p:cNvSpPr/>
            <p:nvPr/>
          </p:nvSpPr>
          <p:spPr>
            <a:xfrm rot="5400000">
              <a:off x="11178332" y="1213333"/>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7B9C9C3A-FA06-47DD-A203-9D28B21F695C}"/>
                </a:ext>
              </a:extLst>
            </p:cNvPr>
            <p:cNvSpPr/>
            <p:nvPr/>
          </p:nvSpPr>
          <p:spPr>
            <a:xfrm rot="5400000">
              <a:off x="11189334" y="1215914"/>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9C4F1B8E-0C76-45A2-ACDF-98E0734080A6}"/>
                </a:ext>
              </a:extLst>
            </p:cNvPr>
            <p:cNvSpPr/>
            <p:nvPr/>
          </p:nvSpPr>
          <p:spPr>
            <a:xfrm rot="5400000">
              <a:off x="9128830" y="-81801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BFB4EF1C-C539-4DAF-A108-B5AA1CC495BB}"/>
                </a:ext>
              </a:extLst>
            </p:cNvPr>
            <p:cNvSpPr/>
            <p:nvPr/>
          </p:nvSpPr>
          <p:spPr>
            <a:xfrm rot="5400000">
              <a:off x="8111863" y="198947"/>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460AC7AD-A0D2-4E3C-BE60-84811A5642D1}"/>
                </a:ext>
              </a:extLst>
            </p:cNvPr>
            <p:cNvSpPr/>
            <p:nvPr/>
          </p:nvSpPr>
          <p:spPr>
            <a:xfrm rot="5400000">
              <a:off x="9128830" y="198947"/>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99820D33-3DAB-4EC2-B43B-AEC749BEC487}"/>
                </a:ext>
              </a:extLst>
            </p:cNvPr>
            <p:cNvSpPr/>
            <p:nvPr/>
          </p:nvSpPr>
          <p:spPr>
            <a:xfrm rot="5400000">
              <a:off x="8111862" y="-81801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E9DEEA4-154D-422E-8E73-F22DFD637845}"/>
                </a:ext>
              </a:extLst>
            </p:cNvPr>
            <p:cNvSpPr/>
            <p:nvPr/>
          </p:nvSpPr>
          <p:spPr>
            <a:xfrm rot="16200000">
              <a:off x="11160755" y="-588661"/>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F4EED8F-279A-4911-BFE3-568687609FDC}"/>
                </a:ext>
              </a:extLst>
            </p:cNvPr>
            <p:cNvSpPr/>
            <p:nvPr/>
          </p:nvSpPr>
          <p:spPr>
            <a:xfrm rot="16200000">
              <a:off x="10143787" y="-588692"/>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BF9B86E-0624-4457-B2ED-A68301402AE4}"/>
                </a:ext>
              </a:extLst>
            </p:cNvPr>
            <p:cNvSpPr/>
            <p:nvPr/>
          </p:nvSpPr>
          <p:spPr>
            <a:xfrm rot="16200000">
              <a:off x="11160755" y="428306"/>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511EB82E-9FA3-4C95-9679-141F9342E612}"/>
                </a:ext>
              </a:extLst>
            </p:cNvPr>
            <p:cNvSpPr/>
            <p:nvPr/>
          </p:nvSpPr>
          <p:spPr>
            <a:xfrm rot="5400000">
              <a:off x="6104537" y="5944217"/>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D1C058E-1C7F-47FC-AE6E-A7F54CC92563}"/>
                </a:ext>
              </a:extLst>
            </p:cNvPr>
            <p:cNvSpPr/>
            <p:nvPr/>
          </p:nvSpPr>
          <p:spPr>
            <a:xfrm rot="5400000">
              <a:off x="4070605" y="5944217"/>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247FCD6-4141-4271-A299-14FE722E3CA9}"/>
                </a:ext>
              </a:extLst>
            </p:cNvPr>
            <p:cNvSpPr/>
            <p:nvPr/>
          </p:nvSpPr>
          <p:spPr>
            <a:xfrm rot="5400000">
              <a:off x="5087572" y="5944217"/>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5982087-E729-44E9-99C2-D2CFA6ABF3FE}"/>
                </a:ext>
              </a:extLst>
            </p:cNvPr>
            <p:cNvSpPr/>
            <p:nvPr/>
          </p:nvSpPr>
          <p:spPr>
            <a:xfrm rot="5400000">
              <a:off x="7117490" y="5944217"/>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grpSp>
      <p:sp>
        <p:nvSpPr>
          <p:cNvPr id="16" name="Title 9">
            <a:extLst>
              <a:ext uri="{FF2B5EF4-FFF2-40B4-BE49-F238E27FC236}">
                <a16:creationId xmlns:a16="http://schemas.microsoft.com/office/drawing/2014/main" id="{0E9F57B5-1238-479F-A872-D846AE33B79C}"/>
              </a:ext>
            </a:extLst>
          </p:cNvPr>
          <p:cNvSpPr txBox="1">
            <a:spLocks/>
          </p:cNvSpPr>
          <p:nvPr/>
        </p:nvSpPr>
        <p:spPr>
          <a:xfrm>
            <a:off x="1019707" y="2645163"/>
            <a:ext cx="7063969" cy="2124299"/>
          </a:xfrm>
          <a:prstGeom prst="rect">
            <a:avLst/>
          </a:prstGeom>
          <a:ln>
            <a:noFill/>
          </a:ln>
        </p:spPr>
        <p:txBody>
          <a:bodyPr wrap="square" lIns="0" tIns="0" rIns="0" bIns="0" anchor="t" anchorCtr="0">
            <a:sp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l">
              <a:lnSpc>
                <a:spcPts val="5500"/>
              </a:lnSpc>
            </a:pPr>
            <a:r>
              <a:rPr lang="en-US" sz="4800" dirty="0">
                <a:solidFill>
                  <a:schemeClr val="bg1"/>
                </a:solidFill>
              </a:rPr>
              <a:t>EVERYONE HAS THE KEY, IT JUST A MATTER OF USING IT</a:t>
            </a:r>
          </a:p>
        </p:txBody>
      </p:sp>
    </p:spTree>
    <p:extLst>
      <p:ext uri="{BB962C8B-B14F-4D97-AF65-F5344CB8AC3E}">
        <p14:creationId xmlns:p14="http://schemas.microsoft.com/office/powerpoint/2010/main" val="344436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ipping">
  <a:themeElements>
    <a:clrScheme name="Startup Template">
      <a:dk1>
        <a:sysClr val="windowText" lastClr="000000"/>
      </a:dk1>
      <a:lt1>
        <a:sysClr val="window" lastClr="FFFFFF"/>
      </a:lt1>
      <a:dk2>
        <a:srgbClr val="262626"/>
      </a:dk2>
      <a:lt2>
        <a:srgbClr val="E7E6E6"/>
      </a:lt2>
      <a:accent1>
        <a:srgbClr val="011640"/>
      </a:accent1>
      <a:accent2>
        <a:srgbClr val="F27405"/>
      </a:accent2>
      <a:accent3>
        <a:srgbClr val="024059"/>
      </a:accent3>
      <a:accent4>
        <a:srgbClr val="04D9D9"/>
      </a:accent4>
      <a:accent5>
        <a:srgbClr val="F25C05"/>
      </a:accent5>
      <a:accent6>
        <a:srgbClr val="328C49"/>
      </a:accent6>
      <a:hlink>
        <a:srgbClr val="6E6E6E"/>
      </a:hlink>
      <a:folHlink>
        <a:srgbClr val="6E6E6E"/>
      </a:folHlink>
    </a:clrScheme>
    <a:fontScheme name="Launching">
      <a:majorFont>
        <a:latin typeface="Spartan"/>
        <a:ea typeface=""/>
        <a:cs typeface=""/>
      </a:majorFont>
      <a:minorFont>
        <a:latin typeface="Libre Baskervil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ipping" id="{B35791F3-61E4-4CC5-964D-AD3BE9EDD94D}" vid="{C985267D-5296-4854-AAFA-0B172A7818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8567</TotalTime>
  <Words>1702</Words>
  <PresentationFormat>Widescreen</PresentationFormat>
  <Paragraphs>215</Paragraphs>
  <Slides>36</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Libre Baskerville</vt:lpstr>
      <vt:lpstr>Spartan</vt:lpstr>
      <vt:lpstr>Shipping</vt:lpstr>
      <vt:lpstr>PowerPoint Presentation</vt:lpstr>
      <vt:lpstr>ADD YOUR  TEXT HERE</vt:lpstr>
      <vt:lpstr>ADD YOUR  TEXT HERE</vt:lpstr>
      <vt:lpstr>LIST SLIDE</vt:lpstr>
      <vt:lpstr>PowerPoint Presentation</vt:lpstr>
      <vt:lpstr>COMPANY DESCRIPTION</vt:lpstr>
      <vt:lpstr>OUR SERVICES DESCRIPTION</vt:lpstr>
      <vt:lpstr>OUR  SERVICES FEATURED</vt:lpstr>
      <vt:lpstr>PowerPoint Presentation</vt:lpstr>
      <vt:lpstr>MARKETING PLAN STRUCTURE</vt:lpstr>
      <vt:lpstr>BUILDING OUR  MARKET</vt:lpstr>
      <vt:lpstr>BUSINESS PROSPECTS</vt:lpstr>
      <vt:lpstr>MONTHLY SALES PROSPECT</vt:lpstr>
      <vt:lpstr>OUR PARTNERS</vt:lpstr>
      <vt:lpstr>LAUNCHING PRESENTATION TEMPLATE</vt:lpstr>
      <vt:lpstr>TOPIC ONE ADD YOUR SUBTITLE</vt:lpstr>
      <vt:lpstr>TOPIC TWO ADD YOUR SUBTITLE</vt:lpstr>
      <vt:lpstr>PROTOTYPE &amp; VALIDATION</vt:lpstr>
      <vt:lpstr>PowerPoint Presentation</vt:lpstr>
      <vt:lpstr>CHART OUR MARKET PAID THIS YEAR</vt:lpstr>
      <vt:lpstr>UPDATING OUR NEW SYSTEM </vt:lpstr>
      <vt:lpstr>RESEARCH BASED MARKET</vt:lpstr>
      <vt:lpstr>MARKET PROFITABILITY</vt:lpstr>
      <vt:lpstr>OUR STRATEGY TO LAUNCH A PRODUCT</vt:lpstr>
      <vt:lpstr>OUR NEW WORKING SPACE</vt:lpstr>
      <vt:lpstr>OUR  BUSINESS MODEL</vt:lpstr>
      <vt:lpstr>OUR DREAM TEAM</vt:lpstr>
      <vt:lpstr>LAUNCHING EXPENSES AND CAPITALIZATION</vt:lpstr>
      <vt:lpstr>NEW FINANCIAL PLAN202X</vt:lpstr>
      <vt:lpstr>STRENGTHS</vt:lpstr>
      <vt:lpstr>WEAKNESSES</vt:lpstr>
      <vt:lpstr>OPPORTUNITIES</vt:lpstr>
      <vt:lpstr>THREATS</vt:lpstr>
      <vt:lpstr>SOCIAL MEDIA MOCKUP</vt:lpstr>
      <vt:lpstr>BUILDING A  LANDING  PAGE HERE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2019-05-13T20:02:18Z</dcterms:created>
  <dcterms:modified xsi:type="dcterms:W3CDTF">2021-03-11T18:53:15Z</dcterms:modified>
</cp:coreProperties>
</file>