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517" r:id="rId3"/>
    <p:sldId id="511" r:id="rId4"/>
    <p:sldId id="514" r:id="rId5"/>
    <p:sldId id="509" r:id="rId6"/>
    <p:sldId id="258" r:id="rId7"/>
    <p:sldId id="516" r:id="rId8"/>
    <p:sldId id="518" r:id="rId9"/>
    <p:sldId id="260" r:id="rId10"/>
    <p:sldId id="267" r:id="rId11"/>
    <p:sldId id="519" r:id="rId12"/>
    <p:sldId id="521" r:id="rId13"/>
    <p:sldId id="52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3F3"/>
    <a:srgbClr val="F9B2C2"/>
    <a:srgbClr val="F06E8A"/>
    <a:srgbClr val="FEE0BC"/>
    <a:srgbClr val="95C9E1"/>
    <a:srgbClr val="715D55"/>
    <a:srgbClr val="B2D4B9"/>
    <a:srgbClr val="DBEFF8"/>
    <a:srgbClr val="BEDAEF"/>
    <a:srgbClr val="6F6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62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47174-A3E5-4011-8982-DE4065AFD29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34022-145F-4429-A8DC-D3653E920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2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0CC763F-DDC6-4B60-83BE-366ACFCF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6104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04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6165745-2C34-4AD6-A2EE-899E9F7442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960" y="458788"/>
            <a:ext cx="9489439" cy="30638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="" xmlns:a16="http://schemas.microsoft.com/office/drawing/2014/main" id="{10CE37E6-DA9F-4115-9D2D-53FD3A29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09178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118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70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D9A9ED92-12D2-4653-A680-B4CBE06B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774FF76B-B85B-4BE6-9BFD-3D9DF9457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419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="" xmlns:a16="http://schemas.microsoft.com/office/drawing/2014/main" id="{9AAB8F60-1A40-4959-8931-DF7E40F8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="" xmlns:a16="http://schemas.microsoft.com/office/drawing/2014/main" id="{F72B5008-2770-4773-8CF8-5C65D680B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10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104B30B9-AF0F-4ADC-8E71-644409ACF9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70000" y="698500"/>
            <a:ext cx="9944100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605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="" xmlns:a16="http://schemas.microsoft.com/office/drawing/2014/main" id="{C14A0B31-725D-4D4F-94C2-246BC8ABC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495300"/>
            <a:ext cx="110490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022016A1-639D-4292-8308-4E010177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784725"/>
            <a:ext cx="11049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16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="" xmlns:a16="http://schemas.microsoft.com/office/drawing/2014/main" id="{1207A7C6-B807-4F7F-9E64-1EF88641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300" y="390525"/>
            <a:ext cx="57785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7453F15-2B75-48D9-A1FF-5B7A978BAE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0414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="" xmlns:a16="http://schemas.microsoft.com/office/drawing/2014/main" id="{D02CD71B-17E5-4BD8-833F-6B9A3EA37CC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8400" y="4406901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="" xmlns:a16="http://schemas.microsoft.com/office/drawing/2014/main" id="{01139E90-7A27-46E5-A527-CF59E28F8ED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32700" y="52705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04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DD102F47-CB03-499D-ACFA-E36FA89E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7CEFB97B-15E0-49C9-A0FD-124F7F473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548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C9299649-FDF1-47DE-B9AE-8CBA49DE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4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F6B22C7D-7270-4765-8B40-1536C77FF1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88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="" xmlns:a16="http://schemas.microsoft.com/office/drawing/2014/main" id="{5B09C148-5EFC-41C3-AF83-438BDCF7BF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154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195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D1AB9D28-5C7E-4279-9B2D-D56471FA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6E977F44-52E4-4544-B838-EEBA90651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0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FF76995B-CA23-4DE7-983C-31D169B68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1336675"/>
            <a:ext cx="4286250" cy="296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04A9CDDA-29DF-4983-BA86-E9B1E60A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521" y="5133770"/>
            <a:ext cx="4390155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0826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072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0C24EE5-D2B8-4421-A4F7-7145087C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B493-F93E-4974-9CBE-DB440FC7C5D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46676C-A8BB-47ED-BCDF-72ABCE6D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11B5E5-F6E4-4E6B-8D72-26004B6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5698-0BCC-4A93-AB22-BF7A8DA1F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82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17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DB2A2-A61F-4E20-B9B9-E0B6BD2D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8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25C2EF-D9ED-41BB-A64E-DB21007711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325813"/>
            <a:ext cx="10515600" cy="301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20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1FC305-CF00-4BBC-84EC-926C640731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8325" y="639763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9ED3096-408C-425F-8C02-B0CF054E4B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75439" y="639762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17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099820-EE64-4693-8613-6144C950BF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76315B5-69CC-4EE4-9E63-49A77455A9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58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BC0B7A36-7B45-4E1D-8CC1-9EB8107608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4081" y="17881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E954F-32E0-4063-A783-89B576D076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40319" y="690880"/>
            <a:ext cx="4124961" cy="5527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83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3E03E7DE-B533-4D63-A8F2-A422226329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41759D-DD3B-40D3-9693-93F2A25B8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21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7C2D0B7F-93A3-49B6-A2CA-4BAB01B6FB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48460" y="3429000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="" xmlns:a16="http://schemas.microsoft.com/office/drawing/2014/main" id="{7905D955-50EE-4609-B446-FC17CF3A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9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7942AF22-4800-4358-AF53-5DED9E4F0F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960" y="1690688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="" xmlns:a16="http://schemas.microsoft.com/office/drawing/2014/main" id="{02A68E24-5ED6-4D70-BF08-A0A6BB26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1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E391EB-9B3C-4594-8A04-63BA7DB3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24F257-4213-4DCD-9C65-5B7D2535D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C74A2E-0DD8-42F7-A502-14C326A2C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B493-F93E-4974-9CBE-DB440FC7C5D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61CC91-4753-436C-996A-27ACB813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A04129-EDCB-4FA3-B383-3D91C6BE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5698-0BCC-4A93-AB22-BF7A8DA1F36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AB332D5-EFBD-4FAC-A07F-F678D965EF77}"/>
              </a:ext>
            </a:extLst>
          </p:cNvPr>
          <p:cNvSpPr/>
          <p:nvPr userDrawn="1"/>
        </p:nvSpPr>
        <p:spPr>
          <a:xfrm>
            <a:off x="-1675986" y="34640"/>
            <a:ext cx="403123" cy="403123"/>
          </a:xfrm>
          <a:prstGeom prst="rect">
            <a:avLst/>
          </a:prstGeom>
          <a:solidFill>
            <a:srgbClr val="FEE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1240F68-48CB-4269-9926-7993CFE4FC11}"/>
              </a:ext>
            </a:extLst>
          </p:cNvPr>
          <p:cNvSpPr/>
          <p:nvPr userDrawn="1"/>
        </p:nvSpPr>
        <p:spPr>
          <a:xfrm>
            <a:off x="-1675987" y="541001"/>
            <a:ext cx="403123" cy="403123"/>
          </a:xfrm>
          <a:prstGeom prst="rect">
            <a:avLst/>
          </a:prstGeom>
          <a:solidFill>
            <a:srgbClr val="F9B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D480CE5-F2FC-4156-8E6E-5EB8451F6199}"/>
              </a:ext>
            </a:extLst>
          </p:cNvPr>
          <p:cNvSpPr/>
          <p:nvPr userDrawn="1"/>
        </p:nvSpPr>
        <p:spPr>
          <a:xfrm>
            <a:off x="-1675988" y="1061884"/>
            <a:ext cx="403123" cy="403123"/>
          </a:xfrm>
          <a:prstGeom prst="rect">
            <a:avLst/>
          </a:prstGeom>
          <a:solidFill>
            <a:srgbClr val="95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EF8C511-0400-4F62-87D8-1AA635FA026A}"/>
              </a:ext>
            </a:extLst>
          </p:cNvPr>
          <p:cNvSpPr/>
          <p:nvPr userDrawn="1"/>
        </p:nvSpPr>
        <p:spPr>
          <a:xfrm>
            <a:off x="-1675989" y="1582767"/>
            <a:ext cx="403123" cy="403123"/>
          </a:xfrm>
          <a:prstGeom prst="rect">
            <a:avLst/>
          </a:prstGeom>
          <a:solidFill>
            <a:srgbClr val="C1C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45B231B-0946-4C2C-88FD-9B2AEDF93679}"/>
              </a:ext>
            </a:extLst>
          </p:cNvPr>
          <p:cNvSpPr/>
          <p:nvPr userDrawn="1"/>
        </p:nvSpPr>
        <p:spPr>
          <a:xfrm>
            <a:off x="-1675990" y="2084439"/>
            <a:ext cx="403123" cy="403123"/>
          </a:xfrm>
          <a:prstGeom prst="rect">
            <a:avLst/>
          </a:prstGeom>
          <a:solidFill>
            <a:srgbClr val="B2D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DD51F00-8A39-4F55-9B83-1D2AC406C3AD}"/>
              </a:ext>
            </a:extLst>
          </p:cNvPr>
          <p:cNvSpPr/>
          <p:nvPr userDrawn="1"/>
        </p:nvSpPr>
        <p:spPr>
          <a:xfrm>
            <a:off x="-1675991" y="2568403"/>
            <a:ext cx="403123" cy="403123"/>
          </a:xfrm>
          <a:prstGeom prst="rect">
            <a:avLst/>
          </a:prstGeom>
          <a:solidFill>
            <a:srgbClr val="715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8973AE3-B3BB-4AD5-96B4-08F57D58187D}"/>
              </a:ext>
            </a:extLst>
          </p:cNvPr>
          <p:cNvSpPr/>
          <p:nvPr userDrawn="1"/>
        </p:nvSpPr>
        <p:spPr>
          <a:xfrm>
            <a:off x="-1134709" y="555296"/>
            <a:ext cx="403123" cy="403123"/>
          </a:xfrm>
          <a:prstGeom prst="rect">
            <a:avLst/>
          </a:prstGeom>
          <a:solidFill>
            <a:srgbClr val="F0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82EC65E-2FD4-48EE-B391-DD775CB4B3A0}"/>
              </a:ext>
            </a:extLst>
          </p:cNvPr>
          <p:cNvSpPr/>
          <p:nvPr userDrawn="1"/>
        </p:nvSpPr>
        <p:spPr>
          <a:xfrm>
            <a:off x="-1134709" y="1061883"/>
            <a:ext cx="403123" cy="403123"/>
          </a:xfrm>
          <a:prstGeom prst="rect">
            <a:avLst/>
          </a:prstGeom>
          <a:solidFill>
            <a:srgbClr val="BE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E69DCB5-5F02-442C-B625-067ECFFCA975}"/>
              </a:ext>
            </a:extLst>
          </p:cNvPr>
          <p:cNvSpPr/>
          <p:nvPr userDrawn="1"/>
        </p:nvSpPr>
        <p:spPr>
          <a:xfrm>
            <a:off x="-635320" y="1061883"/>
            <a:ext cx="403123" cy="403123"/>
          </a:xfrm>
          <a:prstGeom prst="rect">
            <a:avLst/>
          </a:prstGeom>
          <a:solidFill>
            <a:srgbClr val="DB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0150" y="-136525"/>
            <a:ext cx="402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55" r:id="rId21"/>
    <p:sldLayoutId id="214748367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3.png"/><Relationship Id="rId12" Type="http://schemas.openxmlformats.org/officeDocument/2006/relationships/image" Target="../media/image3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0.svg"/><Relationship Id="rId18" Type="http://schemas.openxmlformats.org/officeDocument/2006/relationships/image" Target="../media/image73.png"/><Relationship Id="rId3" Type="http://schemas.openxmlformats.org/officeDocument/2006/relationships/image" Target="../media/image70.svg"/><Relationship Id="rId21" Type="http://schemas.openxmlformats.org/officeDocument/2006/relationships/image" Target="../media/image75.gif"/><Relationship Id="rId7" Type="http://schemas.openxmlformats.org/officeDocument/2006/relationships/image" Target="../media/image74.svg"/><Relationship Id="rId12" Type="http://schemas.openxmlformats.org/officeDocument/2006/relationships/image" Target="../media/image70.png"/><Relationship Id="rId17" Type="http://schemas.openxmlformats.org/officeDocument/2006/relationships/image" Target="../media/image84.svg"/><Relationship Id="rId2" Type="http://schemas.openxmlformats.org/officeDocument/2006/relationships/image" Target="../media/image65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8.svg"/><Relationship Id="rId24" Type="http://schemas.openxmlformats.org/officeDocument/2006/relationships/image" Target="../media/image6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23" Type="http://schemas.openxmlformats.org/officeDocument/2006/relationships/image" Target="../media/image77.png"/><Relationship Id="rId10" Type="http://schemas.openxmlformats.org/officeDocument/2006/relationships/image" Target="../media/image69.png"/><Relationship Id="rId19" Type="http://schemas.openxmlformats.org/officeDocument/2006/relationships/image" Target="../media/image86.svg"/><Relationship Id="rId4" Type="http://schemas.openxmlformats.org/officeDocument/2006/relationships/image" Target="../media/image66.png"/><Relationship Id="rId9" Type="http://schemas.openxmlformats.org/officeDocument/2006/relationships/image" Target="../media/image76.svg"/><Relationship Id="rId14" Type="http://schemas.openxmlformats.org/officeDocument/2006/relationships/image" Target="../media/image71.png"/><Relationship Id="rId22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1.png"/><Relationship Id="rId17" Type="http://schemas.openxmlformats.org/officeDocument/2006/relationships/image" Target="../media/image30.png"/><Relationship Id="rId2" Type="http://schemas.openxmlformats.org/officeDocument/2006/relationships/image" Target="../media/image2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15" Type="http://schemas.openxmlformats.org/officeDocument/2006/relationships/image" Target="../media/image58.svg"/><Relationship Id="rId5" Type="http://schemas.openxmlformats.org/officeDocument/2006/relationships/image" Target="../media/image8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54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2.png"/><Relationship Id="rId39" Type="http://schemas.openxmlformats.org/officeDocument/2006/relationships/image" Target="NULL"/><Relationship Id="rId34" Type="http://schemas.openxmlformats.org/officeDocument/2006/relationships/image" Target="../media/image51.png"/><Relationship Id="rId12" Type="http://schemas.microsoft.com/office/2007/relationships/hdphoto" Target="../media/hdphoto3.wdp"/><Relationship Id="rId17" Type="http://schemas.openxmlformats.org/officeDocument/2006/relationships/image" Target="../media/image47.png"/><Relationship Id="rId33" Type="http://schemas.openxmlformats.org/officeDocument/2006/relationships/image" Target="NULL"/><Relationship Id="rId38" Type="http://schemas.openxmlformats.org/officeDocument/2006/relationships/image" Target="../media/image52.png"/><Relationship Id="rId2" Type="http://schemas.openxmlformats.org/officeDocument/2006/relationships/image" Target="../media/image43.png"/><Relationship Id="rId16" Type="http://schemas.openxmlformats.org/officeDocument/2006/relationships/image" Target="NULL"/><Relationship Id="rId20" Type="http://schemas.openxmlformats.org/officeDocument/2006/relationships/image" Target="../media/image48.png"/><Relationship Id="rId62" Type="http://schemas.openxmlformats.org/officeDocument/2006/relationships/image" Target="../media/image54.png"/><Relationship Id="rId7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24" Type="http://schemas.openxmlformats.org/officeDocument/2006/relationships/image" Target="../media/image49.png"/><Relationship Id="rId32" Type="http://schemas.openxmlformats.org/officeDocument/2006/relationships/image" Target="../media/image50.png"/><Relationship Id="rId37" Type="http://schemas.openxmlformats.org/officeDocument/2006/relationships/image" Target="NULL"/><Relationship Id="rId40" Type="http://schemas.openxmlformats.org/officeDocument/2006/relationships/image" Target="../media/image53.png"/><Relationship Id="rId23" Type="http://schemas.openxmlformats.org/officeDocument/2006/relationships/image" Target="NULL"/><Relationship Id="rId61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9" Type="http://schemas.openxmlformats.org/officeDocument/2006/relationships/image" Target="../media/image44.png"/><Relationship Id="rId14" Type="http://schemas.openxmlformats.org/officeDocument/2006/relationships/image" Target="../media/image46.png"/><Relationship Id="rId6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7.png"/><Relationship Id="rId7" Type="http://schemas.openxmlformats.org/officeDocument/2006/relationships/image" Target="../media/image5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6.sv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154BFF4-C485-45AA-BD31-5E926F1679DE}"/>
              </a:ext>
            </a:extLst>
          </p:cNvPr>
          <p:cNvSpPr txBox="1"/>
          <p:nvPr/>
        </p:nvSpPr>
        <p:spPr>
          <a:xfrm>
            <a:off x="2137913" y="368832"/>
            <a:ext cx="7538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200" spc="300" dirty="0" smtClean="0">
                <a:ln w="254000">
                  <a:solidFill>
                    <a:schemeClr val="bg1"/>
                  </a:solidFill>
                </a:ln>
                <a:solidFill>
                  <a:srgbClr val="95C9E1"/>
                </a:solidFill>
                <a:latin typeface="iCiel Cadena" panose="02000503000000020004" pitchFamily="50" charset="0"/>
                <a:cs typeface="Itim" panose="00000500000000000000" pitchFamily="2" charset="-34"/>
              </a:rPr>
              <a:t>Nghe-viết:</a:t>
            </a:r>
            <a:endParaRPr lang="en-US" sz="7200" spc="300" dirty="0">
              <a:ln w="254000">
                <a:solidFill>
                  <a:schemeClr val="bg1"/>
                </a:solidFill>
              </a:ln>
              <a:solidFill>
                <a:srgbClr val="95C9E1"/>
              </a:solidFill>
              <a:latin typeface="iCiel Cadena" panose="02000503000000020004" pitchFamily="50" charset="0"/>
              <a:cs typeface="Itim" panose="00000500000000000000" pitchFamily="2" charset="-34"/>
            </a:endParaRPr>
          </a:p>
        </p:txBody>
      </p:sp>
      <p:pic>
        <p:nvPicPr>
          <p:cNvPr id="52" name="图片 21" descr="e5151f51e53585faa84fc57b66b97543">
            <a:extLst>
              <a:ext uri="{FF2B5EF4-FFF2-40B4-BE49-F238E27FC236}">
                <a16:creationId xmlns:a16="http://schemas.microsoft.com/office/drawing/2014/main" xmlns="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51" y="160256"/>
            <a:ext cx="951971" cy="952716"/>
          </a:xfrm>
          <a:prstGeom prst="rect">
            <a:avLst/>
          </a:prstGeom>
        </p:spPr>
      </p:pic>
      <p:pic>
        <p:nvPicPr>
          <p:cNvPr id="5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61345" y="86932"/>
            <a:ext cx="2852053" cy="1445440"/>
          </a:xfrm>
          <a:prstGeom prst="rect">
            <a:avLst/>
          </a:prstGeom>
        </p:spPr>
      </p:pic>
      <p:pic>
        <p:nvPicPr>
          <p:cNvPr id="60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711" y="5792814"/>
            <a:ext cx="1536560" cy="951406"/>
          </a:xfrm>
          <a:prstGeom prst="rect">
            <a:avLst/>
          </a:prstGeom>
        </p:spPr>
      </p:pic>
      <p:grpSp>
        <p:nvGrpSpPr>
          <p:cNvPr id="62" name="组合 15"/>
          <p:cNvGrpSpPr/>
          <p:nvPr/>
        </p:nvGrpSpPr>
        <p:grpSpPr>
          <a:xfrm>
            <a:off x="11419921" y="4905210"/>
            <a:ext cx="617813" cy="663038"/>
            <a:chOff x="-2033679" y="889419"/>
            <a:chExt cx="463503" cy="619473"/>
          </a:xfrm>
        </p:grpSpPr>
        <p:pic>
          <p:nvPicPr>
            <p:cNvPr id="6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组合 18"/>
          <p:cNvGrpSpPr/>
          <p:nvPr/>
        </p:nvGrpSpPr>
        <p:grpSpPr>
          <a:xfrm>
            <a:off x="9095158" y="1989760"/>
            <a:ext cx="532374" cy="660860"/>
            <a:chOff x="-2033679" y="889419"/>
            <a:chExt cx="463503" cy="619473"/>
          </a:xfrm>
        </p:grpSpPr>
        <p:pic>
          <p:nvPicPr>
            <p:cNvPr id="6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组合 28"/>
          <p:cNvGrpSpPr/>
          <p:nvPr/>
        </p:nvGrpSpPr>
        <p:grpSpPr>
          <a:xfrm>
            <a:off x="120774" y="1032814"/>
            <a:ext cx="412840" cy="553078"/>
            <a:chOff x="-2033679" y="889419"/>
            <a:chExt cx="463503" cy="619473"/>
          </a:xfrm>
        </p:grpSpPr>
        <p:pic>
          <p:nvPicPr>
            <p:cNvPr id="7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组合 31"/>
          <p:cNvGrpSpPr/>
          <p:nvPr/>
        </p:nvGrpSpPr>
        <p:grpSpPr>
          <a:xfrm>
            <a:off x="3090948" y="1755933"/>
            <a:ext cx="557225" cy="618722"/>
            <a:chOff x="-2033679" y="889419"/>
            <a:chExt cx="463503" cy="619473"/>
          </a:xfrm>
        </p:grpSpPr>
        <p:pic>
          <p:nvPicPr>
            <p:cNvPr id="7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组合 34"/>
          <p:cNvGrpSpPr/>
          <p:nvPr/>
        </p:nvGrpSpPr>
        <p:grpSpPr>
          <a:xfrm>
            <a:off x="2883241" y="5981772"/>
            <a:ext cx="507913" cy="661511"/>
            <a:chOff x="-2033679" y="889419"/>
            <a:chExt cx="463503" cy="619473"/>
          </a:xfrm>
        </p:grpSpPr>
        <p:pic>
          <p:nvPicPr>
            <p:cNvPr id="7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组合 21"/>
          <p:cNvGrpSpPr/>
          <p:nvPr/>
        </p:nvGrpSpPr>
        <p:grpSpPr>
          <a:xfrm>
            <a:off x="7757045" y="791852"/>
            <a:ext cx="444275" cy="536908"/>
            <a:chOff x="-2033680" y="889419"/>
            <a:chExt cx="463503" cy="619473"/>
          </a:xfrm>
        </p:grpSpPr>
        <p:pic>
          <p:nvPicPr>
            <p:cNvPr id="8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80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1" y="1112972"/>
            <a:ext cx="10277008" cy="40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5 C 0.00586 0.12199 0.01784 0.15973 0.05339 0.15371 C 0.1056 0.14561 0.10326 0.01297 0.16537 0.00278 C 0.22149 -0.00601 0.19688 0.11436 0.25117 0.10556 C 0.30742 0.09676 0.27318 0.0176 0.33347 0.00811 C 0.38776 -0.00023 0.36029 0.06065 0.4086 0.05324 C 0.45482 0.04607 0.42878 0.00695 0.47057 0.00047 C 0.49466 -0.00347 0.4974 0.00811 0.49961 0.0169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D20B6DC0-F4B7-4681-B729-CC5EA9EB9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1833" y="4834777"/>
            <a:ext cx="5029433" cy="22493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2F82D25-7DB2-4A10-AD16-C79C60C09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56785" y="4791566"/>
            <a:ext cx="5786015" cy="206643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B628F27-1EE4-4227-A73D-CE07513AE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869944" y="3439974"/>
            <a:ext cx="479848" cy="46065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70FD7DF3-724E-44AC-974B-111959AFB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898682" y="5807049"/>
            <a:ext cx="152400" cy="152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248F203A-4763-4C47-A933-EBA0C7BC61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203271" y="2288469"/>
            <a:ext cx="1103495" cy="91719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60447A95-8EEC-4DF3-BD85-A305D71DF7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01975" y="293451"/>
            <a:ext cx="1093069" cy="63468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="" xmlns:a16="http://schemas.microsoft.com/office/drawing/2014/main" id="{01A61737-80D0-4CF3-985B-40C78F9741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663520" y="554510"/>
            <a:ext cx="470323" cy="3885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A000B39-8034-4897-8602-6839E7A980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8311515" y="554510"/>
            <a:ext cx="705737" cy="37362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A15C5EA9-E1AC-408A-8215-0ED3C008B3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45557" y="3205660"/>
            <a:ext cx="760079" cy="4606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FFC236A-CA0C-4857-A53B-027E5C44CF4E}"/>
              </a:ext>
            </a:extLst>
          </p:cNvPr>
          <p:cNvGrpSpPr/>
          <p:nvPr/>
        </p:nvGrpSpPr>
        <p:grpSpPr>
          <a:xfrm>
            <a:off x="2502291" y="-244787"/>
            <a:ext cx="8524216" cy="5753830"/>
            <a:chOff x="4011168" y="557097"/>
            <a:chExt cx="8956264" cy="6002199"/>
          </a:xfrm>
        </p:grpSpPr>
        <p:pic>
          <p:nvPicPr>
            <p:cNvPr id="14" name="PA_图片 2">
              <a:extLst>
                <a:ext uri="{FF2B5EF4-FFF2-40B4-BE49-F238E27FC236}">
                  <a16:creationId xmlns:a16="http://schemas.microsoft.com/office/drawing/2014/main" xmlns="" id="{0B04F163-8F5D-4385-A07B-1A68D21E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637DD5E-4617-43CC-9751-F2318C00B916}"/>
                </a:ext>
              </a:extLst>
            </p:cNvPr>
            <p:cNvSpPr txBox="1"/>
            <p:nvPr/>
          </p:nvSpPr>
          <p:spPr>
            <a:xfrm>
              <a:off x="4674316" y="2652810"/>
              <a:ext cx="7287320" cy="1637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b="1" dirty="0" err="1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96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9600" b="1" dirty="0" err="1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tập</a:t>
              </a:r>
              <a:endParaRPr lang="en-US" altLang="zh-CN" sz="96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iCiel Cadena" panose="02000503000000020004" pitchFamily="50" charset="0"/>
                <a:ea typeface="南构日漫风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2883" y="2701639"/>
            <a:ext cx="5999661" cy="5999661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4450457" y="-3707322"/>
            <a:ext cx="4132120" cy="6136812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530219" y="135877"/>
            <a:ext cx="3500916" cy="15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-0.2074 C -0.03685 -0.21944 0.01536 -0.15347 0.07148 -0.0618 C 0.12877 0.03519 0.16888 0.1213 0.16211 0.13565 C 0.15429 0.14931 0.1944 0.23681 0.25312 0.33357 C 0.30885 0.42639 0.36198 0.4926 0.36927 0.47917 " pathEditMode="relative" rAng="2580000" ptsTypes="AAA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234783C4-3276-620E-76BD-41B3E64689A9}"/>
              </a:ext>
            </a:extLst>
          </p:cNvPr>
          <p:cNvSpPr/>
          <p:nvPr/>
        </p:nvSpPr>
        <p:spPr>
          <a:xfrm>
            <a:off x="254523" y="179108"/>
            <a:ext cx="11689237" cy="6476215"/>
          </a:xfrm>
          <a:custGeom>
            <a:avLst/>
            <a:gdLst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440886 w 8763000"/>
              <a:gd name="connsiteY2" fmla="*/ 0 h 4724400"/>
              <a:gd name="connsiteX3" fmla="*/ 2238119 w 8763000"/>
              <a:gd name="connsiteY3" fmla="*/ 0 h 4724400"/>
              <a:gd name="connsiteX4" fmla="*/ 3035352 w 8763000"/>
              <a:gd name="connsiteY4" fmla="*/ 0 h 4724400"/>
              <a:gd name="connsiteX5" fmla="*/ 3545059 w 8763000"/>
              <a:gd name="connsiteY5" fmla="*/ 0 h 4724400"/>
              <a:gd name="connsiteX6" fmla="*/ 4126647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884289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480321 h 4724400"/>
              <a:gd name="connsiteX14" fmla="*/ 8763000 w 8763000"/>
              <a:gd name="connsiteY14" fmla="*/ 2047243 h 4724400"/>
              <a:gd name="connsiteX15" fmla="*/ 8763000 w 8763000"/>
              <a:gd name="connsiteY15" fmla="*/ 2614165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22114 w 8763000"/>
              <a:gd name="connsiteY19" fmla="*/ 4724400 h 4724400"/>
              <a:gd name="connsiteX20" fmla="*/ 6596763 w 8763000"/>
              <a:gd name="connsiteY20" fmla="*/ 4724400 h 4724400"/>
              <a:gd name="connsiteX21" fmla="*/ 5871411 w 8763000"/>
              <a:gd name="connsiteY21" fmla="*/ 4724400 h 4724400"/>
              <a:gd name="connsiteX22" fmla="*/ 5074178 w 8763000"/>
              <a:gd name="connsiteY22" fmla="*/ 4724400 h 4724400"/>
              <a:gd name="connsiteX23" fmla="*/ 4348827 w 8763000"/>
              <a:gd name="connsiteY23" fmla="*/ 4724400 h 4724400"/>
              <a:gd name="connsiteX24" fmla="*/ 3767238 w 8763000"/>
              <a:gd name="connsiteY24" fmla="*/ 4724400 h 4724400"/>
              <a:gd name="connsiteX25" fmla="*/ 3329414 w 8763000"/>
              <a:gd name="connsiteY25" fmla="*/ 4724400 h 4724400"/>
              <a:gd name="connsiteX26" fmla="*/ 2675944 w 8763000"/>
              <a:gd name="connsiteY26" fmla="*/ 4724400 h 4724400"/>
              <a:gd name="connsiteX27" fmla="*/ 2094356 w 8763000"/>
              <a:gd name="connsiteY27" fmla="*/ 4724400 h 4724400"/>
              <a:gd name="connsiteX28" fmla="*/ 1512767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08652 h 4724400"/>
              <a:gd name="connsiteX33" fmla="*/ 0 w 8763000"/>
              <a:gd name="connsiteY33" fmla="*/ 2173226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584649 w 8763000"/>
              <a:gd name="connsiteY2" fmla="*/ 0 h 4724400"/>
              <a:gd name="connsiteX3" fmla="*/ 2022474 w 8763000"/>
              <a:gd name="connsiteY3" fmla="*/ 0 h 4724400"/>
              <a:gd name="connsiteX4" fmla="*/ 2819707 w 8763000"/>
              <a:gd name="connsiteY4" fmla="*/ 0 h 4724400"/>
              <a:gd name="connsiteX5" fmla="*/ 3473177 w 8763000"/>
              <a:gd name="connsiteY5" fmla="*/ 0 h 4724400"/>
              <a:gd name="connsiteX6" fmla="*/ 4198528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956171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322843 h 4724400"/>
              <a:gd name="connsiteX14" fmla="*/ 8763000 w 8763000"/>
              <a:gd name="connsiteY14" fmla="*/ 1952756 h 4724400"/>
              <a:gd name="connsiteX15" fmla="*/ 8763000 w 8763000"/>
              <a:gd name="connsiteY15" fmla="*/ 2488183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93996 w 8763000"/>
              <a:gd name="connsiteY19" fmla="*/ 4724400 h 4724400"/>
              <a:gd name="connsiteX20" fmla="*/ 6668644 w 8763000"/>
              <a:gd name="connsiteY20" fmla="*/ 4724400 h 4724400"/>
              <a:gd name="connsiteX21" fmla="*/ 6015175 w 8763000"/>
              <a:gd name="connsiteY21" fmla="*/ 4724400 h 4724400"/>
              <a:gd name="connsiteX22" fmla="*/ 5577350 w 8763000"/>
              <a:gd name="connsiteY22" fmla="*/ 4724400 h 4724400"/>
              <a:gd name="connsiteX23" fmla="*/ 5139525 w 8763000"/>
              <a:gd name="connsiteY23" fmla="*/ 4724400 h 4724400"/>
              <a:gd name="connsiteX24" fmla="*/ 4629819 w 8763000"/>
              <a:gd name="connsiteY24" fmla="*/ 4724400 h 4724400"/>
              <a:gd name="connsiteX25" fmla="*/ 4191994 w 8763000"/>
              <a:gd name="connsiteY25" fmla="*/ 4724400 h 4724400"/>
              <a:gd name="connsiteX26" fmla="*/ 3394761 w 8763000"/>
              <a:gd name="connsiteY26" fmla="*/ 4724400 h 4724400"/>
              <a:gd name="connsiteX27" fmla="*/ 2597527 w 8763000"/>
              <a:gd name="connsiteY27" fmla="*/ 4724400 h 4724400"/>
              <a:gd name="connsiteX28" fmla="*/ 1872176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40148 h 4724400"/>
              <a:gd name="connsiteX33" fmla="*/ 0 w 8763000"/>
              <a:gd name="connsiteY33" fmla="*/ 2204722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63000" h="4724400" fill="none" extrusionOk="0">
                <a:moveTo>
                  <a:pt x="0" y="787416"/>
                </a:moveTo>
                <a:cubicBezTo>
                  <a:pt x="18022" y="356647"/>
                  <a:pt x="355813" y="8305"/>
                  <a:pt x="787416" y="0"/>
                </a:cubicBezTo>
                <a:cubicBezTo>
                  <a:pt x="964847" y="6941"/>
                  <a:pt x="1142418" y="-8132"/>
                  <a:pt x="1440886" y="0"/>
                </a:cubicBezTo>
                <a:cubicBezTo>
                  <a:pt x="1692176" y="7837"/>
                  <a:pt x="2039052" y="34418"/>
                  <a:pt x="2238119" y="0"/>
                </a:cubicBezTo>
                <a:cubicBezTo>
                  <a:pt x="2445629" y="-77318"/>
                  <a:pt x="2684188" y="-11372"/>
                  <a:pt x="3035352" y="0"/>
                </a:cubicBezTo>
                <a:cubicBezTo>
                  <a:pt x="3404673" y="-6055"/>
                  <a:pt x="3342371" y="19610"/>
                  <a:pt x="3545059" y="0"/>
                </a:cubicBezTo>
                <a:cubicBezTo>
                  <a:pt x="3751480" y="-53700"/>
                  <a:pt x="3947247" y="-35101"/>
                  <a:pt x="4126647" y="0"/>
                </a:cubicBezTo>
                <a:cubicBezTo>
                  <a:pt x="4307968" y="-559"/>
                  <a:pt x="4560855" y="14038"/>
                  <a:pt x="4708235" y="0"/>
                </a:cubicBezTo>
                <a:cubicBezTo>
                  <a:pt x="4831970" y="2395"/>
                  <a:pt x="5147064" y="21292"/>
                  <a:pt x="5505468" y="0"/>
                </a:cubicBezTo>
                <a:cubicBezTo>
                  <a:pt x="5874907" y="-25405"/>
                  <a:pt x="5946354" y="-14801"/>
                  <a:pt x="6230820" y="0"/>
                </a:cubicBezTo>
                <a:cubicBezTo>
                  <a:pt x="6517881" y="9537"/>
                  <a:pt x="6739464" y="22484"/>
                  <a:pt x="6884289" y="0"/>
                </a:cubicBezTo>
                <a:cubicBezTo>
                  <a:pt x="6957949" y="-3850"/>
                  <a:pt x="7680985" y="-2637"/>
                  <a:pt x="7975584" y="0"/>
                </a:cubicBezTo>
                <a:cubicBezTo>
                  <a:pt x="8516967" y="-126788"/>
                  <a:pt x="8693587" y="307528"/>
                  <a:pt x="8763000" y="787416"/>
                </a:cubicBezTo>
                <a:cubicBezTo>
                  <a:pt x="8754644" y="929839"/>
                  <a:pt x="8688474" y="1209790"/>
                  <a:pt x="8763000" y="1480321"/>
                </a:cubicBezTo>
                <a:cubicBezTo>
                  <a:pt x="8794795" y="1753145"/>
                  <a:pt x="8776178" y="1801185"/>
                  <a:pt x="8763000" y="2047243"/>
                </a:cubicBezTo>
                <a:cubicBezTo>
                  <a:pt x="8754216" y="2300137"/>
                  <a:pt x="8741442" y="2461270"/>
                  <a:pt x="8763000" y="2614165"/>
                </a:cubicBezTo>
                <a:cubicBezTo>
                  <a:pt x="8829399" y="2768968"/>
                  <a:pt x="8750895" y="2987397"/>
                  <a:pt x="8763000" y="3149592"/>
                </a:cubicBezTo>
                <a:cubicBezTo>
                  <a:pt x="8783959" y="3291134"/>
                  <a:pt x="8777037" y="3721492"/>
                  <a:pt x="8763000" y="3936984"/>
                </a:cubicBezTo>
                <a:cubicBezTo>
                  <a:pt x="8642135" y="4454240"/>
                  <a:pt x="8410428" y="4684490"/>
                  <a:pt x="7975584" y="4724400"/>
                </a:cubicBezTo>
                <a:cubicBezTo>
                  <a:pt x="7820831" y="4733815"/>
                  <a:pt x="7468542" y="4730859"/>
                  <a:pt x="7322114" y="4724400"/>
                </a:cubicBezTo>
                <a:cubicBezTo>
                  <a:pt x="7185008" y="4659587"/>
                  <a:pt x="6946041" y="4710966"/>
                  <a:pt x="6596763" y="4724400"/>
                </a:cubicBezTo>
                <a:cubicBezTo>
                  <a:pt x="6259389" y="4740565"/>
                  <a:pt x="6140664" y="4766266"/>
                  <a:pt x="5871411" y="4724400"/>
                </a:cubicBezTo>
                <a:cubicBezTo>
                  <a:pt x="5565790" y="4698733"/>
                  <a:pt x="5326735" y="4745600"/>
                  <a:pt x="5074178" y="4724400"/>
                </a:cubicBezTo>
                <a:cubicBezTo>
                  <a:pt x="4849144" y="4764552"/>
                  <a:pt x="4581168" y="4688016"/>
                  <a:pt x="4348827" y="4724400"/>
                </a:cubicBezTo>
                <a:cubicBezTo>
                  <a:pt x="4060858" y="4761483"/>
                  <a:pt x="3917410" y="4770103"/>
                  <a:pt x="3767238" y="4724400"/>
                </a:cubicBezTo>
                <a:cubicBezTo>
                  <a:pt x="3601474" y="4703670"/>
                  <a:pt x="3447404" y="4704191"/>
                  <a:pt x="3329414" y="4724400"/>
                </a:cubicBezTo>
                <a:cubicBezTo>
                  <a:pt x="3234702" y="4768642"/>
                  <a:pt x="2810510" y="4696460"/>
                  <a:pt x="2675944" y="4724400"/>
                </a:cubicBezTo>
                <a:cubicBezTo>
                  <a:pt x="2515413" y="4718413"/>
                  <a:pt x="2307779" y="4726826"/>
                  <a:pt x="2094356" y="4724400"/>
                </a:cubicBezTo>
                <a:cubicBezTo>
                  <a:pt x="1865485" y="4692696"/>
                  <a:pt x="1738605" y="4743486"/>
                  <a:pt x="1512767" y="4724400"/>
                </a:cubicBezTo>
                <a:cubicBezTo>
                  <a:pt x="1294503" y="4756260"/>
                  <a:pt x="942445" y="4686019"/>
                  <a:pt x="787416" y="4724400"/>
                </a:cubicBezTo>
                <a:cubicBezTo>
                  <a:pt x="425022" y="4826042"/>
                  <a:pt x="-49391" y="4457069"/>
                  <a:pt x="0" y="3936984"/>
                </a:cubicBezTo>
                <a:cubicBezTo>
                  <a:pt x="-12410" y="3709411"/>
                  <a:pt x="48190" y="3538291"/>
                  <a:pt x="0" y="3370062"/>
                </a:cubicBezTo>
                <a:cubicBezTo>
                  <a:pt x="18410" y="3212401"/>
                  <a:pt x="14674" y="2980615"/>
                  <a:pt x="0" y="2708652"/>
                </a:cubicBezTo>
                <a:cubicBezTo>
                  <a:pt x="-21787" y="2476434"/>
                  <a:pt x="12487" y="2438565"/>
                  <a:pt x="0" y="2173226"/>
                </a:cubicBezTo>
                <a:cubicBezTo>
                  <a:pt x="-19029" y="1917075"/>
                  <a:pt x="24018" y="1755147"/>
                  <a:pt x="0" y="1574808"/>
                </a:cubicBezTo>
                <a:cubicBezTo>
                  <a:pt x="26453" y="1402858"/>
                  <a:pt x="-32744" y="1158854"/>
                  <a:pt x="0" y="787416"/>
                </a:cubicBezTo>
                <a:close/>
              </a:path>
              <a:path w="8763000" h="4724400" stroke="0" extrusionOk="0">
                <a:moveTo>
                  <a:pt x="0" y="787416"/>
                </a:moveTo>
                <a:cubicBezTo>
                  <a:pt x="19766" y="265988"/>
                  <a:pt x="262648" y="-52141"/>
                  <a:pt x="787416" y="0"/>
                </a:cubicBezTo>
                <a:cubicBezTo>
                  <a:pt x="1062159" y="29200"/>
                  <a:pt x="1275556" y="-9795"/>
                  <a:pt x="1584649" y="0"/>
                </a:cubicBezTo>
                <a:cubicBezTo>
                  <a:pt x="1864563" y="19917"/>
                  <a:pt x="1846806" y="1800"/>
                  <a:pt x="2022474" y="0"/>
                </a:cubicBezTo>
                <a:cubicBezTo>
                  <a:pt x="2262581" y="-41259"/>
                  <a:pt x="2559163" y="-5909"/>
                  <a:pt x="2819707" y="0"/>
                </a:cubicBezTo>
                <a:cubicBezTo>
                  <a:pt x="3097247" y="24536"/>
                  <a:pt x="3238113" y="-37626"/>
                  <a:pt x="3473177" y="0"/>
                </a:cubicBezTo>
                <a:cubicBezTo>
                  <a:pt x="3704101" y="18116"/>
                  <a:pt x="4029882" y="4515"/>
                  <a:pt x="4198528" y="0"/>
                </a:cubicBezTo>
                <a:cubicBezTo>
                  <a:pt x="4342356" y="-12159"/>
                  <a:pt x="4582762" y="7289"/>
                  <a:pt x="4708235" y="0"/>
                </a:cubicBezTo>
                <a:cubicBezTo>
                  <a:pt x="4858157" y="3410"/>
                  <a:pt x="5321685" y="24171"/>
                  <a:pt x="5505468" y="0"/>
                </a:cubicBezTo>
                <a:cubicBezTo>
                  <a:pt x="5706629" y="-45828"/>
                  <a:pt x="6015410" y="67856"/>
                  <a:pt x="6230820" y="0"/>
                </a:cubicBezTo>
                <a:cubicBezTo>
                  <a:pt x="6475891" y="-36263"/>
                  <a:pt x="6663964" y="10895"/>
                  <a:pt x="6956171" y="0"/>
                </a:cubicBezTo>
                <a:cubicBezTo>
                  <a:pt x="7298216" y="44538"/>
                  <a:pt x="7627218" y="-3083"/>
                  <a:pt x="7975584" y="0"/>
                </a:cubicBezTo>
                <a:cubicBezTo>
                  <a:pt x="8496778" y="-9579"/>
                  <a:pt x="8682277" y="416542"/>
                  <a:pt x="8763000" y="787416"/>
                </a:cubicBezTo>
                <a:cubicBezTo>
                  <a:pt x="8702744" y="931066"/>
                  <a:pt x="8782217" y="1160637"/>
                  <a:pt x="8763000" y="1322843"/>
                </a:cubicBezTo>
                <a:cubicBezTo>
                  <a:pt x="8745468" y="1476492"/>
                  <a:pt x="8755163" y="1673891"/>
                  <a:pt x="8763000" y="1952756"/>
                </a:cubicBezTo>
                <a:cubicBezTo>
                  <a:pt x="8743922" y="2251266"/>
                  <a:pt x="8752366" y="2262668"/>
                  <a:pt x="8763000" y="2488183"/>
                </a:cubicBezTo>
                <a:cubicBezTo>
                  <a:pt x="8770819" y="2708507"/>
                  <a:pt x="8728008" y="2875389"/>
                  <a:pt x="8763000" y="3149592"/>
                </a:cubicBezTo>
                <a:cubicBezTo>
                  <a:pt x="8768218" y="3406238"/>
                  <a:pt x="8718108" y="3698740"/>
                  <a:pt x="8763000" y="3936984"/>
                </a:cubicBezTo>
                <a:cubicBezTo>
                  <a:pt x="8806311" y="4439508"/>
                  <a:pt x="8364904" y="4820031"/>
                  <a:pt x="7975584" y="4724400"/>
                </a:cubicBezTo>
                <a:cubicBezTo>
                  <a:pt x="7732863" y="4724847"/>
                  <a:pt x="7625449" y="4703291"/>
                  <a:pt x="7393996" y="4724400"/>
                </a:cubicBezTo>
                <a:cubicBezTo>
                  <a:pt x="7172384" y="4777545"/>
                  <a:pt x="6944493" y="4743173"/>
                  <a:pt x="6668644" y="4724400"/>
                </a:cubicBezTo>
                <a:cubicBezTo>
                  <a:pt x="6407965" y="4737987"/>
                  <a:pt x="6300405" y="4752430"/>
                  <a:pt x="6015175" y="4724400"/>
                </a:cubicBezTo>
                <a:cubicBezTo>
                  <a:pt x="5722364" y="4708840"/>
                  <a:pt x="5688467" y="4714460"/>
                  <a:pt x="5577350" y="4724400"/>
                </a:cubicBezTo>
                <a:cubicBezTo>
                  <a:pt x="5468563" y="4758971"/>
                  <a:pt x="5282189" y="4714524"/>
                  <a:pt x="5139525" y="4724400"/>
                </a:cubicBezTo>
                <a:cubicBezTo>
                  <a:pt x="4991640" y="4723860"/>
                  <a:pt x="4837722" y="4708561"/>
                  <a:pt x="4629819" y="4724400"/>
                </a:cubicBezTo>
                <a:cubicBezTo>
                  <a:pt x="4401342" y="4739768"/>
                  <a:pt x="4386069" y="4738112"/>
                  <a:pt x="4191994" y="4724400"/>
                </a:cubicBezTo>
                <a:cubicBezTo>
                  <a:pt x="3987464" y="4696251"/>
                  <a:pt x="3764408" y="4703308"/>
                  <a:pt x="3394761" y="4724400"/>
                </a:cubicBezTo>
                <a:cubicBezTo>
                  <a:pt x="3032820" y="4724595"/>
                  <a:pt x="2913125" y="4724095"/>
                  <a:pt x="2597527" y="4724400"/>
                </a:cubicBezTo>
                <a:cubicBezTo>
                  <a:pt x="2259804" y="4718207"/>
                  <a:pt x="2233118" y="4699516"/>
                  <a:pt x="1872176" y="4724400"/>
                </a:cubicBezTo>
                <a:cubicBezTo>
                  <a:pt x="1527013" y="4822908"/>
                  <a:pt x="1081228" y="4747295"/>
                  <a:pt x="787416" y="4724400"/>
                </a:cubicBezTo>
                <a:cubicBezTo>
                  <a:pt x="357476" y="4744549"/>
                  <a:pt x="39055" y="4363655"/>
                  <a:pt x="0" y="3936984"/>
                </a:cubicBezTo>
                <a:cubicBezTo>
                  <a:pt x="49824" y="3769536"/>
                  <a:pt x="12487" y="3537409"/>
                  <a:pt x="0" y="3370062"/>
                </a:cubicBezTo>
                <a:cubicBezTo>
                  <a:pt x="-16043" y="3228189"/>
                  <a:pt x="6628" y="2893276"/>
                  <a:pt x="0" y="2740148"/>
                </a:cubicBezTo>
                <a:cubicBezTo>
                  <a:pt x="42254" y="2582544"/>
                  <a:pt x="16019" y="2324426"/>
                  <a:pt x="0" y="2204722"/>
                </a:cubicBezTo>
                <a:cubicBezTo>
                  <a:pt x="-10937" y="2050282"/>
                  <a:pt x="10252" y="1760780"/>
                  <a:pt x="0" y="1574808"/>
                </a:cubicBezTo>
                <a:cubicBezTo>
                  <a:pt x="-33430" y="1331401"/>
                  <a:pt x="20669" y="1045825"/>
                  <a:pt x="0" y="787416"/>
                </a:cubicBezTo>
                <a:close/>
              </a:path>
              <a:path w="8763000" h="4724400" fill="none" stroke="0" extrusionOk="0">
                <a:moveTo>
                  <a:pt x="0" y="787416"/>
                </a:moveTo>
                <a:cubicBezTo>
                  <a:pt x="9801" y="393553"/>
                  <a:pt x="420960" y="-46604"/>
                  <a:pt x="787416" y="0"/>
                </a:cubicBezTo>
                <a:cubicBezTo>
                  <a:pt x="986833" y="-28267"/>
                  <a:pt x="1189745" y="4018"/>
                  <a:pt x="1440886" y="0"/>
                </a:cubicBezTo>
                <a:cubicBezTo>
                  <a:pt x="1705861" y="-14180"/>
                  <a:pt x="2045125" y="40644"/>
                  <a:pt x="2238119" y="0"/>
                </a:cubicBezTo>
                <a:cubicBezTo>
                  <a:pt x="2466835" y="-24663"/>
                  <a:pt x="2686539" y="12071"/>
                  <a:pt x="3035352" y="0"/>
                </a:cubicBezTo>
                <a:cubicBezTo>
                  <a:pt x="3397175" y="-2955"/>
                  <a:pt x="3329578" y="16809"/>
                  <a:pt x="3545059" y="0"/>
                </a:cubicBezTo>
                <a:cubicBezTo>
                  <a:pt x="3743825" y="2439"/>
                  <a:pt x="3938357" y="-30313"/>
                  <a:pt x="4126647" y="0"/>
                </a:cubicBezTo>
                <a:cubicBezTo>
                  <a:pt x="4307046" y="-6088"/>
                  <a:pt x="4576380" y="45467"/>
                  <a:pt x="4708235" y="0"/>
                </a:cubicBezTo>
                <a:cubicBezTo>
                  <a:pt x="4788397" y="-11624"/>
                  <a:pt x="5081286" y="60996"/>
                  <a:pt x="5505468" y="0"/>
                </a:cubicBezTo>
                <a:cubicBezTo>
                  <a:pt x="5884549" y="-33012"/>
                  <a:pt x="5959531" y="-29463"/>
                  <a:pt x="6230820" y="0"/>
                </a:cubicBezTo>
                <a:cubicBezTo>
                  <a:pt x="6530317" y="27239"/>
                  <a:pt x="6760242" y="42320"/>
                  <a:pt x="6884289" y="0"/>
                </a:cubicBezTo>
                <a:cubicBezTo>
                  <a:pt x="6986543" y="37284"/>
                  <a:pt x="7600741" y="43429"/>
                  <a:pt x="7975584" y="0"/>
                </a:cubicBezTo>
                <a:cubicBezTo>
                  <a:pt x="8405175" y="-22238"/>
                  <a:pt x="8733901" y="312029"/>
                  <a:pt x="8763000" y="787416"/>
                </a:cubicBezTo>
                <a:cubicBezTo>
                  <a:pt x="8751307" y="987245"/>
                  <a:pt x="8769378" y="1190912"/>
                  <a:pt x="8763000" y="1480321"/>
                </a:cubicBezTo>
                <a:cubicBezTo>
                  <a:pt x="8806643" y="1760399"/>
                  <a:pt x="8775984" y="1798780"/>
                  <a:pt x="8763000" y="2047243"/>
                </a:cubicBezTo>
                <a:cubicBezTo>
                  <a:pt x="8724599" y="2272261"/>
                  <a:pt x="8764218" y="2459691"/>
                  <a:pt x="8763000" y="2614165"/>
                </a:cubicBezTo>
                <a:cubicBezTo>
                  <a:pt x="8794620" y="2775293"/>
                  <a:pt x="8740828" y="2965375"/>
                  <a:pt x="8763000" y="3149592"/>
                </a:cubicBezTo>
                <a:cubicBezTo>
                  <a:pt x="8738472" y="3276454"/>
                  <a:pt x="8807883" y="3746672"/>
                  <a:pt x="8763000" y="3936984"/>
                </a:cubicBezTo>
                <a:cubicBezTo>
                  <a:pt x="8739120" y="4437015"/>
                  <a:pt x="8432826" y="4675684"/>
                  <a:pt x="7975584" y="4724400"/>
                </a:cubicBezTo>
                <a:cubicBezTo>
                  <a:pt x="7832939" y="4752032"/>
                  <a:pt x="7465410" y="4709730"/>
                  <a:pt x="7322114" y="4724400"/>
                </a:cubicBezTo>
                <a:cubicBezTo>
                  <a:pt x="7170466" y="4678982"/>
                  <a:pt x="6942072" y="4763470"/>
                  <a:pt x="6596763" y="4724400"/>
                </a:cubicBezTo>
                <a:cubicBezTo>
                  <a:pt x="6255150" y="4737164"/>
                  <a:pt x="6131715" y="4749606"/>
                  <a:pt x="5871411" y="4724400"/>
                </a:cubicBezTo>
                <a:cubicBezTo>
                  <a:pt x="5622438" y="4727092"/>
                  <a:pt x="5302287" y="4698776"/>
                  <a:pt x="5074178" y="4724400"/>
                </a:cubicBezTo>
                <a:cubicBezTo>
                  <a:pt x="4830728" y="4724347"/>
                  <a:pt x="4582394" y="4711033"/>
                  <a:pt x="4348827" y="4724400"/>
                </a:cubicBezTo>
                <a:cubicBezTo>
                  <a:pt x="4061155" y="4703451"/>
                  <a:pt x="3913622" y="4717141"/>
                  <a:pt x="3767238" y="4724400"/>
                </a:cubicBezTo>
                <a:cubicBezTo>
                  <a:pt x="3628034" y="4704626"/>
                  <a:pt x="3458255" y="4705017"/>
                  <a:pt x="3329414" y="4724400"/>
                </a:cubicBezTo>
                <a:cubicBezTo>
                  <a:pt x="3182332" y="4751385"/>
                  <a:pt x="2838731" y="4692984"/>
                  <a:pt x="2675944" y="4724400"/>
                </a:cubicBezTo>
                <a:cubicBezTo>
                  <a:pt x="2524069" y="4745766"/>
                  <a:pt x="2332956" y="4759027"/>
                  <a:pt x="2094356" y="4724400"/>
                </a:cubicBezTo>
                <a:cubicBezTo>
                  <a:pt x="1850342" y="4709634"/>
                  <a:pt x="1723335" y="4733480"/>
                  <a:pt x="1512767" y="4724400"/>
                </a:cubicBezTo>
                <a:cubicBezTo>
                  <a:pt x="1297869" y="4732754"/>
                  <a:pt x="941618" y="4697103"/>
                  <a:pt x="787416" y="4724400"/>
                </a:cubicBezTo>
                <a:cubicBezTo>
                  <a:pt x="414992" y="4898280"/>
                  <a:pt x="-75944" y="4427423"/>
                  <a:pt x="0" y="3936984"/>
                </a:cubicBezTo>
                <a:cubicBezTo>
                  <a:pt x="-39582" y="3719453"/>
                  <a:pt x="54234" y="3578925"/>
                  <a:pt x="0" y="3370062"/>
                </a:cubicBezTo>
                <a:cubicBezTo>
                  <a:pt x="23864" y="3160027"/>
                  <a:pt x="-5935" y="2917541"/>
                  <a:pt x="0" y="2708652"/>
                </a:cubicBezTo>
                <a:cubicBezTo>
                  <a:pt x="-9414" y="2465460"/>
                  <a:pt x="7567" y="2427940"/>
                  <a:pt x="0" y="2173226"/>
                </a:cubicBezTo>
                <a:cubicBezTo>
                  <a:pt x="5906" y="1931805"/>
                  <a:pt x="29551" y="1770908"/>
                  <a:pt x="0" y="1574808"/>
                </a:cubicBezTo>
                <a:cubicBezTo>
                  <a:pt x="18251" y="1461433"/>
                  <a:pt x="-62161" y="1188356"/>
                  <a:pt x="0" y="78741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2117" y="2393553"/>
            <a:ext cx="4916769" cy="48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02" y="0"/>
            <a:ext cx="8790477" cy="49428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69564" y="1537786"/>
            <a:ext cx="3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7421" y="1907118"/>
            <a:ext cx="3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529" y="2197148"/>
            <a:ext cx="3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8703" y="2537688"/>
            <a:ext cx="3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9919" y="2537688"/>
            <a:ext cx="3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8153" y="2874320"/>
            <a:ext cx="3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3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2022+ Hình nền Powerpoint đẹp, chuyên nghiệp cho thuyết trình - Thiết  bị vệ sinh công nghiệp Pal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-228600"/>
            <a:ext cx="7445893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50" y="1698171"/>
            <a:ext cx="8904763" cy="23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8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778112" y="1114319"/>
            <a:ext cx="3346514" cy="187005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6854" y="5495239"/>
            <a:ext cx="2291188" cy="1348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/>
          <a:srcRect t="7010" r="11100"/>
          <a:stretch/>
        </p:blipFill>
        <p:spPr>
          <a:xfrm>
            <a:off x="9238269" y="5187408"/>
            <a:ext cx="2849668" cy="1381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3" y="2049346"/>
            <a:ext cx="10058400" cy="21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7D14524-EE7A-43F1-9512-F7E9F7B48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89" y="2957348"/>
            <a:ext cx="3223636" cy="4020490"/>
          </a:xfrm>
          <a:prstGeom prst="rect">
            <a:avLst/>
          </a:prstGeom>
        </p:spPr>
      </p:pic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=""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9" y="3062812"/>
            <a:ext cx="3044474" cy="39150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5207957-E999-4202-B5AB-0D7E5CE07F0F}"/>
              </a:ext>
            </a:extLst>
          </p:cNvPr>
          <p:cNvGrpSpPr/>
          <p:nvPr/>
        </p:nvGrpSpPr>
        <p:grpSpPr>
          <a:xfrm>
            <a:off x="702527" y="243393"/>
            <a:ext cx="5861338" cy="2085279"/>
            <a:chOff x="1044011" y="1037063"/>
            <a:chExt cx="5709424" cy="1639229"/>
          </a:xfrm>
        </p:grpSpPr>
        <p:sp>
          <p:nvSpPr>
            <p:cNvPr id="7" name="Speech Bubble: Rectangle with Corners Rounded 7">
              <a:extLst>
                <a:ext uri="{FF2B5EF4-FFF2-40B4-BE49-F238E27FC236}">
                  <a16:creationId xmlns="" xmlns:a16="http://schemas.microsoft.com/office/drawing/2014/main" id="{0FFE6368-BF3C-45A4-81D7-D09860E5260A}"/>
                </a:ext>
              </a:extLst>
            </p:cNvPr>
            <p:cNvSpPr/>
            <p:nvPr/>
          </p:nvSpPr>
          <p:spPr>
            <a:xfrm>
              <a:off x="1044011" y="1037063"/>
              <a:ext cx="5709424" cy="1639229"/>
            </a:xfrm>
            <a:prstGeom prst="wedgeRoundRectCallout">
              <a:avLst>
                <a:gd name="adj1" fmla="val -32356"/>
                <a:gd name="adj2" fmla="val 82908"/>
                <a:gd name="adj3" fmla="val 16667"/>
              </a:avLst>
            </a:prstGeom>
            <a:solidFill>
              <a:srgbClr val="C2EDF0"/>
            </a:solidFill>
            <a:ln w="12700" cap="flat" cmpd="sng" algn="ctr">
              <a:solidFill>
                <a:srgbClr val="36778B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8" name="Rectangle: Rounded Corners 8">
              <a:extLst>
                <a:ext uri="{FF2B5EF4-FFF2-40B4-BE49-F238E27FC236}">
                  <a16:creationId xmlns="" xmlns:a16="http://schemas.microsoft.com/office/drawing/2014/main" id="{C7C1B6FD-42F9-4493-A173-3C92BF7F7F5F}"/>
                </a:ext>
              </a:extLst>
            </p:cNvPr>
            <p:cNvSpPr/>
            <p:nvPr/>
          </p:nvSpPr>
          <p:spPr>
            <a:xfrm>
              <a:off x="1226634" y="1248937"/>
              <a:ext cx="5319132" cy="1248936"/>
            </a:xfrm>
            <a:custGeom>
              <a:avLst/>
              <a:gdLst>
                <a:gd name="connsiteX0" fmla="*/ 0 w 5319132"/>
                <a:gd name="connsiteY0" fmla="*/ 208160 h 1248936"/>
                <a:gd name="connsiteX1" fmla="*/ 208160 w 5319132"/>
                <a:gd name="connsiteY1" fmla="*/ 0 h 1248936"/>
                <a:gd name="connsiteX2" fmla="*/ 919068 w 5319132"/>
                <a:gd name="connsiteY2" fmla="*/ 0 h 1248936"/>
                <a:gd name="connsiteX3" fmla="*/ 1384835 w 5319132"/>
                <a:gd name="connsiteY3" fmla="*/ 0 h 1248936"/>
                <a:gd name="connsiteX4" fmla="*/ 1948658 w 5319132"/>
                <a:gd name="connsiteY4" fmla="*/ 0 h 1248936"/>
                <a:gd name="connsiteX5" fmla="*/ 2414425 w 5319132"/>
                <a:gd name="connsiteY5" fmla="*/ 0 h 1248936"/>
                <a:gd name="connsiteX6" fmla="*/ 2880193 w 5319132"/>
                <a:gd name="connsiteY6" fmla="*/ 0 h 1248936"/>
                <a:gd name="connsiteX7" fmla="*/ 3345960 w 5319132"/>
                <a:gd name="connsiteY7" fmla="*/ 0 h 1248936"/>
                <a:gd name="connsiteX8" fmla="*/ 4056867 w 5319132"/>
                <a:gd name="connsiteY8" fmla="*/ 0 h 1248936"/>
                <a:gd name="connsiteX9" fmla="*/ 4522635 w 5319132"/>
                <a:gd name="connsiteY9" fmla="*/ 0 h 1248936"/>
                <a:gd name="connsiteX10" fmla="*/ 5110972 w 5319132"/>
                <a:gd name="connsiteY10" fmla="*/ 0 h 1248936"/>
                <a:gd name="connsiteX11" fmla="*/ 5319132 w 5319132"/>
                <a:gd name="connsiteY11" fmla="*/ 208160 h 1248936"/>
                <a:gd name="connsiteX12" fmla="*/ 5319132 w 5319132"/>
                <a:gd name="connsiteY12" fmla="*/ 607816 h 1248936"/>
                <a:gd name="connsiteX13" fmla="*/ 5319132 w 5319132"/>
                <a:gd name="connsiteY13" fmla="*/ 1040776 h 1248936"/>
                <a:gd name="connsiteX14" fmla="*/ 5110972 w 5319132"/>
                <a:gd name="connsiteY14" fmla="*/ 1248936 h 1248936"/>
                <a:gd name="connsiteX15" fmla="*/ 4596177 w 5319132"/>
                <a:gd name="connsiteY15" fmla="*/ 1248936 h 1248936"/>
                <a:gd name="connsiteX16" fmla="*/ 3983325 w 5319132"/>
                <a:gd name="connsiteY16" fmla="*/ 1248936 h 1248936"/>
                <a:gd name="connsiteX17" fmla="*/ 3321446 w 5319132"/>
                <a:gd name="connsiteY17" fmla="*/ 1248936 h 1248936"/>
                <a:gd name="connsiteX18" fmla="*/ 2855678 w 5319132"/>
                <a:gd name="connsiteY18" fmla="*/ 1248936 h 1248936"/>
                <a:gd name="connsiteX19" fmla="*/ 2291855 w 5319132"/>
                <a:gd name="connsiteY19" fmla="*/ 1248936 h 1248936"/>
                <a:gd name="connsiteX20" fmla="*/ 1629975 w 5319132"/>
                <a:gd name="connsiteY20" fmla="*/ 1248936 h 1248936"/>
                <a:gd name="connsiteX21" fmla="*/ 1066152 w 5319132"/>
                <a:gd name="connsiteY21" fmla="*/ 1248936 h 1248936"/>
                <a:gd name="connsiteX22" fmla="*/ 208160 w 5319132"/>
                <a:gd name="connsiteY22" fmla="*/ 1248936 h 1248936"/>
                <a:gd name="connsiteX23" fmla="*/ 0 w 5319132"/>
                <a:gd name="connsiteY23" fmla="*/ 1040776 h 1248936"/>
                <a:gd name="connsiteX24" fmla="*/ 0 w 5319132"/>
                <a:gd name="connsiteY24" fmla="*/ 624468 h 1248936"/>
                <a:gd name="connsiteX25" fmla="*/ 0 w 5319132"/>
                <a:gd name="connsiteY25" fmla="*/ 208160 h 124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19132" h="1248936" extrusionOk="0">
                  <a:moveTo>
                    <a:pt x="0" y="208160"/>
                  </a:moveTo>
                  <a:cubicBezTo>
                    <a:pt x="20146" y="89576"/>
                    <a:pt x="104599" y="-19174"/>
                    <a:pt x="208160" y="0"/>
                  </a:cubicBezTo>
                  <a:cubicBezTo>
                    <a:pt x="494417" y="7976"/>
                    <a:pt x="594758" y="20773"/>
                    <a:pt x="919068" y="0"/>
                  </a:cubicBezTo>
                  <a:cubicBezTo>
                    <a:pt x="1243378" y="-20773"/>
                    <a:pt x="1290058" y="1272"/>
                    <a:pt x="1384835" y="0"/>
                  </a:cubicBezTo>
                  <a:cubicBezTo>
                    <a:pt x="1479612" y="-1272"/>
                    <a:pt x="1727361" y="-17380"/>
                    <a:pt x="1948658" y="0"/>
                  </a:cubicBezTo>
                  <a:cubicBezTo>
                    <a:pt x="2169955" y="17380"/>
                    <a:pt x="2268886" y="-21462"/>
                    <a:pt x="2414425" y="0"/>
                  </a:cubicBezTo>
                  <a:cubicBezTo>
                    <a:pt x="2559964" y="21462"/>
                    <a:pt x="2762918" y="4333"/>
                    <a:pt x="2880193" y="0"/>
                  </a:cubicBezTo>
                  <a:cubicBezTo>
                    <a:pt x="2997468" y="-4333"/>
                    <a:pt x="3172164" y="-6799"/>
                    <a:pt x="3345960" y="0"/>
                  </a:cubicBezTo>
                  <a:cubicBezTo>
                    <a:pt x="3519756" y="6799"/>
                    <a:pt x="3844442" y="4049"/>
                    <a:pt x="4056867" y="0"/>
                  </a:cubicBezTo>
                  <a:cubicBezTo>
                    <a:pt x="4269292" y="-4049"/>
                    <a:pt x="4333812" y="-14177"/>
                    <a:pt x="4522635" y="0"/>
                  </a:cubicBezTo>
                  <a:cubicBezTo>
                    <a:pt x="4711458" y="14177"/>
                    <a:pt x="4889106" y="16370"/>
                    <a:pt x="5110972" y="0"/>
                  </a:cubicBezTo>
                  <a:cubicBezTo>
                    <a:pt x="5235923" y="15025"/>
                    <a:pt x="5326822" y="119649"/>
                    <a:pt x="5319132" y="208160"/>
                  </a:cubicBezTo>
                  <a:cubicBezTo>
                    <a:pt x="5334666" y="299781"/>
                    <a:pt x="5326369" y="435845"/>
                    <a:pt x="5319132" y="607816"/>
                  </a:cubicBezTo>
                  <a:cubicBezTo>
                    <a:pt x="5311895" y="779787"/>
                    <a:pt x="5316311" y="912599"/>
                    <a:pt x="5319132" y="1040776"/>
                  </a:cubicBezTo>
                  <a:cubicBezTo>
                    <a:pt x="5322991" y="1153006"/>
                    <a:pt x="5228612" y="1247814"/>
                    <a:pt x="5110972" y="1248936"/>
                  </a:cubicBezTo>
                  <a:cubicBezTo>
                    <a:pt x="4949018" y="1272844"/>
                    <a:pt x="4759879" y="1234469"/>
                    <a:pt x="4596177" y="1248936"/>
                  </a:cubicBezTo>
                  <a:cubicBezTo>
                    <a:pt x="4432476" y="1263403"/>
                    <a:pt x="4148344" y="1254605"/>
                    <a:pt x="3983325" y="1248936"/>
                  </a:cubicBezTo>
                  <a:cubicBezTo>
                    <a:pt x="3818306" y="1243267"/>
                    <a:pt x="3583186" y="1225091"/>
                    <a:pt x="3321446" y="1248936"/>
                  </a:cubicBezTo>
                  <a:cubicBezTo>
                    <a:pt x="3059706" y="1272781"/>
                    <a:pt x="2982913" y="1242198"/>
                    <a:pt x="2855678" y="1248936"/>
                  </a:cubicBezTo>
                  <a:cubicBezTo>
                    <a:pt x="2728443" y="1255674"/>
                    <a:pt x="2437216" y="1230686"/>
                    <a:pt x="2291855" y="1248936"/>
                  </a:cubicBezTo>
                  <a:cubicBezTo>
                    <a:pt x="2146494" y="1267186"/>
                    <a:pt x="1793948" y="1239077"/>
                    <a:pt x="1629975" y="1248936"/>
                  </a:cubicBezTo>
                  <a:cubicBezTo>
                    <a:pt x="1466002" y="1258795"/>
                    <a:pt x="1252267" y="1274953"/>
                    <a:pt x="1066152" y="1248936"/>
                  </a:cubicBezTo>
                  <a:cubicBezTo>
                    <a:pt x="880037" y="1222919"/>
                    <a:pt x="478001" y="1217006"/>
                    <a:pt x="208160" y="1248936"/>
                  </a:cubicBezTo>
                  <a:cubicBezTo>
                    <a:pt x="70301" y="1253667"/>
                    <a:pt x="4957" y="1133989"/>
                    <a:pt x="0" y="1040776"/>
                  </a:cubicBezTo>
                  <a:cubicBezTo>
                    <a:pt x="-8308" y="935938"/>
                    <a:pt x="4233" y="829399"/>
                    <a:pt x="0" y="624468"/>
                  </a:cubicBezTo>
                  <a:cubicBezTo>
                    <a:pt x="-4233" y="419537"/>
                    <a:pt x="16024" y="354536"/>
                    <a:pt x="0" y="208160"/>
                  </a:cubicBezTo>
                  <a:close/>
                </a:path>
              </a:pathLst>
            </a:custGeom>
            <a:noFill/>
            <a:ln w="57150" cap="flat" cmpd="sng" algn="ctr">
              <a:solidFill>
                <a:srgbClr val="36778B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33514395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2533161" y="2972140"/>
            <a:ext cx="7289800" cy="1864788"/>
            <a:chOff x="2562366" y="3052224"/>
            <a:chExt cx="7289800" cy="1864788"/>
          </a:xfrm>
        </p:grpSpPr>
        <p:sp>
          <p:nvSpPr>
            <p:cNvPr id="10" name="Speech Bubble: Rectangle with Corners Rounded 17">
              <a:extLst>
                <a:ext uri="{FF2B5EF4-FFF2-40B4-BE49-F238E27FC236}">
                  <a16:creationId xmlns=""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276598" y="3052224"/>
              <a:ext cx="5861336" cy="1864788"/>
            </a:xfrm>
            <a:custGeom>
              <a:avLst/>
              <a:gdLst>
                <a:gd name="connsiteX0" fmla="*/ 0 w 5861336"/>
                <a:gd name="connsiteY0" fmla="*/ 310804 h 1864788"/>
                <a:gd name="connsiteX1" fmla="*/ 310804 w 5861336"/>
                <a:gd name="connsiteY1" fmla="*/ 0 h 1864788"/>
                <a:gd name="connsiteX2" fmla="*/ 976889 w 5861336"/>
                <a:gd name="connsiteY2" fmla="*/ 0 h 1864788"/>
                <a:gd name="connsiteX3" fmla="*/ 976889 w 5861336"/>
                <a:gd name="connsiteY3" fmla="*/ 0 h 1864788"/>
                <a:gd name="connsiteX4" fmla="*/ 1421374 w 5861336"/>
                <a:gd name="connsiteY4" fmla="*/ 0 h 1864788"/>
                <a:gd name="connsiteX5" fmla="*/ 1865858 w 5861336"/>
                <a:gd name="connsiteY5" fmla="*/ 0 h 1864788"/>
                <a:gd name="connsiteX6" fmla="*/ 2442223 w 5861336"/>
                <a:gd name="connsiteY6" fmla="*/ 0 h 1864788"/>
                <a:gd name="connsiteX7" fmla="*/ 2970636 w 5861336"/>
                <a:gd name="connsiteY7" fmla="*/ 0 h 1864788"/>
                <a:gd name="connsiteX8" fmla="*/ 3499048 w 5861336"/>
                <a:gd name="connsiteY8" fmla="*/ 0 h 1864788"/>
                <a:gd name="connsiteX9" fmla="*/ 4151793 w 5861336"/>
                <a:gd name="connsiteY9" fmla="*/ 0 h 1864788"/>
                <a:gd name="connsiteX10" fmla="*/ 4804538 w 5861336"/>
                <a:gd name="connsiteY10" fmla="*/ 0 h 1864788"/>
                <a:gd name="connsiteX11" fmla="*/ 5550532 w 5861336"/>
                <a:gd name="connsiteY11" fmla="*/ 0 h 1864788"/>
                <a:gd name="connsiteX12" fmla="*/ 5861336 w 5861336"/>
                <a:gd name="connsiteY12" fmla="*/ 310804 h 1864788"/>
                <a:gd name="connsiteX13" fmla="*/ 5861336 w 5861336"/>
                <a:gd name="connsiteY13" fmla="*/ 707068 h 1864788"/>
                <a:gd name="connsiteX14" fmla="*/ 5861336 w 5861336"/>
                <a:gd name="connsiteY14" fmla="*/ 1087793 h 1864788"/>
                <a:gd name="connsiteX15" fmla="*/ 5861336 w 5861336"/>
                <a:gd name="connsiteY15" fmla="*/ 1087793 h 1864788"/>
                <a:gd name="connsiteX16" fmla="*/ 5861336 w 5861336"/>
                <a:gd name="connsiteY16" fmla="*/ 1553990 h 1864788"/>
                <a:gd name="connsiteX17" fmla="*/ 5861336 w 5861336"/>
                <a:gd name="connsiteY17" fmla="*/ 1553984 h 1864788"/>
                <a:gd name="connsiteX18" fmla="*/ 5550532 w 5861336"/>
                <a:gd name="connsiteY18" fmla="*/ 1864788 h 1864788"/>
                <a:gd name="connsiteX19" fmla="*/ 4991036 w 5861336"/>
                <a:gd name="connsiteY19" fmla="*/ 1864788 h 1864788"/>
                <a:gd name="connsiteX20" fmla="*/ 4462624 w 5861336"/>
                <a:gd name="connsiteY20" fmla="*/ 1864788 h 1864788"/>
                <a:gd name="connsiteX21" fmla="*/ 3934211 w 5861336"/>
                <a:gd name="connsiteY21" fmla="*/ 1864788 h 1864788"/>
                <a:gd name="connsiteX22" fmla="*/ 3312550 w 5861336"/>
                <a:gd name="connsiteY22" fmla="*/ 1864788 h 1864788"/>
                <a:gd name="connsiteX23" fmla="*/ 2442223 w 5861336"/>
                <a:gd name="connsiteY23" fmla="*/ 1864788 h 1864788"/>
                <a:gd name="connsiteX24" fmla="*/ 1869548 w 5861336"/>
                <a:gd name="connsiteY24" fmla="*/ 2055711 h 1864788"/>
                <a:gd name="connsiteX25" fmla="*/ 1314585 w 5861336"/>
                <a:gd name="connsiteY25" fmla="*/ 2240730 h 1864788"/>
                <a:gd name="connsiteX26" fmla="*/ 671064 w 5861336"/>
                <a:gd name="connsiteY26" fmla="*/ 2455273 h 1864788"/>
                <a:gd name="connsiteX27" fmla="*/ 976889 w 5861336"/>
                <a:gd name="connsiteY27" fmla="*/ 1864788 h 1864788"/>
                <a:gd name="connsiteX28" fmla="*/ 310804 w 5861336"/>
                <a:gd name="connsiteY28" fmla="*/ 1864788 h 1864788"/>
                <a:gd name="connsiteX29" fmla="*/ 0 w 5861336"/>
                <a:gd name="connsiteY29" fmla="*/ 1553984 h 1864788"/>
                <a:gd name="connsiteX30" fmla="*/ 0 w 5861336"/>
                <a:gd name="connsiteY30" fmla="*/ 1553990 h 1864788"/>
                <a:gd name="connsiteX31" fmla="*/ 0 w 5861336"/>
                <a:gd name="connsiteY31" fmla="*/ 1087793 h 1864788"/>
                <a:gd name="connsiteX32" fmla="*/ 0 w 5861336"/>
                <a:gd name="connsiteY32" fmla="*/ 1087793 h 1864788"/>
                <a:gd name="connsiteX33" fmla="*/ 0 w 5861336"/>
                <a:gd name="connsiteY33" fmla="*/ 699299 h 1864788"/>
                <a:gd name="connsiteX34" fmla="*/ 0 w 5861336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61336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48430" y="-4555"/>
                    <a:pt x="748242" y="5400"/>
                    <a:pt x="976889" y="0"/>
                  </a:cubicBezTo>
                  <a:lnTo>
                    <a:pt x="976889" y="0"/>
                  </a:lnTo>
                  <a:cubicBezTo>
                    <a:pt x="1181093" y="-3006"/>
                    <a:pt x="1238797" y="17803"/>
                    <a:pt x="1421374" y="0"/>
                  </a:cubicBezTo>
                  <a:cubicBezTo>
                    <a:pt x="1603951" y="-17803"/>
                    <a:pt x="1762353" y="789"/>
                    <a:pt x="1865858" y="0"/>
                  </a:cubicBezTo>
                  <a:cubicBezTo>
                    <a:pt x="1969363" y="-789"/>
                    <a:pt x="2213744" y="-27498"/>
                    <a:pt x="2442223" y="0"/>
                  </a:cubicBezTo>
                  <a:cubicBezTo>
                    <a:pt x="2689829" y="-17765"/>
                    <a:pt x="2836493" y="-1105"/>
                    <a:pt x="2970636" y="0"/>
                  </a:cubicBezTo>
                  <a:cubicBezTo>
                    <a:pt x="3104779" y="1105"/>
                    <a:pt x="3318946" y="-9353"/>
                    <a:pt x="3499048" y="0"/>
                  </a:cubicBezTo>
                  <a:cubicBezTo>
                    <a:pt x="3679150" y="9353"/>
                    <a:pt x="3945995" y="7114"/>
                    <a:pt x="4151793" y="0"/>
                  </a:cubicBezTo>
                  <a:cubicBezTo>
                    <a:pt x="4357591" y="-7114"/>
                    <a:pt x="4484583" y="29748"/>
                    <a:pt x="4804538" y="0"/>
                  </a:cubicBezTo>
                  <a:cubicBezTo>
                    <a:pt x="5124493" y="-29748"/>
                    <a:pt x="5286857" y="-23154"/>
                    <a:pt x="5550532" y="0"/>
                  </a:cubicBezTo>
                  <a:cubicBezTo>
                    <a:pt x="5729855" y="-23782"/>
                    <a:pt x="5841922" y="154112"/>
                    <a:pt x="5861336" y="310804"/>
                  </a:cubicBezTo>
                  <a:cubicBezTo>
                    <a:pt x="5855907" y="477536"/>
                    <a:pt x="5858822" y="612581"/>
                    <a:pt x="5861336" y="707068"/>
                  </a:cubicBezTo>
                  <a:cubicBezTo>
                    <a:pt x="5863850" y="801555"/>
                    <a:pt x="5850933" y="1004161"/>
                    <a:pt x="5861336" y="1087793"/>
                  </a:cubicBezTo>
                  <a:lnTo>
                    <a:pt x="5861336" y="1087793"/>
                  </a:lnTo>
                  <a:cubicBezTo>
                    <a:pt x="5845384" y="1254357"/>
                    <a:pt x="5844322" y="1331832"/>
                    <a:pt x="5861336" y="1553990"/>
                  </a:cubicBezTo>
                  <a:lnTo>
                    <a:pt x="5861336" y="1553984"/>
                  </a:lnTo>
                  <a:cubicBezTo>
                    <a:pt x="5871836" y="1751969"/>
                    <a:pt x="5713277" y="1866635"/>
                    <a:pt x="5550532" y="1864788"/>
                  </a:cubicBezTo>
                  <a:cubicBezTo>
                    <a:pt x="5342321" y="1857795"/>
                    <a:pt x="5267428" y="1841038"/>
                    <a:pt x="4991036" y="1864788"/>
                  </a:cubicBezTo>
                  <a:cubicBezTo>
                    <a:pt x="4714644" y="1888538"/>
                    <a:pt x="4669424" y="1864918"/>
                    <a:pt x="4462624" y="1864788"/>
                  </a:cubicBezTo>
                  <a:cubicBezTo>
                    <a:pt x="4255824" y="1864658"/>
                    <a:pt x="4160396" y="1865011"/>
                    <a:pt x="3934211" y="1864788"/>
                  </a:cubicBezTo>
                  <a:cubicBezTo>
                    <a:pt x="3708026" y="1864565"/>
                    <a:pt x="3451557" y="1847544"/>
                    <a:pt x="3312550" y="1864788"/>
                  </a:cubicBezTo>
                  <a:cubicBezTo>
                    <a:pt x="3173543" y="1882032"/>
                    <a:pt x="2866907" y="1833535"/>
                    <a:pt x="2442223" y="1864788"/>
                  </a:cubicBezTo>
                  <a:cubicBezTo>
                    <a:pt x="2260586" y="1904429"/>
                    <a:pt x="1994052" y="2001743"/>
                    <a:pt x="1869548" y="2055711"/>
                  </a:cubicBezTo>
                  <a:cubicBezTo>
                    <a:pt x="1745044" y="2109680"/>
                    <a:pt x="1492925" y="2207224"/>
                    <a:pt x="1314585" y="2240730"/>
                  </a:cubicBezTo>
                  <a:cubicBezTo>
                    <a:pt x="1136245" y="2274236"/>
                    <a:pt x="836070" y="2411497"/>
                    <a:pt x="671064" y="2455273"/>
                  </a:cubicBezTo>
                  <a:cubicBezTo>
                    <a:pt x="784185" y="2205871"/>
                    <a:pt x="846063" y="2099131"/>
                    <a:pt x="976889" y="1864788"/>
                  </a:cubicBezTo>
                  <a:cubicBezTo>
                    <a:pt x="772707" y="1848252"/>
                    <a:pt x="561353" y="188728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lnTo>
                    <a:pt x="0" y="1553990"/>
                  </a:lnTo>
                  <a:cubicBezTo>
                    <a:pt x="-15706" y="1335542"/>
                    <a:pt x="13639" y="1240284"/>
                    <a:pt x="0" y="1087793"/>
                  </a:cubicBezTo>
                  <a:lnTo>
                    <a:pt x="0" y="1087793"/>
                  </a:lnTo>
                  <a:cubicBezTo>
                    <a:pt x="-16554" y="919992"/>
                    <a:pt x="-11629" y="849998"/>
                    <a:pt x="0" y="699299"/>
                  </a:cubicBezTo>
                  <a:cubicBezTo>
                    <a:pt x="11629" y="548600"/>
                    <a:pt x="8202" y="486481"/>
                    <a:pt x="0" y="310804"/>
                  </a:cubicBezTo>
                  <a:close/>
                </a:path>
                <a:path w="5861336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5161" y="-24824"/>
                    <a:pt x="807416" y="14123"/>
                    <a:pt x="976889" y="0"/>
                  </a:cubicBezTo>
                  <a:lnTo>
                    <a:pt x="976889" y="0"/>
                  </a:lnTo>
                  <a:cubicBezTo>
                    <a:pt x="1123374" y="-17753"/>
                    <a:pt x="1237189" y="-14234"/>
                    <a:pt x="1421374" y="0"/>
                  </a:cubicBezTo>
                  <a:cubicBezTo>
                    <a:pt x="1605559" y="14234"/>
                    <a:pt x="1803040" y="-19608"/>
                    <a:pt x="1939125" y="0"/>
                  </a:cubicBezTo>
                  <a:cubicBezTo>
                    <a:pt x="2075210" y="19608"/>
                    <a:pt x="2252787" y="13198"/>
                    <a:pt x="2442223" y="0"/>
                  </a:cubicBezTo>
                  <a:cubicBezTo>
                    <a:pt x="2733951" y="9287"/>
                    <a:pt x="2796069" y="-18463"/>
                    <a:pt x="3032802" y="0"/>
                  </a:cubicBezTo>
                  <a:cubicBezTo>
                    <a:pt x="3269535" y="18463"/>
                    <a:pt x="3500230" y="-7366"/>
                    <a:pt x="3685547" y="0"/>
                  </a:cubicBezTo>
                  <a:cubicBezTo>
                    <a:pt x="3870865" y="7366"/>
                    <a:pt x="3983286" y="21675"/>
                    <a:pt x="4213959" y="0"/>
                  </a:cubicBezTo>
                  <a:cubicBezTo>
                    <a:pt x="4444632" y="-21675"/>
                    <a:pt x="4604133" y="-14295"/>
                    <a:pt x="4773455" y="0"/>
                  </a:cubicBezTo>
                  <a:cubicBezTo>
                    <a:pt x="4942777" y="14295"/>
                    <a:pt x="5177098" y="-13125"/>
                    <a:pt x="5550532" y="0"/>
                  </a:cubicBezTo>
                  <a:cubicBezTo>
                    <a:pt x="5746692" y="24409"/>
                    <a:pt x="5895345" y="123031"/>
                    <a:pt x="5861336" y="310804"/>
                  </a:cubicBezTo>
                  <a:cubicBezTo>
                    <a:pt x="5872678" y="397987"/>
                    <a:pt x="5850011" y="552946"/>
                    <a:pt x="5861336" y="707068"/>
                  </a:cubicBezTo>
                  <a:cubicBezTo>
                    <a:pt x="5872661" y="861190"/>
                    <a:pt x="5850112" y="968814"/>
                    <a:pt x="5861336" y="1087793"/>
                  </a:cubicBezTo>
                  <a:lnTo>
                    <a:pt x="5861336" y="1087793"/>
                  </a:lnTo>
                  <a:cubicBezTo>
                    <a:pt x="5853792" y="1193026"/>
                    <a:pt x="5852565" y="1321026"/>
                    <a:pt x="5861336" y="1553990"/>
                  </a:cubicBezTo>
                  <a:lnTo>
                    <a:pt x="5861336" y="1553984"/>
                  </a:lnTo>
                  <a:cubicBezTo>
                    <a:pt x="5856182" y="1724471"/>
                    <a:pt x="5728749" y="1860008"/>
                    <a:pt x="5550532" y="1864788"/>
                  </a:cubicBezTo>
                  <a:cubicBezTo>
                    <a:pt x="5259239" y="1848177"/>
                    <a:pt x="5129922" y="1859119"/>
                    <a:pt x="4928870" y="1864788"/>
                  </a:cubicBezTo>
                  <a:cubicBezTo>
                    <a:pt x="4727818" y="1870457"/>
                    <a:pt x="4488784" y="1844753"/>
                    <a:pt x="4369375" y="1864788"/>
                  </a:cubicBezTo>
                  <a:cubicBezTo>
                    <a:pt x="4249967" y="1884823"/>
                    <a:pt x="4016618" y="1868242"/>
                    <a:pt x="3840962" y="1864788"/>
                  </a:cubicBezTo>
                  <a:cubicBezTo>
                    <a:pt x="3665306" y="1861334"/>
                    <a:pt x="3407300" y="1886038"/>
                    <a:pt x="3157134" y="1864788"/>
                  </a:cubicBezTo>
                  <a:cubicBezTo>
                    <a:pt x="2906968" y="1843538"/>
                    <a:pt x="2652326" y="1884148"/>
                    <a:pt x="2442223" y="1864788"/>
                  </a:cubicBezTo>
                  <a:cubicBezTo>
                    <a:pt x="2293623" y="1894749"/>
                    <a:pt x="1962131" y="2023137"/>
                    <a:pt x="1834125" y="2067521"/>
                  </a:cubicBezTo>
                  <a:cubicBezTo>
                    <a:pt x="1706119" y="2111905"/>
                    <a:pt x="1431328" y="2203283"/>
                    <a:pt x="1226027" y="2270254"/>
                  </a:cubicBezTo>
                  <a:cubicBezTo>
                    <a:pt x="1020726" y="2337225"/>
                    <a:pt x="905785" y="2376022"/>
                    <a:pt x="671064" y="2455273"/>
                  </a:cubicBezTo>
                  <a:cubicBezTo>
                    <a:pt x="741190" y="2259262"/>
                    <a:pt x="841001" y="2157614"/>
                    <a:pt x="976889" y="1864788"/>
                  </a:cubicBezTo>
                  <a:cubicBezTo>
                    <a:pt x="789408" y="1898051"/>
                    <a:pt x="548065" y="184204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lnTo>
                    <a:pt x="0" y="1553990"/>
                  </a:lnTo>
                  <a:cubicBezTo>
                    <a:pt x="-4271" y="1372776"/>
                    <a:pt x="-17149" y="1294131"/>
                    <a:pt x="0" y="1087793"/>
                  </a:cubicBezTo>
                  <a:lnTo>
                    <a:pt x="0" y="1087793"/>
                  </a:lnTo>
                  <a:cubicBezTo>
                    <a:pt x="-10180" y="1000065"/>
                    <a:pt x="-11938" y="794406"/>
                    <a:pt x="0" y="707068"/>
                  </a:cubicBezTo>
                  <a:cubicBezTo>
                    <a:pt x="11938" y="619731"/>
                    <a:pt x="8554" y="390307"/>
                    <a:pt x="0" y="31080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27973110">
                    <a:prstGeom prst="wedgeRoundRectCallout">
                      <a:avLst>
                        <a:gd name="adj1" fmla="val -38551"/>
                        <a:gd name="adj2" fmla="val 81665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2562366" y="3384453"/>
              <a:ext cx="7289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object 20">
            <a:extLst>
              <a:ext uri="{FF2B5EF4-FFF2-40B4-BE49-F238E27FC236}">
                <a16:creationId xmlns="" xmlns:a16="http://schemas.microsoft.com/office/drawing/2014/main" id="{426898FD-4AD6-42D9-8AD6-26EE12D9B5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3597320" flipH="1" flipV="1">
            <a:off x="6046708" y="1856330"/>
            <a:ext cx="1982710" cy="1029802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09066" y="322470"/>
            <a:ext cx="3302378" cy="22784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13183" y="715617"/>
            <a:ext cx="5237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i="1"/>
              <a:t>+ Khi giặc dụ dỗ đầu hàng Trần Bình Trọng đã nói gì? </a:t>
            </a:r>
            <a:endParaRPr lang="vi-VN" sz="2400"/>
          </a:p>
        </p:txBody>
      </p:sp>
      <p:sp>
        <p:nvSpPr>
          <p:cNvPr id="15" name="Rectangle 14"/>
          <p:cNvSpPr/>
          <p:nvPr/>
        </p:nvSpPr>
        <p:spPr>
          <a:xfrm>
            <a:off x="3048000" y="31058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i="1"/>
              <a:t>Ông nói “Ta thà làm ma ma nước Nam chứ không thèm làm vương đất Bắc</a:t>
            </a:r>
            <a:r>
              <a:rPr lang="nl-NL" sz="3200" i="1"/>
              <a:t>”</a:t>
            </a:r>
            <a:r>
              <a:rPr lang="vi-VN" sz="3200" i="1"/>
              <a:t>.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17196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xmlns="" id="{36A84D1D-A611-0E32-FF6F-2147AF438F35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xmlns="" id="{868C591B-D589-40A4-B8F1-BBD40AA20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908" y="4845376"/>
            <a:ext cx="1565092" cy="20126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B0C519A-4365-43D3-A886-2A3F79F4EC77}"/>
              </a:ext>
            </a:extLst>
          </p:cNvPr>
          <p:cNvGrpSpPr/>
          <p:nvPr/>
        </p:nvGrpSpPr>
        <p:grpSpPr>
          <a:xfrm>
            <a:off x="532791" y="420922"/>
            <a:ext cx="10890118" cy="3218539"/>
            <a:chOff x="-4281285" y="67139"/>
            <a:chExt cx="10560410" cy="2543119"/>
          </a:xfrm>
        </p:grpSpPr>
        <p:sp>
          <p:nvSpPr>
            <p:cNvPr id="10" name="Thought Bubble: Cloud 11">
              <a:extLst>
                <a:ext uri="{FF2B5EF4-FFF2-40B4-BE49-F238E27FC236}">
                  <a16:creationId xmlns:a16="http://schemas.microsoft.com/office/drawing/2014/main" xmlns="" id="{0F371A86-81EF-423C-9DF3-BCD76F12863D}"/>
                </a:ext>
              </a:extLst>
            </p:cNvPr>
            <p:cNvSpPr/>
            <p:nvPr/>
          </p:nvSpPr>
          <p:spPr>
            <a:xfrm>
              <a:off x="1128996" y="243393"/>
              <a:ext cx="5150129" cy="2366865"/>
            </a:xfrm>
            <a:custGeom>
              <a:avLst/>
              <a:gdLst>
                <a:gd name="connsiteX0" fmla="*/ 464942 w 5150129"/>
                <a:gd name="connsiteY0" fmla="*/ 787311 h 2366865"/>
                <a:gd name="connsiteX1" fmla="*/ 670351 w 5150129"/>
                <a:gd name="connsiteY1" fmla="*/ 378424 h 2366865"/>
                <a:gd name="connsiteX2" fmla="*/ 1669619 w 5150129"/>
                <a:gd name="connsiteY2" fmla="*/ 285009 h 2366865"/>
                <a:gd name="connsiteX3" fmla="*/ 2677113 w 5150129"/>
                <a:gd name="connsiteY3" fmla="*/ 188034 h 2366865"/>
                <a:gd name="connsiteX4" fmla="*/ 3069691 w 5150129"/>
                <a:gd name="connsiteY4" fmla="*/ 10957 h 2366865"/>
                <a:gd name="connsiteX5" fmla="*/ 3556569 w 5150129"/>
                <a:gd name="connsiteY5" fmla="*/ 135930 h 2366865"/>
                <a:gd name="connsiteX6" fmla="*/ 4227755 w 5150129"/>
                <a:gd name="connsiteY6" fmla="*/ 37804 h 2366865"/>
                <a:gd name="connsiteX7" fmla="*/ 4568116 w 5150129"/>
                <a:gd name="connsiteY7" fmla="*/ 305500 h 2366865"/>
                <a:gd name="connsiteX8" fmla="*/ 5004923 w 5150129"/>
                <a:gd name="connsiteY8" fmla="*/ 565308 h 2366865"/>
                <a:gd name="connsiteX9" fmla="*/ 4985372 w 5150129"/>
                <a:gd name="connsiteY9" fmla="*/ 847030 h 2366865"/>
                <a:gd name="connsiteX10" fmla="*/ 5128193 w 5150129"/>
                <a:gd name="connsiteY10" fmla="*/ 1277778 h 2366865"/>
                <a:gd name="connsiteX11" fmla="*/ 4459153 w 5150129"/>
                <a:gd name="connsiteY11" fmla="*/ 1654833 h 2366865"/>
                <a:gd name="connsiteX12" fmla="*/ 4219648 w 5150129"/>
                <a:gd name="connsiteY12" fmla="*/ 1977921 h 2366865"/>
                <a:gd name="connsiteX13" fmla="*/ 3404211 w 5150129"/>
                <a:gd name="connsiteY13" fmla="*/ 2017040 h 2366865"/>
                <a:gd name="connsiteX14" fmla="*/ 2821483 w 5150129"/>
                <a:gd name="connsiteY14" fmla="*/ 2361714 h 2366865"/>
                <a:gd name="connsiteX15" fmla="*/ 1964678 w 5150129"/>
                <a:gd name="connsiteY15" fmla="*/ 2151326 h 2366865"/>
                <a:gd name="connsiteX16" fmla="*/ 691929 w 5150129"/>
                <a:gd name="connsiteY16" fmla="*/ 1943459 h 2366865"/>
                <a:gd name="connsiteX17" fmla="*/ 132329 w 5150129"/>
                <a:gd name="connsiteY17" fmla="*/ 1712141 h 2366865"/>
                <a:gd name="connsiteX18" fmla="*/ 251903 w 5150129"/>
                <a:gd name="connsiteY18" fmla="*/ 1399902 h 2366865"/>
                <a:gd name="connsiteX19" fmla="*/ -597 w 5150129"/>
                <a:gd name="connsiteY19" fmla="*/ 1079553 h 2366865"/>
                <a:gd name="connsiteX20" fmla="*/ 460531 w 5150129"/>
                <a:gd name="connsiteY20" fmla="*/ 794817 h 2366865"/>
                <a:gd name="connsiteX21" fmla="*/ 464942 w 5150129"/>
                <a:gd name="connsiteY21" fmla="*/ 787311 h 2366865"/>
                <a:gd name="connsiteX0" fmla="*/ 4051637 w 5150129"/>
                <a:gd name="connsiteY0" fmla="*/ 3051930 h 2366865"/>
                <a:gd name="connsiteX1" fmla="*/ 3985891 w 5150129"/>
                <a:gd name="connsiteY1" fmla="*/ 3117676 h 2366865"/>
                <a:gd name="connsiteX2" fmla="*/ 3920145 w 5150129"/>
                <a:gd name="connsiteY2" fmla="*/ 3051930 h 2366865"/>
                <a:gd name="connsiteX3" fmla="*/ 3985891 w 5150129"/>
                <a:gd name="connsiteY3" fmla="*/ 2986184 h 2366865"/>
                <a:gd name="connsiteX4" fmla="*/ 4051637 w 5150129"/>
                <a:gd name="connsiteY4" fmla="*/ 3051930 h 2366865"/>
                <a:gd name="connsiteX0" fmla="*/ 3954913 w 5150129"/>
                <a:gd name="connsiteY0" fmla="*/ 2836755 h 2366865"/>
                <a:gd name="connsiteX1" fmla="*/ 3823420 w 5150129"/>
                <a:gd name="connsiteY1" fmla="*/ 2968248 h 2366865"/>
                <a:gd name="connsiteX2" fmla="*/ 3691927 w 5150129"/>
                <a:gd name="connsiteY2" fmla="*/ 2836755 h 2366865"/>
                <a:gd name="connsiteX3" fmla="*/ 3823420 w 5150129"/>
                <a:gd name="connsiteY3" fmla="*/ 2705262 h 2366865"/>
                <a:gd name="connsiteX4" fmla="*/ 3954913 w 5150129"/>
                <a:gd name="connsiteY4" fmla="*/ 2836755 h 2366865"/>
                <a:gd name="connsiteX0" fmla="*/ 3778954 w 5150129"/>
                <a:gd name="connsiteY0" fmla="*/ 2516641 h 2366865"/>
                <a:gd name="connsiteX1" fmla="*/ 3581715 w 5150129"/>
                <a:gd name="connsiteY1" fmla="*/ 2713880 h 2366865"/>
                <a:gd name="connsiteX2" fmla="*/ 3384476 w 5150129"/>
                <a:gd name="connsiteY2" fmla="*/ 2516641 h 2366865"/>
                <a:gd name="connsiteX3" fmla="*/ 3581715 w 5150129"/>
                <a:gd name="connsiteY3" fmla="*/ 2319402 h 2366865"/>
                <a:gd name="connsiteX4" fmla="*/ 3778954 w 5150129"/>
                <a:gd name="connsiteY4" fmla="*/ 2516641 h 2366865"/>
                <a:gd name="connsiteX0" fmla="*/ 559480 w 5150129"/>
                <a:gd name="connsiteY0" fmla="*/ 1434199 h 2366865"/>
                <a:gd name="connsiteX1" fmla="*/ 257506 w 5150129"/>
                <a:gd name="connsiteY1" fmla="*/ 1390533 h 2366865"/>
                <a:gd name="connsiteX2" fmla="*/ 825928 w 5150129"/>
                <a:gd name="connsiteY2" fmla="*/ 1912065 h 2366865"/>
                <a:gd name="connsiteX3" fmla="*/ 693836 w 5150129"/>
                <a:gd name="connsiteY3" fmla="*/ 1932939 h 2366865"/>
                <a:gd name="connsiteX4" fmla="*/ 1964440 w 5150129"/>
                <a:gd name="connsiteY4" fmla="*/ 2141684 h 2366865"/>
                <a:gd name="connsiteX5" fmla="*/ 1884804 w 5150129"/>
                <a:gd name="connsiteY5" fmla="*/ 2046352 h 2366865"/>
                <a:gd name="connsiteX6" fmla="*/ 3436638 w 5150129"/>
                <a:gd name="connsiteY6" fmla="*/ 1903956 h 2366865"/>
                <a:gd name="connsiteX7" fmla="*/ 3404807 w 5150129"/>
                <a:gd name="connsiteY7" fmla="*/ 2008547 h 2366865"/>
                <a:gd name="connsiteX8" fmla="*/ 4068721 w 5150129"/>
                <a:gd name="connsiteY8" fmla="*/ 1257616 h 2366865"/>
                <a:gd name="connsiteX9" fmla="*/ 4456292 w 5150129"/>
                <a:gd name="connsiteY9" fmla="*/ 1648587 h 2366865"/>
                <a:gd name="connsiteX10" fmla="*/ 4982988 w 5150129"/>
                <a:gd name="connsiteY10" fmla="*/ 841223 h 2366865"/>
                <a:gd name="connsiteX11" fmla="*/ 4810363 w 5150129"/>
                <a:gd name="connsiteY11" fmla="*/ 987837 h 2366865"/>
                <a:gd name="connsiteX12" fmla="*/ 4568832 w 5150129"/>
                <a:gd name="connsiteY12" fmla="*/ 297282 h 2366865"/>
                <a:gd name="connsiteX13" fmla="*/ 4577892 w 5150129"/>
                <a:gd name="connsiteY13" fmla="*/ 366535 h 2366865"/>
                <a:gd name="connsiteX14" fmla="*/ 3466561 w 5150129"/>
                <a:gd name="connsiteY14" fmla="*/ 216524 h 2366865"/>
                <a:gd name="connsiteX15" fmla="*/ 3555019 w 5150129"/>
                <a:gd name="connsiteY15" fmla="*/ 128205 h 2366865"/>
                <a:gd name="connsiteX16" fmla="*/ 2639560 w 5150129"/>
                <a:gd name="connsiteY16" fmla="*/ 258601 h 2366865"/>
                <a:gd name="connsiteX17" fmla="*/ 2682358 w 5150129"/>
                <a:gd name="connsiteY17" fmla="*/ 182445 h 2366865"/>
                <a:gd name="connsiteX18" fmla="*/ 1669023 w 5150129"/>
                <a:gd name="connsiteY18" fmla="*/ 284462 h 2366865"/>
                <a:gd name="connsiteX19" fmla="*/ 1824004 w 5150129"/>
                <a:gd name="connsiteY19" fmla="*/ 358317 h 2366865"/>
                <a:gd name="connsiteX20" fmla="*/ 492004 w 5150129"/>
                <a:gd name="connsiteY20" fmla="*/ 865056 h 2366865"/>
                <a:gd name="connsiteX21" fmla="*/ 464942 w 5150129"/>
                <a:gd name="connsiteY21" fmla="*/ 787311 h 23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50129" h="2366865" fill="none" extrusionOk="0">
                  <a:moveTo>
                    <a:pt x="464942" y="787311"/>
                  </a:moveTo>
                  <a:cubicBezTo>
                    <a:pt x="462678" y="627947"/>
                    <a:pt x="492597" y="512183"/>
                    <a:pt x="670351" y="378424"/>
                  </a:cubicBezTo>
                  <a:cubicBezTo>
                    <a:pt x="871417" y="125116"/>
                    <a:pt x="1397591" y="100507"/>
                    <a:pt x="1669619" y="285009"/>
                  </a:cubicBezTo>
                  <a:cubicBezTo>
                    <a:pt x="1897770" y="55572"/>
                    <a:pt x="2377913" y="91042"/>
                    <a:pt x="2677113" y="188034"/>
                  </a:cubicBezTo>
                  <a:cubicBezTo>
                    <a:pt x="2751815" y="78833"/>
                    <a:pt x="2910937" y="17406"/>
                    <a:pt x="3069691" y="10957"/>
                  </a:cubicBezTo>
                  <a:cubicBezTo>
                    <a:pt x="3237728" y="-12553"/>
                    <a:pt x="3463527" y="41169"/>
                    <a:pt x="3556569" y="135930"/>
                  </a:cubicBezTo>
                  <a:cubicBezTo>
                    <a:pt x="3708135" y="54541"/>
                    <a:pt x="3988122" y="-18968"/>
                    <a:pt x="4227755" y="37804"/>
                  </a:cubicBezTo>
                  <a:cubicBezTo>
                    <a:pt x="4397661" y="108044"/>
                    <a:pt x="4522016" y="176634"/>
                    <a:pt x="4568116" y="305500"/>
                  </a:cubicBezTo>
                  <a:cubicBezTo>
                    <a:pt x="4750417" y="332058"/>
                    <a:pt x="4940817" y="440548"/>
                    <a:pt x="5004923" y="565308"/>
                  </a:cubicBezTo>
                  <a:cubicBezTo>
                    <a:pt x="5030972" y="641508"/>
                    <a:pt x="5038301" y="759496"/>
                    <a:pt x="4985372" y="847030"/>
                  </a:cubicBezTo>
                  <a:cubicBezTo>
                    <a:pt x="5134906" y="964093"/>
                    <a:pt x="5212638" y="1128966"/>
                    <a:pt x="5128193" y="1277778"/>
                  </a:cubicBezTo>
                  <a:cubicBezTo>
                    <a:pt x="5100750" y="1502572"/>
                    <a:pt x="4764351" y="1624420"/>
                    <a:pt x="4459153" y="1654833"/>
                  </a:cubicBezTo>
                  <a:cubicBezTo>
                    <a:pt x="4442245" y="1788824"/>
                    <a:pt x="4360241" y="1908407"/>
                    <a:pt x="4219648" y="1977921"/>
                  </a:cubicBezTo>
                  <a:cubicBezTo>
                    <a:pt x="3975623" y="2120354"/>
                    <a:pt x="3662275" y="2143774"/>
                    <a:pt x="3404211" y="2017040"/>
                  </a:cubicBezTo>
                  <a:cubicBezTo>
                    <a:pt x="3263542" y="2171474"/>
                    <a:pt x="3036090" y="2280188"/>
                    <a:pt x="2821483" y="2361714"/>
                  </a:cubicBezTo>
                  <a:cubicBezTo>
                    <a:pt x="2482487" y="2409812"/>
                    <a:pt x="2204755" y="2328347"/>
                    <a:pt x="1964678" y="2151326"/>
                  </a:cubicBezTo>
                  <a:cubicBezTo>
                    <a:pt x="1545371" y="2333638"/>
                    <a:pt x="1013228" y="2193441"/>
                    <a:pt x="691929" y="1943459"/>
                  </a:cubicBezTo>
                  <a:cubicBezTo>
                    <a:pt x="448056" y="1927966"/>
                    <a:pt x="206428" y="1853264"/>
                    <a:pt x="132329" y="1712141"/>
                  </a:cubicBezTo>
                  <a:cubicBezTo>
                    <a:pt x="83034" y="1605566"/>
                    <a:pt x="134944" y="1461732"/>
                    <a:pt x="251903" y="1399902"/>
                  </a:cubicBezTo>
                  <a:cubicBezTo>
                    <a:pt x="73327" y="1340510"/>
                    <a:pt x="-29754" y="1223572"/>
                    <a:pt x="-597" y="1079553"/>
                  </a:cubicBezTo>
                  <a:cubicBezTo>
                    <a:pt x="33275" y="942721"/>
                    <a:pt x="233014" y="790886"/>
                    <a:pt x="460531" y="794817"/>
                  </a:cubicBezTo>
                  <a:cubicBezTo>
                    <a:pt x="461912" y="792212"/>
                    <a:pt x="463510" y="790235"/>
                    <a:pt x="464942" y="787311"/>
                  </a:cubicBezTo>
                  <a:close/>
                </a:path>
                <a:path w="5150129" h="2366865" fill="none" extrusionOk="0">
                  <a:moveTo>
                    <a:pt x="4051637" y="3051930"/>
                  </a:moveTo>
                  <a:cubicBezTo>
                    <a:pt x="4049275" y="3083128"/>
                    <a:pt x="4017152" y="3119798"/>
                    <a:pt x="3985891" y="3117676"/>
                  </a:cubicBezTo>
                  <a:cubicBezTo>
                    <a:pt x="3950100" y="3119700"/>
                    <a:pt x="3925577" y="3087545"/>
                    <a:pt x="3920145" y="3051930"/>
                  </a:cubicBezTo>
                  <a:cubicBezTo>
                    <a:pt x="3919999" y="3014786"/>
                    <a:pt x="3948460" y="2986466"/>
                    <a:pt x="3985891" y="2986184"/>
                  </a:cubicBezTo>
                  <a:cubicBezTo>
                    <a:pt x="4027060" y="2988084"/>
                    <a:pt x="4044233" y="3010943"/>
                    <a:pt x="4051637" y="3051930"/>
                  </a:cubicBezTo>
                  <a:close/>
                </a:path>
                <a:path w="5150129" h="2366865" fill="none" extrusionOk="0">
                  <a:moveTo>
                    <a:pt x="3954913" y="2836755"/>
                  </a:moveTo>
                  <a:cubicBezTo>
                    <a:pt x="3968145" y="2896296"/>
                    <a:pt x="3905168" y="2964885"/>
                    <a:pt x="3823420" y="2968248"/>
                  </a:cubicBezTo>
                  <a:cubicBezTo>
                    <a:pt x="3740341" y="2954252"/>
                    <a:pt x="3703091" y="2919566"/>
                    <a:pt x="3691927" y="2836755"/>
                  </a:cubicBezTo>
                  <a:cubicBezTo>
                    <a:pt x="3688432" y="2762901"/>
                    <a:pt x="3772090" y="2705058"/>
                    <a:pt x="3823420" y="2705262"/>
                  </a:cubicBezTo>
                  <a:cubicBezTo>
                    <a:pt x="3880090" y="2702783"/>
                    <a:pt x="3939914" y="2766101"/>
                    <a:pt x="3954913" y="2836755"/>
                  </a:cubicBezTo>
                  <a:close/>
                </a:path>
                <a:path w="5150129" h="2366865" fill="none" extrusionOk="0">
                  <a:moveTo>
                    <a:pt x="3778954" y="2516641"/>
                  </a:moveTo>
                  <a:cubicBezTo>
                    <a:pt x="3797009" y="2621271"/>
                    <a:pt x="3676381" y="2701575"/>
                    <a:pt x="3581715" y="2713880"/>
                  </a:cubicBezTo>
                  <a:cubicBezTo>
                    <a:pt x="3468353" y="2702669"/>
                    <a:pt x="3394980" y="2632896"/>
                    <a:pt x="3384476" y="2516641"/>
                  </a:cubicBezTo>
                  <a:cubicBezTo>
                    <a:pt x="3401467" y="2396749"/>
                    <a:pt x="3481826" y="2348019"/>
                    <a:pt x="3581715" y="2319402"/>
                  </a:cubicBezTo>
                  <a:cubicBezTo>
                    <a:pt x="3678203" y="2346518"/>
                    <a:pt x="3799762" y="2414266"/>
                    <a:pt x="3778954" y="2516641"/>
                  </a:cubicBezTo>
                  <a:close/>
                </a:path>
                <a:path w="5150129" h="2366865" fill="none" extrusionOk="0">
                  <a:moveTo>
                    <a:pt x="559480" y="1434199"/>
                  </a:moveTo>
                  <a:cubicBezTo>
                    <a:pt x="435814" y="1445453"/>
                    <a:pt x="357936" y="1426565"/>
                    <a:pt x="257506" y="1390533"/>
                  </a:cubicBezTo>
                  <a:moveTo>
                    <a:pt x="825928" y="1912065"/>
                  </a:moveTo>
                  <a:cubicBezTo>
                    <a:pt x="792479" y="1929950"/>
                    <a:pt x="732770" y="1924934"/>
                    <a:pt x="693836" y="1932939"/>
                  </a:cubicBezTo>
                  <a:moveTo>
                    <a:pt x="1964440" y="2141684"/>
                  </a:moveTo>
                  <a:cubicBezTo>
                    <a:pt x="1933216" y="2116161"/>
                    <a:pt x="1915078" y="2086528"/>
                    <a:pt x="1884804" y="2046352"/>
                  </a:cubicBezTo>
                  <a:moveTo>
                    <a:pt x="3436638" y="1903956"/>
                  </a:moveTo>
                  <a:cubicBezTo>
                    <a:pt x="3427235" y="1946672"/>
                    <a:pt x="3430848" y="1973918"/>
                    <a:pt x="3404807" y="2008547"/>
                  </a:cubicBezTo>
                  <a:moveTo>
                    <a:pt x="4068721" y="1257616"/>
                  </a:moveTo>
                  <a:cubicBezTo>
                    <a:pt x="4324064" y="1320525"/>
                    <a:pt x="4490209" y="1500336"/>
                    <a:pt x="4456292" y="1648587"/>
                  </a:cubicBezTo>
                  <a:moveTo>
                    <a:pt x="4982988" y="841223"/>
                  </a:moveTo>
                  <a:cubicBezTo>
                    <a:pt x="4958640" y="915648"/>
                    <a:pt x="4886203" y="942813"/>
                    <a:pt x="4810363" y="987837"/>
                  </a:cubicBezTo>
                  <a:moveTo>
                    <a:pt x="4568832" y="297282"/>
                  </a:moveTo>
                  <a:cubicBezTo>
                    <a:pt x="4573571" y="318312"/>
                    <a:pt x="4582087" y="348957"/>
                    <a:pt x="4577892" y="366535"/>
                  </a:cubicBezTo>
                  <a:moveTo>
                    <a:pt x="3466561" y="216524"/>
                  </a:moveTo>
                  <a:cubicBezTo>
                    <a:pt x="3479511" y="190591"/>
                    <a:pt x="3511407" y="153364"/>
                    <a:pt x="3555019" y="128205"/>
                  </a:cubicBezTo>
                  <a:moveTo>
                    <a:pt x="2639560" y="258601"/>
                  </a:moveTo>
                  <a:cubicBezTo>
                    <a:pt x="2644267" y="234534"/>
                    <a:pt x="2663854" y="205517"/>
                    <a:pt x="2682358" y="182445"/>
                  </a:cubicBezTo>
                  <a:moveTo>
                    <a:pt x="1669023" y="284462"/>
                  </a:moveTo>
                  <a:cubicBezTo>
                    <a:pt x="1728638" y="304454"/>
                    <a:pt x="1785272" y="334018"/>
                    <a:pt x="1824004" y="358317"/>
                  </a:cubicBezTo>
                  <a:moveTo>
                    <a:pt x="492004" y="865056"/>
                  </a:moveTo>
                  <a:cubicBezTo>
                    <a:pt x="480468" y="836943"/>
                    <a:pt x="463852" y="811403"/>
                    <a:pt x="464942" y="787311"/>
                  </a:cubicBezTo>
                </a:path>
                <a:path w="5150129" h="2366865" stroke="0" extrusionOk="0">
                  <a:moveTo>
                    <a:pt x="464942" y="787311"/>
                  </a:moveTo>
                  <a:cubicBezTo>
                    <a:pt x="444024" y="630631"/>
                    <a:pt x="529652" y="472152"/>
                    <a:pt x="670351" y="378424"/>
                  </a:cubicBezTo>
                  <a:cubicBezTo>
                    <a:pt x="990204" y="178712"/>
                    <a:pt x="1360641" y="128591"/>
                    <a:pt x="1669619" y="285009"/>
                  </a:cubicBezTo>
                  <a:cubicBezTo>
                    <a:pt x="1873796" y="20648"/>
                    <a:pt x="2367914" y="7849"/>
                    <a:pt x="2677113" y="188034"/>
                  </a:cubicBezTo>
                  <a:cubicBezTo>
                    <a:pt x="2743636" y="104667"/>
                    <a:pt x="2901196" y="30305"/>
                    <a:pt x="3069691" y="10957"/>
                  </a:cubicBezTo>
                  <a:cubicBezTo>
                    <a:pt x="3257351" y="27097"/>
                    <a:pt x="3449663" y="30165"/>
                    <a:pt x="3556569" y="135930"/>
                  </a:cubicBezTo>
                  <a:cubicBezTo>
                    <a:pt x="3672916" y="32252"/>
                    <a:pt x="3980761" y="-34201"/>
                    <a:pt x="4227755" y="37804"/>
                  </a:cubicBezTo>
                  <a:cubicBezTo>
                    <a:pt x="4405517" y="92092"/>
                    <a:pt x="4548445" y="177183"/>
                    <a:pt x="4568116" y="305500"/>
                  </a:cubicBezTo>
                  <a:cubicBezTo>
                    <a:pt x="4766210" y="345477"/>
                    <a:pt x="4904646" y="438157"/>
                    <a:pt x="5004923" y="565308"/>
                  </a:cubicBezTo>
                  <a:cubicBezTo>
                    <a:pt x="5070714" y="676166"/>
                    <a:pt x="5048043" y="772912"/>
                    <a:pt x="4985372" y="847030"/>
                  </a:cubicBezTo>
                  <a:cubicBezTo>
                    <a:pt x="5096736" y="993191"/>
                    <a:pt x="5192825" y="1124042"/>
                    <a:pt x="5128193" y="1277778"/>
                  </a:cubicBezTo>
                  <a:cubicBezTo>
                    <a:pt x="5058864" y="1526154"/>
                    <a:pt x="4741192" y="1616016"/>
                    <a:pt x="4459153" y="1654833"/>
                  </a:cubicBezTo>
                  <a:cubicBezTo>
                    <a:pt x="4481738" y="1783969"/>
                    <a:pt x="4378656" y="1886139"/>
                    <a:pt x="4219648" y="1977921"/>
                  </a:cubicBezTo>
                  <a:cubicBezTo>
                    <a:pt x="3992178" y="2088659"/>
                    <a:pt x="3633062" y="2077411"/>
                    <a:pt x="3404211" y="2017040"/>
                  </a:cubicBezTo>
                  <a:cubicBezTo>
                    <a:pt x="3336238" y="2151185"/>
                    <a:pt x="3105476" y="2315443"/>
                    <a:pt x="2821483" y="2361714"/>
                  </a:cubicBezTo>
                  <a:cubicBezTo>
                    <a:pt x="2446476" y="2430696"/>
                    <a:pt x="2186896" y="2394307"/>
                    <a:pt x="1964678" y="2151326"/>
                  </a:cubicBezTo>
                  <a:cubicBezTo>
                    <a:pt x="1557404" y="2291008"/>
                    <a:pt x="901057" y="2273830"/>
                    <a:pt x="691929" y="1943459"/>
                  </a:cubicBezTo>
                  <a:cubicBezTo>
                    <a:pt x="465946" y="1974583"/>
                    <a:pt x="178852" y="1866148"/>
                    <a:pt x="132329" y="1712141"/>
                  </a:cubicBezTo>
                  <a:cubicBezTo>
                    <a:pt x="62606" y="1635564"/>
                    <a:pt x="129623" y="1487192"/>
                    <a:pt x="251903" y="1399902"/>
                  </a:cubicBezTo>
                  <a:cubicBezTo>
                    <a:pt x="72553" y="1330179"/>
                    <a:pt x="-10330" y="1183698"/>
                    <a:pt x="-597" y="1079553"/>
                  </a:cubicBezTo>
                  <a:cubicBezTo>
                    <a:pt x="42863" y="931015"/>
                    <a:pt x="259800" y="842531"/>
                    <a:pt x="460531" y="794817"/>
                  </a:cubicBezTo>
                  <a:cubicBezTo>
                    <a:pt x="461647" y="792254"/>
                    <a:pt x="464150" y="790182"/>
                    <a:pt x="464942" y="787311"/>
                  </a:cubicBezTo>
                  <a:close/>
                </a:path>
                <a:path w="5150129" h="2366865" stroke="0" extrusionOk="0">
                  <a:moveTo>
                    <a:pt x="4051637" y="3051930"/>
                  </a:moveTo>
                  <a:cubicBezTo>
                    <a:pt x="4041742" y="3091717"/>
                    <a:pt x="4014585" y="3111011"/>
                    <a:pt x="3985891" y="3117676"/>
                  </a:cubicBezTo>
                  <a:cubicBezTo>
                    <a:pt x="3950370" y="3117535"/>
                    <a:pt x="3919958" y="3084301"/>
                    <a:pt x="3920145" y="3051930"/>
                  </a:cubicBezTo>
                  <a:cubicBezTo>
                    <a:pt x="3919109" y="3012147"/>
                    <a:pt x="3943918" y="2978279"/>
                    <a:pt x="3985891" y="2986184"/>
                  </a:cubicBezTo>
                  <a:cubicBezTo>
                    <a:pt x="4016675" y="2977161"/>
                    <a:pt x="4050770" y="3004804"/>
                    <a:pt x="4051637" y="3051930"/>
                  </a:cubicBezTo>
                  <a:close/>
                </a:path>
                <a:path w="5150129" h="2366865" stroke="0" extrusionOk="0">
                  <a:moveTo>
                    <a:pt x="3954913" y="2836755"/>
                  </a:moveTo>
                  <a:cubicBezTo>
                    <a:pt x="3969786" y="2896332"/>
                    <a:pt x="3900556" y="2983572"/>
                    <a:pt x="3823420" y="2968248"/>
                  </a:cubicBezTo>
                  <a:cubicBezTo>
                    <a:pt x="3747774" y="2985390"/>
                    <a:pt x="3696327" y="2918341"/>
                    <a:pt x="3691927" y="2836755"/>
                  </a:cubicBezTo>
                  <a:cubicBezTo>
                    <a:pt x="3682237" y="2769794"/>
                    <a:pt x="3742327" y="2725096"/>
                    <a:pt x="3823420" y="2705262"/>
                  </a:cubicBezTo>
                  <a:cubicBezTo>
                    <a:pt x="3903031" y="2707733"/>
                    <a:pt x="3952878" y="2763520"/>
                    <a:pt x="3954913" y="2836755"/>
                  </a:cubicBezTo>
                  <a:close/>
                </a:path>
                <a:path w="5150129" h="2366865" stroke="0" extrusionOk="0">
                  <a:moveTo>
                    <a:pt x="3778954" y="2516641"/>
                  </a:moveTo>
                  <a:cubicBezTo>
                    <a:pt x="3772193" y="2656171"/>
                    <a:pt x="3699743" y="2729082"/>
                    <a:pt x="3581715" y="2713880"/>
                  </a:cubicBezTo>
                  <a:cubicBezTo>
                    <a:pt x="3490391" y="2729818"/>
                    <a:pt x="3366685" y="2652915"/>
                    <a:pt x="3384476" y="2516641"/>
                  </a:cubicBezTo>
                  <a:cubicBezTo>
                    <a:pt x="3363334" y="2420858"/>
                    <a:pt x="3475129" y="2321482"/>
                    <a:pt x="3581715" y="2319402"/>
                  </a:cubicBezTo>
                  <a:cubicBezTo>
                    <a:pt x="3690555" y="2314676"/>
                    <a:pt x="3784720" y="2396377"/>
                    <a:pt x="3778954" y="2516641"/>
                  </a:cubicBezTo>
                  <a:close/>
                </a:path>
                <a:path w="5150129" h="2366865" fill="none" stroke="0" extrusionOk="0">
                  <a:moveTo>
                    <a:pt x="559480" y="1434199"/>
                  </a:moveTo>
                  <a:cubicBezTo>
                    <a:pt x="450398" y="1416883"/>
                    <a:pt x="357675" y="1411514"/>
                    <a:pt x="257506" y="1390533"/>
                  </a:cubicBezTo>
                  <a:moveTo>
                    <a:pt x="825928" y="1912065"/>
                  </a:moveTo>
                  <a:cubicBezTo>
                    <a:pt x="780861" y="1926197"/>
                    <a:pt x="738081" y="1928021"/>
                    <a:pt x="693836" y="1932939"/>
                  </a:cubicBezTo>
                  <a:moveTo>
                    <a:pt x="1964440" y="2141684"/>
                  </a:moveTo>
                  <a:cubicBezTo>
                    <a:pt x="1933357" y="2112736"/>
                    <a:pt x="1900319" y="2082322"/>
                    <a:pt x="1884804" y="2046352"/>
                  </a:cubicBezTo>
                  <a:moveTo>
                    <a:pt x="3436638" y="1903956"/>
                  </a:moveTo>
                  <a:cubicBezTo>
                    <a:pt x="3439008" y="1937896"/>
                    <a:pt x="3418899" y="1975089"/>
                    <a:pt x="3404807" y="2008547"/>
                  </a:cubicBezTo>
                  <a:moveTo>
                    <a:pt x="4068721" y="1257616"/>
                  </a:moveTo>
                  <a:cubicBezTo>
                    <a:pt x="4277536" y="1339726"/>
                    <a:pt x="4437565" y="1458652"/>
                    <a:pt x="4456292" y="1648587"/>
                  </a:cubicBezTo>
                  <a:moveTo>
                    <a:pt x="4982988" y="841223"/>
                  </a:moveTo>
                  <a:cubicBezTo>
                    <a:pt x="4951073" y="898627"/>
                    <a:pt x="4895617" y="944731"/>
                    <a:pt x="4810363" y="987837"/>
                  </a:cubicBezTo>
                  <a:moveTo>
                    <a:pt x="4568832" y="297282"/>
                  </a:moveTo>
                  <a:cubicBezTo>
                    <a:pt x="4573552" y="326322"/>
                    <a:pt x="4578660" y="346401"/>
                    <a:pt x="4577892" y="366535"/>
                  </a:cubicBezTo>
                  <a:moveTo>
                    <a:pt x="3466561" y="216524"/>
                  </a:moveTo>
                  <a:cubicBezTo>
                    <a:pt x="3485292" y="184661"/>
                    <a:pt x="3516837" y="156726"/>
                    <a:pt x="3555019" y="128205"/>
                  </a:cubicBezTo>
                  <a:moveTo>
                    <a:pt x="2639560" y="258601"/>
                  </a:moveTo>
                  <a:cubicBezTo>
                    <a:pt x="2646879" y="226352"/>
                    <a:pt x="2659343" y="213559"/>
                    <a:pt x="2682358" y="182445"/>
                  </a:cubicBezTo>
                  <a:moveTo>
                    <a:pt x="1669023" y="284462"/>
                  </a:moveTo>
                  <a:cubicBezTo>
                    <a:pt x="1723163" y="308524"/>
                    <a:pt x="1776448" y="324619"/>
                    <a:pt x="1824004" y="358317"/>
                  </a:cubicBezTo>
                  <a:moveTo>
                    <a:pt x="492004" y="865056"/>
                  </a:moveTo>
                  <a:cubicBezTo>
                    <a:pt x="486384" y="840539"/>
                    <a:pt x="471136" y="815005"/>
                    <a:pt x="464942" y="787311"/>
                  </a:cubicBezTo>
                </a:path>
              </a:pathLst>
            </a:custGeom>
            <a:solidFill>
              <a:srgbClr val="C2EDF0"/>
            </a:solidFill>
            <a:ln w="38100">
              <a:solidFill>
                <a:schemeClr val="accent1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827748778">
                    <a:prstGeom prst="cloudCallout">
                      <a:avLst>
                        <a:gd name="adj1" fmla="val 27394"/>
                        <a:gd name="adj2" fmla="val 7894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11B6C2D-FC3B-49D3-920F-A21DE5DBA606}"/>
                </a:ext>
              </a:extLst>
            </p:cNvPr>
            <p:cNvSpPr txBox="1"/>
            <p:nvPr/>
          </p:nvSpPr>
          <p:spPr>
            <a:xfrm>
              <a:off x="-4281285" y="67139"/>
              <a:ext cx="4008589" cy="5086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 eaLnBrk="1" hangingPunct="1"/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533525" y="1662820"/>
            <a:ext cx="4768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-.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i="1"/>
              <a:t>+ Câu nào được đặt trong dấu ngoặc kép sau dấu hai chấm</a:t>
            </a:r>
            <a:r>
              <a:rPr lang="nl-NL" sz="2800" i="1" smtClean="0"/>
              <a:t>?</a:t>
            </a:r>
            <a:endParaRPr lang="vi-VN" sz="2800"/>
          </a:p>
        </p:txBody>
      </p:sp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153" y="576040"/>
            <a:ext cx="1034554" cy="10104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0" y="643987"/>
            <a:ext cx="5795170" cy="46966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54481" y="384152"/>
            <a:ext cx="4768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-.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i="1"/>
              <a:t>+ Những từ nào trong bài chính tả hay viết sai và từ nào cần viết hoa?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31198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3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charRg st="3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charRg st="3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36A84D1D-A611-0E32-FF6F-2147AF438F35}"/>
              </a:ext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8196EDB-46C9-4677-AB7A-F0DC09DB70EA}"/>
              </a:ext>
            </a:extLst>
          </p:cNvPr>
          <p:cNvGrpSpPr/>
          <p:nvPr/>
        </p:nvGrpSpPr>
        <p:grpSpPr>
          <a:xfrm>
            <a:off x="658893" y="1992222"/>
            <a:ext cx="3481700" cy="1652135"/>
            <a:chOff x="1436916" y="1638283"/>
            <a:chExt cx="3481700" cy="159477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36C693E2-B21D-42EB-9725-B9B649D52469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3B1DCB4-6F1A-4548-B5B0-54E0BA9B7899}"/>
                </a:ext>
              </a:extLst>
            </p:cNvPr>
            <p:cNvSpPr txBox="1"/>
            <p:nvPr/>
          </p:nvSpPr>
          <p:spPr>
            <a:xfrm>
              <a:off x="2117924" y="2097597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7FF0003-3525-4836-A6CD-DD65FC66AD3B}"/>
              </a:ext>
            </a:extLst>
          </p:cNvPr>
          <p:cNvGrpSpPr/>
          <p:nvPr/>
        </p:nvGrpSpPr>
        <p:grpSpPr>
          <a:xfrm>
            <a:off x="498932" y="3129133"/>
            <a:ext cx="3481700" cy="1594774"/>
            <a:chOff x="1436916" y="1638283"/>
            <a:chExt cx="3481700" cy="1594774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DBF8415F-7F53-4D57-ACDD-C4B1727ED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54BD4F3-03A0-4DC1-9AF9-2251A434AE3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ACF2E2-9EB8-4F6E-9816-037F22069846}"/>
                </a:ext>
              </a:extLst>
            </p:cNvPr>
            <p:cNvSpPr txBox="1"/>
            <p:nvPr/>
          </p:nvSpPr>
          <p:spPr>
            <a:xfrm>
              <a:off x="2143750" y="2139684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khảng khái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3A42BC8-8254-41A8-BF57-230425B7F05E}"/>
              </a:ext>
            </a:extLst>
          </p:cNvPr>
          <p:cNvGrpSpPr/>
          <p:nvPr/>
        </p:nvGrpSpPr>
        <p:grpSpPr>
          <a:xfrm>
            <a:off x="4298321" y="2315388"/>
            <a:ext cx="3512719" cy="1594774"/>
            <a:chOff x="1436916" y="1638283"/>
            <a:chExt cx="3481700" cy="1594774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1FC52788-F2F9-4240-B30A-F3DD1D9D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C0827AD4-8A76-4094-97AD-6E2CEBEA031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8569A88-F0C8-4FF7-A496-1649CFEDF807}"/>
                </a:ext>
              </a:extLst>
            </p:cNvPr>
            <p:cNvSpPr txBox="1"/>
            <p:nvPr/>
          </p:nvSpPr>
          <p:spPr>
            <a:xfrm>
              <a:off x="2053868" y="2033503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liên hoan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9793292-1927-4F67-9397-E3F75BBE01FC}"/>
              </a:ext>
            </a:extLst>
          </p:cNvPr>
          <p:cNvGrpSpPr/>
          <p:nvPr/>
        </p:nvGrpSpPr>
        <p:grpSpPr>
          <a:xfrm>
            <a:off x="4001610" y="3413134"/>
            <a:ext cx="4041206" cy="1804310"/>
            <a:chOff x="1436916" y="1638283"/>
            <a:chExt cx="3481700" cy="1594774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xmlns="" id="{9ED62469-9B90-490A-B6B5-88A8DCD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FE36870-6D59-49D4-812B-4A5C0D85BCF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049B544-AC6A-432B-938C-DE3DB640BE81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571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lên lớp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50CB233-CE93-4657-AC36-F4DD7CB3135C}"/>
              </a:ext>
            </a:extLst>
          </p:cNvPr>
          <p:cNvGrpSpPr/>
          <p:nvPr/>
        </p:nvGrpSpPr>
        <p:grpSpPr>
          <a:xfrm>
            <a:off x="7939110" y="1776841"/>
            <a:ext cx="4167084" cy="1794800"/>
            <a:chOff x="1436916" y="1638283"/>
            <a:chExt cx="3481700" cy="1594774"/>
          </a:xfrm>
        </p:grpSpPr>
        <p:pic>
          <p:nvPicPr>
            <p:cNvPr id="25" name="图片 4">
              <a:extLst>
                <a:ext uri="{FF2B5EF4-FFF2-40B4-BE49-F238E27FC236}">
                  <a16:creationId xmlns:a16="http://schemas.microsoft.com/office/drawing/2014/main" xmlns="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2F160FD-2377-4A11-ACB3-453E07AEE045}"/>
                </a:ext>
              </a:extLst>
            </p:cNvPr>
            <p:cNvSpPr txBox="1"/>
            <p:nvPr/>
          </p:nvSpPr>
          <p:spPr>
            <a:xfrm>
              <a:off x="2015158" y="2136989"/>
              <a:ext cx="275795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nên người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CAA0396-833C-48D5-B54C-BCC54E93BFFE}"/>
              </a:ext>
            </a:extLst>
          </p:cNvPr>
          <p:cNvGrpSpPr/>
          <p:nvPr/>
        </p:nvGrpSpPr>
        <p:grpSpPr>
          <a:xfrm>
            <a:off x="2183978" y="-991052"/>
            <a:ext cx="8256111" cy="3705151"/>
            <a:chOff x="2677680" y="-858598"/>
            <a:chExt cx="7766956" cy="3705151"/>
          </a:xfrm>
        </p:grpSpPr>
        <p:pic>
          <p:nvPicPr>
            <p:cNvPr id="29" name="图片 13">
              <a:extLst>
                <a:ext uri="{FF2B5EF4-FFF2-40B4-BE49-F238E27FC236}">
                  <a16:creationId xmlns:a16="http://schemas.microsoft.com/office/drawing/2014/main" xmlns="" id="{BD306347-7400-4053-9907-092FFC1F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674" y="-858598"/>
              <a:ext cx="6232236" cy="37051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26A8FED-57AD-4759-8F50-90E41D198F77}"/>
                </a:ext>
              </a:extLst>
            </p:cNvPr>
            <p:cNvSpPr txBox="1"/>
            <p:nvPr/>
          </p:nvSpPr>
          <p:spPr>
            <a:xfrm>
              <a:off x="2677680" y="1030013"/>
              <a:ext cx="7766956" cy="8617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Luyện</a:t>
              </a:r>
              <a:r>
                <a:rPr kumimoji="0" lang="en-US" alt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viết</a:t>
              </a:r>
              <a:r>
                <a:rPr kumimoji="0" lang="en-US" altLang="en-US" sz="50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từ</a:t>
              </a:r>
              <a:r>
                <a:rPr kumimoji="0" lang="en-US" altLang="en-US" sz="50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khó</a:t>
              </a:r>
              <a:endPara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50CB233-CE93-4657-AC36-F4DD7CB3135C}"/>
              </a:ext>
            </a:extLst>
          </p:cNvPr>
          <p:cNvGrpSpPr/>
          <p:nvPr/>
        </p:nvGrpSpPr>
        <p:grpSpPr>
          <a:xfrm>
            <a:off x="8042816" y="3155944"/>
            <a:ext cx="4167084" cy="1794800"/>
            <a:chOff x="1436916" y="1638283"/>
            <a:chExt cx="3481700" cy="1594774"/>
          </a:xfrm>
        </p:grpSpPr>
        <p:pic>
          <p:nvPicPr>
            <p:cNvPr id="32" name="图片 4">
              <a:extLst>
                <a:ext uri="{FF2B5EF4-FFF2-40B4-BE49-F238E27FC236}">
                  <a16:creationId xmlns:a16="http://schemas.microsoft.com/office/drawing/2014/main" xmlns="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D46A1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2F160FD-2377-4A11-ACB3-453E07AEE045}"/>
                </a:ext>
              </a:extLst>
            </p:cNvPr>
            <p:cNvSpPr txBox="1"/>
            <p:nvPr/>
          </p:nvSpPr>
          <p:spPr>
            <a:xfrm>
              <a:off x="2011412" y="2134112"/>
              <a:ext cx="275795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náo nức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35" name="Picture 3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4E6049F6-5F6C-4D8F-AEF7-F708BCB22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653" y="4565223"/>
            <a:ext cx="2850942" cy="2850942"/>
          </a:xfrm>
          <a:prstGeom prst="rect">
            <a:avLst/>
          </a:prstGeom>
        </p:spPr>
      </p:pic>
      <p:pic>
        <p:nvPicPr>
          <p:cNvPr id="36" name="Picture 3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9F7816B-4C8F-4618-936F-B250E83C36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45" y="4565223"/>
            <a:ext cx="2804446" cy="28044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6214" y="2387442"/>
            <a:ext cx="4695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smtClean="0"/>
              <a:t>tước vương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6379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88802D-2889-40D5-B8AB-8FDE2687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57" y="1908069"/>
            <a:ext cx="5360835" cy="172423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Viết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chính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tả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26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5195" y="85493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5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4EF3F7-30B5-4EA2-903F-3D54AA3F94AF}"/>
              </a:ext>
            </a:extLst>
          </p:cNvPr>
          <p:cNvSpPr txBox="1"/>
          <p:nvPr/>
        </p:nvSpPr>
        <p:spPr>
          <a:xfrm>
            <a:off x="856110" y="2301374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AE270A-0200-4461-985C-916A406C24B3}"/>
              </a:ext>
            </a:extLst>
          </p:cNvPr>
          <p:cNvSpPr txBox="1"/>
          <p:nvPr/>
        </p:nvSpPr>
        <p:spPr>
          <a:xfrm>
            <a:off x="856110" y="3618354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200"/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 defTabSz="457200"/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581AF48-8329-48F0-BB4B-4786F9B5A438}"/>
              </a:ext>
            </a:extLst>
          </p:cNvPr>
          <p:cNvSpPr/>
          <p:nvPr/>
        </p:nvSpPr>
        <p:spPr>
          <a:xfrm>
            <a:off x="856110" y="4935334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rgbClr val="445469">
                  <a:lumMod val="5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khotunhua.com/upload/tiny/day-tre-ngoi-dung-tu-the.jpg">
            <a:extLst>
              <a:ext uri="{FF2B5EF4-FFF2-40B4-BE49-F238E27FC236}">
                <a16:creationId xmlns:a16="http://schemas.microsoft.com/office/drawing/2014/main" xmlns="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21" y="2018754"/>
            <a:ext cx="5294031" cy="453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4F1007-B7E6-49C5-BDBF-8375EA155186}"/>
              </a:ext>
            </a:extLst>
          </p:cNvPr>
          <p:cNvSpPr/>
          <p:nvPr/>
        </p:nvSpPr>
        <p:spPr>
          <a:xfrm>
            <a:off x="5844654" y="3853178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E35B51-97A9-4E2E-8253-0A427F57C54C}"/>
              </a:ext>
            </a:extLst>
          </p:cNvPr>
          <p:cNvSpPr/>
          <p:nvPr/>
        </p:nvSpPr>
        <p:spPr>
          <a:xfrm>
            <a:off x="8872445" y="3293914"/>
            <a:ext cx="1092164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图片 21" descr="e5151f51e53585faa84fc57b66b97543">
            <a:extLst>
              <a:ext uri="{FF2B5EF4-FFF2-40B4-BE49-F238E27FC236}">
                <a16:creationId xmlns:a16="http://schemas.microsoft.com/office/drawing/2014/main" xmlns="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994" y="0"/>
            <a:ext cx="951971" cy="9527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30B557D7-1318-4B21-BC39-F09F961E43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29438" y="1076374"/>
            <a:ext cx="663082" cy="575834"/>
          </a:xfrm>
          <a:prstGeom prst="rect">
            <a:avLst/>
          </a:prstGeom>
        </p:spPr>
      </p:pic>
      <p:pic>
        <p:nvPicPr>
          <p:cNvPr id="14" name="Graphic 18">
            <a:extLst>
              <a:ext uri="{FF2B5EF4-FFF2-40B4-BE49-F238E27FC236}">
                <a16:creationId xmlns="" xmlns:a16="http://schemas.microsoft.com/office/drawing/2014/main" id="{98D1FC88-1A97-43FB-BDB8-61FD40F6A6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655035" y="767935"/>
            <a:ext cx="508924" cy="308439"/>
          </a:xfrm>
          <a:prstGeom prst="rect">
            <a:avLst/>
          </a:prstGeom>
        </p:spPr>
      </p:pic>
      <p:pic>
        <p:nvPicPr>
          <p:cNvPr id="15" name="Graphic 22">
            <a:extLst>
              <a:ext uri="{FF2B5EF4-FFF2-40B4-BE49-F238E27FC236}">
                <a16:creationId xmlns="" xmlns:a16="http://schemas.microsoft.com/office/drawing/2014/main" id="{69F0BDA3-6688-40E8-BD2F-F96F587A57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3744090" y="1076374"/>
            <a:ext cx="508924" cy="455353"/>
          </a:xfrm>
          <a:prstGeom prst="rect">
            <a:avLst/>
          </a:prstGeom>
        </p:spPr>
      </p:pic>
      <p:pic>
        <p:nvPicPr>
          <p:cNvPr id="16" name="Graphic 30">
            <a:extLst>
              <a:ext uri="{FF2B5EF4-FFF2-40B4-BE49-F238E27FC236}">
                <a16:creationId xmlns="" xmlns:a16="http://schemas.microsoft.com/office/drawing/2014/main" id="{4BC46F8B-3038-4758-8808-1DC1BF0BFC2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2518925" y="476358"/>
            <a:ext cx="557335" cy="337779"/>
          </a:xfrm>
          <a:prstGeom prst="rect">
            <a:avLst/>
          </a:prstGeom>
        </p:spPr>
      </p:pic>
      <p:pic>
        <p:nvPicPr>
          <p:cNvPr id="17" name="Graphic 32">
            <a:extLst>
              <a:ext uri="{FF2B5EF4-FFF2-40B4-BE49-F238E27FC236}">
                <a16:creationId xmlns="" xmlns:a16="http://schemas.microsoft.com/office/drawing/2014/main" id="{17FB0541-4784-4316-9AFE-25D5C0ED452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5606373" y="5928026"/>
            <a:ext cx="474326" cy="455353"/>
          </a:xfrm>
          <a:prstGeom prst="rect">
            <a:avLst/>
          </a:prstGeom>
        </p:spPr>
      </p:pic>
      <p:pic>
        <p:nvPicPr>
          <p:cNvPr id="18" name="Graphic 36">
            <a:extLst>
              <a:ext uri="{FF2B5EF4-FFF2-40B4-BE49-F238E27FC236}">
                <a16:creationId xmlns="" xmlns:a16="http://schemas.microsoft.com/office/drawing/2014/main" id="{EC2A9A54-9F25-471C-972D-FE73BF68D07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8466402" y="286171"/>
            <a:ext cx="557335" cy="337779"/>
          </a:xfrm>
          <a:prstGeom prst="rect">
            <a:avLst/>
          </a:prstGeom>
        </p:spPr>
      </p:pic>
      <p:pic>
        <p:nvPicPr>
          <p:cNvPr id="19" name="Graphic 38">
            <a:extLst>
              <a:ext uri="{FF2B5EF4-FFF2-40B4-BE49-F238E27FC236}">
                <a16:creationId xmlns="" xmlns:a16="http://schemas.microsoft.com/office/drawing/2014/main" id="{0EC6B436-A4BE-4C55-850B-4BB0F960C53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80336" y="6214489"/>
            <a:ext cx="557335" cy="337779"/>
          </a:xfrm>
          <a:prstGeom prst="rect">
            <a:avLst/>
          </a:prstGeom>
        </p:spPr>
      </p:pic>
      <p:pic>
        <p:nvPicPr>
          <p:cNvPr id="20" name="Graphic 60">
            <a:extLst>
              <a:ext uri="{FF2B5EF4-FFF2-40B4-BE49-F238E27FC236}">
                <a16:creationId xmlns="" xmlns:a16="http://schemas.microsoft.com/office/drawing/2014/main" id="{DA8C042E-DC90-446A-9589-90F8C0D3E66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61"/>
              </a:ext>
            </a:extLst>
          </a:blip>
          <a:stretch>
            <a:fillRect/>
          </a:stretch>
        </p:blipFill>
        <p:spPr>
          <a:xfrm>
            <a:off x="9783569" y="215041"/>
            <a:ext cx="601821" cy="522634"/>
          </a:xfrm>
          <a:prstGeom prst="rect">
            <a:avLst/>
          </a:prstGeom>
        </p:spPr>
      </p:pic>
      <p:pic>
        <p:nvPicPr>
          <p:cNvPr id="21" name="Graphic 68">
            <a:extLst>
              <a:ext uri="{FF2B5EF4-FFF2-40B4-BE49-F238E27FC236}">
                <a16:creationId xmlns="" xmlns:a16="http://schemas.microsoft.com/office/drawing/2014/main" id="{2E2681C9-00C3-4C75-A9EB-866ACB95DC9E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xmlns="" r:embed="rId69"/>
              </a:ext>
            </a:extLst>
          </a:blip>
          <a:stretch>
            <a:fillRect/>
          </a:stretch>
        </p:blipFill>
        <p:spPr>
          <a:xfrm>
            <a:off x="205032" y="3600168"/>
            <a:ext cx="570561" cy="3603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2F2D777-9E57-4878-8763-480531FAB54A}"/>
              </a:ext>
            </a:extLst>
          </p:cNvPr>
          <p:cNvGrpSpPr/>
          <p:nvPr/>
        </p:nvGrpSpPr>
        <p:grpSpPr>
          <a:xfrm>
            <a:off x="3670848" y="-265080"/>
            <a:ext cx="4703820" cy="2340429"/>
            <a:chOff x="879443" y="1787261"/>
            <a:chExt cx="4703820" cy="2989979"/>
          </a:xfrm>
        </p:grpSpPr>
        <p:grpSp>
          <p:nvGrpSpPr>
            <p:cNvPr id="23" name="组合 3">
              <a:extLst>
                <a:ext uri="{FF2B5EF4-FFF2-40B4-BE49-F238E27FC236}">
                  <a16:creationId xmlns:a16="http://schemas.microsoft.com/office/drawing/2014/main" xmlns="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xmlns="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26" name="矩形: 圆角 5">
                <a:extLst>
                  <a:ext uri="{FF2B5EF4-FFF2-40B4-BE49-F238E27FC236}">
                    <a16:creationId xmlns:a16="http://schemas.microsoft.com/office/drawing/2014/main" xmlns="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zh-CN" altLang="en-US" kern="0" smtClean="0">
                  <a:solidFill>
                    <a:prstClr val="white"/>
                  </a:solidFill>
                  <a:ea typeface="微软雅黑"/>
                </a:endParaRPr>
              </a:p>
            </p:txBody>
          </p:sp>
        </p:grp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xmlns="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ngồi viết</a:t>
              </a:r>
              <a:endParaRPr lang="en-US" sz="3600" b="1" kern="0" dirty="0">
                <a:solidFill>
                  <a:srgbClr val="01346B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51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234783C4-3276-620E-76BD-41B3E64689A9}"/>
              </a:ext>
            </a:extLst>
          </p:cNvPr>
          <p:cNvSpPr/>
          <p:nvPr/>
        </p:nvSpPr>
        <p:spPr>
          <a:xfrm>
            <a:off x="254523" y="179108"/>
            <a:ext cx="11689237" cy="6476215"/>
          </a:xfrm>
          <a:custGeom>
            <a:avLst/>
            <a:gdLst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440886 w 8763000"/>
              <a:gd name="connsiteY2" fmla="*/ 0 h 4724400"/>
              <a:gd name="connsiteX3" fmla="*/ 2238119 w 8763000"/>
              <a:gd name="connsiteY3" fmla="*/ 0 h 4724400"/>
              <a:gd name="connsiteX4" fmla="*/ 3035352 w 8763000"/>
              <a:gd name="connsiteY4" fmla="*/ 0 h 4724400"/>
              <a:gd name="connsiteX5" fmla="*/ 3545059 w 8763000"/>
              <a:gd name="connsiteY5" fmla="*/ 0 h 4724400"/>
              <a:gd name="connsiteX6" fmla="*/ 4126647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884289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480321 h 4724400"/>
              <a:gd name="connsiteX14" fmla="*/ 8763000 w 8763000"/>
              <a:gd name="connsiteY14" fmla="*/ 2047243 h 4724400"/>
              <a:gd name="connsiteX15" fmla="*/ 8763000 w 8763000"/>
              <a:gd name="connsiteY15" fmla="*/ 2614165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22114 w 8763000"/>
              <a:gd name="connsiteY19" fmla="*/ 4724400 h 4724400"/>
              <a:gd name="connsiteX20" fmla="*/ 6596763 w 8763000"/>
              <a:gd name="connsiteY20" fmla="*/ 4724400 h 4724400"/>
              <a:gd name="connsiteX21" fmla="*/ 5871411 w 8763000"/>
              <a:gd name="connsiteY21" fmla="*/ 4724400 h 4724400"/>
              <a:gd name="connsiteX22" fmla="*/ 5074178 w 8763000"/>
              <a:gd name="connsiteY22" fmla="*/ 4724400 h 4724400"/>
              <a:gd name="connsiteX23" fmla="*/ 4348827 w 8763000"/>
              <a:gd name="connsiteY23" fmla="*/ 4724400 h 4724400"/>
              <a:gd name="connsiteX24" fmla="*/ 3767238 w 8763000"/>
              <a:gd name="connsiteY24" fmla="*/ 4724400 h 4724400"/>
              <a:gd name="connsiteX25" fmla="*/ 3329414 w 8763000"/>
              <a:gd name="connsiteY25" fmla="*/ 4724400 h 4724400"/>
              <a:gd name="connsiteX26" fmla="*/ 2675944 w 8763000"/>
              <a:gd name="connsiteY26" fmla="*/ 4724400 h 4724400"/>
              <a:gd name="connsiteX27" fmla="*/ 2094356 w 8763000"/>
              <a:gd name="connsiteY27" fmla="*/ 4724400 h 4724400"/>
              <a:gd name="connsiteX28" fmla="*/ 1512767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08652 h 4724400"/>
              <a:gd name="connsiteX33" fmla="*/ 0 w 8763000"/>
              <a:gd name="connsiteY33" fmla="*/ 2173226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584649 w 8763000"/>
              <a:gd name="connsiteY2" fmla="*/ 0 h 4724400"/>
              <a:gd name="connsiteX3" fmla="*/ 2022474 w 8763000"/>
              <a:gd name="connsiteY3" fmla="*/ 0 h 4724400"/>
              <a:gd name="connsiteX4" fmla="*/ 2819707 w 8763000"/>
              <a:gd name="connsiteY4" fmla="*/ 0 h 4724400"/>
              <a:gd name="connsiteX5" fmla="*/ 3473177 w 8763000"/>
              <a:gd name="connsiteY5" fmla="*/ 0 h 4724400"/>
              <a:gd name="connsiteX6" fmla="*/ 4198528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956171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322843 h 4724400"/>
              <a:gd name="connsiteX14" fmla="*/ 8763000 w 8763000"/>
              <a:gd name="connsiteY14" fmla="*/ 1952756 h 4724400"/>
              <a:gd name="connsiteX15" fmla="*/ 8763000 w 8763000"/>
              <a:gd name="connsiteY15" fmla="*/ 2488183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93996 w 8763000"/>
              <a:gd name="connsiteY19" fmla="*/ 4724400 h 4724400"/>
              <a:gd name="connsiteX20" fmla="*/ 6668644 w 8763000"/>
              <a:gd name="connsiteY20" fmla="*/ 4724400 h 4724400"/>
              <a:gd name="connsiteX21" fmla="*/ 6015175 w 8763000"/>
              <a:gd name="connsiteY21" fmla="*/ 4724400 h 4724400"/>
              <a:gd name="connsiteX22" fmla="*/ 5577350 w 8763000"/>
              <a:gd name="connsiteY22" fmla="*/ 4724400 h 4724400"/>
              <a:gd name="connsiteX23" fmla="*/ 5139525 w 8763000"/>
              <a:gd name="connsiteY23" fmla="*/ 4724400 h 4724400"/>
              <a:gd name="connsiteX24" fmla="*/ 4629819 w 8763000"/>
              <a:gd name="connsiteY24" fmla="*/ 4724400 h 4724400"/>
              <a:gd name="connsiteX25" fmla="*/ 4191994 w 8763000"/>
              <a:gd name="connsiteY25" fmla="*/ 4724400 h 4724400"/>
              <a:gd name="connsiteX26" fmla="*/ 3394761 w 8763000"/>
              <a:gd name="connsiteY26" fmla="*/ 4724400 h 4724400"/>
              <a:gd name="connsiteX27" fmla="*/ 2597527 w 8763000"/>
              <a:gd name="connsiteY27" fmla="*/ 4724400 h 4724400"/>
              <a:gd name="connsiteX28" fmla="*/ 1872176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40148 h 4724400"/>
              <a:gd name="connsiteX33" fmla="*/ 0 w 8763000"/>
              <a:gd name="connsiteY33" fmla="*/ 2204722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63000" h="4724400" fill="none" extrusionOk="0">
                <a:moveTo>
                  <a:pt x="0" y="787416"/>
                </a:moveTo>
                <a:cubicBezTo>
                  <a:pt x="18022" y="356647"/>
                  <a:pt x="355813" y="8305"/>
                  <a:pt x="787416" y="0"/>
                </a:cubicBezTo>
                <a:cubicBezTo>
                  <a:pt x="964847" y="6941"/>
                  <a:pt x="1142418" y="-8132"/>
                  <a:pt x="1440886" y="0"/>
                </a:cubicBezTo>
                <a:cubicBezTo>
                  <a:pt x="1692176" y="7837"/>
                  <a:pt x="2039052" y="34418"/>
                  <a:pt x="2238119" y="0"/>
                </a:cubicBezTo>
                <a:cubicBezTo>
                  <a:pt x="2445629" y="-77318"/>
                  <a:pt x="2684188" y="-11372"/>
                  <a:pt x="3035352" y="0"/>
                </a:cubicBezTo>
                <a:cubicBezTo>
                  <a:pt x="3404673" y="-6055"/>
                  <a:pt x="3342371" y="19610"/>
                  <a:pt x="3545059" y="0"/>
                </a:cubicBezTo>
                <a:cubicBezTo>
                  <a:pt x="3751480" y="-53700"/>
                  <a:pt x="3947247" y="-35101"/>
                  <a:pt x="4126647" y="0"/>
                </a:cubicBezTo>
                <a:cubicBezTo>
                  <a:pt x="4307968" y="-559"/>
                  <a:pt x="4560855" y="14038"/>
                  <a:pt x="4708235" y="0"/>
                </a:cubicBezTo>
                <a:cubicBezTo>
                  <a:pt x="4831970" y="2395"/>
                  <a:pt x="5147064" y="21292"/>
                  <a:pt x="5505468" y="0"/>
                </a:cubicBezTo>
                <a:cubicBezTo>
                  <a:pt x="5874907" y="-25405"/>
                  <a:pt x="5946354" y="-14801"/>
                  <a:pt x="6230820" y="0"/>
                </a:cubicBezTo>
                <a:cubicBezTo>
                  <a:pt x="6517881" y="9537"/>
                  <a:pt x="6739464" y="22484"/>
                  <a:pt x="6884289" y="0"/>
                </a:cubicBezTo>
                <a:cubicBezTo>
                  <a:pt x="6957949" y="-3850"/>
                  <a:pt x="7680985" y="-2637"/>
                  <a:pt x="7975584" y="0"/>
                </a:cubicBezTo>
                <a:cubicBezTo>
                  <a:pt x="8516967" y="-126788"/>
                  <a:pt x="8693587" y="307528"/>
                  <a:pt x="8763000" y="787416"/>
                </a:cubicBezTo>
                <a:cubicBezTo>
                  <a:pt x="8754644" y="929839"/>
                  <a:pt x="8688474" y="1209790"/>
                  <a:pt x="8763000" y="1480321"/>
                </a:cubicBezTo>
                <a:cubicBezTo>
                  <a:pt x="8794795" y="1753145"/>
                  <a:pt x="8776178" y="1801185"/>
                  <a:pt x="8763000" y="2047243"/>
                </a:cubicBezTo>
                <a:cubicBezTo>
                  <a:pt x="8754216" y="2300137"/>
                  <a:pt x="8741442" y="2461270"/>
                  <a:pt x="8763000" y="2614165"/>
                </a:cubicBezTo>
                <a:cubicBezTo>
                  <a:pt x="8829399" y="2768968"/>
                  <a:pt x="8750895" y="2987397"/>
                  <a:pt x="8763000" y="3149592"/>
                </a:cubicBezTo>
                <a:cubicBezTo>
                  <a:pt x="8783959" y="3291134"/>
                  <a:pt x="8777037" y="3721492"/>
                  <a:pt x="8763000" y="3936984"/>
                </a:cubicBezTo>
                <a:cubicBezTo>
                  <a:pt x="8642135" y="4454240"/>
                  <a:pt x="8410428" y="4684490"/>
                  <a:pt x="7975584" y="4724400"/>
                </a:cubicBezTo>
                <a:cubicBezTo>
                  <a:pt x="7820831" y="4733815"/>
                  <a:pt x="7468542" y="4730859"/>
                  <a:pt x="7322114" y="4724400"/>
                </a:cubicBezTo>
                <a:cubicBezTo>
                  <a:pt x="7185008" y="4659587"/>
                  <a:pt x="6946041" y="4710966"/>
                  <a:pt x="6596763" y="4724400"/>
                </a:cubicBezTo>
                <a:cubicBezTo>
                  <a:pt x="6259389" y="4740565"/>
                  <a:pt x="6140664" y="4766266"/>
                  <a:pt x="5871411" y="4724400"/>
                </a:cubicBezTo>
                <a:cubicBezTo>
                  <a:pt x="5565790" y="4698733"/>
                  <a:pt x="5326735" y="4745600"/>
                  <a:pt x="5074178" y="4724400"/>
                </a:cubicBezTo>
                <a:cubicBezTo>
                  <a:pt x="4849144" y="4764552"/>
                  <a:pt x="4581168" y="4688016"/>
                  <a:pt x="4348827" y="4724400"/>
                </a:cubicBezTo>
                <a:cubicBezTo>
                  <a:pt x="4060858" y="4761483"/>
                  <a:pt x="3917410" y="4770103"/>
                  <a:pt x="3767238" y="4724400"/>
                </a:cubicBezTo>
                <a:cubicBezTo>
                  <a:pt x="3601474" y="4703670"/>
                  <a:pt x="3447404" y="4704191"/>
                  <a:pt x="3329414" y="4724400"/>
                </a:cubicBezTo>
                <a:cubicBezTo>
                  <a:pt x="3234702" y="4768642"/>
                  <a:pt x="2810510" y="4696460"/>
                  <a:pt x="2675944" y="4724400"/>
                </a:cubicBezTo>
                <a:cubicBezTo>
                  <a:pt x="2515413" y="4718413"/>
                  <a:pt x="2307779" y="4726826"/>
                  <a:pt x="2094356" y="4724400"/>
                </a:cubicBezTo>
                <a:cubicBezTo>
                  <a:pt x="1865485" y="4692696"/>
                  <a:pt x="1738605" y="4743486"/>
                  <a:pt x="1512767" y="4724400"/>
                </a:cubicBezTo>
                <a:cubicBezTo>
                  <a:pt x="1294503" y="4756260"/>
                  <a:pt x="942445" y="4686019"/>
                  <a:pt x="787416" y="4724400"/>
                </a:cubicBezTo>
                <a:cubicBezTo>
                  <a:pt x="425022" y="4826042"/>
                  <a:pt x="-49391" y="4457069"/>
                  <a:pt x="0" y="3936984"/>
                </a:cubicBezTo>
                <a:cubicBezTo>
                  <a:pt x="-12410" y="3709411"/>
                  <a:pt x="48190" y="3538291"/>
                  <a:pt x="0" y="3370062"/>
                </a:cubicBezTo>
                <a:cubicBezTo>
                  <a:pt x="18410" y="3212401"/>
                  <a:pt x="14674" y="2980615"/>
                  <a:pt x="0" y="2708652"/>
                </a:cubicBezTo>
                <a:cubicBezTo>
                  <a:pt x="-21787" y="2476434"/>
                  <a:pt x="12487" y="2438565"/>
                  <a:pt x="0" y="2173226"/>
                </a:cubicBezTo>
                <a:cubicBezTo>
                  <a:pt x="-19029" y="1917075"/>
                  <a:pt x="24018" y="1755147"/>
                  <a:pt x="0" y="1574808"/>
                </a:cubicBezTo>
                <a:cubicBezTo>
                  <a:pt x="26453" y="1402858"/>
                  <a:pt x="-32744" y="1158854"/>
                  <a:pt x="0" y="787416"/>
                </a:cubicBezTo>
                <a:close/>
              </a:path>
              <a:path w="8763000" h="4724400" stroke="0" extrusionOk="0">
                <a:moveTo>
                  <a:pt x="0" y="787416"/>
                </a:moveTo>
                <a:cubicBezTo>
                  <a:pt x="19766" y="265988"/>
                  <a:pt x="262648" y="-52141"/>
                  <a:pt x="787416" y="0"/>
                </a:cubicBezTo>
                <a:cubicBezTo>
                  <a:pt x="1062159" y="29200"/>
                  <a:pt x="1275556" y="-9795"/>
                  <a:pt x="1584649" y="0"/>
                </a:cubicBezTo>
                <a:cubicBezTo>
                  <a:pt x="1864563" y="19917"/>
                  <a:pt x="1846806" y="1800"/>
                  <a:pt x="2022474" y="0"/>
                </a:cubicBezTo>
                <a:cubicBezTo>
                  <a:pt x="2262581" y="-41259"/>
                  <a:pt x="2559163" y="-5909"/>
                  <a:pt x="2819707" y="0"/>
                </a:cubicBezTo>
                <a:cubicBezTo>
                  <a:pt x="3097247" y="24536"/>
                  <a:pt x="3238113" y="-37626"/>
                  <a:pt x="3473177" y="0"/>
                </a:cubicBezTo>
                <a:cubicBezTo>
                  <a:pt x="3704101" y="18116"/>
                  <a:pt x="4029882" y="4515"/>
                  <a:pt x="4198528" y="0"/>
                </a:cubicBezTo>
                <a:cubicBezTo>
                  <a:pt x="4342356" y="-12159"/>
                  <a:pt x="4582762" y="7289"/>
                  <a:pt x="4708235" y="0"/>
                </a:cubicBezTo>
                <a:cubicBezTo>
                  <a:pt x="4858157" y="3410"/>
                  <a:pt x="5321685" y="24171"/>
                  <a:pt x="5505468" y="0"/>
                </a:cubicBezTo>
                <a:cubicBezTo>
                  <a:pt x="5706629" y="-45828"/>
                  <a:pt x="6015410" y="67856"/>
                  <a:pt x="6230820" y="0"/>
                </a:cubicBezTo>
                <a:cubicBezTo>
                  <a:pt x="6475891" y="-36263"/>
                  <a:pt x="6663964" y="10895"/>
                  <a:pt x="6956171" y="0"/>
                </a:cubicBezTo>
                <a:cubicBezTo>
                  <a:pt x="7298216" y="44538"/>
                  <a:pt x="7627218" y="-3083"/>
                  <a:pt x="7975584" y="0"/>
                </a:cubicBezTo>
                <a:cubicBezTo>
                  <a:pt x="8496778" y="-9579"/>
                  <a:pt x="8682277" y="416542"/>
                  <a:pt x="8763000" y="787416"/>
                </a:cubicBezTo>
                <a:cubicBezTo>
                  <a:pt x="8702744" y="931066"/>
                  <a:pt x="8782217" y="1160637"/>
                  <a:pt x="8763000" y="1322843"/>
                </a:cubicBezTo>
                <a:cubicBezTo>
                  <a:pt x="8745468" y="1476492"/>
                  <a:pt x="8755163" y="1673891"/>
                  <a:pt x="8763000" y="1952756"/>
                </a:cubicBezTo>
                <a:cubicBezTo>
                  <a:pt x="8743922" y="2251266"/>
                  <a:pt x="8752366" y="2262668"/>
                  <a:pt x="8763000" y="2488183"/>
                </a:cubicBezTo>
                <a:cubicBezTo>
                  <a:pt x="8770819" y="2708507"/>
                  <a:pt x="8728008" y="2875389"/>
                  <a:pt x="8763000" y="3149592"/>
                </a:cubicBezTo>
                <a:cubicBezTo>
                  <a:pt x="8768218" y="3406238"/>
                  <a:pt x="8718108" y="3698740"/>
                  <a:pt x="8763000" y="3936984"/>
                </a:cubicBezTo>
                <a:cubicBezTo>
                  <a:pt x="8806311" y="4439508"/>
                  <a:pt x="8364904" y="4820031"/>
                  <a:pt x="7975584" y="4724400"/>
                </a:cubicBezTo>
                <a:cubicBezTo>
                  <a:pt x="7732863" y="4724847"/>
                  <a:pt x="7625449" y="4703291"/>
                  <a:pt x="7393996" y="4724400"/>
                </a:cubicBezTo>
                <a:cubicBezTo>
                  <a:pt x="7172384" y="4777545"/>
                  <a:pt x="6944493" y="4743173"/>
                  <a:pt x="6668644" y="4724400"/>
                </a:cubicBezTo>
                <a:cubicBezTo>
                  <a:pt x="6407965" y="4737987"/>
                  <a:pt x="6300405" y="4752430"/>
                  <a:pt x="6015175" y="4724400"/>
                </a:cubicBezTo>
                <a:cubicBezTo>
                  <a:pt x="5722364" y="4708840"/>
                  <a:pt x="5688467" y="4714460"/>
                  <a:pt x="5577350" y="4724400"/>
                </a:cubicBezTo>
                <a:cubicBezTo>
                  <a:pt x="5468563" y="4758971"/>
                  <a:pt x="5282189" y="4714524"/>
                  <a:pt x="5139525" y="4724400"/>
                </a:cubicBezTo>
                <a:cubicBezTo>
                  <a:pt x="4991640" y="4723860"/>
                  <a:pt x="4837722" y="4708561"/>
                  <a:pt x="4629819" y="4724400"/>
                </a:cubicBezTo>
                <a:cubicBezTo>
                  <a:pt x="4401342" y="4739768"/>
                  <a:pt x="4386069" y="4738112"/>
                  <a:pt x="4191994" y="4724400"/>
                </a:cubicBezTo>
                <a:cubicBezTo>
                  <a:pt x="3987464" y="4696251"/>
                  <a:pt x="3764408" y="4703308"/>
                  <a:pt x="3394761" y="4724400"/>
                </a:cubicBezTo>
                <a:cubicBezTo>
                  <a:pt x="3032820" y="4724595"/>
                  <a:pt x="2913125" y="4724095"/>
                  <a:pt x="2597527" y="4724400"/>
                </a:cubicBezTo>
                <a:cubicBezTo>
                  <a:pt x="2259804" y="4718207"/>
                  <a:pt x="2233118" y="4699516"/>
                  <a:pt x="1872176" y="4724400"/>
                </a:cubicBezTo>
                <a:cubicBezTo>
                  <a:pt x="1527013" y="4822908"/>
                  <a:pt x="1081228" y="4747295"/>
                  <a:pt x="787416" y="4724400"/>
                </a:cubicBezTo>
                <a:cubicBezTo>
                  <a:pt x="357476" y="4744549"/>
                  <a:pt x="39055" y="4363655"/>
                  <a:pt x="0" y="3936984"/>
                </a:cubicBezTo>
                <a:cubicBezTo>
                  <a:pt x="49824" y="3769536"/>
                  <a:pt x="12487" y="3537409"/>
                  <a:pt x="0" y="3370062"/>
                </a:cubicBezTo>
                <a:cubicBezTo>
                  <a:pt x="-16043" y="3228189"/>
                  <a:pt x="6628" y="2893276"/>
                  <a:pt x="0" y="2740148"/>
                </a:cubicBezTo>
                <a:cubicBezTo>
                  <a:pt x="42254" y="2582544"/>
                  <a:pt x="16019" y="2324426"/>
                  <a:pt x="0" y="2204722"/>
                </a:cubicBezTo>
                <a:cubicBezTo>
                  <a:pt x="-10937" y="2050282"/>
                  <a:pt x="10252" y="1760780"/>
                  <a:pt x="0" y="1574808"/>
                </a:cubicBezTo>
                <a:cubicBezTo>
                  <a:pt x="-33430" y="1331401"/>
                  <a:pt x="20669" y="1045825"/>
                  <a:pt x="0" y="787416"/>
                </a:cubicBezTo>
                <a:close/>
              </a:path>
              <a:path w="8763000" h="4724400" fill="none" stroke="0" extrusionOk="0">
                <a:moveTo>
                  <a:pt x="0" y="787416"/>
                </a:moveTo>
                <a:cubicBezTo>
                  <a:pt x="9801" y="393553"/>
                  <a:pt x="420960" y="-46604"/>
                  <a:pt x="787416" y="0"/>
                </a:cubicBezTo>
                <a:cubicBezTo>
                  <a:pt x="986833" y="-28267"/>
                  <a:pt x="1189745" y="4018"/>
                  <a:pt x="1440886" y="0"/>
                </a:cubicBezTo>
                <a:cubicBezTo>
                  <a:pt x="1705861" y="-14180"/>
                  <a:pt x="2045125" y="40644"/>
                  <a:pt x="2238119" y="0"/>
                </a:cubicBezTo>
                <a:cubicBezTo>
                  <a:pt x="2466835" y="-24663"/>
                  <a:pt x="2686539" y="12071"/>
                  <a:pt x="3035352" y="0"/>
                </a:cubicBezTo>
                <a:cubicBezTo>
                  <a:pt x="3397175" y="-2955"/>
                  <a:pt x="3329578" y="16809"/>
                  <a:pt x="3545059" y="0"/>
                </a:cubicBezTo>
                <a:cubicBezTo>
                  <a:pt x="3743825" y="2439"/>
                  <a:pt x="3938357" y="-30313"/>
                  <a:pt x="4126647" y="0"/>
                </a:cubicBezTo>
                <a:cubicBezTo>
                  <a:pt x="4307046" y="-6088"/>
                  <a:pt x="4576380" y="45467"/>
                  <a:pt x="4708235" y="0"/>
                </a:cubicBezTo>
                <a:cubicBezTo>
                  <a:pt x="4788397" y="-11624"/>
                  <a:pt x="5081286" y="60996"/>
                  <a:pt x="5505468" y="0"/>
                </a:cubicBezTo>
                <a:cubicBezTo>
                  <a:pt x="5884549" y="-33012"/>
                  <a:pt x="5959531" y="-29463"/>
                  <a:pt x="6230820" y="0"/>
                </a:cubicBezTo>
                <a:cubicBezTo>
                  <a:pt x="6530317" y="27239"/>
                  <a:pt x="6760242" y="42320"/>
                  <a:pt x="6884289" y="0"/>
                </a:cubicBezTo>
                <a:cubicBezTo>
                  <a:pt x="6986543" y="37284"/>
                  <a:pt x="7600741" y="43429"/>
                  <a:pt x="7975584" y="0"/>
                </a:cubicBezTo>
                <a:cubicBezTo>
                  <a:pt x="8405175" y="-22238"/>
                  <a:pt x="8733901" y="312029"/>
                  <a:pt x="8763000" y="787416"/>
                </a:cubicBezTo>
                <a:cubicBezTo>
                  <a:pt x="8751307" y="987245"/>
                  <a:pt x="8769378" y="1190912"/>
                  <a:pt x="8763000" y="1480321"/>
                </a:cubicBezTo>
                <a:cubicBezTo>
                  <a:pt x="8806643" y="1760399"/>
                  <a:pt x="8775984" y="1798780"/>
                  <a:pt x="8763000" y="2047243"/>
                </a:cubicBezTo>
                <a:cubicBezTo>
                  <a:pt x="8724599" y="2272261"/>
                  <a:pt x="8764218" y="2459691"/>
                  <a:pt x="8763000" y="2614165"/>
                </a:cubicBezTo>
                <a:cubicBezTo>
                  <a:pt x="8794620" y="2775293"/>
                  <a:pt x="8740828" y="2965375"/>
                  <a:pt x="8763000" y="3149592"/>
                </a:cubicBezTo>
                <a:cubicBezTo>
                  <a:pt x="8738472" y="3276454"/>
                  <a:pt x="8807883" y="3746672"/>
                  <a:pt x="8763000" y="3936984"/>
                </a:cubicBezTo>
                <a:cubicBezTo>
                  <a:pt x="8739120" y="4437015"/>
                  <a:pt x="8432826" y="4675684"/>
                  <a:pt x="7975584" y="4724400"/>
                </a:cubicBezTo>
                <a:cubicBezTo>
                  <a:pt x="7832939" y="4752032"/>
                  <a:pt x="7465410" y="4709730"/>
                  <a:pt x="7322114" y="4724400"/>
                </a:cubicBezTo>
                <a:cubicBezTo>
                  <a:pt x="7170466" y="4678982"/>
                  <a:pt x="6942072" y="4763470"/>
                  <a:pt x="6596763" y="4724400"/>
                </a:cubicBezTo>
                <a:cubicBezTo>
                  <a:pt x="6255150" y="4737164"/>
                  <a:pt x="6131715" y="4749606"/>
                  <a:pt x="5871411" y="4724400"/>
                </a:cubicBezTo>
                <a:cubicBezTo>
                  <a:pt x="5622438" y="4727092"/>
                  <a:pt x="5302287" y="4698776"/>
                  <a:pt x="5074178" y="4724400"/>
                </a:cubicBezTo>
                <a:cubicBezTo>
                  <a:pt x="4830728" y="4724347"/>
                  <a:pt x="4582394" y="4711033"/>
                  <a:pt x="4348827" y="4724400"/>
                </a:cubicBezTo>
                <a:cubicBezTo>
                  <a:pt x="4061155" y="4703451"/>
                  <a:pt x="3913622" y="4717141"/>
                  <a:pt x="3767238" y="4724400"/>
                </a:cubicBezTo>
                <a:cubicBezTo>
                  <a:pt x="3628034" y="4704626"/>
                  <a:pt x="3458255" y="4705017"/>
                  <a:pt x="3329414" y="4724400"/>
                </a:cubicBezTo>
                <a:cubicBezTo>
                  <a:pt x="3182332" y="4751385"/>
                  <a:pt x="2838731" y="4692984"/>
                  <a:pt x="2675944" y="4724400"/>
                </a:cubicBezTo>
                <a:cubicBezTo>
                  <a:pt x="2524069" y="4745766"/>
                  <a:pt x="2332956" y="4759027"/>
                  <a:pt x="2094356" y="4724400"/>
                </a:cubicBezTo>
                <a:cubicBezTo>
                  <a:pt x="1850342" y="4709634"/>
                  <a:pt x="1723335" y="4733480"/>
                  <a:pt x="1512767" y="4724400"/>
                </a:cubicBezTo>
                <a:cubicBezTo>
                  <a:pt x="1297869" y="4732754"/>
                  <a:pt x="941618" y="4697103"/>
                  <a:pt x="787416" y="4724400"/>
                </a:cubicBezTo>
                <a:cubicBezTo>
                  <a:pt x="414992" y="4898280"/>
                  <a:pt x="-75944" y="4427423"/>
                  <a:pt x="0" y="3936984"/>
                </a:cubicBezTo>
                <a:cubicBezTo>
                  <a:pt x="-39582" y="3719453"/>
                  <a:pt x="54234" y="3578925"/>
                  <a:pt x="0" y="3370062"/>
                </a:cubicBezTo>
                <a:cubicBezTo>
                  <a:pt x="23864" y="3160027"/>
                  <a:pt x="-5935" y="2917541"/>
                  <a:pt x="0" y="2708652"/>
                </a:cubicBezTo>
                <a:cubicBezTo>
                  <a:pt x="-9414" y="2465460"/>
                  <a:pt x="7567" y="2427940"/>
                  <a:pt x="0" y="2173226"/>
                </a:cubicBezTo>
                <a:cubicBezTo>
                  <a:pt x="5906" y="1931805"/>
                  <a:pt x="29551" y="1770908"/>
                  <a:pt x="0" y="1574808"/>
                </a:cubicBezTo>
                <a:cubicBezTo>
                  <a:pt x="18251" y="1461433"/>
                  <a:pt x="-62161" y="1188356"/>
                  <a:pt x="0" y="78741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C1C3F3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3902" y="277598"/>
            <a:ext cx="1359492" cy="1327827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0945">
            <a:off x="381009" y="2116661"/>
            <a:ext cx="2329403" cy="6988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62" y="1245704"/>
            <a:ext cx="8551622" cy="39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F0D9ADE9-6DB2-4FF2-953A-3D9D3554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77445" y="4093285"/>
            <a:ext cx="2322104" cy="195682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2D277E18-6E13-4794-9A9C-9EF673436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43292" y="293312"/>
            <a:ext cx="784382" cy="65365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26824E08-F2E2-4027-BFA7-C70192CA1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5856" y="3515240"/>
            <a:ext cx="717372" cy="45307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D2DECD6F-3672-4EA8-8139-A9A6D5F0B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1519" y="1358291"/>
            <a:ext cx="559991" cy="53332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8034A403-ADC0-41B1-A1E0-C38A3843F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38269" y="4596317"/>
            <a:ext cx="784382" cy="4753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7E195C99-B36E-489A-AB65-86E40A8E0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882623" y="620138"/>
            <a:ext cx="707731" cy="4289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B38AC83-0218-46D8-9348-885D639B2C76}"/>
              </a:ext>
            </a:extLst>
          </p:cNvPr>
          <p:cNvGrpSpPr/>
          <p:nvPr/>
        </p:nvGrpSpPr>
        <p:grpSpPr>
          <a:xfrm>
            <a:off x="3682932" y="483552"/>
            <a:ext cx="6506296" cy="4112766"/>
            <a:chOff x="3134004" y="67058"/>
            <a:chExt cx="2458530" cy="1364704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4BF7B01-5C32-46EC-8BA7-1358E586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34004" y="67058"/>
              <a:ext cx="2458530" cy="13647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E8AFE30-98D2-4C5F-B58D-56F8925148EA}"/>
                </a:ext>
              </a:extLst>
            </p:cNvPr>
            <p:cNvSpPr txBox="1"/>
            <p:nvPr/>
          </p:nvSpPr>
          <p:spPr>
            <a:xfrm>
              <a:off x="3358819" y="310265"/>
              <a:ext cx="1860934" cy="439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en-US" sz="8000" b="1" dirty="0" err="1" smtClean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Sửa</a:t>
              </a:r>
              <a:r>
                <a:rPr lang="en-US" altLang="en-US" sz="8000" b="1" dirty="0" smtClean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8000" b="1" dirty="0" err="1" smtClean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lỗi</a:t>
              </a:r>
              <a:r>
                <a:rPr lang="en-US" altLang="en-US" sz="8000" b="1" dirty="0" smtClean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8000" b="1" dirty="0" err="1" smtClean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sai</a:t>
              </a:r>
              <a:endParaRPr lang="en-US" altLang="en-US" sz="80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8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Fluff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E0BC"/>
      </a:accent1>
      <a:accent2>
        <a:srgbClr val="F9B2C2"/>
      </a:accent2>
      <a:accent3>
        <a:srgbClr val="95C9E1"/>
      </a:accent3>
      <a:accent4>
        <a:srgbClr val="C1C3F3"/>
      </a:accent4>
      <a:accent5>
        <a:srgbClr val="B2D4B9"/>
      </a:accent5>
      <a:accent6>
        <a:srgbClr val="715D5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10729</TotalTime>
  <Words>147</Words>
  <Application>Microsoft Office PowerPoint</Application>
  <PresentationFormat>Custom</PresentationFormat>
  <Paragraphs>38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chính tả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MĂNG NON KÍNH TẶNG</dc:title>
  <dc:creator>Admin</dc:creator>
  <cp:lastModifiedBy>A</cp:lastModifiedBy>
  <cp:revision>49</cp:revision>
  <dcterms:created xsi:type="dcterms:W3CDTF">2021-10-07T14:08:19Z</dcterms:created>
  <dcterms:modified xsi:type="dcterms:W3CDTF">2022-11-08T16:13:39Z</dcterms:modified>
</cp:coreProperties>
</file>