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1330"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DFFD0-4AC8-49E3-B375-EA25A354F754}" type="datetimeFigureOut">
              <a:rPr lang="en-US" smtClean="0"/>
              <a:t>6/6/2023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C4F1A-C552-418A-87F1-4F71407F1551}" type="slidenum">
              <a:rPr lang="en-US" smtClean="0"/>
              <a:t>‹#›</a:t>
            </a:fld>
            <a:endParaRPr lang="en-US"/>
          </a:p>
        </p:txBody>
      </p:sp>
    </p:spTree>
    <p:extLst>
      <p:ext uri="{BB962C8B-B14F-4D97-AF65-F5344CB8AC3E}">
        <p14:creationId xmlns:p14="http://schemas.microsoft.com/office/powerpoint/2010/main" val="3763726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6" name="Google Shape;88;p1:notes">
            <a:extLst>
              <a:ext uri="{FF2B5EF4-FFF2-40B4-BE49-F238E27FC236}">
                <a16:creationId xmlns:a16="http://schemas.microsoft.com/office/drawing/2014/main" id="{DC912ECC-0415-4483-AE73-266D46ACC9CE}"/>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6147" name="Google Shape;89;p1:notes">
            <a:extLst>
              <a:ext uri="{FF2B5EF4-FFF2-40B4-BE49-F238E27FC236}">
                <a16:creationId xmlns:a16="http://schemas.microsoft.com/office/drawing/2014/main" id="{F7FDBEAD-9D52-4F28-9F10-022C292C0DAA}"/>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158;p10:notes">
            <a:extLst>
              <a:ext uri="{FF2B5EF4-FFF2-40B4-BE49-F238E27FC236}">
                <a16:creationId xmlns:a16="http://schemas.microsoft.com/office/drawing/2014/main" id="{461A1E45-0D4A-4438-B5C0-C23DE300D20A}"/>
              </a:ext>
            </a:extLst>
          </p:cNvPr>
          <p:cNvSpPr>
            <a:spLocks noGrp="1" noRot="1" noChangeAspect="1" noTextEdit="1"/>
          </p:cNvSpPr>
          <p:nvPr>
            <p:ph type="sldImg" idx="2"/>
          </p:nvPr>
        </p:nvSpPr>
        <p:spPr>
          <a:noFill/>
        </p:spPr>
      </p:sp>
      <p:sp>
        <p:nvSpPr>
          <p:cNvPr id="24579" name="Google Shape;159;p10:notes">
            <a:extLst>
              <a:ext uri="{FF2B5EF4-FFF2-40B4-BE49-F238E27FC236}">
                <a16:creationId xmlns:a16="http://schemas.microsoft.com/office/drawing/2014/main" id="{48C271DD-80DB-492C-A0D9-7F62B59C9C26}"/>
              </a:ext>
            </a:extLst>
          </p:cNvPr>
          <p:cNvSpPr txBox="1">
            <a:spLocks noGrp="1" noChangeArrowheads="1"/>
          </p:cNvSpPr>
          <p:nvPr>
            <p:ph type="body" idx="1"/>
          </p:nvPr>
        </p:nvSpPr>
        <p:spPr>
          <a:noFill/>
          <a:ln/>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24580" name="Google Shape;160;p10:notes">
            <a:extLst>
              <a:ext uri="{FF2B5EF4-FFF2-40B4-BE49-F238E27FC236}">
                <a16:creationId xmlns:a16="http://schemas.microsoft.com/office/drawing/2014/main" id="{6F465759-16F9-47E5-AC1B-4AEB678FB936}"/>
              </a:ext>
            </a:extLst>
          </p:cNvPr>
          <p:cNvSpPr>
            <a:spLocks noGrp="1" noChangeArrowheads="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1F7BE9BF-821E-49C3-B5EE-6A1BBF6EF862}"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Google Shape;165;p11:notes">
            <a:extLst>
              <a:ext uri="{FF2B5EF4-FFF2-40B4-BE49-F238E27FC236}">
                <a16:creationId xmlns:a16="http://schemas.microsoft.com/office/drawing/2014/main" id="{D83AC41C-BF95-497B-A468-D324E567C791}"/>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26627" name="Google Shape;166;p11:notes">
            <a:extLst>
              <a:ext uri="{FF2B5EF4-FFF2-40B4-BE49-F238E27FC236}">
                <a16:creationId xmlns:a16="http://schemas.microsoft.com/office/drawing/2014/main" id="{3E10CAA2-EC11-42FA-99CE-D83B3927526B}"/>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Google Shape;171;p12:notes">
            <a:extLst>
              <a:ext uri="{FF2B5EF4-FFF2-40B4-BE49-F238E27FC236}">
                <a16:creationId xmlns:a16="http://schemas.microsoft.com/office/drawing/2014/main" id="{DC510C85-E74C-427B-9E9D-3C45531FFB60}"/>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28675" name="Google Shape;172;p12:notes">
            <a:extLst>
              <a:ext uri="{FF2B5EF4-FFF2-40B4-BE49-F238E27FC236}">
                <a16:creationId xmlns:a16="http://schemas.microsoft.com/office/drawing/2014/main" id="{840ABEAE-42C8-4EE9-B2C4-F5FAA10E0ECA}"/>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Google Shape;178;p13:notes">
            <a:extLst>
              <a:ext uri="{FF2B5EF4-FFF2-40B4-BE49-F238E27FC236}">
                <a16:creationId xmlns:a16="http://schemas.microsoft.com/office/drawing/2014/main" id="{E60ABCF9-50CB-4C41-B14D-6FD136E8405F}"/>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30723" name="Google Shape;179;p13:notes">
            <a:extLst>
              <a:ext uri="{FF2B5EF4-FFF2-40B4-BE49-F238E27FC236}">
                <a16:creationId xmlns:a16="http://schemas.microsoft.com/office/drawing/2014/main" id="{BE0470CD-1E04-4B8F-BDA5-9408435DCF95}"/>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Google Shape;184;p14:notes">
            <a:extLst>
              <a:ext uri="{FF2B5EF4-FFF2-40B4-BE49-F238E27FC236}">
                <a16:creationId xmlns:a16="http://schemas.microsoft.com/office/drawing/2014/main" id="{6511832E-87F3-4F7C-A1A2-34FCAB3F4D4C}"/>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32771" name="Google Shape;185;p14:notes">
            <a:extLst>
              <a:ext uri="{FF2B5EF4-FFF2-40B4-BE49-F238E27FC236}">
                <a16:creationId xmlns:a16="http://schemas.microsoft.com/office/drawing/2014/main" id="{CA186C4E-4167-470E-B833-D0CF47C36CEB}"/>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Google Shape;190;p15:notes">
            <a:extLst>
              <a:ext uri="{FF2B5EF4-FFF2-40B4-BE49-F238E27FC236}">
                <a16:creationId xmlns:a16="http://schemas.microsoft.com/office/drawing/2014/main" id="{E2765CB0-9CA0-40C8-9C5B-F5FD46E87E89}"/>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34819" name="Google Shape;191;p15:notes">
            <a:extLst>
              <a:ext uri="{FF2B5EF4-FFF2-40B4-BE49-F238E27FC236}">
                <a16:creationId xmlns:a16="http://schemas.microsoft.com/office/drawing/2014/main" id="{5A01FDC8-346D-45AB-BEA2-1B881357AF99}"/>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Google Shape;199;p16:notes">
            <a:extLst>
              <a:ext uri="{FF2B5EF4-FFF2-40B4-BE49-F238E27FC236}">
                <a16:creationId xmlns:a16="http://schemas.microsoft.com/office/drawing/2014/main" id="{3B8868DB-0C14-4014-AA5C-458E60A56E39}"/>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36867" name="Google Shape;200;p16:notes">
            <a:extLst>
              <a:ext uri="{FF2B5EF4-FFF2-40B4-BE49-F238E27FC236}">
                <a16:creationId xmlns:a16="http://schemas.microsoft.com/office/drawing/2014/main" id="{EBBAC466-4ADC-4E4B-9E06-857685D6C38E}"/>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Google Shape;211;p17:notes">
            <a:extLst>
              <a:ext uri="{FF2B5EF4-FFF2-40B4-BE49-F238E27FC236}">
                <a16:creationId xmlns:a16="http://schemas.microsoft.com/office/drawing/2014/main" id="{4310D834-5F5E-41FD-B67C-7F8A9854FD00}"/>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38915" name="Google Shape;212;p17:notes">
            <a:extLst>
              <a:ext uri="{FF2B5EF4-FFF2-40B4-BE49-F238E27FC236}">
                <a16:creationId xmlns:a16="http://schemas.microsoft.com/office/drawing/2014/main" id="{5CACE092-24F1-4446-B613-730A0CC8BCF8}"/>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Google Shape;227;p18:notes">
            <a:extLst>
              <a:ext uri="{FF2B5EF4-FFF2-40B4-BE49-F238E27FC236}">
                <a16:creationId xmlns:a16="http://schemas.microsoft.com/office/drawing/2014/main" id="{C3DBE7DF-5AC5-4811-8B45-F52718CE20AD}"/>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40963" name="Google Shape;228;p18:notes">
            <a:extLst>
              <a:ext uri="{FF2B5EF4-FFF2-40B4-BE49-F238E27FC236}">
                <a16:creationId xmlns:a16="http://schemas.microsoft.com/office/drawing/2014/main" id="{43B469C7-290E-478D-80B0-5F723FA10A82}"/>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Google Shape;237;p19:notes">
            <a:extLst>
              <a:ext uri="{FF2B5EF4-FFF2-40B4-BE49-F238E27FC236}">
                <a16:creationId xmlns:a16="http://schemas.microsoft.com/office/drawing/2014/main" id="{797DF63E-B43E-41BC-A4A7-6972748E92BC}"/>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43011" name="Google Shape;238;p19:notes">
            <a:extLst>
              <a:ext uri="{FF2B5EF4-FFF2-40B4-BE49-F238E27FC236}">
                <a16:creationId xmlns:a16="http://schemas.microsoft.com/office/drawing/2014/main" id="{9EB4F957-F9B6-4966-A9D8-538398E8BF79}"/>
              </a:ext>
            </a:extLst>
          </p:cNvPr>
          <p:cNvSpPr>
            <a:spLocks noGrp="1" noRot="1" noChangeAspect="1" noTextEdit="1"/>
          </p:cNvSpPr>
          <p:nvPr>
            <p:ph type="sldImg" idx="2"/>
          </p:nvPr>
        </p:nvSpPr>
        <p:spPr>
          <a:noFill/>
          <a:ln>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Google Shape;97;p2:notes">
            <a:extLst>
              <a:ext uri="{FF2B5EF4-FFF2-40B4-BE49-F238E27FC236}">
                <a16:creationId xmlns:a16="http://schemas.microsoft.com/office/drawing/2014/main" id="{9C9E783E-E917-4CE8-B51F-F3BBEBB93DF4}"/>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8195" name="Google Shape;98;p2:notes">
            <a:extLst>
              <a:ext uri="{FF2B5EF4-FFF2-40B4-BE49-F238E27FC236}">
                <a16:creationId xmlns:a16="http://schemas.microsoft.com/office/drawing/2014/main" id="{03BB9DAF-15AE-4855-9C28-D28B4411003A}"/>
              </a:ext>
            </a:extLst>
          </p:cNvPr>
          <p:cNvSpPr>
            <a:spLocks noGrp="1" noRot="1" noChangeAspect="1" noTextEdit="1"/>
          </p:cNvSpPr>
          <p:nvPr>
            <p:ph type="sldImg" idx="2"/>
          </p:nvPr>
        </p:nvSpPr>
        <p:spPr>
          <a:noFill/>
          <a:ln>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Google Shape;248;p20:notes">
            <a:extLst>
              <a:ext uri="{FF2B5EF4-FFF2-40B4-BE49-F238E27FC236}">
                <a16:creationId xmlns:a16="http://schemas.microsoft.com/office/drawing/2014/main" id="{A878900A-7446-41C9-A248-13E7C3BF2406}"/>
              </a:ext>
            </a:extLst>
          </p:cNvPr>
          <p:cNvSpPr>
            <a:spLocks noGrp="1" noRot="1" noChangeAspect="1" noTextEdit="1"/>
          </p:cNvSpPr>
          <p:nvPr>
            <p:ph type="sldImg" idx="2"/>
          </p:nvPr>
        </p:nvSpPr>
        <p:spPr>
          <a:noFill/>
        </p:spPr>
      </p:sp>
      <p:sp>
        <p:nvSpPr>
          <p:cNvPr id="45059" name="Google Shape;249;p20:notes">
            <a:extLst>
              <a:ext uri="{FF2B5EF4-FFF2-40B4-BE49-F238E27FC236}">
                <a16:creationId xmlns:a16="http://schemas.microsoft.com/office/drawing/2014/main" id="{529E012A-570F-4909-BF25-4263784E8317}"/>
              </a:ext>
            </a:extLst>
          </p:cNvPr>
          <p:cNvSpPr txBox="1">
            <a:spLocks noGrp="1" noChangeArrowheads="1"/>
          </p:cNvSpPr>
          <p:nvPr>
            <p:ph type="body" idx="1"/>
          </p:nvPr>
        </p:nvSpPr>
        <p:spPr>
          <a:noFill/>
          <a:ln/>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45060" name="Google Shape;250;p20:notes">
            <a:extLst>
              <a:ext uri="{FF2B5EF4-FFF2-40B4-BE49-F238E27FC236}">
                <a16:creationId xmlns:a16="http://schemas.microsoft.com/office/drawing/2014/main" id="{3C8932E4-69E8-4F39-820D-41D9A972092F}"/>
              </a:ext>
            </a:extLst>
          </p:cNvPr>
          <p:cNvSpPr>
            <a:spLocks noGrp="1" noChangeArrowheads="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8669D989-6498-4C5B-BA8F-2054A8909025}" type="slidenum">
              <a:rPr lang="en-US" altLang="en-US"/>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259;p21:notes">
            <a:extLst>
              <a:ext uri="{FF2B5EF4-FFF2-40B4-BE49-F238E27FC236}">
                <a16:creationId xmlns:a16="http://schemas.microsoft.com/office/drawing/2014/main" id="{BA9FED06-EDBE-41FE-95F6-98C0ECE6AC29}"/>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47107" name="Google Shape;260;p21:notes">
            <a:extLst>
              <a:ext uri="{FF2B5EF4-FFF2-40B4-BE49-F238E27FC236}">
                <a16:creationId xmlns:a16="http://schemas.microsoft.com/office/drawing/2014/main" id="{AC495A0F-1633-4D74-8632-5543404913FC}"/>
              </a:ext>
            </a:extLst>
          </p:cNvPr>
          <p:cNvSpPr>
            <a:spLocks noGrp="1" noRot="1" noChangeAspect="1" noTextEdit="1"/>
          </p:cNvSpPr>
          <p:nvPr>
            <p:ph type="sldImg" idx="2"/>
          </p:nvPr>
        </p:nvSpPr>
        <p:spPr>
          <a:noFill/>
          <a:ln>
            <a:headEnd/>
            <a:tailEn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269;p22:notes">
            <a:extLst>
              <a:ext uri="{FF2B5EF4-FFF2-40B4-BE49-F238E27FC236}">
                <a16:creationId xmlns:a16="http://schemas.microsoft.com/office/drawing/2014/main" id="{36816899-D8BF-43E5-92A2-B4474124E027}"/>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49155" name="Google Shape;270;p22:notes">
            <a:extLst>
              <a:ext uri="{FF2B5EF4-FFF2-40B4-BE49-F238E27FC236}">
                <a16:creationId xmlns:a16="http://schemas.microsoft.com/office/drawing/2014/main" id="{34698DF4-4414-429E-B638-385175161A19}"/>
              </a:ext>
            </a:extLst>
          </p:cNvPr>
          <p:cNvSpPr>
            <a:spLocks noGrp="1" noRot="1" noChangeAspect="1" noTextEdit="1"/>
          </p:cNvSpPr>
          <p:nvPr>
            <p:ph type="sldImg" idx="2"/>
          </p:nvPr>
        </p:nvSpPr>
        <p:spPr>
          <a:noFill/>
          <a:ln>
            <a:headEnd/>
            <a:tailEn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275;p23:notes">
            <a:extLst>
              <a:ext uri="{FF2B5EF4-FFF2-40B4-BE49-F238E27FC236}">
                <a16:creationId xmlns:a16="http://schemas.microsoft.com/office/drawing/2014/main" id="{09484EAC-C987-45C2-B4F4-3D2483B0CC67}"/>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51203" name="Google Shape;276;p23:notes">
            <a:extLst>
              <a:ext uri="{FF2B5EF4-FFF2-40B4-BE49-F238E27FC236}">
                <a16:creationId xmlns:a16="http://schemas.microsoft.com/office/drawing/2014/main" id="{7D4B5FD6-33DB-4180-B2B0-6ECE52DC4739}"/>
              </a:ext>
            </a:extLst>
          </p:cNvPr>
          <p:cNvSpPr>
            <a:spLocks noGrp="1" noRot="1" noChangeAspect="1" noTextEdit="1"/>
          </p:cNvSpPr>
          <p:nvPr>
            <p:ph type="sldImg" idx="2"/>
          </p:nvPr>
        </p:nvSpPr>
        <p:spPr>
          <a:noFill/>
          <a:ln>
            <a:headEnd/>
            <a:tailEn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Google Shape;283;p24:notes">
            <a:extLst>
              <a:ext uri="{FF2B5EF4-FFF2-40B4-BE49-F238E27FC236}">
                <a16:creationId xmlns:a16="http://schemas.microsoft.com/office/drawing/2014/main" id="{07447FB1-CEB3-4E77-8C94-E85DB44F1AE0}"/>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53251" name="Google Shape;284;p24:notes">
            <a:extLst>
              <a:ext uri="{FF2B5EF4-FFF2-40B4-BE49-F238E27FC236}">
                <a16:creationId xmlns:a16="http://schemas.microsoft.com/office/drawing/2014/main" id="{D982613D-1A21-4CA6-8B33-56236E69F863}"/>
              </a:ext>
            </a:extLst>
          </p:cNvPr>
          <p:cNvSpPr>
            <a:spLocks noGrp="1" noRot="1" noChangeAspect="1" noTextEdit="1"/>
          </p:cNvSpPr>
          <p:nvPr>
            <p:ph type="sldImg" idx="2"/>
          </p:nvPr>
        </p:nvSpPr>
        <p:spPr>
          <a:noFill/>
          <a:ln>
            <a:headEnd/>
            <a:tailEn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Google Shape;289;p25:notes">
            <a:extLst>
              <a:ext uri="{FF2B5EF4-FFF2-40B4-BE49-F238E27FC236}">
                <a16:creationId xmlns:a16="http://schemas.microsoft.com/office/drawing/2014/main" id="{AB4CD83C-9D3E-464E-A19E-7DAA1224E15C}"/>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55299" name="Google Shape;290;p25:notes">
            <a:extLst>
              <a:ext uri="{FF2B5EF4-FFF2-40B4-BE49-F238E27FC236}">
                <a16:creationId xmlns:a16="http://schemas.microsoft.com/office/drawing/2014/main" id="{4EC3DA92-C090-47DD-BAFA-418745CFD046}"/>
              </a:ext>
            </a:extLst>
          </p:cNvPr>
          <p:cNvSpPr>
            <a:spLocks noGrp="1" noRot="1" noChangeAspect="1" noTextEdit="1"/>
          </p:cNvSpPr>
          <p:nvPr>
            <p:ph type="sldImg" idx="2"/>
          </p:nvPr>
        </p:nvSpPr>
        <p:spPr>
          <a:noFill/>
          <a:ln>
            <a:headEnd/>
            <a:tailEn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Google Shape;294;p26:notes">
            <a:extLst>
              <a:ext uri="{FF2B5EF4-FFF2-40B4-BE49-F238E27FC236}">
                <a16:creationId xmlns:a16="http://schemas.microsoft.com/office/drawing/2014/main" id="{08B09E18-8BDA-44A7-BB8E-06DC49489446}"/>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57347" name="Google Shape;295;p26:notes">
            <a:extLst>
              <a:ext uri="{FF2B5EF4-FFF2-40B4-BE49-F238E27FC236}">
                <a16:creationId xmlns:a16="http://schemas.microsoft.com/office/drawing/2014/main" id="{F62D4592-77AB-4877-ACC8-2AA943E88B08}"/>
              </a:ext>
            </a:extLst>
          </p:cNvPr>
          <p:cNvSpPr>
            <a:spLocks noGrp="1" noRot="1" noChangeAspect="1" noTextEdit="1"/>
          </p:cNvSpPr>
          <p:nvPr>
            <p:ph type="sldImg" idx="2"/>
          </p:nvPr>
        </p:nvSpPr>
        <p:spPr>
          <a:noFill/>
          <a:ln>
            <a:headEnd/>
            <a:tailEn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Google Shape;299;p27:notes">
            <a:extLst>
              <a:ext uri="{FF2B5EF4-FFF2-40B4-BE49-F238E27FC236}">
                <a16:creationId xmlns:a16="http://schemas.microsoft.com/office/drawing/2014/main" id="{352BF8A0-D7EA-4C3C-A234-66EA76ED621B}"/>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59395" name="Google Shape;300;p27:notes">
            <a:extLst>
              <a:ext uri="{FF2B5EF4-FFF2-40B4-BE49-F238E27FC236}">
                <a16:creationId xmlns:a16="http://schemas.microsoft.com/office/drawing/2014/main" id="{68894E77-3DB9-4AFA-A324-BE53282F5DCC}"/>
              </a:ext>
            </a:extLst>
          </p:cNvPr>
          <p:cNvSpPr>
            <a:spLocks noGrp="1" noRot="1" noChangeAspect="1" noTextEdit="1"/>
          </p:cNvSpPr>
          <p:nvPr>
            <p:ph type="sldImg" idx="2"/>
          </p:nvPr>
        </p:nvSpPr>
        <p:spPr>
          <a:noFill/>
          <a:ln>
            <a:headEnd/>
            <a:tailEn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2" name="Google Shape;308;p28:notes">
            <a:extLst>
              <a:ext uri="{FF2B5EF4-FFF2-40B4-BE49-F238E27FC236}">
                <a16:creationId xmlns:a16="http://schemas.microsoft.com/office/drawing/2014/main" id="{F7F0AD2F-7D6C-4A9A-B408-6F11BF18C57C}"/>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61443" name="Google Shape;309;p28:notes">
            <a:extLst>
              <a:ext uri="{FF2B5EF4-FFF2-40B4-BE49-F238E27FC236}">
                <a16:creationId xmlns:a16="http://schemas.microsoft.com/office/drawing/2014/main" id="{275B4CFE-9540-459F-87FF-0B9E79643BD8}"/>
              </a:ext>
            </a:extLst>
          </p:cNvPr>
          <p:cNvSpPr>
            <a:spLocks noGrp="1" noRot="1" noChangeAspect="1" noTextEdit="1"/>
          </p:cNvSpPr>
          <p:nvPr>
            <p:ph type="sldImg" idx="2"/>
          </p:nvPr>
        </p:nvSpPr>
        <p:spPr>
          <a:noFill/>
          <a:ln>
            <a:headEnd/>
            <a:tailEn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Google Shape;313;p29:notes">
            <a:extLst>
              <a:ext uri="{FF2B5EF4-FFF2-40B4-BE49-F238E27FC236}">
                <a16:creationId xmlns:a16="http://schemas.microsoft.com/office/drawing/2014/main" id="{F3A6BB6F-ABEC-4C5D-8FBC-F6BDCB6E2FC6}"/>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63491" name="Google Shape;314;p29:notes">
            <a:extLst>
              <a:ext uri="{FF2B5EF4-FFF2-40B4-BE49-F238E27FC236}">
                <a16:creationId xmlns:a16="http://schemas.microsoft.com/office/drawing/2014/main" id="{E61C60EB-8530-43BE-9905-DE45F1B44C69}"/>
              </a:ext>
            </a:extLst>
          </p:cNvPr>
          <p:cNvSpPr>
            <a:spLocks noGrp="1" noRot="1" noChangeAspect="1" noTextEdit="1"/>
          </p:cNvSpPr>
          <p:nvPr>
            <p:ph type="sldImg" idx="2"/>
          </p:nvPr>
        </p:nvSpPr>
        <p:spPr>
          <a:noFill/>
          <a:ln>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Google Shape;104;p3:notes">
            <a:extLst>
              <a:ext uri="{FF2B5EF4-FFF2-40B4-BE49-F238E27FC236}">
                <a16:creationId xmlns:a16="http://schemas.microsoft.com/office/drawing/2014/main" id="{2A7E2E05-88AD-4F2D-83B4-665C2931DBFD}"/>
              </a:ext>
            </a:extLst>
          </p:cNvPr>
          <p:cNvSpPr>
            <a:spLocks noGrp="1" noRot="1" noChangeAspect="1" noTextEdit="1"/>
          </p:cNvSpPr>
          <p:nvPr>
            <p:ph type="sldImg" idx="2"/>
          </p:nvPr>
        </p:nvSpPr>
        <p:spPr>
          <a:noFill/>
        </p:spPr>
      </p:sp>
      <p:sp>
        <p:nvSpPr>
          <p:cNvPr id="10243" name="Google Shape;105;p3:notes">
            <a:extLst>
              <a:ext uri="{FF2B5EF4-FFF2-40B4-BE49-F238E27FC236}">
                <a16:creationId xmlns:a16="http://schemas.microsoft.com/office/drawing/2014/main" id="{6766A584-8808-4AD6-9E0D-C5C091436316}"/>
              </a:ext>
            </a:extLst>
          </p:cNvPr>
          <p:cNvSpPr txBox="1">
            <a:spLocks noGrp="1" noChangeArrowheads="1"/>
          </p:cNvSpPr>
          <p:nvPr>
            <p:ph type="body" idx="1"/>
          </p:nvPr>
        </p:nvSpPr>
        <p:spPr>
          <a:noFill/>
          <a:ln/>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10244" name="Google Shape;106;p3:notes">
            <a:extLst>
              <a:ext uri="{FF2B5EF4-FFF2-40B4-BE49-F238E27FC236}">
                <a16:creationId xmlns:a16="http://schemas.microsoft.com/office/drawing/2014/main" id="{D2976F54-44E2-400F-8FC5-C2BAA841FB0D}"/>
              </a:ext>
            </a:extLst>
          </p:cNvPr>
          <p:cNvSpPr>
            <a:spLocks noGrp="1" noChangeArrowheads="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F3CDF36D-5E10-4F07-95F1-9012446BE08E}"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0" name="Google Shape;112;p4:notes">
            <a:extLst>
              <a:ext uri="{FF2B5EF4-FFF2-40B4-BE49-F238E27FC236}">
                <a16:creationId xmlns:a16="http://schemas.microsoft.com/office/drawing/2014/main" id="{7672DE1F-3778-4E74-966E-00B7E0EF906F}"/>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12291" name="Google Shape;113;p4:notes">
            <a:extLst>
              <a:ext uri="{FF2B5EF4-FFF2-40B4-BE49-F238E27FC236}">
                <a16:creationId xmlns:a16="http://schemas.microsoft.com/office/drawing/2014/main" id="{2035FE3D-4C71-4FF2-975A-AF8F03DA18C4}"/>
              </a:ext>
            </a:extLst>
          </p:cNvPr>
          <p:cNvSpPr>
            <a:spLocks noGrp="1" noRot="1" noChangeAspect="1" noTextEdit="1"/>
          </p:cNvSpPr>
          <p:nvPr>
            <p:ph type="sldImg" idx="2"/>
          </p:nvPr>
        </p:nvSpPr>
        <p:spPr>
          <a:noFill/>
          <a:ln>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121;p5:notes">
            <a:extLst>
              <a:ext uri="{FF2B5EF4-FFF2-40B4-BE49-F238E27FC236}">
                <a16:creationId xmlns:a16="http://schemas.microsoft.com/office/drawing/2014/main" id="{D778F736-CA9F-4002-83E6-471E21F1ABFD}"/>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14339" name="Google Shape;122;p5:notes">
            <a:extLst>
              <a:ext uri="{FF2B5EF4-FFF2-40B4-BE49-F238E27FC236}">
                <a16:creationId xmlns:a16="http://schemas.microsoft.com/office/drawing/2014/main" id="{E792D6F2-8EDF-4EA1-9BC9-A5F8C76E54D5}"/>
              </a:ext>
            </a:extLst>
          </p:cNvPr>
          <p:cNvSpPr>
            <a:spLocks noGrp="1" noRot="1" noChangeAspect="1" noTextEdit="1"/>
          </p:cNvSpPr>
          <p:nvPr>
            <p:ph type="sldImg" idx="2"/>
          </p:nvPr>
        </p:nvSpPr>
        <p:spPr>
          <a:noFill/>
          <a:ln>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7;p6:notes">
            <a:extLst>
              <a:ext uri="{FF2B5EF4-FFF2-40B4-BE49-F238E27FC236}">
                <a16:creationId xmlns:a16="http://schemas.microsoft.com/office/drawing/2014/main" id="{631205E6-328C-418D-BA64-F37D93E9F57C}"/>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16387" name="Google Shape;128;p6:notes">
            <a:extLst>
              <a:ext uri="{FF2B5EF4-FFF2-40B4-BE49-F238E27FC236}">
                <a16:creationId xmlns:a16="http://schemas.microsoft.com/office/drawing/2014/main" id="{F2975AAD-BD11-444A-AD73-F8B95E86D89F}"/>
              </a:ext>
            </a:extLst>
          </p:cNvPr>
          <p:cNvSpPr>
            <a:spLocks noGrp="1" noRot="1" noChangeAspect="1" noTextEdit="1"/>
          </p:cNvSpPr>
          <p:nvPr>
            <p:ph type="sldImg" idx="2"/>
          </p:nvPr>
        </p:nvSpPr>
        <p:spPr>
          <a:noFill/>
          <a:ln>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33;p7:notes">
            <a:extLst>
              <a:ext uri="{FF2B5EF4-FFF2-40B4-BE49-F238E27FC236}">
                <a16:creationId xmlns:a16="http://schemas.microsoft.com/office/drawing/2014/main" id="{5CDC72EB-286F-4583-A0FD-FE878F89592A}"/>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18435" name="Google Shape;134;p7:notes">
            <a:extLst>
              <a:ext uri="{FF2B5EF4-FFF2-40B4-BE49-F238E27FC236}">
                <a16:creationId xmlns:a16="http://schemas.microsoft.com/office/drawing/2014/main" id="{439605F0-FB9E-4CF9-B2A2-6BF61E8D9A03}"/>
              </a:ext>
            </a:extLst>
          </p:cNvPr>
          <p:cNvSpPr>
            <a:spLocks noGrp="1" noRot="1" noChangeAspect="1" noTextEdit="1"/>
          </p:cNvSpPr>
          <p:nvPr>
            <p:ph type="sldImg" idx="2"/>
          </p:nvPr>
        </p:nvSpPr>
        <p:spPr>
          <a:noFill/>
          <a:ln>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Google Shape;143;p8:notes">
            <a:extLst>
              <a:ext uri="{FF2B5EF4-FFF2-40B4-BE49-F238E27FC236}">
                <a16:creationId xmlns:a16="http://schemas.microsoft.com/office/drawing/2014/main" id="{08469C4C-3253-4B86-8A40-D1F102C3D754}"/>
              </a:ext>
            </a:extLst>
          </p:cNvPr>
          <p:cNvSpPr>
            <a:spLocks noGrp="1" noRot="1" noChangeAspect="1" noTextEdit="1"/>
          </p:cNvSpPr>
          <p:nvPr>
            <p:ph type="sldImg" idx="2"/>
          </p:nvPr>
        </p:nvSpPr>
        <p:spPr>
          <a:noFill/>
        </p:spPr>
      </p:sp>
      <p:sp>
        <p:nvSpPr>
          <p:cNvPr id="20483" name="Google Shape;144;p8:notes">
            <a:extLst>
              <a:ext uri="{FF2B5EF4-FFF2-40B4-BE49-F238E27FC236}">
                <a16:creationId xmlns:a16="http://schemas.microsoft.com/office/drawing/2014/main" id="{8EE7CE3B-4B8E-4604-988F-5771412CA66F}"/>
              </a:ext>
            </a:extLst>
          </p:cNvPr>
          <p:cNvSpPr txBox="1">
            <a:spLocks noGrp="1" noChangeArrowheads="1"/>
          </p:cNvSpPr>
          <p:nvPr>
            <p:ph type="body" idx="1"/>
          </p:nvPr>
        </p:nvSpPr>
        <p:spPr>
          <a:noFill/>
          <a:ln/>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20484" name="Google Shape;145;p8:notes">
            <a:extLst>
              <a:ext uri="{FF2B5EF4-FFF2-40B4-BE49-F238E27FC236}">
                <a16:creationId xmlns:a16="http://schemas.microsoft.com/office/drawing/2014/main" id="{198C4C72-E75E-4BC2-89A7-4C33DFB46B0E}"/>
              </a:ext>
            </a:extLst>
          </p:cNvPr>
          <p:cNvSpPr>
            <a:spLocks noGrp="1" noChangeArrowheads="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DEE68CC6-9F7A-4019-B316-D65BA601F1AD}"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Google Shape;151;p9:notes">
            <a:extLst>
              <a:ext uri="{FF2B5EF4-FFF2-40B4-BE49-F238E27FC236}">
                <a16:creationId xmlns:a16="http://schemas.microsoft.com/office/drawing/2014/main" id="{2599D387-665A-4ADB-BF60-0AF91F9477A3}"/>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22531" name="Google Shape;152;p9:notes">
            <a:extLst>
              <a:ext uri="{FF2B5EF4-FFF2-40B4-BE49-F238E27FC236}">
                <a16:creationId xmlns:a16="http://schemas.microsoft.com/office/drawing/2014/main" id="{4594998A-5FF0-49C7-9543-D83078089B04}"/>
              </a:ext>
            </a:extLst>
          </p:cNvPr>
          <p:cNvSpPr>
            <a:spLocks noGrp="1" noRot="1" noChangeAspect="1" noTextEdit="1"/>
          </p:cNvSpPr>
          <p:nvPr>
            <p:ph type="sldImg" idx="2"/>
          </p:nvPr>
        </p:nvSpPr>
        <p:spPr>
          <a:noFill/>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5"/>
        <p:cNvGrpSpPr/>
        <p:nvPr/>
      </p:nvGrpSpPr>
      <p:grpSpPr>
        <a:xfrm>
          <a:off x="0" y="0"/>
          <a:ext cx="0" cy="0"/>
          <a:chOff x="0" y="0"/>
          <a:chExt cx="0" cy="0"/>
        </a:xfrm>
      </p:grpSpPr>
      <p:sp>
        <p:nvSpPr>
          <p:cNvPr id="16" name="Google Shape;16;p31"/>
          <p:cNvSpPr txBox="1">
            <a:spLocks noGrp="1"/>
          </p:cNvSpPr>
          <p:nvPr>
            <p:ph type="title"/>
          </p:nvPr>
        </p:nvSpPr>
        <p:spPr>
          <a:xfrm>
            <a:off x="838200" y="365125"/>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1"/>
          <p:cNvSpPr txBox="1">
            <a:spLocks noGrp="1"/>
          </p:cNvSpPr>
          <p:nvPr>
            <p:ph type="body" idx="1"/>
          </p:nvPr>
        </p:nvSpPr>
        <p:spPr>
          <a:xfrm>
            <a:off x="838200" y="1825625"/>
            <a:ext cx="10515600"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 name="Google Shape;12;p30">
            <a:extLst>
              <a:ext uri="{FF2B5EF4-FFF2-40B4-BE49-F238E27FC236}">
                <a16:creationId xmlns:a16="http://schemas.microsoft.com/office/drawing/2014/main" id="{D31FF0F3-B015-4207-AC6B-A1435B07B017}"/>
              </a:ext>
            </a:extLst>
          </p:cNvPr>
          <p:cNvSpPr txBox="1">
            <a:spLocks noGrp="1" noChangeArrowheads="1"/>
          </p:cNvSpPr>
          <p:nvPr>
            <p:ph type="dt" idx="11"/>
          </p:nvPr>
        </p:nvSpPr>
        <p:spPr>
          <a:ln/>
        </p:spPr>
        <p:txBody>
          <a:bodyPr/>
          <a:lstStyle>
            <a:lvl1pPr>
              <a:defRPr/>
            </a:lvl1pPr>
          </a:lstStyle>
          <a:p>
            <a:endParaRPr lang="en-US" altLang="en-US"/>
          </a:p>
        </p:txBody>
      </p:sp>
      <p:sp>
        <p:nvSpPr>
          <p:cNvPr id="5" name="Google Shape;13;p30">
            <a:extLst>
              <a:ext uri="{FF2B5EF4-FFF2-40B4-BE49-F238E27FC236}">
                <a16:creationId xmlns:a16="http://schemas.microsoft.com/office/drawing/2014/main" id="{786780B4-1400-4E64-AE22-42F7A937A692}"/>
              </a:ext>
            </a:extLst>
          </p:cNvPr>
          <p:cNvSpPr txBox="1">
            <a:spLocks noGrp="1" noChangeArrowheads="1"/>
          </p:cNvSpPr>
          <p:nvPr>
            <p:ph type="ftr" idx="12"/>
          </p:nvPr>
        </p:nvSpPr>
        <p:spPr>
          <a:ln/>
        </p:spPr>
        <p:txBody>
          <a:bodyPr/>
          <a:lstStyle>
            <a:lvl1pPr>
              <a:defRPr/>
            </a:lvl1pPr>
          </a:lstStyle>
          <a:p>
            <a:endParaRPr lang="en-US" altLang="en-US"/>
          </a:p>
        </p:txBody>
      </p:sp>
      <p:sp>
        <p:nvSpPr>
          <p:cNvPr id="6" name="Google Shape;14;p30">
            <a:extLst>
              <a:ext uri="{FF2B5EF4-FFF2-40B4-BE49-F238E27FC236}">
                <a16:creationId xmlns:a16="http://schemas.microsoft.com/office/drawing/2014/main" id="{9BAD51D9-3F65-47D3-BE17-720AA5FF01F4}"/>
              </a:ext>
            </a:extLst>
          </p:cNvPr>
          <p:cNvSpPr txBox="1">
            <a:spLocks noGrp="1" noChangeArrowheads="1"/>
          </p:cNvSpPr>
          <p:nvPr>
            <p:ph type="sldNum" idx="13"/>
          </p:nvPr>
        </p:nvSpPr>
        <p:spPr>
          <a:ln/>
        </p:spPr>
        <p:txBody>
          <a:bodyPr/>
          <a:lstStyle>
            <a:lvl1pPr>
              <a:defRPr/>
            </a:lvl1pPr>
          </a:lstStyle>
          <a:p>
            <a:fld id="{8E5DECEE-9C48-4A97-A382-8697683BB0FF}" type="slidenum">
              <a:rPr lang="en-US" altLang="en-US"/>
              <a:pPr/>
              <a:t>‹#›</a:t>
            </a:fld>
            <a:endParaRPr lang="en-US" altLang="en-US"/>
          </a:p>
        </p:txBody>
      </p:sp>
    </p:spTree>
    <p:extLst>
      <p:ext uri="{BB962C8B-B14F-4D97-AF65-F5344CB8AC3E}">
        <p14:creationId xmlns:p14="http://schemas.microsoft.com/office/powerpoint/2010/main" val="1931913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reserve="1">
  <p:cSld name="Picture with Caption">
    <p:spTree>
      <p:nvGrpSpPr>
        <p:cNvPr id="1" name="Shape 68"/>
        <p:cNvGrpSpPr/>
        <p:nvPr/>
      </p:nvGrpSpPr>
      <p:grpSpPr>
        <a:xfrm>
          <a:off x="0" y="0"/>
          <a:ext cx="0" cy="0"/>
          <a:chOff x="0" y="0"/>
          <a:chExt cx="0" cy="0"/>
        </a:xfrm>
      </p:grpSpPr>
      <p:sp>
        <p:nvSpPr>
          <p:cNvPr id="69" name="Google Shape;69;p40"/>
          <p:cNvSpPr txBox="1">
            <a:spLocks noGrp="1"/>
          </p:cNvSpPr>
          <p:nvPr>
            <p:ph type="title"/>
          </p:nvPr>
        </p:nvSpPr>
        <p:spPr>
          <a:xfrm>
            <a:off x="839788" y="457200"/>
            <a:ext cx="3932237" cy="1600200"/>
          </a:xfrm>
          <a:prstGeom prst="rect">
            <a:avLst/>
          </a:prstGeom>
          <a:noFill/>
          <a:ln>
            <a:noFill/>
          </a:ln>
        </p:spPr>
        <p:txBody>
          <a:bodyPr spcFirstLastPara="1" anchor="b">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0"/>
          <p:cNvSpPr>
            <a:spLocks noGrp="1"/>
          </p:cNvSpPr>
          <p:nvPr>
            <p:ph type="pic" idx="2"/>
          </p:nvPr>
        </p:nvSpPr>
        <p:spPr>
          <a:xfrm>
            <a:off x="5183188" y="987425"/>
            <a:ext cx="6172200" cy="4873625"/>
          </a:xfrm>
          <a:prstGeom prst="rect">
            <a:avLst/>
          </a:prstGeom>
          <a:noFill/>
          <a:ln>
            <a:noFill/>
          </a:ln>
        </p:spPr>
      </p:sp>
      <p:sp>
        <p:nvSpPr>
          <p:cNvPr id="71" name="Google Shape;71;p40"/>
          <p:cNvSpPr txBox="1">
            <a:spLocks noGrp="1"/>
          </p:cNvSpPr>
          <p:nvPr>
            <p:ph type="body" idx="1"/>
          </p:nvPr>
        </p:nvSpPr>
        <p:spPr>
          <a:xfrm>
            <a:off x="839788" y="2057400"/>
            <a:ext cx="3932237" cy="3811588"/>
          </a:xfrm>
          <a:prstGeom prst="rect">
            <a:avLst/>
          </a:prstGeom>
          <a:noFill/>
          <a:ln>
            <a:noFill/>
          </a:ln>
        </p:spPr>
        <p:txBody>
          <a:bodyPr spcFirstLastPara="1">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 name="Google Shape;12;p30">
            <a:extLst>
              <a:ext uri="{FF2B5EF4-FFF2-40B4-BE49-F238E27FC236}">
                <a16:creationId xmlns:a16="http://schemas.microsoft.com/office/drawing/2014/main" id="{A006784F-952C-4291-9640-5EFB9D5742F1}"/>
              </a:ext>
            </a:extLst>
          </p:cNvPr>
          <p:cNvSpPr txBox="1">
            <a:spLocks noGrp="1" noChangeArrowheads="1"/>
          </p:cNvSpPr>
          <p:nvPr>
            <p:ph type="dt" idx="11"/>
          </p:nvPr>
        </p:nvSpPr>
        <p:spPr>
          <a:ln/>
        </p:spPr>
        <p:txBody>
          <a:bodyPr/>
          <a:lstStyle>
            <a:lvl1pPr>
              <a:defRPr/>
            </a:lvl1pPr>
          </a:lstStyle>
          <a:p>
            <a:endParaRPr lang="en-US" altLang="en-US"/>
          </a:p>
        </p:txBody>
      </p:sp>
      <p:sp>
        <p:nvSpPr>
          <p:cNvPr id="6" name="Google Shape;13;p30">
            <a:extLst>
              <a:ext uri="{FF2B5EF4-FFF2-40B4-BE49-F238E27FC236}">
                <a16:creationId xmlns:a16="http://schemas.microsoft.com/office/drawing/2014/main" id="{E2A5FFF8-258E-4C48-8818-4889BB269893}"/>
              </a:ext>
            </a:extLst>
          </p:cNvPr>
          <p:cNvSpPr txBox="1">
            <a:spLocks noGrp="1" noChangeArrowheads="1"/>
          </p:cNvSpPr>
          <p:nvPr>
            <p:ph type="ftr" idx="12"/>
          </p:nvPr>
        </p:nvSpPr>
        <p:spPr>
          <a:ln/>
        </p:spPr>
        <p:txBody>
          <a:bodyPr/>
          <a:lstStyle>
            <a:lvl1pPr>
              <a:defRPr/>
            </a:lvl1pPr>
          </a:lstStyle>
          <a:p>
            <a:endParaRPr lang="en-US" altLang="en-US"/>
          </a:p>
        </p:txBody>
      </p:sp>
      <p:sp>
        <p:nvSpPr>
          <p:cNvPr id="7" name="Google Shape;14;p30">
            <a:extLst>
              <a:ext uri="{FF2B5EF4-FFF2-40B4-BE49-F238E27FC236}">
                <a16:creationId xmlns:a16="http://schemas.microsoft.com/office/drawing/2014/main" id="{F44D8F49-26FC-4C3E-87C5-A3C74D7BA2ED}"/>
              </a:ext>
            </a:extLst>
          </p:cNvPr>
          <p:cNvSpPr txBox="1">
            <a:spLocks noGrp="1" noChangeArrowheads="1"/>
          </p:cNvSpPr>
          <p:nvPr>
            <p:ph type="sldNum" idx="13"/>
          </p:nvPr>
        </p:nvSpPr>
        <p:spPr>
          <a:ln/>
        </p:spPr>
        <p:txBody>
          <a:bodyPr/>
          <a:lstStyle>
            <a:lvl1pPr>
              <a:defRPr/>
            </a:lvl1pPr>
          </a:lstStyle>
          <a:p>
            <a:fld id="{702B86B5-409C-46C7-B647-17AFAB116011}" type="slidenum">
              <a:rPr lang="en-US" altLang="en-US"/>
              <a:pPr/>
              <a:t>‹#›</a:t>
            </a:fld>
            <a:endParaRPr lang="en-US" altLang="en-US"/>
          </a:p>
        </p:txBody>
      </p:sp>
    </p:spTree>
    <p:extLst>
      <p:ext uri="{BB962C8B-B14F-4D97-AF65-F5344CB8AC3E}">
        <p14:creationId xmlns:p14="http://schemas.microsoft.com/office/powerpoint/2010/main" val="151990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reserve="1">
  <p:cSld name="Title and Vertical Text">
    <p:spTree>
      <p:nvGrpSpPr>
        <p:cNvPr id="1" name="Shape 75"/>
        <p:cNvGrpSpPr/>
        <p:nvPr/>
      </p:nvGrpSpPr>
      <p:grpSpPr>
        <a:xfrm>
          <a:off x="0" y="0"/>
          <a:ext cx="0" cy="0"/>
          <a:chOff x="0" y="0"/>
          <a:chExt cx="0" cy="0"/>
        </a:xfrm>
      </p:grpSpPr>
      <p:sp>
        <p:nvSpPr>
          <p:cNvPr id="76" name="Google Shape;76;p41"/>
          <p:cNvSpPr txBox="1">
            <a:spLocks noGrp="1"/>
          </p:cNvSpPr>
          <p:nvPr>
            <p:ph type="title"/>
          </p:nvPr>
        </p:nvSpPr>
        <p:spPr>
          <a:xfrm>
            <a:off x="838200" y="365125"/>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41"/>
          <p:cNvSpPr txBox="1">
            <a:spLocks noGrp="1"/>
          </p:cNvSpPr>
          <p:nvPr>
            <p:ph type="body" idx="1"/>
          </p:nvPr>
        </p:nvSpPr>
        <p:spPr>
          <a:xfrm rot="5400000">
            <a:off x="3920331" y="-1256506"/>
            <a:ext cx="4351338" cy="10515600"/>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 name="Google Shape;12;p30">
            <a:extLst>
              <a:ext uri="{FF2B5EF4-FFF2-40B4-BE49-F238E27FC236}">
                <a16:creationId xmlns:a16="http://schemas.microsoft.com/office/drawing/2014/main" id="{98748737-776A-43E1-A19A-E875956906DA}"/>
              </a:ext>
            </a:extLst>
          </p:cNvPr>
          <p:cNvSpPr txBox="1">
            <a:spLocks noGrp="1" noChangeArrowheads="1"/>
          </p:cNvSpPr>
          <p:nvPr>
            <p:ph type="dt" idx="11"/>
          </p:nvPr>
        </p:nvSpPr>
        <p:spPr>
          <a:ln/>
        </p:spPr>
        <p:txBody>
          <a:bodyPr/>
          <a:lstStyle>
            <a:lvl1pPr>
              <a:defRPr/>
            </a:lvl1pPr>
          </a:lstStyle>
          <a:p>
            <a:endParaRPr lang="en-US" altLang="en-US"/>
          </a:p>
        </p:txBody>
      </p:sp>
      <p:sp>
        <p:nvSpPr>
          <p:cNvPr id="5" name="Google Shape;13;p30">
            <a:extLst>
              <a:ext uri="{FF2B5EF4-FFF2-40B4-BE49-F238E27FC236}">
                <a16:creationId xmlns:a16="http://schemas.microsoft.com/office/drawing/2014/main" id="{260FD799-F7EC-47CE-B3D7-4EE8F9718A66}"/>
              </a:ext>
            </a:extLst>
          </p:cNvPr>
          <p:cNvSpPr txBox="1">
            <a:spLocks noGrp="1" noChangeArrowheads="1"/>
          </p:cNvSpPr>
          <p:nvPr>
            <p:ph type="ftr" idx="12"/>
          </p:nvPr>
        </p:nvSpPr>
        <p:spPr>
          <a:ln/>
        </p:spPr>
        <p:txBody>
          <a:bodyPr/>
          <a:lstStyle>
            <a:lvl1pPr>
              <a:defRPr/>
            </a:lvl1pPr>
          </a:lstStyle>
          <a:p>
            <a:endParaRPr lang="en-US" altLang="en-US"/>
          </a:p>
        </p:txBody>
      </p:sp>
      <p:sp>
        <p:nvSpPr>
          <p:cNvPr id="6" name="Google Shape;14;p30">
            <a:extLst>
              <a:ext uri="{FF2B5EF4-FFF2-40B4-BE49-F238E27FC236}">
                <a16:creationId xmlns:a16="http://schemas.microsoft.com/office/drawing/2014/main" id="{79B2DE48-A5E4-483C-9CD2-547A5AEC90B9}"/>
              </a:ext>
            </a:extLst>
          </p:cNvPr>
          <p:cNvSpPr txBox="1">
            <a:spLocks noGrp="1" noChangeArrowheads="1"/>
          </p:cNvSpPr>
          <p:nvPr>
            <p:ph type="sldNum" idx="13"/>
          </p:nvPr>
        </p:nvSpPr>
        <p:spPr>
          <a:ln/>
        </p:spPr>
        <p:txBody>
          <a:bodyPr/>
          <a:lstStyle>
            <a:lvl1pPr>
              <a:defRPr/>
            </a:lvl1pPr>
          </a:lstStyle>
          <a:p>
            <a:fld id="{187497AB-1C1E-4A79-AF77-D0698CF17D0C}" type="slidenum">
              <a:rPr lang="en-US" altLang="en-US"/>
              <a:pPr/>
              <a:t>‹#›</a:t>
            </a:fld>
            <a:endParaRPr lang="en-US" altLang="en-US"/>
          </a:p>
        </p:txBody>
      </p:sp>
    </p:spTree>
    <p:extLst>
      <p:ext uri="{BB962C8B-B14F-4D97-AF65-F5344CB8AC3E}">
        <p14:creationId xmlns:p14="http://schemas.microsoft.com/office/powerpoint/2010/main" val="443929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reserve="1">
  <p:cSld name="Vertical Title and Text">
    <p:spTree>
      <p:nvGrpSpPr>
        <p:cNvPr id="1" name="Shape 81"/>
        <p:cNvGrpSpPr/>
        <p:nvPr/>
      </p:nvGrpSpPr>
      <p:grpSpPr>
        <a:xfrm>
          <a:off x="0" y="0"/>
          <a:ext cx="0" cy="0"/>
          <a:chOff x="0" y="0"/>
          <a:chExt cx="0" cy="0"/>
        </a:xfrm>
      </p:grpSpPr>
      <p:sp>
        <p:nvSpPr>
          <p:cNvPr id="82" name="Google Shape;82;p42"/>
          <p:cNvSpPr txBox="1">
            <a:spLocks noGrp="1"/>
          </p:cNvSpPr>
          <p:nvPr>
            <p:ph type="title"/>
          </p:nvPr>
        </p:nvSpPr>
        <p:spPr>
          <a:xfrm rot="5400000">
            <a:off x="7133431" y="1956594"/>
            <a:ext cx="5811838" cy="2628900"/>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42"/>
          <p:cNvSpPr txBox="1">
            <a:spLocks noGrp="1"/>
          </p:cNvSpPr>
          <p:nvPr>
            <p:ph type="body" idx="1"/>
          </p:nvPr>
        </p:nvSpPr>
        <p:spPr>
          <a:xfrm rot="5400000">
            <a:off x="1799431" y="-596106"/>
            <a:ext cx="5811838" cy="7734300"/>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 name="Google Shape;12;p30">
            <a:extLst>
              <a:ext uri="{FF2B5EF4-FFF2-40B4-BE49-F238E27FC236}">
                <a16:creationId xmlns:a16="http://schemas.microsoft.com/office/drawing/2014/main" id="{A617FC4D-5DA2-4D46-84D9-1A0A5BF7CCCD}"/>
              </a:ext>
            </a:extLst>
          </p:cNvPr>
          <p:cNvSpPr txBox="1">
            <a:spLocks noGrp="1" noChangeArrowheads="1"/>
          </p:cNvSpPr>
          <p:nvPr>
            <p:ph type="dt" idx="11"/>
          </p:nvPr>
        </p:nvSpPr>
        <p:spPr>
          <a:ln/>
        </p:spPr>
        <p:txBody>
          <a:bodyPr/>
          <a:lstStyle>
            <a:lvl1pPr>
              <a:defRPr/>
            </a:lvl1pPr>
          </a:lstStyle>
          <a:p>
            <a:endParaRPr lang="en-US" altLang="en-US"/>
          </a:p>
        </p:txBody>
      </p:sp>
      <p:sp>
        <p:nvSpPr>
          <p:cNvPr id="5" name="Google Shape;13;p30">
            <a:extLst>
              <a:ext uri="{FF2B5EF4-FFF2-40B4-BE49-F238E27FC236}">
                <a16:creationId xmlns:a16="http://schemas.microsoft.com/office/drawing/2014/main" id="{6F02B223-6EFA-4814-BA1A-0D6DEC2254DE}"/>
              </a:ext>
            </a:extLst>
          </p:cNvPr>
          <p:cNvSpPr txBox="1">
            <a:spLocks noGrp="1" noChangeArrowheads="1"/>
          </p:cNvSpPr>
          <p:nvPr>
            <p:ph type="ftr" idx="12"/>
          </p:nvPr>
        </p:nvSpPr>
        <p:spPr>
          <a:ln/>
        </p:spPr>
        <p:txBody>
          <a:bodyPr/>
          <a:lstStyle>
            <a:lvl1pPr>
              <a:defRPr/>
            </a:lvl1pPr>
          </a:lstStyle>
          <a:p>
            <a:endParaRPr lang="en-US" altLang="en-US"/>
          </a:p>
        </p:txBody>
      </p:sp>
      <p:sp>
        <p:nvSpPr>
          <p:cNvPr id="6" name="Google Shape;14;p30">
            <a:extLst>
              <a:ext uri="{FF2B5EF4-FFF2-40B4-BE49-F238E27FC236}">
                <a16:creationId xmlns:a16="http://schemas.microsoft.com/office/drawing/2014/main" id="{8489CB4B-373C-4CF0-996C-EA12A125F424}"/>
              </a:ext>
            </a:extLst>
          </p:cNvPr>
          <p:cNvSpPr txBox="1">
            <a:spLocks noGrp="1" noChangeArrowheads="1"/>
          </p:cNvSpPr>
          <p:nvPr>
            <p:ph type="sldNum" idx="13"/>
          </p:nvPr>
        </p:nvSpPr>
        <p:spPr>
          <a:ln/>
        </p:spPr>
        <p:txBody>
          <a:bodyPr/>
          <a:lstStyle>
            <a:lvl1pPr>
              <a:defRPr/>
            </a:lvl1pPr>
          </a:lstStyle>
          <a:p>
            <a:fld id="{300ED99D-C2BF-474C-AF56-A2B5B997D77E}" type="slidenum">
              <a:rPr lang="en-US" altLang="en-US"/>
              <a:pPr/>
              <a:t>‹#›</a:t>
            </a:fld>
            <a:endParaRPr lang="en-US" altLang="en-US"/>
          </a:p>
        </p:txBody>
      </p:sp>
    </p:spTree>
    <p:extLst>
      <p:ext uri="{BB962C8B-B14F-4D97-AF65-F5344CB8AC3E}">
        <p14:creationId xmlns:p14="http://schemas.microsoft.com/office/powerpoint/2010/main" val="3849400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reserve="1">
  <p:cSld name="Custom Layout">
    <p:bg>
      <p:bgPr>
        <a:blipFill dpi="0" rotWithShape="0">
          <a:blip r:embed="rId2"/>
          <a:srcRect/>
          <a:stretch>
            <a:fillRect/>
          </a:stretch>
        </a:blipFill>
        <a:effectLst/>
      </p:bgPr>
    </p:bg>
    <p:spTree>
      <p:nvGrpSpPr>
        <p:cNvPr id="1" name="Shape 21"/>
        <p:cNvGrpSpPr/>
        <p:nvPr/>
      </p:nvGrpSpPr>
      <p:grpSpPr>
        <a:xfrm>
          <a:off x="0" y="0"/>
          <a:ext cx="0" cy="0"/>
          <a:chOff x="0" y="0"/>
          <a:chExt cx="0" cy="0"/>
        </a:xfrm>
      </p:grpSpPr>
      <p:sp>
        <p:nvSpPr>
          <p:cNvPr id="2" name="Google Shape;22;p32">
            <a:extLst>
              <a:ext uri="{FF2B5EF4-FFF2-40B4-BE49-F238E27FC236}">
                <a16:creationId xmlns:a16="http://schemas.microsoft.com/office/drawing/2014/main" id="{9B93FF89-04D8-4B9D-9F37-B85DE09AA42D}"/>
              </a:ext>
            </a:extLst>
          </p:cNvPr>
          <p:cNvSpPr txBox="1">
            <a:spLocks noChangeArrowheads="1"/>
          </p:cNvSpPr>
          <p:nvPr/>
        </p:nvSpPr>
        <p:spPr bwMode="auto">
          <a:xfrm>
            <a:off x="11671300" y="6200775"/>
            <a:ext cx="520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800"/>
            </a:pPr>
            <a:fld id="{323A4737-C55B-4E20-88D2-36349FFB32E5}" type="slidenum">
              <a:rPr lang="en-US" altLang="en-US" sz="1800" b="1">
                <a:solidFill>
                  <a:srgbClr val="FFFFFF"/>
                </a:solidFill>
              </a:rPr>
              <a:pPr eaLnBrk="1" hangingPunct="1">
                <a:buSzPts val="1800"/>
              </a:pPr>
              <a:t>‹#›</a:t>
            </a:fld>
            <a:endParaRPr lang="en-US" altLang="en-US" sz="1800" b="1">
              <a:solidFill>
                <a:srgbClr val="FFFFFF"/>
              </a:solidFill>
            </a:endParaRPr>
          </a:p>
        </p:txBody>
      </p:sp>
    </p:spTree>
    <p:extLst>
      <p:ext uri="{BB962C8B-B14F-4D97-AF65-F5344CB8AC3E}">
        <p14:creationId xmlns:p14="http://schemas.microsoft.com/office/powerpoint/2010/main" val="1405836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23"/>
        <p:cNvGrpSpPr/>
        <p:nvPr/>
      </p:nvGrpSpPr>
      <p:grpSpPr>
        <a:xfrm>
          <a:off x="0" y="0"/>
          <a:ext cx="0" cy="0"/>
          <a:chOff x="0" y="0"/>
          <a:chExt cx="0" cy="0"/>
        </a:xfrm>
      </p:grpSpPr>
      <p:sp>
        <p:nvSpPr>
          <p:cNvPr id="2" name="Google Shape;27;p33">
            <a:extLst>
              <a:ext uri="{FF2B5EF4-FFF2-40B4-BE49-F238E27FC236}">
                <a16:creationId xmlns:a16="http://schemas.microsoft.com/office/drawing/2014/main" id="{CD59BC5F-640C-4922-87A2-2029C464C926}"/>
              </a:ext>
            </a:extLst>
          </p:cNvPr>
          <p:cNvSpPr txBox="1">
            <a:spLocks noChangeArrowheads="1"/>
          </p:cNvSpPr>
          <p:nvPr/>
        </p:nvSpPr>
        <p:spPr bwMode="auto">
          <a:xfrm>
            <a:off x="11671300" y="6200775"/>
            <a:ext cx="520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800"/>
            </a:pPr>
            <a:fld id="{4CEC2FC3-D0F0-423F-9FE4-C0921DC595C5}" type="slidenum">
              <a:rPr lang="en-US" altLang="en-US" sz="1800" b="1">
                <a:solidFill>
                  <a:srgbClr val="FFFFFF"/>
                </a:solidFill>
              </a:rPr>
              <a:pPr eaLnBrk="1" hangingPunct="1">
                <a:buSzPts val="1800"/>
              </a:pPr>
              <a:t>‹#›</a:t>
            </a:fld>
            <a:endParaRPr lang="en-US" altLang="en-US" sz="1800" b="1">
              <a:solidFill>
                <a:srgbClr val="FFFFFF"/>
              </a:solidFill>
            </a:endParaRPr>
          </a:p>
        </p:txBody>
      </p:sp>
      <p:sp>
        <p:nvSpPr>
          <p:cNvPr id="3" name="Google Shape;24;p33">
            <a:extLst>
              <a:ext uri="{FF2B5EF4-FFF2-40B4-BE49-F238E27FC236}">
                <a16:creationId xmlns:a16="http://schemas.microsoft.com/office/drawing/2014/main" id="{5A3478B9-3640-45D3-A4DB-B0DDEB0A2AED}"/>
              </a:ext>
            </a:extLst>
          </p:cNvPr>
          <p:cNvSpPr txBox="1">
            <a:spLocks noGrp="1" noChangeArrowheads="1"/>
          </p:cNvSpPr>
          <p:nvPr>
            <p:ph type="dt" idx="10"/>
          </p:nvPr>
        </p:nvSpPr>
        <p:spPr/>
        <p:txBody>
          <a:bodyPr/>
          <a:lstStyle>
            <a:lvl1pPr>
              <a:defRPr/>
            </a:lvl1pPr>
          </a:lstStyle>
          <a:p>
            <a:endParaRPr lang="en-US" altLang="en-US"/>
          </a:p>
        </p:txBody>
      </p:sp>
      <p:sp>
        <p:nvSpPr>
          <p:cNvPr id="4" name="Google Shape;25;p33">
            <a:extLst>
              <a:ext uri="{FF2B5EF4-FFF2-40B4-BE49-F238E27FC236}">
                <a16:creationId xmlns:a16="http://schemas.microsoft.com/office/drawing/2014/main" id="{079007D3-5705-4CBA-8EA7-E3B50CB0EDF0}"/>
              </a:ext>
            </a:extLst>
          </p:cNvPr>
          <p:cNvSpPr txBox="1">
            <a:spLocks noGrp="1" noChangeArrowheads="1"/>
          </p:cNvSpPr>
          <p:nvPr>
            <p:ph type="ftr" idx="11"/>
          </p:nvPr>
        </p:nvSpPr>
        <p:spPr/>
        <p:txBody>
          <a:bodyPr/>
          <a:lstStyle>
            <a:lvl1pPr>
              <a:defRPr/>
            </a:lvl1pPr>
          </a:lstStyle>
          <a:p>
            <a:endParaRPr lang="en-US" altLang="en-US"/>
          </a:p>
        </p:txBody>
      </p:sp>
      <p:sp>
        <p:nvSpPr>
          <p:cNvPr id="5" name="Google Shape;26;p33">
            <a:extLst>
              <a:ext uri="{FF2B5EF4-FFF2-40B4-BE49-F238E27FC236}">
                <a16:creationId xmlns:a16="http://schemas.microsoft.com/office/drawing/2014/main" id="{6D57EF63-8190-4D17-AD38-B68D6805DC11}"/>
              </a:ext>
            </a:extLst>
          </p:cNvPr>
          <p:cNvSpPr txBox="1">
            <a:spLocks noGrp="1" noChangeArrowheads="1"/>
          </p:cNvSpPr>
          <p:nvPr>
            <p:ph type="sldNum" idx="12"/>
          </p:nvPr>
        </p:nvSpPr>
        <p:spPr/>
        <p:txBody>
          <a:bodyPr/>
          <a:lstStyle>
            <a:lvl1pPr>
              <a:defRPr/>
            </a:lvl1pPr>
          </a:lstStyle>
          <a:p>
            <a:fld id="{152C1921-DD99-460F-94FA-103C9CBE0834}" type="slidenum">
              <a:rPr lang="en-US" altLang="en-US"/>
              <a:pPr/>
              <a:t>‹#›</a:t>
            </a:fld>
            <a:endParaRPr lang="en-US" altLang="en-US"/>
          </a:p>
        </p:txBody>
      </p:sp>
    </p:spTree>
    <p:extLst>
      <p:ext uri="{BB962C8B-B14F-4D97-AF65-F5344CB8AC3E}">
        <p14:creationId xmlns:p14="http://schemas.microsoft.com/office/powerpoint/2010/main" val="2659018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28"/>
        <p:cNvGrpSpPr/>
        <p:nvPr/>
      </p:nvGrpSpPr>
      <p:grpSpPr>
        <a:xfrm>
          <a:off x="0" y="0"/>
          <a:ext cx="0" cy="0"/>
          <a:chOff x="0" y="0"/>
          <a:chExt cx="0" cy="0"/>
        </a:xfrm>
      </p:grpSpPr>
      <p:sp>
        <p:nvSpPr>
          <p:cNvPr id="29" name="Google Shape;29;p34"/>
          <p:cNvSpPr txBox="1">
            <a:spLocks noGrp="1"/>
          </p:cNvSpPr>
          <p:nvPr>
            <p:ph type="ctrTitle"/>
          </p:nvPr>
        </p:nvSpPr>
        <p:spPr>
          <a:xfrm>
            <a:off x="1524000" y="1122363"/>
            <a:ext cx="9144000" cy="2387600"/>
          </a:xfrm>
          <a:prstGeom prst="rect">
            <a:avLst/>
          </a:prstGeom>
          <a:noFill/>
          <a:ln>
            <a:noFill/>
          </a:ln>
        </p:spPr>
        <p:txBody>
          <a:bodyPr spcFirstLastPara="1" anchor="b">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4"/>
          <p:cNvSpPr txBox="1">
            <a:spLocks noGrp="1"/>
          </p:cNvSpPr>
          <p:nvPr>
            <p:ph type="subTitle" idx="1"/>
          </p:nvPr>
        </p:nvSpPr>
        <p:spPr>
          <a:xfrm>
            <a:off x="1524000" y="3602038"/>
            <a:ext cx="9144000" cy="1655762"/>
          </a:xfrm>
          <a:prstGeom prst="rect">
            <a:avLst/>
          </a:prstGeom>
          <a:noFill/>
          <a:ln>
            <a:noFill/>
          </a:ln>
        </p:spPr>
        <p:txBody>
          <a:bodyPr spcFirstLastPara="1">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 name="Google Shape;12;p30">
            <a:extLst>
              <a:ext uri="{FF2B5EF4-FFF2-40B4-BE49-F238E27FC236}">
                <a16:creationId xmlns:a16="http://schemas.microsoft.com/office/drawing/2014/main" id="{841DBC13-52C2-4F9A-8DB4-4E9B39D89470}"/>
              </a:ext>
            </a:extLst>
          </p:cNvPr>
          <p:cNvSpPr txBox="1">
            <a:spLocks noGrp="1" noChangeArrowheads="1"/>
          </p:cNvSpPr>
          <p:nvPr>
            <p:ph type="dt" idx="11"/>
          </p:nvPr>
        </p:nvSpPr>
        <p:spPr>
          <a:ln/>
        </p:spPr>
        <p:txBody>
          <a:bodyPr/>
          <a:lstStyle>
            <a:lvl1pPr>
              <a:defRPr/>
            </a:lvl1pPr>
          </a:lstStyle>
          <a:p>
            <a:endParaRPr lang="en-US" altLang="en-US"/>
          </a:p>
        </p:txBody>
      </p:sp>
      <p:sp>
        <p:nvSpPr>
          <p:cNvPr id="5" name="Google Shape;13;p30">
            <a:extLst>
              <a:ext uri="{FF2B5EF4-FFF2-40B4-BE49-F238E27FC236}">
                <a16:creationId xmlns:a16="http://schemas.microsoft.com/office/drawing/2014/main" id="{B81AD502-BFE3-449C-8DE4-66AC94DFFE72}"/>
              </a:ext>
            </a:extLst>
          </p:cNvPr>
          <p:cNvSpPr txBox="1">
            <a:spLocks noGrp="1" noChangeArrowheads="1"/>
          </p:cNvSpPr>
          <p:nvPr>
            <p:ph type="ftr" idx="12"/>
          </p:nvPr>
        </p:nvSpPr>
        <p:spPr>
          <a:ln/>
        </p:spPr>
        <p:txBody>
          <a:bodyPr/>
          <a:lstStyle>
            <a:lvl1pPr>
              <a:defRPr/>
            </a:lvl1pPr>
          </a:lstStyle>
          <a:p>
            <a:endParaRPr lang="en-US" altLang="en-US"/>
          </a:p>
        </p:txBody>
      </p:sp>
      <p:sp>
        <p:nvSpPr>
          <p:cNvPr id="6" name="Google Shape;14;p30">
            <a:extLst>
              <a:ext uri="{FF2B5EF4-FFF2-40B4-BE49-F238E27FC236}">
                <a16:creationId xmlns:a16="http://schemas.microsoft.com/office/drawing/2014/main" id="{84923D40-2C46-4582-B86C-C033F237C58E}"/>
              </a:ext>
            </a:extLst>
          </p:cNvPr>
          <p:cNvSpPr txBox="1">
            <a:spLocks noGrp="1" noChangeArrowheads="1"/>
          </p:cNvSpPr>
          <p:nvPr>
            <p:ph type="sldNum" idx="13"/>
          </p:nvPr>
        </p:nvSpPr>
        <p:spPr>
          <a:ln/>
        </p:spPr>
        <p:txBody>
          <a:bodyPr/>
          <a:lstStyle>
            <a:lvl1pPr>
              <a:defRPr/>
            </a:lvl1pPr>
          </a:lstStyle>
          <a:p>
            <a:fld id="{244E861A-F2AA-467B-AF87-588DDAB228FF}" type="slidenum">
              <a:rPr lang="en-US" altLang="en-US"/>
              <a:pPr/>
              <a:t>‹#›</a:t>
            </a:fld>
            <a:endParaRPr lang="en-US" altLang="en-US"/>
          </a:p>
        </p:txBody>
      </p:sp>
    </p:spTree>
    <p:extLst>
      <p:ext uri="{BB962C8B-B14F-4D97-AF65-F5344CB8AC3E}">
        <p14:creationId xmlns:p14="http://schemas.microsoft.com/office/powerpoint/2010/main" val="4102128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34"/>
        <p:cNvGrpSpPr/>
        <p:nvPr/>
      </p:nvGrpSpPr>
      <p:grpSpPr>
        <a:xfrm>
          <a:off x="0" y="0"/>
          <a:ext cx="0" cy="0"/>
          <a:chOff x="0" y="0"/>
          <a:chExt cx="0" cy="0"/>
        </a:xfrm>
      </p:grpSpPr>
      <p:sp>
        <p:nvSpPr>
          <p:cNvPr id="35" name="Google Shape;35;p35"/>
          <p:cNvSpPr txBox="1">
            <a:spLocks noGrp="1"/>
          </p:cNvSpPr>
          <p:nvPr>
            <p:ph type="title"/>
          </p:nvPr>
        </p:nvSpPr>
        <p:spPr>
          <a:xfrm>
            <a:off x="831850" y="1709738"/>
            <a:ext cx="10515600" cy="2852737"/>
          </a:xfrm>
          <a:prstGeom prst="rect">
            <a:avLst/>
          </a:prstGeom>
          <a:noFill/>
          <a:ln>
            <a:noFill/>
          </a:ln>
        </p:spPr>
        <p:txBody>
          <a:bodyPr spcFirstLastPara="1" anchor="b">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5"/>
          <p:cNvSpPr txBox="1">
            <a:spLocks noGrp="1"/>
          </p:cNvSpPr>
          <p:nvPr>
            <p:ph type="body" idx="1"/>
          </p:nvPr>
        </p:nvSpPr>
        <p:spPr>
          <a:xfrm>
            <a:off x="831850" y="4589463"/>
            <a:ext cx="10515600" cy="1500187"/>
          </a:xfrm>
          <a:prstGeom prst="rect">
            <a:avLst/>
          </a:prstGeom>
          <a:noFill/>
          <a:ln>
            <a:noFill/>
          </a:ln>
        </p:spPr>
        <p:txBody>
          <a:bodyPr spcFirstLastPara="1">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 name="Google Shape;12;p30">
            <a:extLst>
              <a:ext uri="{FF2B5EF4-FFF2-40B4-BE49-F238E27FC236}">
                <a16:creationId xmlns:a16="http://schemas.microsoft.com/office/drawing/2014/main" id="{2A2137B4-317B-4549-AE10-0910E9410D55}"/>
              </a:ext>
            </a:extLst>
          </p:cNvPr>
          <p:cNvSpPr txBox="1">
            <a:spLocks noGrp="1" noChangeArrowheads="1"/>
          </p:cNvSpPr>
          <p:nvPr>
            <p:ph type="dt" idx="11"/>
          </p:nvPr>
        </p:nvSpPr>
        <p:spPr>
          <a:ln/>
        </p:spPr>
        <p:txBody>
          <a:bodyPr/>
          <a:lstStyle>
            <a:lvl1pPr>
              <a:defRPr/>
            </a:lvl1pPr>
          </a:lstStyle>
          <a:p>
            <a:endParaRPr lang="en-US" altLang="en-US"/>
          </a:p>
        </p:txBody>
      </p:sp>
      <p:sp>
        <p:nvSpPr>
          <p:cNvPr id="5" name="Google Shape;13;p30">
            <a:extLst>
              <a:ext uri="{FF2B5EF4-FFF2-40B4-BE49-F238E27FC236}">
                <a16:creationId xmlns:a16="http://schemas.microsoft.com/office/drawing/2014/main" id="{1F733E47-32B6-4E5E-8AA3-B6FCFE4CC87F}"/>
              </a:ext>
            </a:extLst>
          </p:cNvPr>
          <p:cNvSpPr txBox="1">
            <a:spLocks noGrp="1" noChangeArrowheads="1"/>
          </p:cNvSpPr>
          <p:nvPr>
            <p:ph type="ftr" idx="12"/>
          </p:nvPr>
        </p:nvSpPr>
        <p:spPr>
          <a:ln/>
        </p:spPr>
        <p:txBody>
          <a:bodyPr/>
          <a:lstStyle>
            <a:lvl1pPr>
              <a:defRPr/>
            </a:lvl1pPr>
          </a:lstStyle>
          <a:p>
            <a:endParaRPr lang="en-US" altLang="en-US"/>
          </a:p>
        </p:txBody>
      </p:sp>
      <p:sp>
        <p:nvSpPr>
          <p:cNvPr id="6" name="Google Shape;14;p30">
            <a:extLst>
              <a:ext uri="{FF2B5EF4-FFF2-40B4-BE49-F238E27FC236}">
                <a16:creationId xmlns:a16="http://schemas.microsoft.com/office/drawing/2014/main" id="{F896B6FC-D083-4496-ADFC-7E75C88D092B}"/>
              </a:ext>
            </a:extLst>
          </p:cNvPr>
          <p:cNvSpPr txBox="1">
            <a:spLocks noGrp="1" noChangeArrowheads="1"/>
          </p:cNvSpPr>
          <p:nvPr>
            <p:ph type="sldNum" idx="13"/>
          </p:nvPr>
        </p:nvSpPr>
        <p:spPr>
          <a:ln/>
        </p:spPr>
        <p:txBody>
          <a:bodyPr/>
          <a:lstStyle>
            <a:lvl1pPr>
              <a:defRPr/>
            </a:lvl1pPr>
          </a:lstStyle>
          <a:p>
            <a:fld id="{7F642074-089D-4C9A-900A-1D8EEC0126FB}" type="slidenum">
              <a:rPr lang="en-US" altLang="en-US"/>
              <a:pPr/>
              <a:t>‹#›</a:t>
            </a:fld>
            <a:endParaRPr lang="en-US" altLang="en-US"/>
          </a:p>
        </p:txBody>
      </p:sp>
    </p:spTree>
    <p:extLst>
      <p:ext uri="{BB962C8B-B14F-4D97-AF65-F5344CB8AC3E}">
        <p14:creationId xmlns:p14="http://schemas.microsoft.com/office/powerpoint/2010/main" val="3419786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838200" y="365125"/>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838200" y="1825625"/>
            <a:ext cx="5181600"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6"/>
          <p:cNvSpPr txBox="1">
            <a:spLocks noGrp="1"/>
          </p:cNvSpPr>
          <p:nvPr>
            <p:ph type="body" idx="2"/>
          </p:nvPr>
        </p:nvSpPr>
        <p:spPr>
          <a:xfrm>
            <a:off x="6172200" y="1825625"/>
            <a:ext cx="5181600"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 name="Google Shape;12;p30">
            <a:extLst>
              <a:ext uri="{FF2B5EF4-FFF2-40B4-BE49-F238E27FC236}">
                <a16:creationId xmlns:a16="http://schemas.microsoft.com/office/drawing/2014/main" id="{8ACCB917-6D93-4F22-B7F5-2C2110F2F67A}"/>
              </a:ext>
            </a:extLst>
          </p:cNvPr>
          <p:cNvSpPr txBox="1">
            <a:spLocks noGrp="1" noChangeArrowheads="1"/>
          </p:cNvSpPr>
          <p:nvPr>
            <p:ph type="dt" idx="11"/>
          </p:nvPr>
        </p:nvSpPr>
        <p:spPr>
          <a:ln/>
        </p:spPr>
        <p:txBody>
          <a:bodyPr/>
          <a:lstStyle>
            <a:lvl1pPr>
              <a:defRPr/>
            </a:lvl1pPr>
          </a:lstStyle>
          <a:p>
            <a:endParaRPr lang="en-US" altLang="en-US"/>
          </a:p>
        </p:txBody>
      </p:sp>
      <p:sp>
        <p:nvSpPr>
          <p:cNvPr id="6" name="Google Shape;13;p30">
            <a:extLst>
              <a:ext uri="{FF2B5EF4-FFF2-40B4-BE49-F238E27FC236}">
                <a16:creationId xmlns:a16="http://schemas.microsoft.com/office/drawing/2014/main" id="{1A15714B-DFFE-44C5-BB9B-79FF1DDF771B}"/>
              </a:ext>
            </a:extLst>
          </p:cNvPr>
          <p:cNvSpPr txBox="1">
            <a:spLocks noGrp="1" noChangeArrowheads="1"/>
          </p:cNvSpPr>
          <p:nvPr>
            <p:ph type="ftr" idx="12"/>
          </p:nvPr>
        </p:nvSpPr>
        <p:spPr>
          <a:ln/>
        </p:spPr>
        <p:txBody>
          <a:bodyPr/>
          <a:lstStyle>
            <a:lvl1pPr>
              <a:defRPr/>
            </a:lvl1pPr>
          </a:lstStyle>
          <a:p>
            <a:endParaRPr lang="en-US" altLang="en-US"/>
          </a:p>
        </p:txBody>
      </p:sp>
      <p:sp>
        <p:nvSpPr>
          <p:cNvPr id="7" name="Google Shape;14;p30">
            <a:extLst>
              <a:ext uri="{FF2B5EF4-FFF2-40B4-BE49-F238E27FC236}">
                <a16:creationId xmlns:a16="http://schemas.microsoft.com/office/drawing/2014/main" id="{CBA44BCF-6B1F-417E-9A74-57EA4BAF4683}"/>
              </a:ext>
            </a:extLst>
          </p:cNvPr>
          <p:cNvSpPr txBox="1">
            <a:spLocks noGrp="1" noChangeArrowheads="1"/>
          </p:cNvSpPr>
          <p:nvPr>
            <p:ph type="sldNum" idx="13"/>
          </p:nvPr>
        </p:nvSpPr>
        <p:spPr>
          <a:ln/>
        </p:spPr>
        <p:txBody>
          <a:bodyPr/>
          <a:lstStyle>
            <a:lvl1pPr>
              <a:defRPr/>
            </a:lvl1pPr>
          </a:lstStyle>
          <a:p>
            <a:fld id="{71197F87-635D-4854-A659-0379983AFB8A}" type="slidenum">
              <a:rPr lang="en-US" altLang="en-US"/>
              <a:pPr/>
              <a:t>‹#›</a:t>
            </a:fld>
            <a:endParaRPr lang="en-US" altLang="en-US"/>
          </a:p>
        </p:txBody>
      </p:sp>
    </p:spTree>
    <p:extLst>
      <p:ext uri="{BB962C8B-B14F-4D97-AF65-F5344CB8AC3E}">
        <p14:creationId xmlns:p14="http://schemas.microsoft.com/office/powerpoint/2010/main" val="52382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47"/>
        <p:cNvGrpSpPr/>
        <p:nvPr/>
      </p:nvGrpSpPr>
      <p:grpSpPr>
        <a:xfrm>
          <a:off x="0" y="0"/>
          <a:ext cx="0" cy="0"/>
          <a:chOff x="0" y="0"/>
          <a:chExt cx="0" cy="0"/>
        </a:xfrm>
      </p:grpSpPr>
      <p:sp>
        <p:nvSpPr>
          <p:cNvPr id="48" name="Google Shape;48;p37"/>
          <p:cNvSpPr txBox="1">
            <a:spLocks noGrp="1"/>
          </p:cNvSpPr>
          <p:nvPr>
            <p:ph type="title"/>
          </p:nvPr>
        </p:nvSpPr>
        <p:spPr>
          <a:xfrm>
            <a:off x="839788" y="365125"/>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7"/>
          <p:cNvSpPr txBox="1">
            <a:spLocks noGrp="1"/>
          </p:cNvSpPr>
          <p:nvPr>
            <p:ph type="body" idx="1"/>
          </p:nvPr>
        </p:nvSpPr>
        <p:spPr>
          <a:xfrm>
            <a:off x="839788" y="1681163"/>
            <a:ext cx="5157787" cy="823912"/>
          </a:xfrm>
          <a:prstGeom prst="rect">
            <a:avLst/>
          </a:prstGeom>
          <a:noFill/>
          <a:ln>
            <a:noFill/>
          </a:ln>
        </p:spPr>
        <p:txBody>
          <a:bodyPr spcFirstLastPara="1" anchor="b">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7"/>
          <p:cNvSpPr txBox="1">
            <a:spLocks noGrp="1"/>
          </p:cNvSpPr>
          <p:nvPr>
            <p:ph type="body" idx="2"/>
          </p:nvPr>
        </p:nvSpPr>
        <p:spPr>
          <a:xfrm>
            <a:off x="839788" y="2505075"/>
            <a:ext cx="5157787" cy="368458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7"/>
          <p:cNvSpPr txBox="1">
            <a:spLocks noGrp="1"/>
          </p:cNvSpPr>
          <p:nvPr>
            <p:ph type="body" idx="3"/>
          </p:nvPr>
        </p:nvSpPr>
        <p:spPr>
          <a:xfrm>
            <a:off x="6172200" y="1681163"/>
            <a:ext cx="5183188" cy="823912"/>
          </a:xfrm>
          <a:prstGeom prst="rect">
            <a:avLst/>
          </a:prstGeom>
          <a:noFill/>
          <a:ln>
            <a:noFill/>
          </a:ln>
        </p:spPr>
        <p:txBody>
          <a:bodyPr spcFirstLastPara="1" anchor="b">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37"/>
          <p:cNvSpPr txBox="1">
            <a:spLocks noGrp="1"/>
          </p:cNvSpPr>
          <p:nvPr>
            <p:ph type="body" idx="4"/>
          </p:nvPr>
        </p:nvSpPr>
        <p:spPr>
          <a:xfrm>
            <a:off x="6172200" y="2505075"/>
            <a:ext cx="5183188" cy="368458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 name="Google Shape;12;p30">
            <a:extLst>
              <a:ext uri="{FF2B5EF4-FFF2-40B4-BE49-F238E27FC236}">
                <a16:creationId xmlns:a16="http://schemas.microsoft.com/office/drawing/2014/main" id="{418A65AB-FE6A-4B82-AC0D-FAAFD4C9BD2A}"/>
              </a:ext>
            </a:extLst>
          </p:cNvPr>
          <p:cNvSpPr txBox="1">
            <a:spLocks noGrp="1" noChangeArrowheads="1"/>
          </p:cNvSpPr>
          <p:nvPr>
            <p:ph type="dt" idx="11"/>
          </p:nvPr>
        </p:nvSpPr>
        <p:spPr>
          <a:ln/>
        </p:spPr>
        <p:txBody>
          <a:bodyPr/>
          <a:lstStyle>
            <a:lvl1pPr>
              <a:defRPr/>
            </a:lvl1pPr>
          </a:lstStyle>
          <a:p>
            <a:endParaRPr lang="en-US" altLang="en-US"/>
          </a:p>
        </p:txBody>
      </p:sp>
      <p:sp>
        <p:nvSpPr>
          <p:cNvPr id="8" name="Google Shape;13;p30">
            <a:extLst>
              <a:ext uri="{FF2B5EF4-FFF2-40B4-BE49-F238E27FC236}">
                <a16:creationId xmlns:a16="http://schemas.microsoft.com/office/drawing/2014/main" id="{363EE1B2-395F-45FF-AC53-2F3E9B2496A0}"/>
              </a:ext>
            </a:extLst>
          </p:cNvPr>
          <p:cNvSpPr txBox="1">
            <a:spLocks noGrp="1" noChangeArrowheads="1"/>
          </p:cNvSpPr>
          <p:nvPr>
            <p:ph type="ftr" idx="12"/>
          </p:nvPr>
        </p:nvSpPr>
        <p:spPr>
          <a:ln/>
        </p:spPr>
        <p:txBody>
          <a:bodyPr/>
          <a:lstStyle>
            <a:lvl1pPr>
              <a:defRPr/>
            </a:lvl1pPr>
          </a:lstStyle>
          <a:p>
            <a:endParaRPr lang="en-US" altLang="en-US"/>
          </a:p>
        </p:txBody>
      </p:sp>
      <p:sp>
        <p:nvSpPr>
          <p:cNvPr id="9" name="Google Shape;14;p30">
            <a:extLst>
              <a:ext uri="{FF2B5EF4-FFF2-40B4-BE49-F238E27FC236}">
                <a16:creationId xmlns:a16="http://schemas.microsoft.com/office/drawing/2014/main" id="{8BB02318-A18C-4C20-9CBB-725FE799BA6B}"/>
              </a:ext>
            </a:extLst>
          </p:cNvPr>
          <p:cNvSpPr txBox="1">
            <a:spLocks noGrp="1" noChangeArrowheads="1"/>
          </p:cNvSpPr>
          <p:nvPr>
            <p:ph type="sldNum" idx="13"/>
          </p:nvPr>
        </p:nvSpPr>
        <p:spPr>
          <a:ln/>
        </p:spPr>
        <p:txBody>
          <a:bodyPr/>
          <a:lstStyle>
            <a:lvl1pPr>
              <a:defRPr/>
            </a:lvl1pPr>
          </a:lstStyle>
          <a:p>
            <a:fld id="{75C2740F-518E-47E8-99AE-8937EC51A088}" type="slidenum">
              <a:rPr lang="en-US" altLang="en-US"/>
              <a:pPr/>
              <a:t>‹#›</a:t>
            </a:fld>
            <a:endParaRPr lang="en-US" altLang="en-US"/>
          </a:p>
        </p:txBody>
      </p:sp>
    </p:spTree>
    <p:extLst>
      <p:ext uri="{BB962C8B-B14F-4D97-AF65-F5344CB8AC3E}">
        <p14:creationId xmlns:p14="http://schemas.microsoft.com/office/powerpoint/2010/main" val="2894163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6"/>
        <p:cNvGrpSpPr/>
        <p:nvPr/>
      </p:nvGrpSpPr>
      <p:grpSpPr>
        <a:xfrm>
          <a:off x="0" y="0"/>
          <a:ext cx="0" cy="0"/>
          <a:chOff x="0" y="0"/>
          <a:chExt cx="0" cy="0"/>
        </a:xfrm>
      </p:grpSpPr>
      <p:sp>
        <p:nvSpPr>
          <p:cNvPr id="57" name="Google Shape;57;p38"/>
          <p:cNvSpPr txBox="1">
            <a:spLocks noGrp="1"/>
          </p:cNvSpPr>
          <p:nvPr>
            <p:ph type="title"/>
          </p:nvPr>
        </p:nvSpPr>
        <p:spPr>
          <a:xfrm>
            <a:off x="838200" y="365125"/>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 name="Google Shape;12;p30">
            <a:extLst>
              <a:ext uri="{FF2B5EF4-FFF2-40B4-BE49-F238E27FC236}">
                <a16:creationId xmlns:a16="http://schemas.microsoft.com/office/drawing/2014/main" id="{88BA77A8-A5E2-4BA6-84DE-DE4968382A93}"/>
              </a:ext>
            </a:extLst>
          </p:cNvPr>
          <p:cNvSpPr txBox="1">
            <a:spLocks noGrp="1" noChangeArrowheads="1"/>
          </p:cNvSpPr>
          <p:nvPr>
            <p:ph type="dt" idx="11"/>
          </p:nvPr>
        </p:nvSpPr>
        <p:spPr>
          <a:ln/>
        </p:spPr>
        <p:txBody>
          <a:bodyPr/>
          <a:lstStyle>
            <a:lvl1pPr>
              <a:defRPr/>
            </a:lvl1pPr>
          </a:lstStyle>
          <a:p>
            <a:endParaRPr lang="en-US" altLang="en-US"/>
          </a:p>
        </p:txBody>
      </p:sp>
      <p:sp>
        <p:nvSpPr>
          <p:cNvPr id="4" name="Google Shape;13;p30">
            <a:extLst>
              <a:ext uri="{FF2B5EF4-FFF2-40B4-BE49-F238E27FC236}">
                <a16:creationId xmlns:a16="http://schemas.microsoft.com/office/drawing/2014/main" id="{3E0C3086-D0EC-4C08-97B9-B6CEED1E327A}"/>
              </a:ext>
            </a:extLst>
          </p:cNvPr>
          <p:cNvSpPr txBox="1">
            <a:spLocks noGrp="1" noChangeArrowheads="1"/>
          </p:cNvSpPr>
          <p:nvPr>
            <p:ph type="ftr" idx="12"/>
          </p:nvPr>
        </p:nvSpPr>
        <p:spPr>
          <a:ln/>
        </p:spPr>
        <p:txBody>
          <a:bodyPr/>
          <a:lstStyle>
            <a:lvl1pPr>
              <a:defRPr/>
            </a:lvl1pPr>
          </a:lstStyle>
          <a:p>
            <a:endParaRPr lang="en-US" altLang="en-US"/>
          </a:p>
        </p:txBody>
      </p:sp>
      <p:sp>
        <p:nvSpPr>
          <p:cNvPr id="5" name="Google Shape;14;p30">
            <a:extLst>
              <a:ext uri="{FF2B5EF4-FFF2-40B4-BE49-F238E27FC236}">
                <a16:creationId xmlns:a16="http://schemas.microsoft.com/office/drawing/2014/main" id="{01A04C0F-FCF9-43F1-B711-4E898628D13D}"/>
              </a:ext>
            </a:extLst>
          </p:cNvPr>
          <p:cNvSpPr txBox="1">
            <a:spLocks noGrp="1" noChangeArrowheads="1"/>
          </p:cNvSpPr>
          <p:nvPr>
            <p:ph type="sldNum" idx="13"/>
          </p:nvPr>
        </p:nvSpPr>
        <p:spPr>
          <a:ln/>
        </p:spPr>
        <p:txBody>
          <a:bodyPr/>
          <a:lstStyle>
            <a:lvl1pPr>
              <a:defRPr/>
            </a:lvl1pPr>
          </a:lstStyle>
          <a:p>
            <a:fld id="{13729E32-94D3-42E1-9D24-06D9F38ABBC4}" type="slidenum">
              <a:rPr lang="en-US" altLang="en-US"/>
              <a:pPr/>
              <a:t>‹#›</a:t>
            </a:fld>
            <a:endParaRPr lang="en-US" altLang="en-US"/>
          </a:p>
        </p:txBody>
      </p:sp>
    </p:spTree>
    <p:extLst>
      <p:ext uri="{BB962C8B-B14F-4D97-AF65-F5344CB8AC3E}">
        <p14:creationId xmlns:p14="http://schemas.microsoft.com/office/powerpoint/2010/main" val="295984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reserve="1">
  <p:cSld name="Content with Caption">
    <p:spTree>
      <p:nvGrpSpPr>
        <p:cNvPr id="1" name="Shape 61"/>
        <p:cNvGrpSpPr/>
        <p:nvPr/>
      </p:nvGrpSpPr>
      <p:grpSpPr>
        <a:xfrm>
          <a:off x="0" y="0"/>
          <a:ext cx="0" cy="0"/>
          <a:chOff x="0" y="0"/>
          <a:chExt cx="0" cy="0"/>
        </a:xfrm>
      </p:grpSpPr>
      <p:sp>
        <p:nvSpPr>
          <p:cNvPr id="62" name="Google Shape;62;p39"/>
          <p:cNvSpPr txBox="1">
            <a:spLocks noGrp="1"/>
          </p:cNvSpPr>
          <p:nvPr>
            <p:ph type="title"/>
          </p:nvPr>
        </p:nvSpPr>
        <p:spPr>
          <a:xfrm>
            <a:off x="839788" y="457200"/>
            <a:ext cx="3932237" cy="1600200"/>
          </a:xfrm>
          <a:prstGeom prst="rect">
            <a:avLst/>
          </a:prstGeom>
          <a:noFill/>
          <a:ln>
            <a:noFill/>
          </a:ln>
        </p:spPr>
        <p:txBody>
          <a:bodyPr spcFirstLastPara="1" anchor="b">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9"/>
          <p:cNvSpPr txBox="1">
            <a:spLocks noGrp="1"/>
          </p:cNvSpPr>
          <p:nvPr>
            <p:ph type="body" idx="1"/>
          </p:nvPr>
        </p:nvSpPr>
        <p:spPr>
          <a:xfrm>
            <a:off x="5183188" y="987425"/>
            <a:ext cx="6172200" cy="4873625"/>
          </a:xfrm>
          <a:prstGeom prst="rect">
            <a:avLst/>
          </a:prstGeom>
          <a:noFill/>
          <a:ln>
            <a:noFill/>
          </a:ln>
        </p:spPr>
        <p:txBody>
          <a:bodyPr spcFirstLastPara="1">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39"/>
          <p:cNvSpPr txBox="1">
            <a:spLocks noGrp="1"/>
          </p:cNvSpPr>
          <p:nvPr>
            <p:ph type="body" idx="2"/>
          </p:nvPr>
        </p:nvSpPr>
        <p:spPr>
          <a:xfrm>
            <a:off x="839788" y="2057400"/>
            <a:ext cx="3932237" cy="3811588"/>
          </a:xfrm>
          <a:prstGeom prst="rect">
            <a:avLst/>
          </a:prstGeom>
          <a:noFill/>
          <a:ln>
            <a:noFill/>
          </a:ln>
        </p:spPr>
        <p:txBody>
          <a:bodyPr spcFirstLastPara="1">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 name="Google Shape;12;p30">
            <a:extLst>
              <a:ext uri="{FF2B5EF4-FFF2-40B4-BE49-F238E27FC236}">
                <a16:creationId xmlns:a16="http://schemas.microsoft.com/office/drawing/2014/main" id="{BF4269D6-B4F3-488F-93B9-E9BAF007FF7B}"/>
              </a:ext>
            </a:extLst>
          </p:cNvPr>
          <p:cNvSpPr txBox="1">
            <a:spLocks noGrp="1" noChangeArrowheads="1"/>
          </p:cNvSpPr>
          <p:nvPr>
            <p:ph type="dt" idx="11"/>
          </p:nvPr>
        </p:nvSpPr>
        <p:spPr>
          <a:ln/>
        </p:spPr>
        <p:txBody>
          <a:bodyPr/>
          <a:lstStyle>
            <a:lvl1pPr>
              <a:defRPr/>
            </a:lvl1pPr>
          </a:lstStyle>
          <a:p>
            <a:endParaRPr lang="en-US" altLang="en-US"/>
          </a:p>
        </p:txBody>
      </p:sp>
      <p:sp>
        <p:nvSpPr>
          <p:cNvPr id="6" name="Google Shape;13;p30">
            <a:extLst>
              <a:ext uri="{FF2B5EF4-FFF2-40B4-BE49-F238E27FC236}">
                <a16:creationId xmlns:a16="http://schemas.microsoft.com/office/drawing/2014/main" id="{D194DE40-5D01-460F-B7D6-9EAFBB329A13}"/>
              </a:ext>
            </a:extLst>
          </p:cNvPr>
          <p:cNvSpPr txBox="1">
            <a:spLocks noGrp="1" noChangeArrowheads="1"/>
          </p:cNvSpPr>
          <p:nvPr>
            <p:ph type="ftr" idx="12"/>
          </p:nvPr>
        </p:nvSpPr>
        <p:spPr>
          <a:ln/>
        </p:spPr>
        <p:txBody>
          <a:bodyPr/>
          <a:lstStyle>
            <a:lvl1pPr>
              <a:defRPr/>
            </a:lvl1pPr>
          </a:lstStyle>
          <a:p>
            <a:endParaRPr lang="en-US" altLang="en-US"/>
          </a:p>
        </p:txBody>
      </p:sp>
      <p:sp>
        <p:nvSpPr>
          <p:cNvPr id="7" name="Google Shape;14;p30">
            <a:extLst>
              <a:ext uri="{FF2B5EF4-FFF2-40B4-BE49-F238E27FC236}">
                <a16:creationId xmlns:a16="http://schemas.microsoft.com/office/drawing/2014/main" id="{4C296C39-635B-400A-ACED-EC667B4D8D1D}"/>
              </a:ext>
            </a:extLst>
          </p:cNvPr>
          <p:cNvSpPr txBox="1">
            <a:spLocks noGrp="1" noChangeArrowheads="1"/>
          </p:cNvSpPr>
          <p:nvPr>
            <p:ph type="sldNum" idx="13"/>
          </p:nvPr>
        </p:nvSpPr>
        <p:spPr>
          <a:ln/>
        </p:spPr>
        <p:txBody>
          <a:bodyPr/>
          <a:lstStyle>
            <a:lvl1pPr>
              <a:defRPr/>
            </a:lvl1pPr>
          </a:lstStyle>
          <a:p>
            <a:fld id="{CFAE9BC8-2C9F-452E-B74B-9CAE292D3452}" type="slidenum">
              <a:rPr lang="en-US" altLang="en-US"/>
              <a:pPr/>
              <a:t>‹#›</a:t>
            </a:fld>
            <a:endParaRPr lang="en-US" altLang="en-US"/>
          </a:p>
        </p:txBody>
      </p:sp>
    </p:spTree>
    <p:extLst>
      <p:ext uri="{BB962C8B-B14F-4D97-AF65-F5344CB8AC3E}">
        <p14:creationId xmlns:p14="http://schemas.microsoft.com/office/powerpoint/2010/main" val="884674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Google Shape;10;p30">
            <a:extLst>
              <a:ext uri="{FF2B5EF4-FFF2-40B4-BE49-F238E27FC236}">
                <a16:creationId xmlns:a16="http://schemas.microsoft.com/office/drawing/2014/main" id="{E4618EF0-342E-406E-8C60-B4C9080B1E55}"/>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1027" name="Google Shape;11;p30">
            <a:extLst>
              <a:ext uri="{FF2B5EF4-FFF2-40B4-BE49-F238E27FC236}">
                <a16:creationId xmlns:a16="http://schemas.microsoft.com/office/drawing/2014/main" id="{463246F4-5B03-4191-8D98-D22BB313FF97}"/>
              </a:ext>
            </a:extLst>
          </p:cNvPr>
          <p:cNvSpPr txBox="1">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1028" name="Google Shape;12;p30">
            <a:extLst>
              <a:ext uri="{FF2B5EF4-FFF2-40B4-BE49-F238E27FC236}">
                <a16:creationId xmlns:a16="http://schemas.microsoft.com/office/drawing/2014/main" id="{54D40718-41F9-49B6-A060-FB77EEF50C51}"/>
              </a:ext>
            </a:extLst>
          </p:cNvPr>
          <p:cNvSpPr txBox="1">
            <a:spLocks noGrp="1" noChangeArrowheads="1"/>
          </p:cNvSpPr>
          <p:nvPr>
            <p:ph type="dt" idx="10"/>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eaLnBrk="1" hangingPunct="1">
              <a:buClr>
                <a:srgbClr val="000000"/>
              </a:buClr>
              <a:buSzPts val="1400"/>
              <a:buFont typeface="Arial" panose="020B0604020202020204" pitchFamily="34" charset="0"/>
              <a:buNone/>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endParaRPr lang="en-US" altLang="en-US"/>
          </a:p>
        </p:txBody>
      </p:sp>
      <p:sp>
        <p:nvSpPr>
          <p:cNvPr id="1029" name="Google Shape;13;p30">
            <a:extLst>
              <a:ext uri="{FF2B5EF4-FFF2-40B4-BE49-F238E27FC236}">
                <a16:creationId xmlns:a16="http://schemas.microsoft.com/office/drawing/2014/main" id="{C9E27852-6FDE-43D8-8F60-2E9CC34AF97A}"/>
              </a:ext>
            </a:extLst>
          </p:cNvPr>
          <p:cNvSpPr txBox="1">
            <a:spLocks noGrp="1" noChangeArrowheads="1"/>
          </p:cNvSpPr>
          <p:nvPr>
            <p:ph type="ftr" idx="11"/>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ctr" eaLnBrk="1" hangingPunct="1">
              <a:buClr>
                <a:srgbClr val="000000"/>
              </a:buClr>
              <a:buSzPts val="1400"/>
              <a:buFont typeface="Arial" panose="020B0604020202020204" pitchFamily="34" charset="0"/>
              <a:buNone/>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endParaRPr lang="en-US" altLang="en-US"/>
          </a:p>
        </p:txBody>
      </p:sp>
      <p:sp>
        <p:nvSpPr>
          <p:cNvPr id="1030" name="Google Shape;14;p30">
            <a:extLst>
              <a:ext uri="{FF2B5EF4-FFF2-40B4-BE49-F238E27FC236}">
                <a16:creationId xmlns:a16="http://schemas.microsoft.com/office/drawing/2014/main" id="{BB89A435-FCF0-47A4-A66A-1891283A775F}"/>
              </a:ext>
            </a:extLst>
          </p:cNvPr>
          <p:cNvSpPr txBox="1">
            <a:spLocks noGrp="1" noChangeArrowheads="1"/>
          </p:cNvSpPr>
          <p:nvPr>
            <p:ph type="sldNum" idx="12"/>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Clr>
                <a:srgbClr val="000000"/>
              </a:buClr>
              <a:buFont typeface="Arial" panose="020B0604020202020204" pitchFamily="34" charset="0"/>
              <a:buNone/>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fld id="{25A480F1-793D-401A-8727-39820FFBA38A}" type="slidenum">
              <a:rPr lang="en-US" altLang="en-US"/>
              <a:pPr/>
              <a:t>‹#›</a:t>
            </a:fld>
            <a:endParaRPr lang="en-US" altLang="en-US"/>
          </a:p>
        </p:txBody>
      </p:sp>
    </p:spTree>
    <p:extLst>
      <p:ext uri="{BB962C8B-B14F-4D97-AF65-F5344CB8AC3E}">
        <p14:creationId xmlns:p14="http://schemas.microsoft.com/office/powerpoint/2010/main" val="3865890493"/>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hanhtrangso.nxbgd.vn/"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www.facebook.com/groups/331093641498708" TargetMode="External"/><Relationship Id="rId5" Type="http://schemas.openxmlformats.org/officeDocument/2006/relationships/hyperlink" Target="https://www.facebook.com/DVXBGDHN/" TargetMode="External"/><Relationship Id="rId4" Type="http://schemas.openxmlformats.org/officeDocument/2006/relationships/hyperlink" Target="https://taphuan.nxbgd.v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Google Shape;91;p1">
            <a:extLst>
              <a:ext uri="{FF2B5EF4-FFF2-40B4-BE49-F238E27FC236}">
                <a16:creationId xmlns:a16="http://schemas.microsoft.com/office/drawing/2014/main" id="{CC125DED-0ADF-43F2-BC32-9F7BFF6C539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8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Google Shape;92;p1">
            <a:extLst>
              <a:ext uri="{FF2B5EF4-FFF2-40B4-BE49-F238E27FC236}">
                <a16:creationId xmlns:a16="http://schemas.microsoft.com/office/drawing/2014/main" id="{846A1839-9A94-469D-99F5-B0AC2845153E}"/>
              </a:ext>
            </a:extLst>
          </p:cNvPr>
          <p:cNvSpPr txBox="1">
            <a:spLocks noChangeArrowheads="1"/>
          </p:cNvSpPr>
          <p:nvPr/>
        </p:nvSpPr>
        <p:spPr bwMode="auto">
          <a:xfrm>
            <a:off x="2508250" y="1038225"/>
            <a:ext cx="67659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2400">
                <a:solidFill>
                  <a:srgbClr val="D0A955"/>
                </a:solidFill>
                <a:latin typeface="Open Sans ExtraBold" panose="020B0906030804020204" pitchFamily="34" charset="0"/>
                <a:cs typeface="Open Sans ExtraBold" panose="020B0906030804020204" pitchFamily="34" charset="0"/>
                <a:sym typeface="Open Sans ExtraBold" panose="020B0906030804020204" pitchFamily="34" charset="0"/>
              </a:rPr>
              <a:t>BỘ SÁCH GIÁO KHOA</a:t>
            </a:r>
            <a:endParaRPr lang="en-US" altLang="en-US"/>
          </a:p>
          <a:p>
            <a:pPr algn="ctr" eaLnBrk="1" hangingPunct="1"/>
            <a:r>
              <a:rPr lang="en-US" altLang="en-US" sz="2400">
                <a:solidFill>
                  <a:srgbClr val="72BE43"/>
                </a:solidFill>
                <a:latin typeface="Open Sans ExtraBold" panose="020B0906030804020204" pitchFamily="34" charset="0"/>
                <a:cs typeface="Open Sans ExtraBold" panose="020B0906030804020204" pitchFamily="34" charset="0"/>
                <a:sym typeface="Open Sans ExtraBold" panose="020B0906030804020204" pitchFamily="34" charset="0"/>
              </a:rPr>
              <a:t>KẾT NỐI TRI THỨC VỚI CUỘC SỐNG</a:t>
            </a:r>
            <a:endParaRPr lang="en-US" altLang="en-US"/>
          </a:p>
        </p:txBody>
      </p:sp>
      <p:pic>
        <p:nvPicPr>
          <p:cNvPr id="5124" name="Google Shape;93;p1">
            <a:extLst>
              <a:ext uri="{FF2B5EF4-FFF2-40B4-BE49-F238E27FC236}">
                <a16:creationId xmlns:a16="http://schemas.microsoft.com/office/drawing/2014/main" id="{B3D140CF-4C6A-485A-BD62-F0E09A453DC2}"/>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5413" y="1951038"/>
            <a:ext cx="1371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Google Shape;94;p1">
            <a:extLst>
              <a:ext uri="{FF2B5EF4-FFF2-40B4-BE49-F238E27FC236}">
                <a16:creationId xmlns:a16="http://schemas.microsoft.com/office/drawing/2014/main" id="{EAFEB550-9814-4F8F-9933-81D44224A674}"/>
              </a:ext>
            </a:extLst>
          </p:cNvPr>
          <p:cNvSpPr txBox="1">
            <a:spLocks noChangeArrowheads="1"/>
          </p:cNvSpPr>
          <p:nvPr/>
        </p:nvSpPr>
        <p:spPr bwMode="auto">
          <a:xfrm>
            <a:off x="5341938" y="1982788"/>
            <a:ext cx="10985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2200">
                <a:solidFill>
                  <a:srgbClr val="FFFFFF"/>
                </a:solidFill>
                <a:latin typeface="Open Sans ExtraBold" panose="020B0906030804020204" pitchFamily="34" charset="0"/>
                <a:cs typeface="Open Sans ExtraBold" panose="020B0906030804020204" pitchFamily="34" charset="0"/>
                <a:sym typeface="Open Sans ExtraBold" panose="020B0906030804020204" pitchFamily="34" charset="0"/>
              </a:rPr>
              <a:t>LỚP 8</a:t>
            </a:r>
            <a:endParaRPr lang="en-US" altLang="en-US"/>
          </a:p>
        </p:txBody>
      </p:sp>
      <p:pic>
        <p:nvPicPr>
          <p:cNvPr id="5126" name="Google Shape;95;p1">
            <a:extLst>
              <a:ext uri="{FF2B5EF4-FFF2-40B4-BE49-F238E27FC236}">
                <a16:creationId xmlns:a16="http://schemas.microsoft.com/office/drawing/2014/main" id="{247284CF-CCD0-410C-A66D-B9C0C1851369}"/>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0975" y="941388"/>
            <a:ext cx="8882063" cy="627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Google Shape;162;p10">
            <a:extLst>
              <a:ext uri="{FF2B5EF4-FFF2-40B4-BE49-F238E27FC236}">
                <a16:creationId xmlns:a16="http://schemas.microsoft.com/office/drawing/2014/main" id="{E027F1BB-3DB9-4C6A-98BE-E698C8772D72}"/>
              </a:ext>
            </a:extLst>
          </p:cNvPr>
          <p:cNvSpPr txBox="1">
            <a:spLocks noChangeArrowheads="1"/>
          </p:cNvSpPr>
          <p:nvPr/>
        </p:nvSpPr>
        <p:spPr bwMode="auto">
          <a:xfrm>
            <a:off x="0" y="334963"/>
            <a:ext cx="10044113"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50000"/>
              </a:lnSpc>
            </a:pPr>
            <a:r>
              <a:rPr lang="en-US" altLang="en-US" sz="2800" b="1">
                <a:solidFill>
                  <a:srgbClr val="FFFFFF"/>
                </a:solidFill>
                <a:latin typeface="Calibri" panose="020F0502020204030204" pitchFamily="34" charset="0"/>
                <a:cs typeface="Calibri" panose="020F0502020204030204" pitchFamily="34" charset="0"/>
                <a:sym typeface="Calibri" panose="020F0502020204030204" pitchFamily="34" charset="0"/>
              </a:rPr>
              <a:t>II –</a:t>
            </a:r>
            <a:r>
              <a:rPr lang="en-US" altLang="en-US" sz="2800" b="1">
                <a:solidFill>
                  <a:schemeClr val="accent2"/>
                </a:solidFill>
                <a:latin typeface="Calibri" panose="020F0502020204030204" pitchFamily="34" charset="0"/>
                <a:cs typeface="Calibri" panose="020F0502020204030204" pitchFamily="34" charset="0"/>
                <a:sym typeface="Calibri" panose="020F0502020204030204" pitchFamily="34" charset="0"/>
              </a:rPr>
              <a:t>Mạch Số và Đại số </a:t>
            </a:r>
            <a:r>
              <a:rPr lang="en-US" altLang="en-US" sz="2800">
                <a:latin typeface="Calibri" panose="020F0502020204030204" pitchFamily="34" charset="0"/>
                <a:cs typeface="Calibri" panose="020F0502020204030204" pitchFamily="34" charset="0"/>
                <a:sym typeface="Calibri" panose="020F0502020204030204" pitchFamily="34" charset="0"/>
              </a:rPr>
              <a:t>(so với SGK Toán 8 hiện hành)</a:t>
            </a:r>
            <a:endParaRPr lang="en-US" altLang="en-US"/>
          </a:p>
        </p:txBody>
      </p:sp>
      <p:graphicFrame>
        <p:nvGraphicFramePr>
          <p:cNvPr id="163" name="Google Shape;163;p10">
            <a:extLst>
              <a:ext uri="{FF2B5EF4-FFF2-40B4-BE49-F238E27FC236}">
                <a16:creationId xmlns:a16="http://schemas.microsoft.com/office/drawing/2014/main" id="{861B74D2-F9E4-413C-B0BF-A3FBA5B73F8B}"/>
              </a:ext>
            </a:extLst>
          </p:cNvPr>
          <p:cNvGraphicFramePr>
            <a:graphicFrameLocks noGrp="1"/>
          </p:cNvGraphicFramePr>
          <p:nvPr/>
        </p:nvGraphicFramePr>
        <p:xfrm>
          <a:off x="498475" y="1317625"/>
          <a:ext cx="11210925" cy="5105450"/>
        </p:xfrm>
        <a:graphic>
          <a:graphicData uri="http://schemas.openxmlformats.org/drawingml/2006/table">
            <a:tbl>
              <a:tblPr/>
              <a:tblGrid>
                <a:gridCol w="5526088">
                  <a:extLst>
                    <a:ext uri="{9D8B030D-6E8A-4147-A177-3AD203B41FA5}">
                      <a16:colId xmlns:a16="http://schemas.microsoft.com/office/drawing/2014/main" val="950341793"/>
                    </a:ext>
                  </a:extLst>
                </a:gridCol>
                <a:gridCol w="5684837">
                  <a:extLst>
                    <a:ext uri="{9D8B030D-6E8A-4147-A177-3AD203B41FA5}">
                      <a16:colId xmlns:a16="http://schemas.microsoft.com/office/drawing/2014/main" val="794770427"/>
                    </a:ext>
                  </a:extLst>
                </a:gridCol>
              </a:tblGrid>
              <a:tr h="371475">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Chương trình và SGK hiện hành</a:t>
                      </a:r>
                      <a:endParaRPr kumimoji="0" lang="en-US" altLang="en-US" sz="14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38100" cap="flat" cmpd="sng" algn="ctr">
                      <a:solidFill>
                        <a:schemeClr val="bg1"/>
                      </a:solidFill>
                      <a:prstDash val="solid"/>
                      <a:round/>
                      <a:headEnd type="none" w="sm" len="sm"/>
                      <a:tailEnd type="none" w="sm" len="sm"/>
                    </a:lnB>
                    <a:lnTlToBr>
                      <a:noFill/>
                    </a:lnTlToBr>
                    <a:lnBlToTr>
                      <a:noFill/>
                    </a:lnBlToTr>
                    <a:solidFill>
                      <a:schemeClr val="accent1"/>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Chương trình và SGK </a:t>
                      </a:r>
                      <a:r>
                        <a:rPr kumimoji="0" lang="en-US" altLang="en-US" sz="2000" b="1" i="0" u="none" strike="noStrike" cap="none" normalizeH="0" baseline="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8</a:t>
                      </a:r>
                      <a:r>
                        <a:rPr kumimoji="0" lang="en-US"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KN</a:t>
                      </a: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38100" cap="flat" cmpd="sng" algn="ctr">
                      <a:solidFill>
                        <a:schemeClr val="bg1"/>
                      </a:solidFill>
                      <a:prstDash val="solid"/>
                      <a:round/>
                      <a:headEnd type="none" w="sm" len="sm"/>
                      <a:tailEnd type="none" w="sm" len="sm"/>
                    </a:lnB>
                    <a:lnTlToBr>
                      <a:noFill/>
                    </a:lnTlToBr>
                    <a:lnBlToTr>
                      <a:noFill/>
                    </a:lnBlToTr>
                    <a:solidFill>
                      <a:schemeClr val="accent1"/>
                    </a:solidFill>
                  </a:tcPr>
                </a:tc>
                <a:extLst>
                  <a:ext uri="{0D108BD9-81ED-4DB2-BD59-A6C34878D82A}">
                    <a16:rowId xmlns:a16="http://schemas.microsoft.com/office/drawing/2014/main" val="2403868977"/>
                  </a:ext>
                </a:extLst>
              </a:tr>
              <a:tr h="371475">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900" b="1" i="0" u="none" strike="noStrike" cap="none" normalizeH="0" baseline="0">
                          <a:ln>
                            <a:noFill/>
                          </a:ln>
                          <a:solidFill>
                            <a:srgbClr val="C55A11"/>
                          </a:solidFill>
                          <a:effectLst/>
                          <a:latin typeface="Arial" panose="020B0604020202020204" pitchFamily="34" charset="0"/>
                          <a:cs typeface="Calibri" panose="020F0502020204030204" pitchFamily="34" charset="0"/>
                          <a:sym typeface="Calibri" panose="020F0502020204030204" pitchFamily="34" charset="0"/>
                        </a:rPr>
                        <a:t>Ch</a:t>
                      </a:r>
                      <a:r>
                        <a:rPr kumimoji="0" lang="en-US" altLang="en-US" sz="1900" b="1" i="0" u="none" strike="noStrike" cap="none" normalizeH="0" baseline="0">
                          <a:ln>
                            <a:noFill/>
                          </a:ln>
                          <a:solidFill>
                            <a:srgbClr val="C55A11"/>
                          </a:solidFill>
                          <a:effectLst/>
                          <a:latin typeface="Arial" panose="020B0604020202020204" pitchFamily="34" charset="0"/>
                          <a:cs typeface="Arial" panose="020B0604020202020204" pitchFamily="34" charset="0"/>
                          <a:sym typeface="Arial" panose="020B0604020202020204" pitchFamily="34" charset="0"/>
                        </a:rPr>
                        <a:t>ương</a:t>
                      </a:r>
                      <a:r>
                        <a:rPr kumimoji="0" lang="en-US" altLang="en-US" sz="1900" b="1" i="0" u="none" strike="noStrike" cap="none" normalizeH="0" baseline="0">
                          <a:ln>
                            <a:noFill/>
                          </a:ln>
                          <a:solidFill>
                            <a:srgbClr val="C55A11"/>
                          </a:solidFill>
                          <a:effectLst/>
                          <a:latin typeface="Arial" panose="020B0604020202020204" pitchFamily="34" charset="0"/>
                          <a:cs typeface="Calibri" panose="020F0502020204030204" pitchFamily="34" charset="0"/>
                          <a:sym typeface="Calibri" panose="020F0502020204030204" pitchFamily="34" charset="0"/>
                        </a:rPr>
                        <a:t> I. </a:t>
                      </a:r>
                      <a:r>
                        <a:rPr kumimoji="0" lang="en-US" altLang="en-US" sz="1900" b="1" i="0" u="none" strike="noStrike" cap="none" normalizeH="0" baseline="0">
                          <a:ln>
                            <a:noFill/>
                          </a:ln>
                          <a:solidFill>
                            <a:srgbClr val="000000"/>
                          </a:solidFill>
                          <a:effectLst/>
                          <a:latin typeface="Arial" panose="020B0604020202020204" pitchFamily="34" charset="0"/>
                          <a:cs typeface="Calibri" panose="020F0502020204030204" pitchFamily="34" charset="0"/>
                          <a:sym typeface="Calibri" panose="020F0502020204030204" pitchFamily="34" charset="0"/>
                        </a:rPr>
                        <a:t>Phép nhân và phép chia các đa thức</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000000"/>
                        </a:buClr>
                        <a:buSzPts val="1900"/>
                        <a:buFont typeface="Calibri" panose="020F0502020204030204" pitchFamily="34" charset="0"/>
                        <a:buChar char="-"/>
                        <a:tabLst/>
                      </a:pPr>
                      <a:r>
                        <a:rPr kumimoji="0" lang="en-US" altLang="en-US" sz="19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Chỉ có </a:t>
                      </a:r>
                      <a:r>
                        <a:rPr kumimoji="0" lang="en-US" altLang="en-US" sz="1900" b="0" i="0" u="none" strike="noStrike" cap="none" normalizeH="0" baseline="0">
                          <a:ln>
                            <a:noFill/>
                          </a:ln>
                          <a:solidFill>
                            <a:srgbClr val="FF0000"/>
                          </a:solidFill>
                          <a:effectLst/>
                          <a:latin typeface="Arial" panose="020B0604020202020204" pitchFamily="34" charset="0"/>
                          <a:cs typeface="Calibri" panose="020F0502020204030204" pitchFamily="34" charset="0"/>
                          <a:sym typeface="Arial" panose="020B0604020202020204" pitchFamily="34" charset="0"/>
                        </a:rPr>
                        <a:t>nhân, chia đa thức</a:t>
                      </a:r>
                      <a:r>
                        <a:rPr kumimoji="0" lang="en-US" altLang="en-US" sz="19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 kể cả đối với </a:t>
                      </a:r>
                      <a:r>
                        <a:rPr kumimoji="0" lang="en-US" altLang="en-US" sz="1900" b="0" i="0" u="none" strike="noStrike" cap="none" normalizeH="0" baseline="0">
                          <a:ln>
                            <a:noFill/>
                          </a:ln>
                          <a:solidFill>
                            <a:srgbClr val="FF0000"/>
                          </a:solidFill>
                          <a:effectLst/>
                          <a:latin typeface="Arial" panose="020B0604020202020204" pitchFamily="34" charset="0"/>
                          <a:cs typeface="Calibri" panose="020F0502020204030204" pitchFamily="34" charset="0"/>
                          <a:sym typeface="Arial" panose="020B0604020202020204" pitchFamily="34" charset="0"/>
                        </a:rPr>
                        <a:t>đa thức </a:t>
                      </a:r>
                      <a:r>
                        <a:rPr kumimoji="0" lang="en-US" altLang="en-US" sz="1900" b="0" i="0" u="none" strike="noStrike" cap="none" normalizeH="0" baseline="0">
                          <a:ln>
                            <a:noFill/>
                          </a:ln>
                          <a:solidFill>
                            <a:srgbClr val="FF0000"/>
                          </a:solidFill>
                          <a:effectLst/>
                          <a:latin typeface="Arial" panose="020B0604020202020204" pitchFamily="34" charset="0"/>
                          <a:cs typeface="Arial" panose="020B0604020202020204" pitchFamily="34" charset="0"/>
                          <a:sym typeface="Arial" panose="020B0604020202020204" pitchFamily="34" charset="0"/>
                        </a:rPr>
                        <a:t>một</a:t>
                      </a:r>
                      <a:r>
                        <a:rPr kumimoji="0" lang="en-US" altLang="en-US" sz="1900" b="0" i="0" u="none" strike="noStrike" cap="none" normalizeH="0" baseline="0">
                          <a:ln>
                            <a:noFill/>
                          </a:ln>
                          <a:solidFill>
                            <a:srgbClr val="FF0000"/>
                          </a:solidFill>
                          <a:effectLst/>
                          <a:latin typeface="Arial" panose="020B0604020202020204" pitchFamily="34" charset="0"/>
                          <a:cs typeface="Calibri" panose="020F0502020204030204" pitchFamily="34" charset="0"/>
                          <a:sym typeface="Arial" panose="020B0604020202020204" pitchFamily="34" charset="0"/>
                        </a:rPr>
                        <a:t> biến</a:t>
                      </a:r>
                      <a:r>
                        <a:rPr kumimoji="0" lang="en-US" altLang="en-US" sz="19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000000"/>
                        </a:buClr>
                        <a:buSzPts val="1900"/>
                        <a:buFont typeface="Calibri" panose="020F0502020204030204" pitchFamily="34" charset="0"/>
                        <a:buChar char="-"/>
                        <a:tabLst/>
                      </a:pPr>
                      <a:r>
                        <a:rPr kumimoji="0" lang="en-US" altLang="en-US" sz="19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Có đề cập chia hết cho đa thức, thông qua các bài học về </a:t>
                      </a:r>
                      <a:r>
                        <a:rPr kumimoji="0" lang="en-US" altLang="en-US" sz="1900" b="0" i="1"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hằng đẳng thức đáng nhớ</a:t>
                      </a:r>
                      <a:r>
                        <a:rPr kumimoji="0" lang="en-US" altLang="en-US" sz="1900" b="0" i="0" u="none" strike="noStrike" cap="none" normalizeH="0" baseline="0">
                          <a:ln>
                            <a:noFill/>
                          </a:ln>
                          <a:solidFill>
                            <a:srgbClr val="00B050"/>
                          </a:solidFill>
                          <a:effectLst/>
                          <a:latin typeface="Arial" panose="020B0604020202020204" pitchFamily="34" charset="0"/>
                          <a:cs typeface="Calibri" panose="020F0502020204030204" pitchFamily="34" charset="0"/>
                          <a:sym typeface="Arial" panose="020B0604020202020204" pitchFamily="34" charset="0"/>
                        </a:rPr>
                        <a:t> </a:t>
                      </a:r>
                      <a:r>
                        <a:rPr kumimoji="0" lang="en-US" altLang="en-US" sz="19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và phân tích đa thức thành nhân tử.</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381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900" b="1" i="0" u="none" strike="noStrike" cap="none" normalizeH="0" baseline="0">
                          <a:ln>
                            <a:noFill/>
                          </a:ln>
                          <a:solidFill>
                            <a:srgbClr val="C55A11"/>
                          </a:solidFill>
                          <a:effectLst/>
                          <a:latin typeface="Arial" panose="020B0604020202020204" pitchFamily="34" charset="0"/>
                          <a:cs typeface="Calibri" panose="020F0502020204030204" pitchFamily="34" charset="0"/>
                          <a:sym typeface="Calibri" panose="020F0502020204030204" pitchFamily="34" charset="0"/>
                        </a:rPr>
                        <a:t>Ch</a:t>
                      </a:r>
                      <a:r>
                        <a:rPr kumimoji="0" lang="en-US" altLang="en-US" sz="1900" b="1" i="0" u="none" strike="noStrike" cap="none" normalizeH="0" baseline="0">
                          <a:ln>
                            <a:noFill/>
                          </a:ln>
                          <a:solidFill>
                            <a:srgbClr val="C55A11"/>
                          </a:solidFill>
                          <a:effectLst/>
                          <a:latin typeface="Arial" panose="020B0604020202020204" pitchFamily="34" charset="0"/>
                          <a:cs typeface="Arial" panose="020B0604020202020204" pitchFamily="34" charset="0"/>
                          <a:sym typeface="Arial" panose="020B0604020202020204" pitchFamily="34" charset="0"/>
                        </a:rPr>
                        <a:t>ương</a:t>
                      </a:r>
                      <a:r>
                        <a:rPr kumimoji="0" lang="en-US" altLang="en-US" sz="1900" b="1" i="0" u="none" strike="noStrike" cap="none" normalizeH="0" baseline="0">
                          <a:ln>
                            <a:noFill/>
                          </a:ln>
                          <a:solidFill>
                            <a:srgbClr val="C55A11"/>
                          </a:solidFill>
                          <a:effectLst/>
                          <a:latin typeface="Arial" panose="020B0604020202020204" pitchFamily="34" charset="0"/>
                          <a:cs typeface="Calibri" panose="020F0502020204030204" pitchFamily="34" charset="0"/>
                          <a:sym typeface="Calibri" panose="020F0502020204030204" pitchFamily="34" charset="0"/>
                        </a:rPr>
                        <a:t> I. </a:t>
                      </a:r>
                      <a:r>
                        <a:rPr kumimoji="0" lang="en-US" altLang="en-US" sz="1900" b="1" i="0" u="none" strike="noStrike" cap="none" normalizeH="0" baseline="0">
                          <a:ln>
                            <a:noFill/>
                          </a:ln>
                          <a:solidFill>
                            <a:srgbClr val="000000"/>
                          </a:solidFill>
                          <a:effectLst/>
                          <a:latin typeface="Arial" panose="020B0604020202020204" pitchFamily="34" charset="0"/>
                          <a:cs typeface="Calibri" panose="020F0502020204030204" pitchFamily="34" charset="0"/>
                          <a:sym typeface="Calibri" panose="020F0502020204030204" pitchFamily="34" charset="0"/>
                        </a:rPr>
                        <a:t>Đa thức </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000000"/>
                        </a:buClr>
                        <a:buSzPts val="1900"/>
                        <a:buFont typeface="Calibri" panose="020F0502020204030204" pitchFamily="34" charset="0"/>
                        <a:buChar char="-"/>
                        <a:tabLst/>
                      </a:pPr>
                      <a:r>
                        <a:rPr kumimoji="0" lang="en-US" altLang="en-US" sz="19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K</a:t>
                      </a:r>
                      <a:r>
                        <a:rPr kumimoji="0" lang="en-US" altLang="en-US" sz="19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hái niệm</a:t>
                      </a:r>
                      <a:r>
                        <a:rPr kumimoji="0" lang="en-US" altLang="en-US" sz="19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 và </a:t>
                      </a:r>
                      <a:r>
                        <a:rPr kumimoji="0" lang="en-US" altLang="en-US" sz="1900" b="0" i="0" u="none" strike="noStrike" cap="none" normalizeH="0" baseline="0">
                          <a:ln>
                            <a:noFill/>
                          </a:ln>
                          <a:solidFill>
                            <a:srgbClr val="FF0000"/>
                          </a:solidFill>
                          <a:effectLst/>
                          <a:latin typeface="Arial" panose="020B0604020202020204" pitchFamily="34" charset="0"/>
                          <a:cs typeface="Calibri" panose="020F0502020204030204" pitchFamily="34" charset="0"/>
                          <a:sym typeface="Arial" panose="020B0604020202020204" pitchFamily="34" charset="0"/>
                        </a:rPr>
                        <a:t>4 phép tính trên đa thức (nh</a:t>
                      </a:r>
                      <a:r>
                        <a:rPr kumimoji="0" lang="en-US" altLang="en-US" sz="1900" b="0" i="0" u="none" strike="noStrike" cap="none" normalizeH="0" baseline="0">
                          <a:ln>
                            <a:noFill/>
                          </a:ln>
                          <a:solidFill>
                            <a:srgbClr val="FF0000"/>
                          </a:solidFill>
                          <a:effectLst/>
                          <a:latin typeface="Arial" panose="020B0604020202020204" pitchFamily="34" charset="0"/>
                          <a:cs typeface="Arial" panose="020B0604020202020204" pitchFamily="34" charset="0"/>
                          <a:sym typeface="Arial" panose="020B0604020202020204" pitchFamily="34" charset="0"/>
                        </a:rPr>
                        <a:t>i</a:t>
                      </a:r>
                      <a:r>
                        <a:rPr kumimoji="0" lang="en-US" altLang="en-US" sz="1900" b="0" i="0" u="none" strike="noStrike" cap="none" normalizeH="0" baseline="0">
                          <a:ln>
                            <a:noFill/>
                          </a:ln>
                          <a:solidFill>
                            <a:srgbClr val="FF0000"/>
                          </a:solidFill>
                          <a:effectLst/>
                          <a:latin typeface="Arial" panose="020B0604020202020204" pitchFamily="34" charset="0"/>
                          <a:cs typeface="Calibri" panose="020F0502020204030204" pitchFamily="34" charset="0"/>
                          <a:sym typeface="Arial" panose="020B0604020202020204" pitchFamily="34" charset="0"/>
                        </a:rPr>
                        <a:t>ều biến)</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000000"/>
                        </a:buClr>
                        <a:buSzPts val="1900"/>
                        <a:buFont typeface="Calibri" panose="020F0502020204030204" pitchFamily="34" charset="0"/>
                        <a:buChar char="-"/>
                        <a:tabLst/>
                      </a:pPr>
                      <a:r>
                        <a:rPr kumimoji="0" lang="en-US" altLang="en-US" sz="19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Chỉ xét phép chia hết cho một đơn thức</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900" b="1" i="0" u="none" strike="noStrike" cap="none" normalizeH="0" baseline="0">
                          <a:ln>
                            <a:noFill/>
                          </a:ln>
                          <a:solidFill>
                            <a:srgbClr val="C55A11"/>
                          </a:solidFill>
                          <a:effectLst/>
                          <a:latin typeface="Arial" panose="020B0604020202020204" pitchFamily="34" charset="0"/>
                          <a:cs typeface="Calibri" panose="020F0502020204030204" pitchFamily="34" charset="0"/>
                          <a:sym typeface="Arial" panose="020B0604020202020204" pitchFamily="34" charset="0"/>
                        </a:rPr>
                        <a:t>Ch</a:t>
                      </a:r>
                      <a:r>
                        <a:rPr kumimoji="0" lang="en-US" altLang="en-US" sz="1900" b="1" i="0" u="none" strike="noStrike" cap="none" normalizeH="0" baseline="0">
                          <a:ln>
                            <a:noFill/>
                          </a:ln>
                          <a:solidFill>
                            <a:srgbClr val="C55A11"/>
                          </a:solidFill>
                          <a:effectLst/>
                          <a:latin typeface="Arial" panose="020B0604020202020204" pitchFamily="34" charset="0"/>
                          <a:cs typeface="Arial" panose="020B0604020202020204" pitchFamily="34" charset="0"/>
                          <a:sym typeface="Arial" panose="020B0604020202020204" pitchFamily="34" charset="0"/>
                        </a:rPr>
                        <a:t>ương</a:t>
                      </a:r>
                      <a:r>
                        <a:rPr kumimoji="0" lang="en-US" altLang="en-US" sz="1900" b="1" i="0" u="none" strike="noStrike" cap="none" normalizeH="0" baseline="0">
                          <a:ln>
                            <a:noFill/>
                          </a:ln>
                          <a:solidFill>
                            <a:srgbClr val="C55A11"/>
                          </a:solidFill>
                          <a:effectLst/>
                          <a:latin typeface="Arial" panose="020B0604020202020204" pitchFamily="34" charset="0"/>
                          <a:cs typeface="Calibri" panose="020F0502020204030204" pitchFamily="34" charset="0"/>
                          <a:sym typeface="Arial" panose="020B0604020202020204" pitchFamily="34" charset="0"/>
                        </a:rPr>
                        <a:t> II</a:t>
                      </a:r>
                      <a:r>
                        <a:rPr kumimoji="0" lang="en-US" altLang="en-US" sz="1900" b="1" i="0" u="none" strike="noStrike" cap="none" normalizeH="0" baseline="0">
                          <a:ln>
                            <a:noFill/>
                          </a:ln>
                          <a:solidFill>
                            <a:srgbClr val="C55A11"/>
                          </a:solidFill>
                          <a:effectLst/>
                          <a:latin typeface="Arial" panose="020B0604020202020204" pitchFamily="34" charset="0"/>
                          <a:cs typeface="Calibri" panose="020F0502020204030204" pitchFamily="34" charset="0"/>
                          <a:sym typeface="Calibri" panose="020F0502020204030204" pitchFamily="34" charset="0"/>
                        </a:rPr>
                        <a:t>. </a:t>
                      </a:r>
                      <a:r>
                        <a:rPr kumimoji="0" lang="en-US" altLang="en-US" sz="1900" b="1"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Hằng đẳng thức đáng nhớ và ứng dụng</a:t>
                      </a:r>
                    </a:p>
                    <a:p>
                      <a:pPr marL="0" marR="0" lvl="0" indent="0" algn="just" defTabSz="914400" rtl="0" eaLnBrk="1" fontAlgn="base" latinLnBrk="0" hangingPunct="1">
                        <a:lnSpc>
                          <a:spcPct val="100000"/>
                        </a:lnSpc>
                        <a:spcBef>
                          <a:spcPct val="0"/>
                        </a:spcBef>
                        <a:spcAft>
                          <a:spcPct val="0"/>
                        </a:spcAft>
                        <a:buClr>
                          <a:srgbClr val="000000"/>
                        </a:buClr>
                        <a:buSzPts val="1900"/>
                        <a:buFont typeface="Calibri" panose="020F0502020204030204" pitchFamily="34" charset="0"/>
                        <a:buChar char="-"/>
                        <a:tabLst/>
                      </a:pPr>
                      <a:r>
                        <a:rPr kumimoji="0" lang="en-US" altLang="en-US" sz="19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Nội dung hầu như không thay đổi.</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000000"/>
                        </a:buClr>
                        <a:buSzPts val="1900"/>
                        <a:buFont typeface="Calibri" panose="020F0502020204030204" pitchFamily="34" charset="0"/>
                        <a:buChar char="-"/>
                        <a:tabLst/>
                      </a:pPr>
                      <a:r>
                        <a:rPr kumimoji="0" lang="en-US" altLang="en-US" sz="19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Chủ yếu phục vụ cho phân thức đại số.</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381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extLst>
                  <a:ext uri="{0D108BD9-81ED-4DB2-BD59-A6C34878D82A}">
                    <a16:rowId xmlns:a16="http://schemas.microsoft.com/office/drawing/2014/main" val="2050067720"/>
                  </a:ext>
                </a:extLst>
              </a:tr>
              <a:tr h="371475">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900" b="1" i="0" u="none" strike="noStrike" cap="none" normalizeH="0" baseline="0">
                          <a:ln>
                            <a:noFill/>
                          </a:ln>
                          <a:solidFill>
                            <a:srgbClr val="C55A11"/>
                          </a:solidFill>
                          <a:effectLst/>
                          <a:latin typeface="Arial" panose="020B0604020202020204" pitchFamily="34" charset="0"/>
                          <a:cs typeface="Calibri" panose="020F0502020204030204" pitchFamily="34" charset="0"/>
                          <a:sym typeface="Arial" panose="020B0604020202020204" pitchFamily="34" charset="0"/>
                        </a:rPr>
                        <a:t>Ch</a:t>
                      </a:r>
                      <a:r>
                        <a:rPr kumimoji="0" lang="en-US" altLang="en-US" sz="1900" b="1" i="0" u="none" strike="noStrike" cap="none" normalizeH="0" baseline="0">
                          <a:ln>
                            <a:noFill/>
                          </a:ln>
                          <a:solidFill>
                            <a:srgbClr val="C55A11"/>
                          </a:solidFill>
                          <a:effectLst/>
                          <a:latin typeface="Arial" panose="020B0604020202020204" pitchFamily="34" charset="0"/>
                          <a:cs typeface="Arial" panose="020B0604020202020204" pitchFamily="34" charset="0"/>
                          <a:sym typeface="Arial" panose="020B0604020202020204" pitchFamily="34" charset="0"/>
                        </a:rPr>
                        <a:t>ương</a:t>
                      </a:r>
                      <a:r>
                        <a:rPr kumimoji="0" lang="en-US" altLang="en-US" sz="1900" b="1" i="0" u="none" strike="noStrike" cap="none" normalizeH="0" baseline="0">
                          <a:ln>
                            <a:noFill/>
                          </a:ln>
                          <a:solidFill>
                            <a:srgbClr val="C55A11"/>
                          </a:solidFill>
                          <a:effectLst/>
                          <a:latin typeface="Arial" panose="020B0604020202020204" pitchFamily="34" charset="0"/>
                          <a:cs typeface="Calibri" panose="020F0502020204030204" pitchFamily="34" charset="0"/>
                          <a:sym typeface="Arial" panose="020B0604020202020204" pitchFamily="34" charset="0"/>
                        </a:rPr>
                        <a:t> II</a:t>
                      </a:r>
                      <a:r>
                        <a:rPr kumimoji="0" lang="en-US" altLang="en-US" sz="1900" b="1" i="0" u="none" strike="noStrike" cap="none" normalizeH="0" baseline="0">
                          <a:ln>
                            <a:noFill/>
                          </a:ln>
                          <a:solidFill>
                            <a:srgbClr val="C55A11"/>
                          </a:solidFill>
                          <a:effectLst/>
                          <a:latin typeface="Arial" panose="020B0604020202020204" pitchFamily="34" charset="0"/>
                          <a:cs typeface="Calibri" panose="020F0502020204030204" pitchFamily="34" charset="0"/>
                          <a:sym typeface="Calibri" panose="020F0502020204030204" pitchFamily="34" charset="0"/>
                        </a:rPr>
                        <a:t>. </a:t>
                      </a:r>
                      <a:r>
                        <a:rPr kumimoji="0" lang="en-US" altLang="en-US" sz="1900" b="1"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Phân thức đại số</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en-US" altLang="en-US" sz="1900" b="0" i="0" u="none" strike="noStrike" cap="none" normalizeH="0" baseline="0">
                        <a:ln>
                          <a:noFill/>
                        </a:ln>
                        <a:solidFill>
                          <a:srgbClr val="0070C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E8EBF5"/>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900" b="1" i="0" u="none" strike="noStrike" cap="none" normalizeH="0" baseline="0">
                          <a:ln>
                            <a:noFill/>
                          </a:ln>
                          <a:solidFill>
                            <a:srgbClr val="C55A11"/>
                          </a:solidFill>
                          <a:effectLst/>
                          <a:latin typeface="Arial" panose="020B0604020202020204" pitchFamily="34" charset="0"/>
                          <a:cs typeface="Calibri" panose="020F0502020204030204" pitchFamily="34" charset="0"/>
                          <a:sym typeface="Arial" panose="020B0604020202020204" pitchFamily="34" charset="0"/>
                        </a:rPr>
                        <a:t>Ch</a:t>
                      </a:r>
                      <a:r>
                        <a:rPr kumimoji="0" lang="en-US" altLang="en-US" sz="1900" b="1" i="0" u="none" strike="noStrike" cap="none" normalizeH="0" baseline="0">
                          <a:ln>
                            <a:noFill/>
                          </a:ln>
                          <a:solidFill>
                            <a:srgbClr val="C55A11"/>
                          </a:solidFill>
                          <a:effectLst/>
                          <a:latin typeface="Arial" panose="020B0604020202020204" pitchFamily="34" charset="0"/>
                          <a:cs typeface="Arial" panose="020B0604020202020204" pitchFamily="34" charset="0"/>
                          <a:sym typeface="Arial" panose="020B0604020202020204" pitchFamily="34" charset="0"/>
                        </a:rPr>
                        <a:t>ương</a:t>
                      </a:r>
                      <a:r>
                        <a:rPr kumimoji="0" lang="en-US" altLang="en-US" sz="1900" b="1" i="0" u="none" strike="noStrike" cap="none" normalizeH="0" baseline="0">
                          <a:ln>
                            <a:noFill/>
                          </a:ln>
                          <a:solidFill>
                            <a:srgbClr val="C55A11"/>
                          </a:solidFill>
                          <a:effectLst/>
                          <a:latin typeface="Arial" panose="020B0604020202020204" pitchFamily="34" charset="0"/>
                          <a:cs typeface="Calibri" panose="020F0502020204030204" pitchFamily="34" charset="0"/>
                          <a:sym typeface="Arial" panose="020B0604020202020204" pitchFamily="34" charset="0"/>
                        </a:rPr>
                        <a:t> VI</a:t>
                      </a:r>
                      <a:r>
                        <a:rPr kumimoji="0" lang="en-US" altLang="en-US" sz="1900" b="1" i="0" u="none" strike="noStrike" cap="none" normalizeH="0" baseline="0">
                          <a:ln>
                            <a:noFill/>
                          </a:ln>
                          <a:solidFill>
                            <a:srgbClr val="C55A11"/>
                          </a:solidFill>
                          <a:effectLst/>
                          <a:latin typeface="Arial" panose="020B0604020202020204" pitchFamily="34" charset="0"/>
                          <a:cs typeface="Calibri" panose="020F0502020204030204" pitchFamily="34" charset="0"/>
                          <a:sym typeface="Calibri" panose="020F0502020204030204" pitchFamily="34" charset="0"/>
                        </a:rPr>
                        <a:t>. </a:t>
                      </a:r>
                      <a:r>
                        <a:rPr kumimoji="0" lang="en-US" altLang="en-US" sz="1900" b="1"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Phân thức đại số</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9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 Không đề cập biến đổi các </a:t>
                      </a:r>
                      <a:r>
                        <a:rPr kumimoji="0" lang="en-US" altLang="en-US" sz="1900" b="0" i="0" u="none" strike="noStrike" cap="none" normalizeH="0" baseline="0">
                          <a:ln>
                            <a:noFill/>
                          </a:ln>
                          <a:solidFill>
                            <a:srgbClr val="FF0000"/>
                          </a:solidFill>
                          <a:effectLst/>
                          <a:latin typeface="Arial" panose="020B0604020202020204" pitchFamily="34" charset="0"/>
                          <a:cs typeface="Calibri" panose="020F0502020204030204" pitchFamily="34" charset="0"/>
                          <a:sym typeface="Arial" panose="020B0604020202020204" pitchFamily="34" charset="0"/>
                        </a:rPr>
                        <a:t>biểu thức hữu tỉ</a:t>
                      </a:r>
                      <a:r>
                        <a:rPr kumimoji="0" lang="en-US" altLang="en-US" sz="19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 </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E8EBF5"/>
                    </a:solidFill>
                  </a:tcPr>
                </a:tc>
                <a:extLst>
                  <a:ext uri="{0D108BD9-81ED-4DB2-BD59-A6C34878D82A}">
                    <a16:rowId xmlns:a16="http://schemas.microsoft.com/office/drawing/2014/main" val="2269366862"/>
                  </a:ext>
                </a:extLst>
              </a:tr>
              <a:tr h="371475">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900" b="1" i="0" u="none" strike="noStrike" cap="none" normalizeH="0" baseline="0">
                          <a:ln>
                            <a:noFill/>
                          </a:ln>
                          <a:solidFill>
                            <a:srgbClr val="C55A11"/>
                          </a:solidFill>
                          <a:effectLst/>
                          <a:latin typeface="Arial" panose="020B0604020202020204" pitchFamily="34" charset="0"/>
                          <a:cs typeface="Calibri" panose="020F0502020204030204" pitchFamily="34" charset="0"/>
                          <a:sym typeface="Arial" panose="020B0604020202020204" pitchFamily="34" charset="0"/>
                        </a:rPr>
                        <a:t>Ch</a:t>
                      </a:r>
                      <a:r>
                        <a:rPr kumimoji="0" lang="en-US" altLang="en-US" sz="1900" b="1" i="0" u="none" strike="noStrike" cap="none" normalizeH="0" baseline="0">
                          <a:ln>
                            <a:noFill/>
                          </a:ln>
                          <a:solidFill>
                            <a:srgbClr val="C55A11"/>
                          </a:solidFill>
                          <a:effectLst/>
                          <a:latin typeface="Arial" panose="020B0604020202020204" pitchFamily="34" charset="0"/>
                          <a:cs typeface="Arial" panose="020B0604020202020204" pitchFamily="34" charset="0"/>
                          <a:sym typeface="Arial" panose="020B0604020202020204" pitchFamily="34" charset="0"/>
                        </a:rPr>
                        <a:t>ương</a:t>
                      </a:r>
                      <a:r>
                        <a:rPr kumimoji="0" lang="en-US" altLang="en-US" sz="1900" b="1" i="0" u="none" strike="noStrike" cap="none" normalizeH="0" baseline="0">
                          <a:ln>
                            <a:noFill/>
                          </a:ln>
                          <a:solidFill>
                            <a:srgbClr val="C55A11"/>
                          </a:solidFill>
                          <a:effectLst/>
                          <a:latin typeface="Arial" panose="020B0604020202020204" pitchFamily="34" charset="0"/>
                          <a:cs typeface="Calibri" panose="020F0502020204030204" pitchFamily="34" charset="0"/>
                          <a:sym typeface="Arial" panose="020B0604020202020204" pitchFamily="34" charset="0"/>
                        </a:rPr>
                        <a:t> III</a:t>
                      </a:r>
                      <a:r>
                        <a:rPr kumimoji="0" lang="en-US" altLang="en-US" sz="1900" b="1" i="0" u="none" strike="noStrike" cap="none" normalizeH="0" baseline="0">
                          <a:ln>
                            <a:noFill/>
                          </a:ln>
                          <a:solidFill>
                            <a:srgbClr val="C55A11"/>
                          </a:solidFill>
                          <a:effectLst/>
                          <a:latin typeface="Arial" panose="020B0604020202020204" pitchFamily="34" charset="0"/>
                          <a:cs typeface="Calibri" panose="020F0502020204030204" pitchFamily="34" charset="0"/>
                          <a:sym typeface="Calibri" panose="020F0502020204030204" pitchFamily="34" charset="0"/>
                        </a:rPr>
                        <a:t>. </a:t>
                      </a:r>
                      <a:r>
                        <a:rPr kumimoji="0" lang="en-US" altLang="en-US" sz="1900" b="1"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Phương trình bậc nhất một ẩn</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9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 Hàm số bậc nhất đã học ở lớp 7</a:t>
                      </a:r>
                      <a:r>
                        <a:rPr kumimoji="0" lang="en-US" altLang="en-US" sz="1900" b="0" i="0" u="none" strike="noStrike" cap="none" normalizeH="0" baseline="0">
                          <a:ln>
                            <a:noFill/>
                          </a:ln>
                          <a:solidFill>
                            <a:srgbClr val="0070C0"/>
                          </a:solidFill>
                          <a:effectLst/>
                          <a:latin typeface="Arial" panose="020B0604020202020204" pitchFamily="34" charset="0"/>
                          <a:cs typeface="Calibri" panose="020F0502020204030204" pitchFamily="34" charset="0"/>
                          <a:sym typeface="Arial" panose="020B0604020202020204" pitchFamily="34" charset="0"/>
                        </a:rPr>
                        <a:t>.</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900" b="1" i="0" u="none" strike="noStrike" cap="none" normalizeH="0" baseline="0">
                          <a:ln>
                            <a:noFill/>
                          </a:ln>
                          <a:solidFill>
                            <a:srgbClr val="C55A11"/>
                          </a:solidFill>
                          <a:effectLst/>
                          <a:latin typeface="Arial" panose="020B0604020202020204" pitchFamily="34" charset="0"/>
                          <a:cs typeface="Calibri" panose="020F0502020204030204" pitchFamily="34" charset="0"/>
                          <a:sym typeface="Arial" panose="020B0604020202020204" pitchFamily="34" charset="0"/>
                        </a:rPr>
                        <a:t>Ch</a:t>
                      </a:r>
                      <a:r>
                        <a:rPr kumimoji="0" lang="en-US" altLang="en-US" sz="1900" b="1" i="0" u="none" strike="noStrike" cap="none" normalizeH="0" baseline="0">
                          <a:ln>
                            <a:noFill/>
                          </a:ln>
                          <a:solidFill>
                            <a:srgbClr val="C55A11"/>
                          </a:solidFill>
                          <a:effectLst/>
                          <a:latin typeface="Arial" panose="020B0604020202020204" pitchFamily="34" charset="0"/>
                          <a:cs typeface="Arial" panose="020B0604020202020204" pitchFamily="34" charset="0"/>
                          <a:sym typeface="Arial" panose="020B0604020202020204" pitchFamily="34" charset="0"/>
                        </a:rPr>
                        <a:t>ương</a:t>
                      </a:r>
                      <a:r>
                        <a:rPr kumimoji="0" lang="en-US" altLang="en-US" sz="1900" b="1" i="0" u="none" strike="noStrike" cap="none" normalizeH="0" baseline="0">
                          <a:ln>
                            <a:noFill/>
                          </a:ln>
                          <a:solidFill>
                            <a:srgbClr val="C55A11"/>
                          </a:solidFill>
                          <a:effectLst/>
                          <a:latin typeface="Arial" panose="020B0604020202020204" pitchFamily="34" charset="0"/>
                          <a:cs typeface="Calibri" panose="020F0502020204030204" pitchFamily="34" charset="0"/>
                          <a:sym typeface="Arial" panose="020B0604020202020204" pitchFamily="34" charset="0"/>
                        </a:rPr>
                        <a:t> VII</a:t>
                      </a:r>
                      <a:r>
                        <a:rPr kumimoji="0" lang="en-US" altLang="en-US" sz="1900" b="1" i="0" u="none" strike="noStrike" cap="none" normalizeH="0" baseline="0">
                          <a:ln>
                            <a:noFill/>
                          </a:ln>
                          <a:solidFill>
                            <a:srgbClr val="C55A11"/>
                          </a:solidFill>
                          <a:effectLst/>
                          <a:latin typeface="Arial" panose="020B0604020202020204" pitchFamily="34" charset="0"/>
                          <a:cs typeface="Calibri" panose="020F0502020204030204" pitchFamily="34" charset="0"/>
                          <a:sym typeface="Calibri" panose="020F0502020204030204" pitchFamily="34" charset="0"/>
                        </a:rPr>
                        <a:t>. </a:t>
                      </a:r>
                      <a:r>
                        <a:rPr kumimoji="0" lang="en-US" altLang="en-US" sz="1900" b="1"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Ph</a:t>
                      </a:r>
                      <a:r>
                        <a:rPr kumimoji="0" lang="en-US" altLang="en-US" sz="1900" b="1"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ương</a:t>
                      </a:r>
                      <a:r>
                        <a:rPr kumimoji="0" lang="en-US" altLang="en-US" sz="1900" b="1"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 trình bậc nhất và hàm số bậc nhất</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9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 Chưa đề cập k</a:t>
                      </a:r>
                      <a:r>
                        <a:rPr kumimoji="0" lang="en-US" altLang="en-US" sz="19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hái niệm</a:t>
                      </a:r>
                      <a:r>
                        <a:rPr kumimoji="0" lang="en-US" altLang="en-US" sz="19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 và kí hiệu </a:t>
                      </a:r>
                      <a:r>
                        <a:rPr kumimoji="0" lang="en-US" altLang="en-US" sz="1900" b="0" i="0" u="none" strike="noStrike" cap="none" normalizeH="0" baseline="0">
                          <a:ln>
                            <a:noFill/>
                          </a:ln>
                          <a:solidFill>
                            <a:srgbClr val="FF0000"/>
                          </a:solidFill>
                          <a:effectLst/>
                          <a:latin typeface="Arial" panose="020B0604020202020204" pitchFamily="34" charset="0"/>
                          <a:cs typeface="Arial" panose="020B0604020202020204" pitchFamily="34" charset="0"/>
                          <a:sym typeface="Arial" panose="020B0604020202020204" pitchFamily="34" charset="0"/>
                        </a:rPr>
                        <a:t>phương trình </a:t>
                      </a:r>
                      <a:r>
                        <a:rPr kumimoji="0" lang="en-US" altLang="en-US" sz="1900" b="0" i="0" u="none" strike="noStrike" cap="none" normalizeH="0" baseline="0">
                          <a:ln>
                            <a:noFill/>
                          </a:ln>
                          <a:solidFill>
                            <a:srgbClr val="FF0000"/>
                          </a:solidFill>
                          <a:effectLst/>
                          <a:latin typeface="Arial" panose="020B0604020202020204" pitchFamily="34" charset="0"/>
                          <a:cs typeface="Calibri" panose="020F0502020204030204" pitchFamily="34" charset="0"/>
                          <a:sym typeface="Arial" panose="020B0604020202020204" pitchFamily="34" charset="0"/>
                        </a:rPr>
                        <a:t>tương đương</a:t>
                      </a:r>
                      <a:r>
                        <a:rPr kumimoji="0" lang="en-US" altLang="en-US" sz="19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9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 Chưa đề cập phương trình </a:t>
                      </a:r>
                      <a:r>
                        <a:rPr kumimoji="0" lang="en-US" altLang="en-US" sz="1900" b="0" i="0" u="none" strike="noStrike" cap="none" normalizeH="0" baseline="0">
                          <a:ln>
                            <a:noFill/>
                          </a:ln>
                          <a:solidFill>
                            <a:srgbClr val="FF0000"/>
                          </a:solidFill>
                          <a:effectLst/>
                          <a:latin typeface="Arial" panose="020B0604020202020204" pitchFamily="34" charset="0"/>
                          <a:cs typeface="Calibri" panose="020F0502020204030204" pitchFamily="34" charset="0"/>
                          <a:sym typeface="Arial" panose="020B0604020202020204" pitchFamily="34" charset="0"/>
                        </a:rPr>
                        <a:t>chứa</a:t>
                      </a:r>
                      <a:r>
                        <a:rPr kumimoji="0" lang="en-US" altLang="en-US" sz="19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 </a:t>
                      </a:r>
                      <a:r>
                        <a:rPr kumimoji="0" lang="en-US" altLang="en-US" sz="1900" b="0" i="0" u="none" strike="noStrike" cap="none" normalizeH="0" baseline="0">
                          <a:ln>
                            <a:noFill/>
                          </a:ln>
                          <a:solidFill>
                            <a:srgbClr val="FF0000"/>
                          </a:solidFill>
                          <a:effectLst/>
                          <a:latin typeface="Arial" panose="020B0604020202020204" pitchFamily="34" charset="0"/>
                          <a:cs typeface="Calibri" panose="020F0502020204030204" pitchFamily="34" charset="0"/>
                          <a:sym typeface="Arial" panose="020B0604020202020204" pitchFamily="34" charset="0"/>
                        </a:rPr>
                        <a:t>ẩn ở mẫu</a:t>
                      </a:r>
                      <a:r>
                        <a:rPr kumimoji="0" lang="en-US" altLang="en-US" sz="19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extLst>
                  <a:ext uri="{0D108BD9-81ED-4DB2-BD59-A6C34878D82A}">
                    <a16:rowId xmlns:a16="http://schemas.microsoft.com/office/drawing/2014/main" val="2845677340"/>
                  </a:ext>
                </a:extLst>
              </a:tr>
              <a:tr h="371475">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900" b="1" i="0" u="none" strike="noStrike" cap="none" normalizeH="0" baseline="0">
                          <a:ln>
                            <a:noFill/>
                          </a:ln>
                          <a:solidFill>
                            <a:srgbClr val="C55A11"/>
                          </a:solidFill>
                          <a:effectLst/>
                          <a:latin typeface="Arial" panose="020B0604020202020204" pitchFamily="34" charset="0"/>
                          <a:cs typeface="Calibri" panose="020F0502020204030204" pitchFamily="34" charset="0"/>
                          <a:sym typeface="Arial" panose="020B0604020202020204" pitchFamily="34" charset="0"/>
                        </a:rPr>
                        <a:t>Ch</a:t>
                      </a:r>
                      <a:r>
                        <a:rPr kumimoji="0" lang="en-US" altLang="en-US" sz="1900" b="1" i="0" u="none" strike="noStrike" cap="none" normalizeH="0" baseline="0">
                          <a:ln>
                            <a:noFill/>
                          </a:ln>
                          <a:solidFill>
                            <a:srgbClr val="C55A11"/>
                          </a:solidFill>
                          <a:effectLst/>
                          <a:latin typeface="Arial" panose="020B0604020202020204" pitchFamily="34" charset="0"/>
                          <a:cs typeface="Arial" panose="020B0604020202020204" pitchFamily="34" charset="0"/>
                          <a:sym typeface="Arial" panose="020B0604020202020204" pitchFamily="34" charset="0"/>
                        </a:rPr>
                        <a:t>ương</a:t>
                      </a:r>
                      <a:r>
                        <a:rPr kumimoji="0" lang="en-US" altLang="en-US" sz="1900" b="1" i="0" u="none" strike="noStrike" cap="none" normalizeH="0" baseline="0">
                          <a:ln>
                            <a:noFill/>
                          </a:ln>
                          <a:solidFill>
                            <a:srgbClr val="C55A11"/>
                          </a:solidFill>
                          <a:effectLst/>
                          <a:latin typeface="Arial" panose="020B0604020202020204" pitchFamily="34" charset="0"/>
                          <a:cs typeface="Calibri" panose="020F0502020204030204" pitchFamily="34" charset="0"/>
                          <a:sym typeface="Arial" panose="020B0604020202020204" pitchFamily="34" charset="0"/>
                        </a:rPr>
                        <a:t> IV</a:t>
                      </a:r>
                      <a:r>
                        <a:rPr kumimoji="0" lang="en-US" altLang="en-US" sz="1900" b="1" i="0" u="none" strike="noStrike" cap="none" normalizeH="0" baseline="0">
                          <a:ln>
                            <a:noFill/>
                          </a:ln>
                          <a:solidFill>
                            <a:srgbClr val="C55A11"/>
                          </a:solidFill>
                          <a:effectLst/>
                          <a:latin typeface="Arial" panose="020B0604020202020204" pitchFamily="34" charset="0"/>
                          <a:cs typeface="Calibri" panose="020F0502020204030204" pitchFamily="34" charset="0"/>
                          <a:sym typeface="Calibri" panose="020F0502020204030204" pitchFamily="34" charset="0"/>
                        </a:rPr>
                        <a:t>. </a:t>
                      </a:r>
                      <a:r>
                        <a:rPr kumimoji="0" lang="en-US" altLang="en-US" sz="1900" b="1"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Bất phương trình bậc nhất một ẩn</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E8EBF5"/>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900" b="0" i="0" u="none" strike="noStrike" cap="none" normalizeH="0" baseline="0">
                          <a:ln>
                            <a:noFill/>
                          </a:ln>
                          <a:solidFill>
                            <a:srgbClr val="00B050"/>
                          </a:solidFill>
                          <a:effectLst/>
                          <a:latin typeface="Arial" panose="020B0604020202020204" pitchFamily="34" charset="0"/>
                          <a:cs typeface="Calibri" panose="020F0502020204030204" pitchFamily="34" charset="0"/>
                          <a:sym typeface="Arial" panose="020B0604020202020204" pitchFamily="34" charset="0"/>
                        </a:rPr>
                        <a:t>Chuyển sang lớp 9.</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E8EBF5"/>
                    </a:solidFill>
                  </a:tcPr>
                </a:tc>
                <a:extLst>
                  <a:ext uri="{0D108BD9-81ED-4DB2-BD59-A6C34878D82A}">
                    <a16:rowId xmlns:a16="http://schemas.microsoft.com/office/drawing/2014/main" val="37129641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Google Shape;168;p11">
            <a:extLst>
              <a:ext uri="{FF2B5EF4-FFF2-40B4-BE49-F238E27FC236}">
                <a16:creationId xmlns:a16="http://schemas.microsoft.com/office/drawing/2014/main" id="{6B386EBE-309E-4A42-9CCB-611214E5D5F8}"/>
              </a:ext>
            </a:extLst>
          </p:cNvPr>
          <p:cNvSpPr txBox="1">
            <a:spLocks noChangeArrowheads="1"/>
          </p:cNvSpPr>
          <p:nvPr/>
        </p:nvSpPr>
        <p:spPr bwMode="auto">
          <a:xfrm>
            <a:off x="852488" y="422275"/>
            <a:ext cx="88407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50000"/>
              </a:lnSpc>
            </a:pPr>
            <a:r>
              <a:rPr lang="en-US" altLang="en-US" sz="2800" b="1">
                <a:solidFill>
                  <a:srgbClr val="00B0F0"/>
                </a:solidFill>
                <a:latin typeface="Calibri" panose="020F0502020204030204" pitchFamily="34" charset="0"/>
                <a:cs typeface="Calibri" panose="020F0502020204030204" pitchFamily="34" charset="0"/>
                <a:sym typeface="Calibri" panose="020F0502020204030204" pitchFamily="34" charset="0"/>
              </a:rPr>
              <a:t>Mạch Hình học </a:t>
            </a:r>
            <a:r>
              <a:rPr lang="en-US" altLang="en-US" sz="2800">
                <a:latin typeface="Calibri" panose="020F0502020204030204" pitchFamily="34" charset="0"/>
                <a:cs typeface="Calibri" panose="020F0502020204030204" pitchFamily="34" charset="0"/>
                <a:sym typeface="Calibri" panose="020F0502020204030204" pitchFamily="34" charset="0"/>
              </a:rPr>
              <a:t>(so với SGK Toán 8 hiện hành)</a:t>
            </a:r>
            <a:r>
              <a:rPr lang="en-US" altLang="en-US" sz="2800" b="1">
                <a:solidFill>
                  <a:srgbClr val="00B050"/>
                </a:solidFill>
                <a:latin typeface="Calibri" panose="020F0502020204030204" pitchFamily="34" charset="0"/>
                <a:cs typeface="Calibri" panose="020F0502020204030204" pitchFamily="34" charset="0"/>
                <a:sym typeface="Calibri" panose="020F0502020204030204" pitchFamily="34" charset="0"/>
              </a:rPr>
              <a:t> </a:t>
            </a:r>
            <a:endParaRPr lang="en-US" altLang="en-US" sz="2800" b="1">
              <a:latin typeface="Calibri" panose="020F0502020204030204" pitchFamily="34" charset="0"/>
              <a:cs typeface="Calibri" panose="020F0502020204030204" pitchFamily="34" charset="0"/>
              <a:sym typeface="Calibri" panose="020F0502020204030204" pitchFamily="34" charset="0"/>
            </a:endParaRPr>
          </a:p>
        </p:txBody>
      </p:sp>
      <p:graphicFrame>
        <p:nvGraphicFramePr>
          <p:cNvPr id="169" name="Google Shape;169;p11">
            <a:extLst>
              <a:ext uri="{FF2B5EF4-FFF2-40B4-BE49-F238E27FC236}">
                <a16:creationId xmlns:a16="http://schemas.microsoft.com/office/drawing/2014/main" id="{578B4573-E930-4A3F-BC59-ED1A0E0B6EA7}"/>
              </a:ext>
            </a:extLst>
          </p:cNvPr>
          <p:cNvGraphicFramePr>
            <a:graphicFrameLocks noGrp="1"/>
          </p:cNvGraphicFramePr>
          <p:nvPr>
            <p:extLst>
              <p:ext uri="{D42A27DB-BD31-4B8C-83A1-F6EECF244321}">
                <p14:modId xmlns:p14="http://schemas.microsoft.com/office/powerpoint/2010/main" val="2205062570"/>
              </p:ext>
            </p:extLst>
          </p:nvPr>
        </p:nvGraphicFramePr>
        <p:xfrm>
          <a:off x="900112" y="1369362"/>
          <a:ext cx="10391775" cy="4119275"/>
        </p:xfrm>
        <a:graphic>
          <a:graphicData uri="http://schemas.openxmlformats.org/drawingml/2006/table">
            <a:tbl>
              <a:tblPr/>
              <a:tblGrid>
                <a:gridCol w="4824412">
                  <a:extLst>
                    <a:ext uri="{9D8B030D-6E8A-4147-A177-3AD203B41FA5}">
                      <a16:colId xmlns:a16="http://schemas.microsoft.com/office/drawing/2014/main" val="4272639585"/>
                    </a:ext>
                  </a:extLst>
                </a:gridCol>
                <a:gridCol w="5567363">
                  <a:extLst>
                    <a:ext uri="{9D8B030D-6E8A-4147-A177-3AD203B41FA5}">
                      <a16:colId xmlns:a16="http://schemas.microsoft.com/office/drawing/2014/main" val="2358281543"/>
                    </a:ext>
                  </a:extLst>
                </a:gridCol>
              </a:tblGrid>
              <a:tr h="466725">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8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Chương trình và SGK hiện hành</a:t>
                      </a:r>
                      <a:endParaRPr kumimoji="0" lang="en-US" altLang="en-US" sz="14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38100" cap="flat" cmpd="sng" algn="ctr">
                      <a:solidFill>
                        <a:schemeClr val="bg1"/>
                      </a:solidFill>
                      <a:prstDash val="solid"/>
                      <a:round/>
                      <a:headEnd type="none" w="sm" len="sm"/>
                      <a:tailEnd type="none" w="sm" len="sm"/>
                    </a:lnB>
                    <a:lnTlToBr>
                      <a:noFill/>
                    </a:lnTlToBr>
                    <a:lnBlToTr>
                      <a:noFill/>
                    </a:lnBlToTr>
                    <a:solidFill>
                      <a:schemeClr val="accent1"/>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8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Chương trình và SGK </a:t>
                      </a:r>
                      <a:r>
                        <a:rPr kumimoji="0" lang="en-US" altLang="en-US" sz="1800" b="1" i="0" u="none" strike="noStrike" cap="none" normalizeH="0" baseline="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8</a:t>
                      </a:r>
                      <a:r>
                        <a:rPr kumimoji="0" lang="en-US" altLang="en-US" sz="18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KN</a:t>
                      </a: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38100" cap="flat" cmpd="sng" algn="ctr">
                      <a:solidFill>
                        <a:schemeClr val="bg1"/>
                      </a:solidFill>
                      <a:prstDash val="solid"/>
                      <a:round/>
                      <a:headEnd type="none" w="sm" len="sm"/>
                      <a:tailEnd type="none" w="sm" len="sm"/>
                    </a:lnB>
                    <a:lnTlToBr>
                      <a:noFill/>
                    </a:lnTlToBr>
                    <a:lnBlToTr>
                      <a:noFill/>
                    </a:lnBlToTr>
                    <a:solidFill>
                      <a:schemeClr val="accent1"/>
                    </a:solidFill>
                  </a:tcPr>
                </a:tc>
                <a:extLst>
                  <a:ext uri="{0D108BD9-81ED-4DB2-BD59-A6C34878D82A}">
                    <a16:rowId xmlns:a16="http://schemas.microsoft.com/office/drawing/2014/main" val="1236953916"/>
                  </a:ext>
                </a:extLst>
              </a:tr>
              <a:tr h="466725">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2000" b="1" i="0" u="none" strike="noStrike" cap="none" normalizeH="0" baseline="0">
                          <a:ln>
                            <a:noFill/>
                          </a:ln>
                          <a:solidFill>
                            <a:srgbClr val="0070C0"/>
                          </a:solidFill>
                          <a:effectLst/>
                          <a:latin typeface="Arial" panose="020B0604020202020204" pitchFamily="34" charset="0"/>
                          <a:cs typeface="Calibri" panose="020F0502020204030204" pitchFamily="34" charset="0"/>
                          <a:sym typeface="Calibri" panose="020F0502020204030204" pitchFamily="34" charset="0"/>
                        </a:rPr>
                        <a:t>Ch</a:t>
                      </a:r>
                      <a:r>
                        <a:rPr kumimoji="0" lang="en-US" altLang="en-US" sz="2000" b="1" i="0" u="none" strike="noStrike" cap="none" normalizeH="0" baseline="0">
                          <a:ln>
                            <a:noFill/>
                          </a:ln>
                          <a:solidFill>
                            <a:srgbClr val="0070C0"/>
                          </a:solidFill>
                          <a:effectLst/>
                          <a:latin typeface="Arial" panose="020B0604020202020204" pitchFamily="34" charset="0"/>
                          <a:cs typeface="Arial" panose="020B0604020202020204" pitchFamily="34" charset="0"/>
                          <a:sym typeface="Arial" panose="020B0604020202020204" pitchFamily="34" charset="0"/>
                        </a:rPr>
                        <a:t>ương</a:t>
                      </a:r>
                      <a:r>
                        <a:rPr kumimoji="0" lang="en-US" altLang="en-US" sz="2000" b="1" i="0" u="none" strike="noStrike" cap="none" normalizeH="0" baseline="0">
                          <a:ln>
                            <a:noFill/>
                          </a:ln>
                          <a:solidFill>
                            <a:srgbClr val="0070C0"/>
                          </a:solidFill>
                          <a:effectLst/>
                          <a:latin typeface="Arial" panose="020B0604020202020204" pitchFamily="34" charset="0"/>
                          <a:cs typeface="Calibri" panose="020F0502020204030204" pitchFamily="34" charset="0"/>
                          <a:sym typeface="Calibri" panose="020F0502020204030204" pitchFamily="34" charset="0"/>
                        </a:rPr>
                        <a:t> I. </a:t>
                      </a: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Calibri" panose="020F0502020204030204" pitchFamily="34" charset="0"/>
                        </a:rPr>
                        <a:t>Tứ giác</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000000"/>
                        </a:buClr>
                        <a:buSzPts val="2000"/>
                        <a:buFont typeface="Arial" panose="020B0604020202020204" pitchFamily="34" charset="0"/>
                        <a:buChar char="•"/>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Calibri" panose="020F0502020204030204" pitchFamily="34" charset="0"/>
                        </a:rPr>
                        <a:t>Đường trung bình của tam giác</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381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2000" b="1" i="0" u="none" strike="noStrike" cap="none" normalizeH="0" baseline="0">
                          <a:ln>
                            <a:noFill/>
                          </a:ln>
                          <a:solidFill>
                            <a:srgbClr val="0070C0"/>
                          </a:solidFill>
                          <a:effectLst/>
                          <a:latin typeface="Arial" panose="020B0604020202020204" pitchFamily="34" charset="0"/>
                          <a:cs typeface="Arial" panose="020B0604020202020204" pitchFamily="34" charset="0"/>
                          <a:sym typeface="Arial" panose="020B0604020202020204" pitchFamily="34" charset="0"/>
                        </a:rPr>
                        <a:t>Chương III. </a:t>
                      </a: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Tứ giác </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00B050"/>
                        </a:buClr>
                        <a:buSzPts val="2000"/>
                        <a:buFont typeface="Arial" panose="020B0604020202020204" pitchFamily="34" charset="0"/>
                        <a:buChar char="•"/>
                        <a:tabLst/>
                      </a:pPr>
                      <a:r>
                        <a:rPr kumimoji="0" lang="en-US" altLang="en-US" sz="2000" b="0" i="0" u="none" strike="noStrike" cap="none" normalizeH="0" baseline="0">
                          <a:ln>
                            <a:noFill/>
                          </a:ln>
                          <a:solidFill>
                            <a:srgbClr val="00B050"/>
                          </a:solidFill>
                          <a:effectLst/>
                          <a:latin typeface="Arial" panose="020B0604020202020204" pitchFamily="34" charset="0"/>
                          <a:cs typeface="Arial" panose="020B0604020202020204" pitchFamily="34" charset="0"/>
                          <a:sym typeface="Arial" panose="020B0604020202020204" pitchFamily="34" charset="0"/>
                        </a:rPr>
                        <a:t>Chuyển sang chương IV </a:t>
                      </a: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(Định lí Thalès).</a:t>
                      </a: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381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extLst>
                  <a:ext uri="{0D108BD9-81ED-4DB2-BD59-A6C34878D82A}">
                    <a16:rowId xmlns:a16="http://schemas.microsoft.com/office/drawing/2014/main" val="1365371941"/>
                  </a:ext>
                </a:extLst>
              </a:tr>
              <a:tr h="466725">
                <a:tc>
                  <a:txBody>
                    <a:bodyPr/>
                    <a:lstStyle>
                      <a:lvl1pPr marL="342900" indent="-3429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rgbClr val="000000"/>
                        </a:buClr>
                        <a:buSzPts val="2000"/>
                        <a:buFont typeface="Arial" panose="020B0604020202020204" pitchFamily="34" charset="0"/>
                        <a:buChar char="•"/>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Calibri" panose="020F0502020204030204" pitchFamily="34" charset="0"/>
                        </a:rPr>
                        <a:t>Bài toán dựng hình, dựng hình thang</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E8EBF5"/>
                    </a:solidFill>
                  </a:tcPr>
                </a:tc>
                <a:tc>
                  <a:txBody>
                    <a:bodyPr/>
                    <a:lstStyle>
                      <a:lvl1pPr marL="342900" indent="-3429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rgbClr val="FF0000"/>
                        </a:buClr>
                        <a:buSzPts val="2000"/>
                        <a:buFont typeface="Arial" panose="020B0604020202020204" pitchFamily="34" charset="0"/>
                        <a:buChar char="•"/>
                        <a:tabLst/>
                      </a:pPr>
                      <a:r>
                        <a:rPr kumimoji="0" lang="en-US" altLang="en-US" sz="2000" b="0" i="0" u="none" strike="noStrike" cap="none" normalizeH="0" baseline="0">
                          <a:ln>
                            <a:noFill/>
                          </a:ln>
                          <a:solidFill>
                            <a:srgbClr val="FF0000"/>
                          </a:solidFill>
                          <a:effectLst/>
                          <a:latin typeface="Arial" panose="020B0604020202020204" pitchFamily="34" charset="0"/>
                          <a:cs typeface="Calibri" panose="020F0502020204030204" pitchFamily="34" charset="0"/>
                          <a:sym typeface="Calibri" panose="020F0502020204030204" pitchFamily="34" charset="0"/>
                        </a:rPr>
                        <a:t>Không y</a:t>
                      </a:r>
                      <a:r>
                        <a:rPr kumimoji="0" lang="en-US" altLang="en-US" sz="2000" b="0" i="0" u="none" strike="noStrike" cap="none" normalizeH="0" baseline="0">
                          <a:ln>
                            <a:noFill/>
                          </a:ln>
                          <a:solidFill>
                            <a:srgbClr val="FF0000"/>
                          </a:solidFill>
                          <a:effectLst/>
                          <a:latin typeface="Arial" panose="020B0604020202020204" pitchFamily="34" charset="0"/>
                          <a:cs typeface="Arial" panose="020B0604020202020204" pitchFamily="34" charset="0"/>
                          <a:sym typeface="Arial" panose="020B0604020202020204" pitchFamily="34" charset="0"/>
                        </a:rPr>
                        <a:t>êu cầu </a:t>
                      </a:r>
                      <a:r>
                        <a:rPr kumimoji="0" lang="en-US" altLang="en-US" sz="2000" b="0" i="0" u="none" strike="noStrike" cap="none" normalizeH="0" baseline="0">
                          <a:ln>
                            <a:noFill/>
                          </a:ln>
                          <a:solidFill>
                            <a:srgbClr val="FF0000"/>
                          </a:solidFill>
                          <a:effectLst/>
                          <a:latin typeface="Arial" panose="020B0604020202020204" pitchFamily="34" charset="0"/>
                          <a:cs typeface="Calibri" panose="020F0502020204030204" pitchFamily="34" charset="0"/>
                          <a:sym typeface="Calibri" panose="020F0502020204030204" pitchFamily="34" charset="0"/>
                        </a:rPr>
                        <a:t>dựng hình</a:t>
                      </a: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Calibri" panose="020F0502020204030204" pitchFamily="34" charset="0"/>
                        </a:rPr>
                        <a:t>, chỉ cần vẽ hình.</a:t>
                      </a:r>
                      <a:endPar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E8EBF5"/>
                    </a:solidFill>
                  </a:tcPr>
                </a:tc>
                <a:extLst>
                  <a:ext uri="{0D108BD9-81ED-4DB2-BD59-A6C34878D82A}">
                    <a16:rowId xmlns:a16="http://schemas.microsoft.com/office/drawing/2014/main" val="3593583661"/>
                  </a:ext>
                </a:extLst>
              </a:tr>
              <a:tr h="473075">
                <a:tc>
                  <a:txBody>
                    <a:bodyPr/>
                    <a:lstStyle>
                      <a:lvl1pPr marL="342900" indent="-3429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rgbClr val="000000"/>
                        </a:buClr>
                        <a:buSzPts val="2000"/>
                        <a:buFont typeface="Arial" panose="020B0604020202020204" pitchFamily="34" charset="0"/>
                        <a:buChar char="•"/>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Calibri" panose="020F0502020204030204" pitchFamily="34" charset="0"/>
                        </a:rPr>
                        <a:t>Đối xứng trục và đối xứng tâm</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tc>
                  <a:txBody>
                    <a:bodyPr/>
                    <a:lstStyle>
                      <a:lvl1pPr marL="342900" indent="-3429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rgbClr val="00B050"/>
                        </a:buClr>
                        <a:buSzPts val="2000"/>
                        <a:buFont typeface="Arial" panose="020B0604020202020204" pitchFamily="34" charset="0"/>
                        <a:buChar char="•"/>
                        <a:tabLst/>
                      </a:pPr>
                      <a:r>
                        <a:rPr kumimoji="0" lang="en-US" altLang="en-US" sz="2000" b="0" i="0" u="none" strike="noStrike" cap="none" normalizeH="0" baseline="0">
                          <a:ln>
                            <a:noFill/>
                          </a:ln>
                          <a:solidFill>
                            <a:srgbClr val="00B050"/>
                          </a:solidFill>
                          <a:effectLst/>
                          <a:latin typeface="Arial" panose="020B0604020202020204" pitchFamily="34" charset="0"/>
                          <a:cs typeface="Arial" panose="020B0604020202020204" pitchFamily="34" charset="0"/>
                          <a:sym typeface="Arial" panose="020B0604020202020204" pitchFamily="34" charset="0"/>
                        </a:rPr>
                        <a:t>Chuyển sang lớp 9 </a:t>
                      </a: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(gắn với đường tròn).</a:t>
                      </a: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extLst>
                  <a:ext uri="{0D108BD9-81ED-4DB2-BD59-A6C34878D82A}">
                    <a16:rowId xmlns:a16="http://schemas.microsoft.com/office/drawing/2014/main" val="1935303088"/>
                  </a:ext>
                </a:extLst>
              </a:tr>
              <a:tr h="473075">
                <a:tc>
                  <a:txBody>
                    <a:bodyPr/>
                    <a:lstStyle>
                      <a:lvl1pPr marL="342900" indent="-3429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rgbClr val="000000"/>
                        </a:buClr>
                        <a:buSzPts val="2000"/>
                        <a:buFont typeface="Arial" panose="020B0604020202020204" pitchFamily="34" charset="0"/>
                        <a:buChar char="•"/>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Calibri" panose="020F0502020204030204" pitchFamily="34" charset="0"/>
                        </a:rPr>
                        <a:t>Đường thẳng </a:t>
                      </a:r>
                      <a:r>
                        <a:rPr kumimoji="0" lang="en-US" altLang="en-US" sz="2000" b="0" i="0" u="none" strike="noStrike" cap="none" normalizeH="0" baseline="0">
                          <a:ln>
                            <a:noFill/>
                          </a:ln>
                          <a:solidFill>
                            <a:srgbClr val="FF0000"/>
                          </a:solidFill>
                          <a:effectLst/>
                          <a:latin typeface="Arial" panose="020B0604020202020204" pitchFamily="34" charset="0"/>
                          <a:cs typeface="Arial" panose="020B0604020202020204" pitchFamily="34" charset="0"/>
                          <a:sym typeface="Arial" panose="020B0604020202020204" pitchFamily="34" charset="0"/>
                        </a:rPr>
                        <a:t>song song </a:t>
                      </a:r>
                      <a:r>
                        <a:rPr kumimoji="0" lang="en-US" altLang="en-US" sz="2000" b="0" i="0" u="none" strike="noStrike" cap="none" normalizeH="0" baseline="0">
                          <a:ln>
                            <a:noFill/>
                          </a:ln>
                          <a:solidFill>
                            <a:srgbClr val="FF0000"/>
                          </a:solidFill>
                          <a:effectLst/>
                          <a:latin typeface="Arial" panose="020B0604020202020204" pitchFamily="34" charset="0"/>
                          <a:cs typeface="Calibri" panose="020F0502020204030204" pitchFamily="34" charset="0"/>
                          <a:sym typeface="Calibri" panose="020F0502020204030204" pitchFamily="34" charset="0"/>
                        </a:rPr>
                        <a:t>cách đều</a:t>
                      </a: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Calibri" panose="020F0502020204030204" pitchFamily="34" charset="0"/>
                        </a:rPr>
                        <a:t>; </a:t>
                      </a:r>
                      <a:r>
                        <a:rPr kumimoji="0" lang="en-US" altLang="en-US" sz="2000" b="0" i="0" u="none" strike="noStrike" cap="none" normalizeH="0" baseline="0">
                          <a:ln>
                            <a:noFill/>
                          </a:ln>
                          <a:solidFill>
                            <a:srgbClr val="FF0000"/>
                          </a:solidFill>
                          <a:effectLst/>
                          <a:latin typeface="Arial" panose="020B0604020202020204" pitchFamily="34" charset="0"/>
                          <a:cs typeface="Calibri" panose="020F0502020204030204" pitchFamily="34" charset="0"/>
                          <a:sym typeface="Calibri" panose="020F0502020204030204" pitchFamily="34" charset="0"/>
                        </a:rPr>
                        <a:t>khoảng cách</a:t>
                      </a: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Calibri" panose="020F0502020204030204" pitchFamily="34" charset="0"/>
                        </a:rPr>
                        <a:t> giữa hai đường thẳng </a:t>
                      </a: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song song.</a:t>
                      </a: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E8EBF5"/>
                    </a:solidFill>
                  </a:tcPr>
                </a:tc>
                <a:tc>
                  <a:txBody>
                    <a:bodyPr/>
                    <a:lstStyle>
                      <a:lvl1pPr marL="342900" indent="-3429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rgbClr val="000000"/>
                        </a:buClr>
                        <a:buSzPts val="2000"/>
                        <a:buFont typeface="Arial" panose="020B0604020202020204" pitchFamily="34" charset="0"/>
                        <a:buChar char="•"/>
                        <a:tabLst/>
                      </a:pP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Chương trình không đề cập.</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E8EBF5"/>
                    </a:solidFill>
                  </a:tcPr>
                </a:tc>
                <a:extLst>
                  <a:ext uri="{0D108BD9-81ED-4DB2-BD59-A6C34878D82A}">
                    <a16:rowId xmlns:a16="http://schemas.microsoft.com/office/drawing/2014/main" val="118591448"/>
                  </a:ext>
                </a:extLst>
              </a:tr>
              <a:tr h="473075">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0070C0"/>
                        </a:buClr>
                        <a:buSzPts val="2000"/>
                        <a:buFont typeface="Arial" panose="020B0604020202020204" pitchFamily="34" charset="0"/>
                        <a:buNone/>
                        <a:tabLst/>
                      </a:pPr>
                      <a:r>
                        <a:rPr kumimoji="0" lang="en-US" altLang="en-US" sz="2000" b="1" i="0" u="none" strike="noStrike" cap="none" normalizeH="0" baseline="0">
                          <a:ln>
                            <a:noFill/>
                          </a:ln>
                          <a:solidFill>
                            <a:srgbClr val="0070C0"/>
                          </a:solidFill>
                          <a:effectLst/>
                          <a:latin typeface="Arial" panose="020B0604020202020204" pitchFamily="34" charset="0"/>
                          <a:cs typeface="Calibri" panose="020F0502020204030204" pitchFamily="34" charset="0"/>
                          <a:sym typeface="Calibri" panose="020F0502020204030204" pitchFamily="34" charset="0"/>
                        </a:rPr>
                        <a:t>Ch</a:t>
                      </a:r>
                      <a:r>
                        <a:rPr kumimoji="0" lang="en-US" altLang="en-US" sz="2000" b="1" i="0" u="none" strike="noStrike" cap="none" normalizeH="0" baseline="0">
                          <a:ln>
                            <a:noFill/>
                          </a:ln>
                          <a:solidFill>
                            <a:srgbClr val="0070C0"/>
                          </a:solidFill>
                          <a:effectLst/>
                          <a:latin typeface="Arial" panose="020B0604020202020204" pitchFamily="34" charset="0"/>
                          <a:cs typeface="Arial" panose="020B0604020202020204" pitchFamily="34" charset="0"/>
                          <a:sym typeface="Arial" panose="020B0604020202020204" pitchFamily="34" charset="0"/>
                        </a:rPr>
                        <a:t>ương</a:t>
                      </a:r>
                      <a:r>
                        <a:rPr kumimoji="0" lang="en-US" altLang="en-US" sz="2000" b="1" i="0" u="none" strike="noStrike" cap="none" normalizeH="0" baseline="0">
                          <a:ln>
                            <a:noFill/>
                          </a:ln>
                          <a:solidFill>
                            <a:srgbClr val="0070C0"/>
                          </a:solidFill>
                          <a:effectLst/>
                          <a:latin typeface="Arial" panose="020B0604020202020204" pitchFamily="34" charset="0"/>
                          <a:cs typeface="Calibri" panose="020F0502020204030204" pitchFamily="34" charset="0"/>
                          <a:sym typeface="Calibri" panose="020F0502020204030204" pitchFamily="34" charset="0"/>
                        </a:rPr>
                        <a:t> II. </a:t>
                      </a:r>
                      <a:r>
                        <a:rPr kumimoji="0" lang="en-US" altLang="en-US" sz="2000" b="0" i="0" u="none" strike="noStrike" cap="none" normalizeH="0" baseline="0">
                          <a:ln>
                            <a:noFill/>
                          </a:ln>
                          <a:solidFill>
                            <a:srgbClr val="0070C0"/>
                          </a:solidFill>
                          <a:effectLst/>
                          <a:latin typeface="Arial" panose="020B0604020202020204" pitchFamily="34" charset="0"/>
                          <a:cs typeface="Calibri" panose="020F0502020204030204" pitchFamily="34" charset="0"/>
                          <a:sym typeface="Calibri" panose="020F0502020204030204" pitchFamily="34" charset="0"/>
                        </a:rPr>
                        <a:t>Đa giác. Diện tích đa giác</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00B050"/>
                        </a:buClr>
                        <a:buSzPts val="2000"/>
                        <a:buFont typeface="Arial" panose="020B0604020202020204" pitchFamily="34" charset="0"/>
                        <a:buNone/>
                        <a:tabLst/>
                      </a:pPr>
                      <a:r>
                        <a:rPr kumimoji="0" lang="en-US" altLang="en-US" sz="2000" b="0" i="0" u="none" strike="noStrike" cap="none" normalizeH="0" baseline="0">
                          <a:ln>
                            <a:noFill/>
                          </a:ln>
                          <a:solidFill>
                            <a:srgbClr val="00B050"/>
                          </a:solidFill>
                          <a:effectLst/>
                          <a:latin typeface="Arial" panose="020B0604020202020204" pitchFamily="34" charset="0"/>
                          <a:cs typeface="Arial" panose="020B0604020202020204" pitchFamily="34" charset="0"/>
                          <a:sym typeface="Arial" panose="020B0604020202020204" pitchFamily="34" charset="0"/>
                        </a:rPr>
                        <a:t>Không có nội dung này </a:t>
                      </a: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(Chuyển ‘Đa giác đều’ sang lớp 9. Không nhắc lại các công thức tính diện tích đã biết.)</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extLst>
                  <a:ext uri="{0D108BD9-81ED-4DB2-BD59-A6C34878D82A}">
                    <a16:rowId xmlns:a16="http://schemas.microsoft.com/office/drawing/2014/main" val="372080694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Google Shape;174;p12">
            <a:extLst>
              <a:ext uri="{FF2B5EF4-FFF2-40B4-BE49-F238E27FC236}">
                <a16:creationId xmlns:a16="http://schemas.microsoft.com/office/drawing/2014/main" id="{7006A24E-3FA6-44A2-B7DA-FD38616C5DC9}"/>
              </a:ext>
            </a:extLst>
          </p:cNvPr>
          <p:cNvSpPr txBox="1">
            <a:spLocks noChangeArrowheads="1"/>
          </p:cNvSpPr>
          <p:nvPr/>
        </p:nvSpPr>
        <p:spPr bwMode="auto">
          <a:xfrm>
            <a:off x="0" y="295275"/>
            <a:ext cx="855186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50000"/>
              </a:lnSpc>
            </a:pPr>
            <a:r>
              <a:rPr lang="en-US" altLang="en-US" sz="2800" b="1">
                <a:solidFill>
                  <a:srgbClr val="FFFFFF"/>
                </a:solidFill>
                <a:latin typeface="Calibri" panose="020F0502020204030204" pitchFamily="34" charset="0"/>
                <a:cs typeface="Calibri" panose="020F0502020204030204" pitchFamily="34" charset="0"/>
                <a:sym typeface="Calibri" panose="020F0502020204030204" pitchFamily="34" charset="0"/>
              </a:rPr>
              <a:t>II –</a:t>
            </a:r>
            <a:r>
              <a:rPr lang="en-US" altLang="en-US" sz="2800" b="1">
                <a:solidFill>
                  <a:srgbClr val="00B0F0"/>
                </a:solidFill>
                <a:latin typeface="Calibri" panose="020F0502020204030204" pitchFamily="34" charset="0"/>
                <a:cs typeface="Calibri" panose="020F0502020204030204" pitchFamily="34" charset="0"/>
                <a:sym typeface="Calibri" panose="020F0502020204030204" pitchFamily="34" charset="0"/>
              </a:rPr>
              <a:t>Mạch Hình học </a:t>
            </a:r>
            <a:r>
              <a:rPr lang="en-US" altLang="en-US" sz="2800">
                <a:latin typeface="Calibri" panose="020F0502020204030204" pitchFamily="34" charset="0"/>
                <a:cs typeface="Calibri" panose="020F0502020204030204" pitchFamily="34" charset="0"/>
                <a:sym typeface="Calibri" panose="020F0502020204030204" pitchFamily="34" charset="0"/>
              </a:rPr>
              <a:t>(so với SGK Toán 8 hiện hành)</a:t>
            </a:r>
            <a:r>
              <a:rPr lang="en-US" altLang="en-US" sz="2800" b="1">
                <a:solidFill>
                  <a:srgbClr val="00B050"/>
                </a:solidFill>
                <a:latin typeface="Calibri" panose="020F0502020204030204" pitchFamily="34" charset="0"/>
                <a:cs typeface="Calibri" panose="020F0502020204030204" pitchFamily="34" charset="0"/>
                <a:sym typeface="Calibri" panose="020F0502020204030204" pitchFamily="34" charset="0"/>
              </a:rPr>
              <a:t> </a:t>
            </a:r>
            <a:endParaRPr lang="en-US" altLang="en-US" sz="2800" b="1">
              <a:solidFill>
                <a:srgbClr val="00B0F0"/>
              </a:solidFill>
              <a:latin typeface="Calibri" panose="020F0502020204030204" pitchFamily="34" charset="0"/>
              <a:cs typeface="Calibri" panose="020F0502020204030204" pitchFamily="34" charset="0"/>
              <a:sym typeface="Calibri" panose="020F0502020204030204" pitchFamily="34" charset="0"/>
            </a:endParaRPr>
          </a:p>
        </p:txBody>
      </p:sp>
      <p:sp>
        <p:nvSpPr>
          <p:cNvPr id="27651" name="Google Shape;175;p12">
            <a:extLst>
              <a:ext uri="{FF2B5EF4-FFF2-40B4-BE49-F238E27FC236}">
                <a16:creationId xmlns:a16="http://schemas.microsoft.com/office/drawing/2014/main" id="{2577F4E1-0053-4B6D-B722-3BD650353640}"/>
              </a:ext>
            </a:extLst>
          </p:cNvPr>
          <p:cNvSpPr txBox="1">
            <a:spLocks noChangeArrowheads="1"/>
          </p:cNvSpPr>
          <p:nvPr/>
        </p:nvSpPr>
        <p:spPr bwMode="auto">
          <a:xfrm>
            <a:off x="4178300" y="930275"/>
            <a:ext cx="42021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200" b="1">
                <a:solidFill>
                  <a:srgbClr val="00B050"/>
                </a:solidFill>
                <a:latin typeface="Calibri" panose="020F0502020204030204" pitchFamily="34" charset="0"/>
                <a:cs typeface="Calibri" panose="020F0502020204030204" pitchFamily="34" charset="0"/>
                <a:sym typeface="Calibri" panose="020F0502020204030204" pitchFamily="34" charset="0"/>
              </a:rPr>
              <a:t> </a:t>
            </a:r>
            <a:endParaRPr lang="en-US" altLang="en-US"/>
          </a:p>
        </p:txBody>
      </p:sp>
      <p:graphicFrame>
        <p:nvGraphicFramePr>
          <p:cNvPr id="176" name="Google Shape;176;p12">
            <a:extLst>
              <a:ext uri="{FF2B5EF4-FFF2-40B4-BE49-F238E27FC236}">
                <a16:creationId xmlns:a16="http://schemas.microsoft.com/office/drawing/2014/main" id="{3154AA89-03A1-4086-ADA8-69EC225F6E7A}"/>
              </a:ext>
            </a:extLst>
          </p:cNvPr>
          <p:cNvGraphicFramePr>
            <a:graphicFrameLocks noGrp="1"/>
          </p:cNvGraphicFramePr>
          <p:nvPr>
            <p:extLst>
              <p:ext uri="{D42A27DB-BD31-4B8C-83A1-F6EECF244321}">
                <p14:modId xmlns:p14="http://schemas.microsoft.com/office/powerpoint/2010/main" val="1200537045"/>
              </p:ext>
            </p:extLst>
          </p:nvPr>
        </p:nvGraphicFramePr>
        <p:xfrm>
          <a:off x="587375" y="1055688"/>
          <a:ext cx="11033125" cy="5268625"/>
        </p:xfrm>
        <a:graphic>
          <a:graphicData uri="http://schemas.openxmlformats.org/drawingml/2006/table">
            <a:tbl>
              <a:tblPr/>
              <a:tblGrid>
                <a:gridCol w="5257840">
                  <a:extLst>
                    <a:ext uri="{9D8B030D-6E8A-4147-A177-3AD203B41FA5}">
                      <a16:colId xmlns:a16="http://schemas.microsoft.com/office/drawing/2014/main" val="3075775955"/>
                    </a:ext>
                  </a:extLst>
                </a:gridCol>
                <a:gridCol w="5775285">
                  <a:extLst>
                    <a:ext uri="{9D8B030D-6E8A-4147-A177-3AD203B41FA5}">
                      <a16:colId xmlns:a16="http://schemas.microsoft.com/office/drawing/2014/main" val="3511929579"/>
                    </a:ext>
                  </a:extLst>
                </a:gridCol>
              </a:tblGrid>
              <a:tr h="422275">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8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Chương trình và SGK hiện hành</a:t>
                      </a:r>
                      <a:endParaRPr kumimoji="0" lang="en-US" altLang="en-US" sz="14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38100" cap="flat" cmpd="sng" algn="ctr">
                      <a:solidFill>
                        <a:schemeClr val="bg1"/>
                      </a:solidFill>
                      <a:prstDash val="solid"/>
                      <a:round/>
                      <a:headEnd type="none" w="sm" len="sm"/>
                      <a:tailEnd type="none" w="sm" len="sm"/>
                    </a:lnB>
                    <a:lnTlToBr>
                      <a:noFill/>
                    </a:lnTlToBr>
                    <a:lnBlToTr>
                      <a:noFill/>
                    </a:lnBlToTr>
                    <a:solidFill>
                      <a:schemeClr val="accent1"/>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8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Chương trình và SGK </a:t>
                      </a:r>
                      <a:r>
                        <a:rPr kumimoji="0" lang="en-US" altLang="en-US" sz="1800" b="1" i="0" u="none" strike="noStrike" cap="none" normalizeH="0" baseline="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8KN</a:t>
                      </a: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38100" cap="flat" cmpd="sng" algn="ctr">
                      <a:solidFill>
                        <a:schemeClr val="bg1"/>
                      </a:solidFill>
                      <a:prstDash val="solid"/>
                      <a:round/>
                      <a:headEnd type="none" w="sm" len="sm"/>
                      <a:tailEnd type="none" w="sm" len="sm"/>
                    </a:lnB>
                    <a:lnTlToBr>
                      <a:noFill/>
                    </a:lnTlToBr>
                    <a:lnBlToTr>
                      <a:noFill/>
                    </a:lnBlToTr>
                    <a:solidFill>
                      <a:schemeClr val="accent1"/>
                    </a:solidFill>
                  </a:tcPr>
                </a:tc>
                <a:extLst>
                  <a:ext uri="{0D108BD9-81ED-4DB2-BD59-A6C34878D82A}">
                    <a16:rowId xmlns:a16="http://schemas.microsoft.com/office/drawing/2014/main" val="767081093"/>
                  </a:ext>
                </a:extLst>
              </a:tr>
              <a:tr h="1462088">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0070C0"/>
                        </a:buClr>
                        <a:buSzPts val="2000"/>
                        <a:buFont typeface="Calibri" panose="020F0502020204030204" pitchFamily="34" charset="0"/>
                        <a:buNone/>
                        <a:tabLst/>
                      </a:pPr>
                      <a:r>
                        <a:rPr kumimoji="0" lang="en-US" altLang="en-US" sz="2000" b="1" i="0" u="none" strike="noStrike" cap="none" normalizeH="0" baseline="0">
                          <a:ln>
                            <a:noFill/>
                          </a:ln>
                          <a:solidFill>
                            <a:srgbClr val="0070C0"/>
                          </a:solidFill>
                          <a:effectLst/>
                          <a:latin typeface="Calibri" panose="020F0502020204030204" pitchFamily="34" charset="0"/>
                          <a:cs typeface="Calibri" panose="020F0502020204030204" pitchFamily="34" charset="0"/>
                          <a:sym typeface="Calibri" panose="020F0502020204030204" pitchFamily="34" charset="0"/>
                        </a:rPr>
                        <a:t>Ch</a:t>
                      </a:r>
                      <a:r>
                        <a:rPr kumimoji="0" lang="en-US" altLang="en-US" sz="2000" b="1" i="0" u="none" strike="noStrike" cap="none" normalizeH="0" baseline="0">
                          <a:ln>
                            <a:noFill/>
                          </a:ln>
                          <a:solidFill>
                            <a:srgbClr val="0070C0"/>
                          </a:solidFill>
                          <a:effectLst/>
                          <a:latin typeface="Arial" panose="020B0604020202020204" pitchFamily="34" charset="0"/>
                          <a:cs typeface="Arial" panose="020B0604020202020204" pitchFamily="34" charset="0"/>
                          <a:sym typeface="Arial" panose="020B0604020202020204" pitchFamily="34" charset="0"/>
                        </a:rPr>
                        <a:t>ương</a:t>
                      </a:r>
                      <a:r>
                        <a:rPr kumimoji="0" lang="en-US" altLang="en-US" sz="2000" b="1" i="0" u="none" strike="noStrike" cap="none" normalizeH="0" baseline="0">
                          <a:ln>
                            <a:noFill/>
                          </a:ln>
                          <a:solidFill>
                            <a:srgbClr val="0070C0"/>
                          </a:solidFill>
                          <a:effectLst/>
                          <a:latin typeface="Calibri" panose="020F0502020204030204" pitchFamily="34" charset="0"/>
                          <a:cs typeface="Calibri" panose="020F0502020204030204" pitchFamily="34" charset="0"/>
                          <a:sym typeface="Calibri" panose="020F0502020204030204" pitchFamily="34" charset="0"/>
                        </a:rPr>
                        <a:t> III. </a:t>
                      </a:r>
                      <a:r>
                        <a:rPr kumimoji="0" lang="en-US" altLang="en-US" sz="2000" b="1" i="0" u="none" strike="noStrike" cap="none" normalizeH="0" baseline="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rPr>
                        <a:t>Tam giác đồng dạng</a:t>
                      </a:r>
                      <a:endParaRPr kumimoji="0" lang="en-US" altLang="en-US" sz="14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000000"/>
                        </a:buClr>
                        <a:buSzPts val="2000"/>
                        <a:buFont typeface="Arial" panose="020B0604020202020204" pitchFamily="34" charset="0"/>
                        <a:buChar char="•"/>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Calibri" panose="020F0502020204030204" pitchFamily="34" charset="0"/>
                        </a:rPr>
                        <a:t>ĐL Thalès thuận, đảo, </a:t>
                      </a:r>
                      <a:r>
                        <a:rPr kumimoji="0" lang="en-US" altLang="en-US" sz="2000" b="0" i="0" u="none" strike="noStrike" cap="none" normalizeH="0" baseline="0">
                          <a:ln>
                            <a:noFill/>
                          </a:ln>
                          <a:solidFill>
                            <a:srgbClr val="C55A11"/>
                          </a:solidFill>
                          <a:effectLst/>
                          <a:latin typeface="Arial" panose="020B0604020202020204" pitchFamily="34" charset="0"/>
                          <a:cs typeface="Calibri" panose="020F0502020204030204" pitchFamily="34" charset="0"/>
                          <a:sym typeface="Calibri" panose="020F0502020204030204" pitchFamily="34" charset="0"/>
                        </a:rPr>
                        <a:t>hệ quả</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000000"/>
                        </a:buClr>
                        <a:buSzPts val="2000"/>
                        <a:buFont typeface="Arial" panose="020B0604020202020204" pitchFamily="34" charset="0"/>
                        <a:buChar char="•"/>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Calibri" panose="020F0502020204030204" pitchFamily="34" charset="0"/>
                        </a:rPr>
                        <a:t>Đường trung bình của tam giác ở ch</a:t>
                      </a: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ương</a:t>
                      </a: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Calibri" panose="020F0502020204030204" pitchFamily="34" charset="0"/>
                        </a:rPr>
                        <a:t> I</a:t>
                      </a:r>
                    </a:p>
                    <a:p>
                      <a:pPr marL="0" marR="0" lvl="0" indent="0" algn="just" defTabSz="914400" rtl="0" eaLnBrk="1" fontAlgn="base" latinLnBrk="0" hangingPunct="1">
                        <a:lnSpc>
                          <a:spcPct val="100000"/>
                        </a:lnSpc>
                        <a:spcBef>
                          <a:spcPct val="0"/>
                        </a:spcBef>
                        <a:spcAft>
                          <a:spcPct val="0"/>
                        </a:spcAft>
                        <a:buClr>
                          <a:srgbClr val="000000"/>
                        </a:buClr>
                        <a:buSzPts val="2000"/>
                        <a:buFont typeface="Arial" panose="020B0604020202020204" pitchFamily="34" charset="0"/>
                        <a:buChar char="•"/>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Calibri" panose="020F0502020204030204" pitchFamily="34" charset="0"/>
                        </a:rPr>
                        <a:t>T</a:t>
                      </a: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ính chất đường </a:t>
                      </a: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Calibri" panose="020F0502020204030204" pitchFamily="34" charset="0"/>
                        </a:rPr>
                        <a:t>phân giác (trong, </a:t>
                      </a:r>
                      <a:r>
                        <a:rPr kumimoji="0" lang="en-US" altLang="en-US" sz="2000" b="0" i="0" u="none" strike="noStrike" cap="none" normalizeH="0" baseline="0">
                          <a:ln>
                            <a:noFill/>
                          </a:ln>
                          <a:solidFill>
                            <a:srgbClr val="C55A11"/>
                          </a:solidFill>
                          <a:effectLst/>
                          <a:latin typeface="Arial" panose="020B0604020202020204" pitchFamily="34" charset="0"/>
                          <a:cs typeface="Calibri" panose="020F0502020204030204" pitchFamily="34" charset="0"/>
                          <a:sym typeface="Calibri" panose="020F0502020204030204" pitchFamily="34" charset="0"/>
                        </a:rPr>
                        <a:t>ngoài</a:t>
                      </a: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Calibri" panose="020F0502020204030204" pitchFamily="34" charset="0"/>
                        </a:rPr>
                        <a:t>) của tam giác</a:t>
                      </a: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381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0070C0"/>
                        </a:buClr>
                        <a:buSzPts val="2000"/>
                        <a:buFont typeface="Calibri" panose="020F0502020204030204" pitchFamily="34" charset="0"/>
                        <a:buNone/>
                        <a:tabLst/>
                      </a:pPr>
                      <a:r>
                        <a:rPr kumimoji="0" lang="en-US" altLang="en-US" sz="2000" b="1" i="0" u="none" strike="noStrike" cap="none" normalizeH="0" baseline="0">
                          <a:ln>
                            <a:noFill/>
                          </a:ln>
                          <a:solidFill>
                            <a:srgbClr val="0070C0"/>
                          </a:solidFill>
                          <a:effectLst/>
                          <a:latin typeface="Calibri" panose="020F0502020204030204" pitchFamily="34" charset="0"/>
                          <a:cs typeface="Calibri" panose="020F0502020204030204" pitchFamily="34" charset="0"/>
                          <a:sym typeface="Calibri" panose="020F0502020204030204" pitchFamily="34" charset="0"/>
                        </a:rPr>
                        <a:t>Ch</a:t>
                      </a:r>
                      <a:r>
                        <a:rPr kumimoji="0" lang="en-US" altLang="en-US" sz="2000" b="1" i="0" u="none" strike="noStrike" cap="none" normalizeH="0" baseline="0">
                          <a:ln>
                            <a:noFill/>
                          </a:ln>
                          <a:solidFill>
                            <a:srgbClr val="0070C0"/>
                          </a:solidFill>
                          <a:effectLst/>
                          <a:latin typeface="Arial" panose="020B0604020202020204" pitchFamily="34" charset="0"/>
                          <a:cs typeface="Arial" panose="020B0604020202020204" pitchFamily="34" charset="0"/>
                          <a:sym typeface="Arial" panose="020B0604020202020204" pitchFamily="34" charset="0"/>
                        </a:rPr>
                        <a:t>ương</a:t>
                      </a:r>
                      <a:r>
                        <a:rPr kumimoji="0" lang="en-US" altLang="en-US" sz="2000" b="1" i="0" u="none" strike="noStrike" cap="none" normalizeH="0" baseline="0">
                          <a:ln>
                            <a:noFill/>
                          </a:ln>
                          <a:solidFill>
                            <a:srgbClr val="0070C0"/>
                          </a:solidFill>
                          <a:effectLst/>
                          <a:latin typeface="Calibri" panose="020F0502020204030204" pitchFamily="34" charset="0"/>
                          <a:cs typeface="Calibri" panose="020F0502020204030204" pitchFamily="34" charset="0"/>
                          <a:sym typeface="Calibri" panose="020F0502020204030204" pitchFamily="34" charset="0"/>
                        </a:rPr>
                        <a:t> IV. </a:t>
                      </a:r>
                      <a:r>
                        <a:rPr kumimoji="0" lang="en-US" altLang="en-US" sz="2000" b="1" i="0" u="none" strike="noStrike" cap="none" normalizeH="0" baseline="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rPr>
                        <a:t>Định lí Thalès</a:t>
                      </a:r>
                      <a:endParaRPr kumimoji="0" lang="en-US" altLang="en-US" sz="14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000000"/>
                        </a:buClr>
                        <a:buSzPts val="2000"/>
                        <a:buFont typeface="Arial" panose="020B0604020202020204" pitchFamily="34" charset="0"/>
                        <a:buChar char="•"/>
                        <a:tabLst/>
                      </a:pP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Không đề cập </a:t>
                      </a:r>
                      <a:r>
                        <a:rPr kumimoji="0" lang="en-US" altLang="en-US" sz="2000" b="0" i="0" u="none" strike="noStrike" cap="none" normalizeH="0" baseline="0">
                          <a:ln>
                            <a:noFill/>
                          </a:ln>
                          <a:solidFill>
                            <a:srgbClr val="FF0000"/>
                          </a:solidFill>
                          <a:effectLst/>
                          <a:latin typeface="Arial" panose="020B0604020202020204" pitchFamily="34" charset="0"/>
                          <a:cs typeface="Arial" panose="020B0604020202020204" pitchFamily="34" charset="0"/>
                          <a:sym typeface="Arial" panose="020B0604020202020204" pitchFamily="34" charset="0"/>
                        </a:rPr>
                        <a:t>hệ quả ĐL </a:t>
                      </a:r>
                      <a:r>
                        <a:rPr kumimoji="0" lang="en-US" altLang="en-US" sz="2000" b="0" i="0" u="none" strike="noStrike" cap="none" normalizeH="0" baseline="0">
                          <a:ln>
                            <a:noFill/>
                          </a:ln>
                          <a:solidFill>
                            <a:srgbClr val="FF0000"/>
                          </a:solidFill>
                          <a:effectLst/>
                          <a:latin typeface="Arial" panose="020B0604020202020204" pitchFamily="34" charset="0"/>
                          <a:cs typeface="Calibri" panose="020F0502020204030204" pitchFamily="34" charset="0"/>
                          <a:sym typeface="Calibri" panose="020F0502020204030204" pitchFamily="34" charset="0"/>
                        </a:rPr>
                        <a:t>Thalès </a:t>
                      </a:r>
                      <a:endParaRPr kumimoji="0" lang="en-US" altLang="en-US" sz="2000" b="0" i="0" u="none" strike="noStrike" cap="none" normalizeH="0" baseline="0">
                        <a:ln>
                          <a:noFill/>
                        </a:ln>
                        <a:solidFill>
                          <a:srgbClr val="FF0000"/>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000000"/>
                        </a:buClr>
                        <a:buSzPts val="2000"/>
                        <a:buFont typeface="Arial" panose="020B0604020202020204" pitchFamily="34" charset="0"/>
                        <a:buChar char="•"/>
                        <a:tabLst/>
                      </a:pP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Đường trung bình của tam giác </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000000"/>
                        </a:buClr>
                        <a:buSzPts val="2000"/>
                        <a:buFont typeface="Arial" panose="020B0604020202020204" pitchFamily="34" charset="0"/>
                        <a:buChar char="•"/>
                        <a:tabLst/>
                      </a:pP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Không đề cập </a:t>
                      </a:r>
                      <a:r>
                        <a:rPr kumimoji="0" lang="en-US" altLang="en-US" sz="2000" b="0" i="0" u="none" strike="noStrike" cap="none" normalizeH="0" baseline="0">
                          <a:ln>
                            <a:noFill/>
                          </a:ln>
                          <a:solidFill>
                            <a:srgbClr val="FF0000"/>
                          </a:solidFill>
                          <a:effectLst/>
                          <a:latin typeface="Arial" panose="020B0604020202020204" pitchFamily="34" charset="0"/>
                          <a:cs typeface="Calibri" panose="020F0502020204030204" pitchFamily="34" charset="0"/>
                          <a:sym typeface="Calibri" panose="020F0502020204030204" pitchFamily="34" charset="0"/>
                        </a:rPr>
                        <a:t>đường </a:t>
                      </a:r>
                      <a:r>
                        <a:rPr kumimoji="0" lang="en-US" altLang="en-US" sz="2000" b="0" i="0" u="none" strike="noStrike" cap="none" normalizeH="0" baseline="0">
                          <a:ln>
                            <a:noFill/>
                          </a:ln>
                          <a:solidFill>
                            <a:srgbClr val="FF0000"/>
                          </a:solidFill>
                          <a:effectLst/>
                          <a:latin typeface="Arial" panose="020B0604020202020204" pitchFamily="34" charset="0"/>
                          <a:cs typeface="Arial" panose="020B0604020202020204" pitchFamily="34" charset="0"/>
                          <a:sym typeface="Arial" panose="020B0604020202020204" pitchFamily="34" charset="0"/>
                        </a:rPr>
                        <a:t>trung bình của hình thang</a:t>
                      </a: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000000"/>
                        </a:buClr>
                        <a:buSzPts val="2000"/>
                        <a:buFont typeface="Arial" panose="020B0604020202020204" pitchFamily="34" charset="0"/>
                        <a:buChar char="•"/>
                        <a:tabLst/>
                      </a:pP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Không đề cập </a:t>
                      </a: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Calibri" panose="020F0502020204030204" pitchFamily="34" charset="0"/>
                        </a:rPr>
                        <a:t>đường </a:t>
                      </a:r>
                      <a:r>
                        <a:rPr kumimoji="0" lang="en-US" altLang="en-US" sz="2000" b="0" i="0" u="none" strike="noStrike" cap="none" normalizeH="0" baseline="0">
                          <a:ln>
                            <a:noFill/>
                          </a:ln>
                          <a:solidFill>
                            <a:srgbClr val="FF0000"/>
                          </a:solidFill>
                          <a:effectLst/>
                          <a:latin typeface="Arial" panose="020B0604020202020204" pitchFamily="34" charset="0"/>
                          <a:cs typeface="Arial" panose="020B0604020202020204" pitchFamily="34" charset="0"/>
                          <a:sym typeface="Arial" panose="020B0604020202020204" pitchFamily="34" charset="0"/>
                        </a:rPr>
                        <a:t>phân giác ngoài của </a:t>
                      </a:r>
                      <a:r>
                        <a:rPr kumimoji="0" lang="en-US" altLang="en-US" sz="2000" b="0" i="0" u="none" strike="noStrike" cap="none" normalizeH="0" baseline="0">
                          <a:ln>
                            <a:noFill/>
                          </a:ln>
                          <a:solidFill>
                            <a:srgbClr val="FF0000"/>
                          </a:solidFill>
                          <a:effectLst/>
                          <a:latin typeface="Arial" panose="020B0604020202020204" pitchFamily="34" charset="0"/>
                          <a:cs typeface="Calibri" panose="020F0502020204030204" pitchFamily="34" charset="0"/>
                          <a:sym typeface="Calibri" panose="020F0502020204030204" pitchFamily="34" charset="0"/>
                        </a:rPr>
                        <a:t>tam giác.</a:t>
                      </a:r>
                      <a:endParaRPr kumimoji="0" lang="en-US" altLang="en-US" sz="2000" b="0" i="0" u="none" strike="noStrike" cap="none" normalizeH="0" baseline="0">
                        <a:ln>
                          <a:noFill/>
                        </a:ln>
                        <a:solidFill>
                          <a:srgbClr val="FF0000"/>
                        </a:solidFill>
                        <a:effectLst/>
                        <a:latin typeface="Arial" panose="020B0604020202020204" pitchFamily="34" charset="0"/>
                        <a:cs typeface="Arial" panose="020B060402020202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381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extLst>
                  <a:ext uri="{0D108BD9-81ED-4DB2-BD59-A6C34878D82A}">
                    <a16:rowId xmlns:a16="http://schemas.microsoft.com/office/drawing/2014/main" val="3716898202"/>
                  </a:ext>
                </a:extLst>
              </a:tr>
              <a:tr h="1185863">
                <a:tc>
                  <a:txBody>
                    <a:bodyPr/>
                    <a:lstStyle>
                      <a:lvl1pPr marL="177800" indent="-1651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77800" marR="0" lvl="0" indent="-165100" algn="just" defTabSz="914400" rtl="0" eaLnBrk="1" fontAlgn="base" latinLnBrk="0" hangingPunct="1">
                        <a:lnSpc>
                          <a:spcPct val="100000"/>
                        </a:lnSpc>
                        <a:spcBef>
                          <a:spcPct val="0"/>
                        </a:spcBef>
                        <a:spcAft>
                          <a:spcPct val="0"/>
                        </a:spcAft>
                        <a:buClr>
                          <a:srgbClr val="000000"/>
                        </a:buClr>
                        <a:buSzPts val="2000"/>
                        <a:buFont typeface="Arial" panose="020B0604020202020204" pitchFamily="34" charset="0"/>
                        <a:buChar char="•"/>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Calibri" panose="020F0502020204030204" pitchFamily="34" charset="0"/>
                        </a:rPr>
                        <a:t>ĐL Pythagore được thừa nhận từ lớp dưới.</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177800" marR="0" lvl="0" indent="-165100" algn="just" defTabSz="914400" rtl="0" eaLnBrk="1" fontAlgn="base" latinLnBrk="0" hangingPunct="1">
                        <a:lnSpc>
                          <a:spcPct val="100000"/>
                        </a:lnSpc>
                        <a:spcBef>
                          <a:spcPct val="0"/>
                        </a:spcBef>
                        <a:spcAft>
                          <a:spcPct val="0"/>
                        </a:spcAft>
                        <a:buClr>
                          <a:srgbClr val="000000"/>
                        </a:buClr>
                        <a:buSzPts val="2000"/>
                        <a:buFont typeface="Arial" panose="020B0604020202020204" pitchFamily="34" charset="0"/>
                        <a:buChar char="•"/>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Calibri" panose="020F0502020204030204" pitchFamily="34" charset="0"/>
                        </a:rPr>
                        <a:t>Đề cập “</a:t>
                      </a:r>
                      <a:r>
                        <a:rPr kumimoji="0" lang="en-US" altLang="en-US" sz="2000" b="0" i="1" u="none" strike="noStrike" cap="none" normalizeH="0" baseline="0">
                          <a:ln>
                            <a:noFill/>
                          </a:ln>
                          <a:solidFill>
                            <a:srgbClr val="C55A11"/>
                          </a:solidFill>
                          <a:effectLst/>
                          <a:latin typeface="Arial" panose="020B0604020202020204" pitchFamily="34" charset="0"/>
                          <a:cs typeface="Calibri" panose="020F0502020204030204" pitchFamily="34" charset="0"/>
                          <a:sym typeface="Calibri" panose="020F0502020204030204" pitchFamily="34" charset="0"/>
                        </a:rPr>
                        <a:t>Tỉ số hai đường cao và tỉ số diện tích của hai tam giác đồng dạng</a:t>
                      </a: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Calibri" panose="020F0502020204030204" pitchFamily="34" charset="0"/>
                        </a:rPr>
                        <a:t>”</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177800" marR="0" lvl="0" indent="-165100" algn="just" defTabSz="914400" rtl="0" eaLnBrk="1" fontAlgn="base" latinLnBrk="0" hangingPunct="1">
                        <a:lnSpc>
                          <a:spcPct val="100000"/>
                        </a:lnSpc>
                        <a:spcBef>
                          <a:spcPct val="0"/>
                        </a:spcBef>
                        <a:spcAft>
                          <a:spcPct val="0"/>
                        </a:spcAft>
                        <a:buClr>
                          <a:srgbClr val="0070C0"/>
                        </a:buClr>
                        <a:buSzPts val="2000"/>
                        <a:buFont typeface="Arial" panose="020B0604020202020204" pitchFamily="34" charset="0"/>
                        <a:buChar char="•"/>
                        <a:tabLst/>
                      </a:pPr>
                      <a:r>
                        <a:rPr kumimoji="0" lang="en-US" altLang="en-US" sz="2000" b="0" i="0" u="none" strike="noStrike" cap="none" normalizeH="0" baseline="0">
                          <a:ln>
                            <a:noFill/>
                          </a:ln>
                          <a:solidFill>
                            <a:srgbClr val="0070C0"/>
                          </a:solidFill>
                          <a:effectLst/>
                          <a:latin typeface="Arial" panose="020B0604020202020204" pitchFamily="34" charset="0"/>
                          <a:cs typeface="Calibri" panose="020F0502020204030204" pitchFamily="34" charset="0"/>
                          <a:sym typeface="Calibri" panose="020F0502020204030204" pitchFamily="34" charset="0"/>
                        </a:rPr>
                        <a:t>Không đề cập </a:t>
                      </a:r>
                      <a:r>
                        <a:rPr kumimoji="0" lang="en-US" altLang="en-US" sz="2000" b="0" i="1" u="none" strike="noStrike" cap="none" normalizeH="0" baseline="0">
                          <a:ln>
                            <a:noFill/>
                          </a:ln>
                          <a:solidFill>
                            <a:srgbClr val="000000"/>
                          </a:solidFill>
                          <a:effectLst/>
                          <a:latin typeface="Arial" panose="020B0604020202020204" pitchFamily="34" charset="0"/>
                          <a:cs typeface="Calibri" panose="020F0502020204030204" pitchFamily="34" charset="0"/>
                          <a:sym typeface="Calibri" panose="020F0502020204030204" pitchFamily="34" charset="0"/>
                        </a:rPr>
                        <a:t>Hình đồng dạng phối cảnh</a:t>
                      </a: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E8EBF5"/>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0070C0"/>
                        </a:buClr>
                        <a:buSzPts val="2000"/>
                        <a:buFont typeface="Arial" panose="020B0604020202020204" pitchFamily="34" charset="0"/>
                        <a:buNone/>
                        <a:tabLst/>
                      </a:pPr>
                      <a:r>
                        <a:rPr kumimoji="0" lang="en-US" altLang="en-US" sz="2000" b="1" i="0" u="none" strike="noStrike" cap="none" normalizeH="0" baseline="0">
                          <a:ln>
                            <a:noFill/>
                          </a:ln>
                          <a:solidFill>
                            <a:srgbClr val="0070C0"/>
                          </a:solidFill>
                          <a:effectLst/>
                          <a:latin typeface="Arial" panose="020B0604020202020204" pitchFamily="34" charset="0"/>
                          <a:cs typeface="Arial" panose="020B0604020202020204" pitchFamily="34" charset="0"/>
                          <a:sym typeface="Arial" panose="020B0604020202020204" pitchFamily="34" charset="0"/>
                        </a:rPr>
                        <a:t>Chương IX. </a:t>
                      </a:r>
                      <a:r>
                        <a:rPr kumimoji="0" lang="en-US" altLang="en-US" sz="2000" b="1"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Tam giác đồng dạng</a:t>
                      </a:r>
                      <a:endParaRPr kumimoji="0" lang="en-US" altLang="en-US" sz="14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000000"/>
                        </a:buClr>
                        <a:buSzPts val="2000"/>
                        <a:buFont typeface="Arial" panose="020B0604020202020204" pitchFamily="34" charset="0"/>
                        <a:buChar char="•"/>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Calibri" panose="020F0502020204030204" pitchFamily="34" charset="0"/>
                        </a:rPr>
                        <a:t>C</a:t>
                      </a: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hứng minh</a:t>
                      </a: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Calibri" panose="020F0502020204030204" pitchFamily="34" charset="0"/>
                        </a:rPr>
                        <a:t> Đ</a:t>
                      </a: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ị</a:t>
                      </a: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Calibri" panose="020F0502020204030204" pitchFamily="34" charset="0"/>
                        </a:rPr>
                        <a:t>nh lí Pythagore.</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000000"/>
                        </a:buClr>
                        <a:buSzPts val="2000"/>
                        <a:buFont typeface="Arial" panose="020B0604020202020204" pitchFamily="34" charset="0"/>
                        <a:buChar char="•"/>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Calibri" panose="020F0502020204030204" pitchFamily="34" charset="0"/>
                        </a:rPr>
                        <a:t>“Tỉ số hai đường cao và tỉ số diện tích của hai tam giác đồng dạng” đưa vào BT 9.27.</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000000"/>
                        </a:buClr>
                        <a:buSzPts val="2000"/>
                        <a:buFont typeface="Arial" panose="020B0604020202020204" pitchFamily="34" charset="0"/>
                        <a:buChar char="•"/>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Calibri" panose="020F0502020204030204" pitchFamily="34" charset="0"/>
                        </a:rPr>
                        <a:t>Đề cập </a:t>
                      </a:r>
                      <a:r>
                        <a:rPr kumimoji="0" lang="en-US" altLang="en-US" sz="2000" b="0" i="0" u="none" strike="noStrike" cap="none" normalizeH="0" baseline="0">
                          <a:ln>
                            <a:noFill/>
                          </a:ln>
                          <a:solidFill>
                            <a:srgbClr val="C55A11"/>
                          </a:solidFill>
                          <a:effectLst/>
                          <a:latin typeface="Arial" panose="020B0604020202020204" pitchFamily="34" charset="0"/>
                          <a:cs typeface="Calibri" panose="020F0502020204030204" pitchFamily="34" charset="0"/>
                          <a:sym typeface="Calibri" panose="020F0502020204030204" pitchFamily="34" charset="0"/>
                        </a:rPr>
                        <a:t>Hình đồng dạng phối cảnh</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E8EBF5"/>
                    </a:solidFill>
                  </a:tcPr>
                </a:tc>
                <a:extLst>
                  <a:ext uri="{0D108BD9-81ED-4DB2-BD59-A6C34878D82A}">
                    <a16:rowId xmlns:a16="http://schemas.microsoft.com/office/drawing/2014/main" val="3680588143"/>
                  </a:ext>
                </a:extLst>
              </a:tr>
              <a:tr h="428625">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0070C0"/>
                        </a:buClr>
                        <a:buSzPts val="2000"/>
                        <a:buFont typeface="Arial" panose="020B0604020202020204" pitchFamily="34" charset="0"/>
                        <a:buNone/>
                        <a:tabLst/>
                      </a:pPr>
                      <a:r>
                        <a:rPr kumimoji="0" lang="en-US" altLang="en-US" sz="2000" b="1" i="0" u="none" strike="noStrike" cap="none" normalizeH="0" baseline="0">
                          <a:ln>
                            <a:noFill/>
                          </a:ln>
                          <a:solidFill>
                            <a:srgbClr val="0070C0"/>
                          </a:solidFill>
                          <a:effectLst/>
                          <a:latin typeface="Calibri" panose="020F0502020204030204" pitchFamily="34" charset="0"/>
                          <a:cs typeface="Calibri" panose="020F0502020204030204" pitchFamily="34" charset="0"/>
                          <a:sym typeface="Calibri" panose="020F0502020204030204" pitchFamily="34" charset="0"/>
                        </a:rPr>
                        <a:t>Ch</a:t>
                      </a:r>
                      <a:r>
                        <a:rPr kumimoji="0" lang="en-US" altLang="en-US" sz="2000" b="1" i="0" u="none" strike="noStrike" cap="none" normalizeH="0" baseline="0">
                          <a:ln>
                            <a:noFill/>
                          </a:ln>
                          <a:solidFill>
                            <a:srgbClr val="0070C0"/>
                          </a:solidFill>
                          <a:effectLst/>
                          <a:latin typeface="Arial" panose="020B0604020202020204" pitchFamily="34" charset="0"/>
                          <a:cs typeface="Arial" panose="020B0604020202020204" pitchFamily="34" charset="0"/>
                          <a:sym typeface="Arial" panose="020B0604020202020204" pitchFamily="34" charset="0"/>
                        </a:rPr>
                        <a:t>ương</a:t>
                      </a:r>
                      <a:r>
                        <a:rPr kumimoji="0" lang="en-US" altLang="en-US" sz="2000" b="1" i="0" u="none" strike="noStrike" cap="none" normalizeH="0" baseline="0">
                          <a:ln>
                            <a:noFill/>
                          </a:ln>
                          <a:solidFill>
                            <a:srgbClr val="0070C0"/>
                          </a:solidFill>
                          <a:effectLst/>
                          <a:latin typeface="Calibri" panose="020F0502020204030204" pitchFamily="34" charset="0"/>
                          <a:cs typeface="Calibri" panose="020F0502020204030204" pitchFamily="34" charset="0"/>
                          <a:sym typeface="Calibri" panose="020F0502020204030204" pitchFamily="34" charset="0"/>
                        </a:rPr>
                        <a:t> IV. </a:t>
                      </a:r>
                      <a:r>
                        <a:rPr kumimoji="0" lang="en-US" altLang="en-US" sz="2000" b="1" i="0" u="none" strike="noStrike" cap="none" normalizeH="0" baseline="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rPr>
                        <a:t>Hình lăng trụ đứng. Hình chóp đều</a:t>
                      </a:r>
                      <a:endParaRPr kumimoji="0" lang="en-US"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
                          <a:srgbClr val="000000"/>
                        </a:buClr>
                        <a:buSzPts val="2000"/>
                        <a:buFont typeface="Arial" panose="020B0604020202020204" pitchFamily="34" charset="0"/>
                        <a:buChar char="•"/>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Calibri" panose="020F0502020204030204" pitchFamily="34" charset="0"/>
                        </a:rPr>
                        <a:t>Hình lăng trụ đứng </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000000"/>
                        </a:buClr>
                        <a:buSzPts val="2000"/>
                        <a:buFont typeface="Arial" panose="020B0604020202020204" pitchFamily="34" charset="0"/>
                        <a:buChar char="•"/>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Calibri" panose="020F0502020204030204" pitchFamily="34" charset="0"/>
                        </a:rPr>
                        <a:t>Hình chóp đều, Hình chóp cụt đều (</a:t>
                      </a:r>
                      <a:r>
                        <a:rPr kumimoji="0" lang="en-US" altLang="en-US" sz="2000" b="0" i="0" u="none" strike="noStrike" cap="none" normalizeH="0" baseline="0">
                          <a:ln>
                            <a:noFill/>
                          </a:ln>
                          <a:solidFill>
                            <a:srgbClr val="C55A11"/>
                          </a:solidFill>
                          <a:effectLst/>
                          <a:latin typeface="Arial" panose="020B0604020202020204" pitchFamily="34" charset="0"/>
                          <a:cs typeface="Calibri" panose="020F0502020204030204" pitchFamily="34" charset="0"/>
                          <a:sym typeface="Calibri" panose="020F0502020204030204" pitchFamily="34" charset="0"/>
                        </a:rPr>
                        <a:t>đa giác</a:t>
                      </a: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Calibri" panose="020F0502020204030204" pitchFamily="34" charset="0"/>
                        </a:rPr>
                        <a:t>)</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000000"/>
                        </a:buClr>
                        <a:buSzPts val="2000"/>
                        <a:buFont typeface="Arial" panose="020B0604020202020204" pitchFamily="34" charset="0"/>
                        <a:buChar char="•"/>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Calibri" panose="020F0502020204030204" pitchFamily="34" charset="0"/>
                        </a:rPr>
                        <a:t>Cách tiếp cận: </a:t>
                      </a:r>
                      <a:r>
                        <a:rPr kumimoji="0" lang="en-US" altLang="en-US" sz="2000" b="0" i="0" u="none" strike="noStrike" cap="none" normalizeH="0" baseline="0">
                          <a:ln>
                            <a:noFill/>
                          </a:ln>
                          <a:solidFill>
                            <a:srgbClr val="00B0F0"/>
                          </a:solidFill>
                          <a:effectLst/>
                          <a:latin typeface="Arial" panose="020B0604020202020204" pitchFamily="34" charset="0"/>
                          <a:cs typeface="Calibri" panose="020F0502020204030204" pitchFamily="34" charset="0"/>
                          <a:sym typeface="Calibri" panose="020F0502020204030204" pitchFamily="34" charset="0"/>
                        </a:rPr>
                        <a:t>Làm quen với HHKG</a:t>
                      </a:r>
                      <a:endParaRPr kumimoji="0" lang="en-US" altLang="en-US" sz="2000" b="1" i="0" u="none" strike="noStrike" cap="none" normalizeH="0" baseline="0">
                        <a:ln>
                          <a:noFill/>
                        </a:ln>
                        <a:solidFill>
                          <a:srgbClr val="00B0F0"/>
                        </a:solidFill>
                        <a:effectLst/>
                        <a:latin typeface="Arial" panose="020B0604020202020204" pitchFamily="34" charset="0"/>
                        <a:cs typeface="Calibri" panose="020F0502020204030204" pitchFamily="34" charset="0"/>
                        <a:sym typeface="Calibri" panose="020F050202020403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0070C0"/>
                        </a:buClr>
                        <a:buSzPts val="2000"/>
                        <a:buFont typeface="Arial" panose="020B0604020202020204" pitchFamily="34" charset="0"/>
                        <a:buNone/>
                        <a:tabLst/>
                      </a:pPr>
                      <a:r>
                        <a:rPr kumimoji="0" lang="en-US" altLang="en-US" sz="2000" b="1" i="0" u="none" strike="noStrike" cap="none" normalizeH="0" baseline="0">
                          <a:ln>
                            <a:noFill/>
                          </a:ln>
                          <a:solidFill>
                            <a:srgbClr val="0070C0"/>
                          </a:solidFill>
                          <a:effectLst/>
                          <a:latin typeface="Arial" panose="020B0604020202020204" pitchFamily="34" charset="0"/>
                          <a:cs typeface="Arial" panose="020B0604020202020204" pitchFamily="34" charset="0"/>
                          <a:sym typeface="Arial" panose="020B0604020202020204" pitchFamily="34" charset="0"/>
                        </a:rPr>
                        <a:t>Chương X. </a:t>
                      </a:r>
                      <a:r>
                        <a:rPr kumimoji="0" lang="en-US" altLang="en-US" sz="2000" b="1"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Một số hình khối trong thực tiễn</a:t>
                      </a:r>
                      <a:endParaRPr kumimoji="0" lang="en-US" altLang="en-US" sz="14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000000"/>
                        </a:buClr>
                        <a:buSzPts val="2000"/>
                        <a:buFont typeface="Arial" panose="020B0604020202020204" pitchFamily="34" charset="0"/>
                        <a:buChar char="•"/>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Calibri" panose="020F0502020204030204" pitchFamily="34" charset="0"/>
                        </a:rPr>
                        <a:t>Hình </a:t>
                      </a: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lăng trụ đứng đưa vào lớp 7. </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000000"/>
                        </a:buClr>
                        <a:buSzPts val="2000"/>
                        <a:buFont typeface="Arial" panose="020B0604020202020204" pitchFamily="34" charset="0"/>
                        <a:buChar char="•"/>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Calibri" panose="020F0502020204030204" pitchFamily="34" charset="0"/>
                        </a:rPr>
                        <a:t>Chỉ đề cập </a:t>
                      </a:r>
                      <a:r>
                        <a:rPr kumimoji="0" lang="en-US" altLang="en-US" sz="2000" b="0" i="0" u="none" strike="noStrike" cap="none" normalizeH="0" baseline="0">
                          <a:ln>
                            <a:noFill/>
                          </a:ln>
                          <a:solidFill>
                            <a:srgbClr val="FF0000"/>
                          </a:solidFill>
                          <a:effectLst/>
                          <a:latin typeface="Arial" panose="020B0604020202020204" pitchFamily="34" charset="0"/>
                          <a:cs typeface="Calibri" panose="020F0502020204030204" pitchFamily="34" charset="0"/>
                          <a:sym typeface="Calibri" panose="020F0502020204030204" pitchFamily="34" charset="0"/>
                        </a:rPr>
                        <a:t>Hình chóp tam giác/tứ giác đều</a:t>
                      </a:r>
                      <a:endParaRPr kumimoji="0" lang="en-US" altLang="en-US" sz="2000" b="0" i="0" u="none" strike="noStrike" cap="none" normalizeH="0" baseline="0">
                        <a:ln>
                          <a:noFill/>
                        </a:ln>
                        <a:solidFill>
                          <a:srgbClr val="FF0000"/>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000000"/>
                        </a:buClr>
                        <a:buSzPts val="2000"/>
                        <a:buFont typeface="Arial" panose="020B0604020202020204" pitchFamily="34" charset="0"/>
                        <a:buChar char="•"/>
                        <a:tabLst/>
                      </a:pP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Cách tiếp cận: </a:t>
                      </a:r>
                      <a:r>
                        <a:rPr kumimoji="0" lang="en-US" altLang="en-US" sz="2000" b="0" i="0" u="none" strike="noStrike" cap="none" normalizeH="0" baseline="0">
                          <a:ln>
                            <a:noFill/>
                          </a:ln>
                          <a:solidFill>
                            <a:srgbClr val="00B0F0"/>
                          </a:solidFill>
                          <a:effectLst/>
                          <a:latin typeface="Arial" panose="020B0604020202020204" pitchFamily="34" charset="0"/>
                          <a:cs typeface="Arial" panose="020B0604020202020204" pitchFamily="34" charset="0"/>
                          <a:sym typeface="Arial" panose="020B0604020202020204" pitchFamily="34" charset="0"/>
                        </a:rPr>
                        <a:t>HH trực quan</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extLst>
                  <a:ext uri="{0D108BD9-81ED-4DB2-BD59-A6C34878D82A}">
                    <a16:rowId xmlns:a16="http://schemas.microsoft.com/office/drawing/2014/main" val="291865053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Google Shape;181;p13">
            <a:extLst>
              <a:ext uri="{FF2B5EF4-FFF2-40B4-BE49-F238E27FC236}">
                <a16:creationId xmlns:a16="http://schemas.microsoft.com/office/drawing/2014/main" id="{FF29AA1B-47F1-427B-938A-60E79FA5F45D}"/>
              </a:ext>
            </a:extLst>
          </p:cNvPr>
          <p:cNvSpPr txBox="1">
            <a:spLocks noChangeArrowheads="1"/>
          </p:cNvSpPr>
          <p:nvPr/>
        </p:nvSpPr>
        <p:spPr bwMode="auto">
          <a:xfrm>
            <a:off x="0" y="390525"/>
            <a:ext cx="85185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marL="3429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1" eaLnBrk="1" hangingPunct="1">
              <a:lnSpc>
                <a:spcPct val="150000"/>
              </a:lnSpc>
            </a:pPr>
            <a:r>
              <a:rPr lang="en-US" altLang="en-US" sz="2800" b="1">
                <a:solidFill>
                  <a:srgbClr val="00B050"/>
                </a:solidFill>
                <a:latin typeface="Calibri" panose="020F0502020204030204" pitchFamily="34" charset="0"/>
                <a:cs typeface="Calibri" panose="020F0502020204030204" pitchFamily="34" charset="0"/>
                <a:sym typeface="Calibri" panose="020F0502020204030204" pitchFamily="34" charset="0"/>
              </a:rPr>
              <a:t>Mạch Thống kê – Xác suất </a:t>
            </a:r>
            <a:r>
              <a:rPr lang="en-US" altLang="en-US" sz="2800">
                <a:latin typeface="Calibri" panose="020F0502020204030204" pitchFamily="34" charset="0"/>
                <a:cs typeface="Calibri" panose="020F0502020204030204" pitchFamily="34" charset="0"/>
                <a:sym typeface="Calibri" panose="020F0502020204030204" pitchFamily="34" charset="0"/>
              </a:rPr>
              <a:t>(tiếp nối Thống kê 7)</a:t>
            </a:r>
            <a:endParaRPr lang="en-US" altLang="en-US"/>
          </a:p>
        </p:txBody>
      </p:sp>
      <p:graphicFrame>
        <p:nvGraphicFramePr>
          <p:cNvPr id="182" name="Google Shape;182;p13">
            <a:extLst>
              <a:ext uri="{FF2B5EF4-FFF2-40B4-BE49-F238E27FC236}">
                <a16:creationId xmlns:a16="http://schemas.microsoft.com/office/drawing/2014/main" id="{7FEA34E2-82F8-49A2-8551-DC0B14AE08CD}"/>
              </a:ext>
            </a:extLst>
          </p:cNvPr>
          <p:cNvGraphicFramePr>
            <a:graphicFrameLocks noGrp="1"/>
          </p:cNvGraphicFramePr>
          <p:nvPr/>
        </p:nvGraphicFramePr>
        <p:xfrm>
          <a:off x="571500" y="1254125"/>
          <a:ext cx="10845800" cy="4148126"/>
        </p:xfrm>
        <a:graphic>
          <a:graphicData uri="http://schemas.openxmlformats.org/drawingml/2006/table">
            <a:tbl>
              <a:tblPr/>
              <a:tblGrid>
                <a:gridCol w="2273300">
                  <a:extLst>
                    <a:ext uri="{9D8B030D-6E8A-4147-A177-3AD203B41FA5}">
                      <a16:colId xmlns:a16="http://schemas.microsoft.com/office/drawing/2014/main" val="2778542364"/>
                    </a:ext>
                  </a:extLst>
                </a:gridCol>
                <a:gridCol w="3765550">
                  <a:extLst>
                    <a:ext uri="{9D8B030D-6E8A-4147-A177-3AD203B41FA5}">
                      <a16:colId xmlns:a16="http://schemas.microsoft.com/office/drawing/2014/main" val="1612130154"/>
                    </a:ext>
                  </a:extLst>
                </a:gridCol>
                <a:gridCol w="4806950">
                  <a:extLst>
                    <a:ext uri="{9D8B030D-6E8A-4147-A177-3AD203B41FA5}">
                      <a16:colId xmlns:a16="http://schemas.microsoft.com/office/drawing/2014/main" val="3000391827"/>
                    </a:ext>
                  </a:extLst>
                </a:gridCol>
              </a:tblGrid>
              <a:tr h="371475">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ts val="1900"/>
                        <a:buFont typeface="Calibri" panose="020F0502020204030204" pitchFamily="34" charset="0"/>
                        <a:buNone/>
                        <a:tabLst/>
                      </a:pPr>
                      <a:r>
                        <a:rPr kumimoji="0" lang="en-US" altLang="en-US" sz="1900" b="1" i="0" u="none" strike="noStrike" cap="none" normalizeH="0" baseline="0">
                          <a:ln>
                            <a:noFill/>
                          </a:ln>
                          <a:solidFill>
                            <a:srgbClr val="FFFFFF"/>
                          </a:solidFill>
                          <a:effectLst/>
                          <a:latin typeface="Arial" panose="020B0604020202020204" pitchFamily="34" charset="0"/>
                          <a:cs typeface="Calibri" panose="020F0502020204030204" pitchFamily="34" charset="0"/>
                          <a:sym typeface="Arial" panose="020B0604020202020204" pitchFamily="34" charset="0"/>
                        </a:rPr>
                        <a:t>Chủ đề </a:t>
                      </a:r>
                      <a:endParaRPr kumimoji="0" lang="en-US" altLang="en-US" sz="1400" b="1" i="0" u="none" strike="noStrike" cap="none" normalizeH="0" baseline="0">
                        <a:ln>
                          <a:noFill/>
                        </a:ln>
                        <a:solidFill>
                          <a:srgbClr val="FFFFFF"/>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38100" cap="flat" cmpd="sng" algn="ctr">
                      <a:solidFill>
                        <a:schemeClr val="bg1"/>
                      </a:solidFill>
                      <a:prstDash val="solid"/>
                      <a:round/>
                      <a:headEnd type="none" w="sm" len="sm"/>
                      <a:tailEnd type="none" w="sm" len="sm"/>
                    </a:lnB>
                    <a:lnTlToBr>
                      <a:noFill/>
                    </a:lnTlToBr>
                    <a:lnBlToTr>
                      <a:noFill/>
                    </a:lnBlToTr>
                    <a:solidFill>
                      <a:schemeClr val="accent1"/>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ts val="1900"/>
                        <a:buFont typeface="Calibri" panose="020F0502020204030204" pitchFamily="34" charset="0"/>
                        <a:buNone/>
                        <a:tabLst/>
                      </a:pPr>
                      <a:r>
                        <a:rPr kumimoji="0" lang="en-US" altLang="en-US" sz="1900" b="1" i="0" u="none" strike="noStrike" cap="none" normalizeH="0" baseline="0">
                          <a:ln>
                            <a:noFill/>
                          </a:ln>
                          <a:solidFill>
                            <a:srgbClr val="FFFFFF"/>
                          </a:solidFill>
                          <a:effectLst/>
                          <a:latin typeface="Arial" panose="020B0604020202020204" pitchFamily="34" charset="0"/>
                          <a:cs typeface="Calibri" panose="020F0502020204030204" pitchFamily="34" charset="0"/>
                          <a:sym typeface="Arial" panose="020B0604020202020204" pitchFamily="34" charset="0"/>
                        </a:rPr>
                        <a:t>Chương trình và SGK 7KN</a:t>
                      </a:r>
                      <a:endParaRPr kumimoji="0" lang="en-US" altLang="en-US" sz="1400" b="1" i="0" u="none" strike="noStrike" cap="none" normalizeH="0" baseline="0">
                        <a:ln>
                          <a:noFill/>
                        </a:ln>
                        <a:solidFill>
                          <a:srgbClr val="FFFFFF"/>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38100" cap="flat" cmpd="sng" algn="ctr">
                      <a:solidFill>
                        <a:schemeClr val="bg1"/>
                      </a:solidFill>
                      <a:prstDash val="solid"/>
                      <a:round/>
                      <a:headEnd type="none" w="sm" len="sm"/>
                      <a:tailEnd type="none" w="sm" len="sm"/>
                    </a:lnB>
                    <a:lnTlToBr>
                      <a:noFill/>
                    </a:lnTlToBr>
                    <a:lnBlToTr>
                      <a:noFill/>
                    </a:lnBlToTr>
                    <a:solidFill>
                      <a:schemeClr val="accent1"/>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900" b="1" i="0" u="none" strike="noStrike" cap="none" normalizeH="0" baseline="0">
                          <a:ln>
                            <a:noFill/>
                          </a:ln>
                          <a:solidFill>
                            <a:srgbClr val="FFFFFF"/>
                          </a:solidFill>
                          <a:effectLst/>
                          <a:latin typeface="Arial" panose="020B0604020202020204" pitchFamily="34" charset="0"/>
                          <a:cs typeface="Calibri" panose="020F0502020204030204" pitchFamily="34" charset="0"/>
                          <a:sym typeface="Arial" panose="020B0604020202020204" pitchFamily="34" charset="0"/>
                        </a:rPr>
                        <a:t>Chương trình và SGK 8KN</a:t>
                      </a:r>
                      <a:endParaRPr kumimoji="0" lang="en-US" altLang="en-US" sz="1400" b="1" i="0" u="none" strike="noStrike" cap="none" normalizeH="0" baseline="0">
                        <a:ln>
                          <a:noFill/>
                        </a:ln>
                        <a:solidFill>
                          <a:srgbClr val="FFFFFF"/>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38100" cap="flat" cmpd="sng" algn="ctr">
                      <a:solidFill>
                        <a:schemeClr val="bg1"/>
                      </a:solidFill>
                      <a:prstDash val="solid"/>
                      <a:round/>
                      <a:headEnd type="none" w="sm" len="sm"/>
                      <a:tailEnd type="none" w="sm" len="sm"/>
                    </a:lnB>
                    <a:lnTlToBr>
                      <a:noFill/>
                    </a:lnTlToBr>
                    <a:lnBlToTr>
                      <a:noFill/>
                    </a:lnBlToTr>
                    <a:solidFill>
                      <a:schemeClr val="accent1"/>
                    </a:solidFill>
                  </a:tcPr>
                </a:tc>
                <a:extLst>
                  <a:ext uri="{0D108BD9-81ED-4DB2-BD59-A6C34878D82A}">
                    <a16:rowId xmlns:a16="http://schemas.microsoft.com/office/drawing/2014/main" val="4159032040"/>
                  </a:ext>
                </a:extLst>
              </a:tr>
              <a:tr h="371475">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
                          <a:srgbClr val="000000"/>
                        </a:buClr>
                        <a:buSzTx/>
                        <a:buFont typeface="Arial" panose="020B0604020202020204" pitchFamily="34" charset="0"/>
                        <a:buNone/>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Thu thập dữ liệu</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381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
                          <a:srgbClr val="000000"/>
                        </a:buClr>
                        <a:buSzTx/>
                        <a:buFont typeface="Arial" panose="020B0604020202020204" pitchFamily="34" charset="0"/>
                        <a:buNone/>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Phỏng vấn, lập phi</a:t>
                      </a: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ế</a:t>
                      </a: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u hỏi</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381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
                          <a:srgbClr val="000000"/>
                        </a:buClr>
                        <a:buSzTx/>
                        <a:buFont typeface="Arial" panose="020B0604020202020204" pitchFamily="34" charset="0"/>
                        <a:buNone/>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Ôn tập các phương pháp thu thập dữ liệu: trực tiếp/gián tiếp</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381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extLst>
                  <a:ext uri="{0D108BD9-81ED-4DB2-BD59-A6C34878D82A}">
                    <a16:rowId xmlns:a16="http://schemas.microsoft.com/office/drawing/2014/main" val="144101026"/>
                  </a:ext>
                </a:extLst>
              </a:tr>
              <a:tr h="371475">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
                          <a:srgbClr val="000000"/>
                        </a:buClr>
                        <a:buSzPts val="2000"/>
                        <a:buFont typeface="Calibri" panose="020F0502020204030204" pitchFamily="34" charset="0"/>
                        <a:buNone/>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Phân loại dữ liệu</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E8EBF5"/>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
                          <a:srgbClr val="000000"/>
                        </a:buClr>
                        <a:buSzPts val="2000"/>
                        <a:buFont typeface="Arial" panose="020B0604020202020204" pitchFamily="34" charset="0"/>
                        <a:buNone/>
                        <a:tabLst/>
                      </a:pPr>
                      <a:r>
                        <a:rPr kumimoji="0" lang="en-US" altLang="en-US" sz="20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Arial" panose="020B0604020202020204" pitchFamily="34" charset="0"/>
                        </a:rPr>
                        <a:t>S</a:t>
                      </a: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ố liệu và dữ liệu không phải là số </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E8EBF5"/>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
                          <a:srgbClr val="000000"/>
                        </a:buClr>
                        <a:buSzTx/>
                        <a:buFont typeface="Arial" panose="020B0604020202020204" pitchFamily="34" charset="0"/>
                        <a:buNone/>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 Dữ liệu rời rạc/liên tục, </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0" marR="0" lvl="0" indent="0" algn="just" defTabSz="914400" rtl="0" eaLnBrk="1" fontAlgn="base" latinLnBrk="0" hangingPunct="1">
                        <a:lnSpc>
                          <a:spcPct val="130000"/>
                        </a:lnSpc>
                        <a:spcBef>
                          <a:spcPct val="0"/>
                        </a:spcBef>
                        <a:spcAft>
                          <a:spcPct val="0"/>
                        </a:spcAft>
                        <a:buClr>
                          <a:srgbClr val="000000"/>
                        </a:buClr>
                        <a:buSzTx/>
                        <a:buFont typeface="Arial" panose="020B0604020202020204" pitchFamily="34" charset="0"/>
                        <a:buNone/>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 Tổng kết về phân loại dữ liệu</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E8EBF5"/>
                    </a:solidFill>
                  </a:tcPr>
                </a:tc>
                <a:extLst>
                  <a:ext uri="{0D108BD9-81ED-4DB2-BD59-A6C34878D82A}">
                    <a16:rowId xmlns:a16="http://schemas.microsoft.com/office/drawing/2014/main" val="2635587742"/>
                  </a:ext>
                </a:extLst>
              </a:tr>
              <a:tr h="371475">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
                          <a:srgbClr val="000000"/>
                        </a:buClr>
                        <a:buSzTx/>
                        <a:buFont typeface="Arial" panose="020B0604020202020204" pitchFamily="34" charset="0"/>
                        <a:buNone/>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Biểu diễn dữ liệu</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
                          <a:srgbClr val="000000"/>
                        </a:buClr>
                        <a:buSzTx/>
                        <a:buFont typeface="Arial" panose="020B0604020202020204" pitchFamily="34" charset="0"/>
                        <a:buNone/>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 Biểu đồ hình quạt tròn</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0" marR="0" lvl="0" indent="0" algn="just" defTabSz="914400" rtl="0" eaLnBrk="1" fontAlgn="base" latinLnBrk="0" hangingPunct="1">
                        <a:lnSpc>
                          <a:spcPct val="130000"/>
                        </a:lnSpc>
                        <a:spcBef>
                          <a:spcPct val="0"/>
                        </a:spcBef>
                        <a:spcAft>
                          <a:spcPct val="0"/>
                        </a:spcAft>
                        <a:buClr>
                          <a:srgbClr val="000000"/>
                        </a:buClr>
                        <a:buSzTx/>
                        <a:buFont typeface="Arial" panose="020B0604020202020204" pitchFamily="34" charset="0"/>
                        <a:buNone/>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 Biểu đồ đoạn thẳng </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30000"/>
                        </a:lnSpc>
                        <a:spcBef>
                          <a:spcPct val="0"/>
                        </a:spcBef>
                        <a:spcAft>
                          <a:spcPct val="0"/>
                        </a:spcAft>
                        <a:buClr>
                          <a:srgbClr val="000000"/>
                        </a:buClr>
                        <a:buSzTx/>
                        <a:buFont typeface="Arial" panose="020B0604020202020204" pitchFamily="34" charset="0"/>
                        <a:buNone/>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 Ôn về các loại biểu đồ đã học</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0" marR="0" lvl="0" indent="0" algn="l" defTabSz="914400" rtl="0" eaLnBrk="1" fontAlgn="base" latinLnBrk="0" hangingPunct="1">
                        <a:lnSpc>
                          <a:spcPct val="130000"/>
                        </a:lnSpc>
                        <a:spcBef>
                          <a:spcPct val="0"/>
                        </a:spcBef>
                        <a:spcAft>
                          <a:spcPct val="0"/>
                        </a:spcAft>
                        <a:buClr>
                          <a:srgbClr val="000000"/>
                        </a:buClr>
                        <a:buSzTx/>
                        <a:buFont typeface="Arial" panose="020B0604020202020204" pitchFamily="34" charset="0"/>
                        <a:buNone/>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 Lựa chọn biểu đồ để biểu diễn dữ liệu.</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extLst>
                  <a:ext uri="{0D108BD9-81ED-4DB2-BD59-A6C34878D82A}">
                    <a16:rowId xmlns:a16="http://schemas.microsoft.com/office/drawing/2014/main" val="630771331"/>
                  </a:ext>
                </a:extLst>
              </a:tr>
              <a:tr h="371475">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
                          <a:srgbClr val="000000"/>
                        </a:buClr>
                        <a:buSzTx/>
                        <a:buFont typeface="Arial" panose="020B0604020202020204" pitchFamily="34" charset="0"/>
                        <a:buNone/>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Phân tích số liệu</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E8EBF5"/>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
                          <a:srgbClr val="000000"/>
                        </a:buClr>
                        <a:buSzTx/>
                        <a:buFont typeface="Arial" panose="020B0604020202020204" pitchFamily="34" charset="0"/>
                        <a:buNone/>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 Nhận biết vấn đề hoặc quy luật đơn giản</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0" marR="0" lvl="0" indent="0" algn="just" defTabSz="914400" rtl="0" eaLnBrk="1" fontAlgn="base" latinLnBrk="0" hangingPunct="1">
                        <a:lnSpc>
                          <a:spcPct val="130000"/>
                        </a:lnSpc>
                        <a:spcBef>
                          <a:spcPct val="0"/>
                        </a:spcBef>
                        <a:spcAft>
                          <a:spcPct val="0"/>
                        </a:spcAft>
                        <a:buClr>
                          <a:srgbClr val="000000"/>
                        </a:buClr>
                        <a:buSzTx/>
                        <a:buFont typeface="Arial" panose="020B0604020202020204" pitchFamily="34" charset="0"/>
                        <a:buNone/>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 Tính hợp lí của dữ liệu.</a:t>
                      </a: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E8EBF5"/>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
                          <a:srgbClr val="000000"/>
                        </a:buClr>
                        <a:buSzTx/>
                        <a:buFont typeface="Arial" panose="020B0604020202020204" pitchFamily="34" charset="0"/>
                        <a:buNone/>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 Một số lưu ý khi phân tích số liệu dựa vào biểu đồ.</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0" marR="0" lvl="0" indent="0" algn="just" defTabSz="914400" rtl="0" eaLnBrk="1" fontAlgn="base" latinLnBrk="0" hangingPunct="1">
                        <a:lnSpc>
                          <a:spcPct val="130000"/>
                        </a:lnSpc>
                        <a:spcBef>
                          <a:spcPct val="0"/>
                        </a:spcBef>
                        <a:spcAft>
                          <a:spcPct val="0"/>
                        </a:spcAft>
                        <a:buClr>
                          <a:srgbClr val="000000"/>
                        </a:buClr>
                        <a:buSzTx/>
                        <a:buFont typeface="Arial" panose="020B0604020202020204" pitchFamily="34" charset="0"/>
                        <a:buNone/>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 Phát hiện các số liệu không chính xác</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E8EBF5"/>
                    </a:solidFill>
                  </a:tcPr>
                </a:tc>
                <a:extLst>
                  <a:ext uri="{0D108BD9-81ED-4DB2-BD59-A6C34878D82A}">
                    <a16:rowId xmlns:a16="http://schemas.microsoft.com/office/drawing/2014/main" val="14419363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Google Shape;187;p14">
            <a:extLst>
              <a:ext uri="{FF2B5EF4-FFF2-40B4-BE49-F238E27FC236}">
                <a16:creationId xmlns:a16="http://schemas.microsoft.com/office/drawing/2014/main" id="{D0BEF2AC-FE6A-4570-AB04-820CFF4EDA30}"/>
              </a:ext>
            </a:extLst>
          </p:cNvPr>
          <p:cNvSpPr txBox="1">
            <a:spLocks noChangeArrowheads="1"/>
          </p:cNvSpPr>
          <p:nvPr/>
        </p:nvSpPr>
        <p:spPr bwMode="auto">
          <a:xfrm>
            <a:off x="0" y="555625"/>
            <a:ext cx="85010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marL="3429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1" eaLnBrk="1" hangingPunct="1">
              <a:lnSpc>
                <a:spcPct val="150000"/>
              </a:lnSpc>
            </a:pPr>
            <a:r>
              <a:rPr lang="en-US" altLang="en-US" sz="2800" b="1">
                <a:solidFill>
                  <a:srgbClr val="00B050"/>
                </a:solidFill>
                <a:latin typeface="Calibri" panose="020F0502020204030204" pitchFamily="34" charset="0"/>
                <a:cs typeface="Calibri" panose="020F0502020204030204" pitchFamily="34" charset="0"/>
                <a:sym typeface="Calibri" panose="020F0502020204030204" pitchFamily="34" charset="0"/>
              </a:rPr>
              <a:t>Mạch Thống kê - Xác suất  </a:t>
            </a:r>
            <a:r>
              <a:rPr lang="en-US" altLang="en-US" sz="2800">
                <a:latin typeface="Calibri" panose="020F0502020204030204" pitchFamily="34" charset="0"/>
                <a:cs typeface="Calibri" panose="020F0502020204030204" pitchFamily="34" charset="0"/>
                <a:sym typeface="Calibri" panose="020F0502020204030204" pitchFamily="34" charset="0"/>
              </a:rPr>
              <a:t>(tiếp nối Xác suất 7)</a:t>
            </a:r>
            <a:endParaRPr lang="en-US" altLang="en-US"/>
          </a:p>
        </p:txBody>
      </p:sp>
      <p:graphicFrame>
        <p:nvGraphicFramePr>
          <p:cNvPr id="188" name="Google Shape;188;p14">
            <a:extLst>
              <a:ext uri="{FF2B5EF4-FFF2-40B4-BE49-F238E27FC236}">
                <a16:creationId xmlns:a16="http://schemas.microsoft.com/office/drawing/2014/main" id="{2DC9C0A1-D63F-4634-A89F-45899E5A8CFD}"/>
              </a:ext>
            </a:extLst>
          </p:cNvPr>
          <p:cNvGraphicFramePr>
            <a:graphicFrameLocks noGrp="1"/>
          </p:cNvGraphicFramePr>
          <p:nvPr/>
        </p:nvGraphicFramePr>
        <p:xfrm>
          <a:off x="592138" y="1511300"/>
          <a:ext cx="10418762" cy="4097887"/>
        </p:xfrm>
        <a:graphic>
          <a:graphicData uri="http://schemas.openxmlformats.org/drawingml/2006/table">
            <a:tbl>
              <a:tblPr/>
              <a:tblGrid>
                <a:gridCol w="2797175">
                  <a:extLst>
                    <a:ext uri="{9D8B030D-6E8A-4147-A177-3AD203B41FA5}">
                      <a16:colId xmlns:a16="http://schemas.microsoft.com/office/drawing/2014/main" val="53314458"/>
                    </a:ext>
                  </a:extLst>
                </a:gridCol>
                <a:gridCol w="3430587">
                  <a:extLst>
                    <a:ext uri="{9D8B030D-6E8A-4147-A177-3AD203B41FA5}">
                      <a16:colId xmlns:a16="http://schemas.microsoft.com/office/drawing/2014/main" val="374103344"/>
                    </a:ext>
                  </a:extLst>
                </a:gridCol>
                <a:gridCol w="4191000">
                  <a:extLst>
                    <a:ext uri="{9D8B030D-6E8A-4147-A177-3AD203B41FA5}">
                      <a16:colId xmlns:a16="http://schemas.microsoft.com/office/drawing/2014/main" val="4236179221"/>
                    </a:ext>
                  </a:extLst>
                </a:gridCol>
              </a:tblGrid>
              <a:tr h="371475">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ts val="1900"/>
                        <a:buFont typeface="Calibri" panose="020F0502020204030204" pitchFamily="34" charset="0"/>
                        <a:buNone/>
                        <a:tabLst/>
                      </a:pPr>
                      <a:r>
                        <a:rPr kumimoji="0" lang="en-US" altLang="en-US" sz="1900" b="1" i="0" u="none" strike="noStrike" cap="none" normalizeH="0" baseline="0">
                          <a:ln>
                            <a:noFill/>
                          </a:ln>
                          <a:solidFill>
                            <a:srgbClr val="FFFFFF"/>
                          </a:solidFill>
                          <a:effectLst/>
                          <a:latin typeface="Arial" panose="020B0604020202020204" pitchFamily="34" charset="0"/>
                          <a:cs typeface="Calibri" panose="020F0502020204030204" pitchFamily="34" charset="0"/>
                          <a:sym typeface="Arial" panose="020B0604020202020204" pitchFamily="34" charset="0"/>
                        </a:rPr>
                        <a:t>Chủ đề </a:t>
                      </a:r>
                      <a:endParaRPr kumimoji="0" lang="en-US" altLang="en-US" sz="1400" b="1" i="0" u="none" strike="noStrike" cap="none" normalizeH="0" baseline="0">
                        <a:ln>
                          <a:noFill/>
                        </a:ln>
                        <a:solidFill>
                          <a:srgbClr val="FFFFFF"/>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38100" cap="flat" cmpd="sng" algn="ctr">
                      <a:solidFill>
                        <a:schemeClr val="bg1"/>
                      </a:solidFill>
                      <a:prstDash val="solid"/>
                      <a:round/>
                      <a:headEnd type="none" w="sm" len="sm"/>
                      <a:tailEnd type="none" w="sm" len="sm"/>
                    </a:lnB>
                    <a:lnTlToBr>
                      <a:noFill/>
                    </a:lnTlToBr>
                    <a:lnBlToTr>
                      <a:noFill/>
                    </a:lnBlToTr>
                    <a:solidFill>
                      <a:schemeClr val="accent1"/>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ts val="1900"/>
                        <a:buFont typeface="Calibri" panose="020F0502020204030204" pitchFamily="34" charset="0"/>
                        <a:buNone/>
                        <a:tabLst/>
                      </a:pPr>
                      <a:r>
                        <a:rPr kumimoji="0" lang="en-US" altLang="en-US" sz="1900" b="1" i="0" u="none" strike="noStrike" cap="none" normalizeH="0" baseline="0">
                          <a:ln>
                            <a:noFill/>
                          </a:ln>
                          <a:solidFill>
                            <a:srgbClr val="FFFFFF"/>
                          </a:solidFill>
                          <a:effectLst/>
                          <a:latin typeface="Arial" panose="020B0604020202020204" pitchFamily="34" charset="0"/>
                          <a:cs typeface="Calibri" panose="020F0502020204030204" pitchFamily="34" charset="0"/>
                          <a:sym typeface="Arial" panose="020B0604020202020204" pitchFamily="34" charset="0"/>
                        </a:rPr>
                        <a:t>Chương trình và SGK 7KN</a:t>
                      </a:r>
                      <a:endParaRPr kumimoji="0" lang="en-US" altLang="en-US" sz="1400" b="1" i="0" u="none" strike="noStrike" cap="none" normalizeH="0" baseline="0">
                        <a:ln>
                          <a:noFill/>
                        </a:ln>
                        <a:solidFill>
                          <a:srgbClr val="FFFFFF"/>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38100" cap="flat" cmpd="sng" algn="ctr">
                      <a:solidFill>
                        <a:schemeClr val="bg1"/>
                      </a:solidFill>
                      <a:prstDash val="solid"/>
                      <a:round/>
                      <a:headEnd type="none" w="sm" len="sm"/>
                      <a:tailEnd type="none" w="sm" len="sm"/>
                    </a:lnB>
                    <a:lnTlToBr>
                      <a:noFill/>
                    </a:lnTlToBr>
                    <a:lnBlToTr>
                      <a:noFill/>
                    </a:lnBlToTr>
                    <a:solidFill>
                      <a:schemeClr val="accent1"/>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900" b="1" i="0" u="none" strike="noStrike" cap="none" normalizeH="0" baseline="0">
                          <a:ln>
                            <a:noFill/>
                          </a:ln>
                          <a:solidFill>
                            <a:srgbClr val="FFFFFF"/>
                          </a:solidFill>
                          <a:effectLst/>
                          <a:latin typeface="Arial" panose="020B0604020202020204" pitchFamily="34" charset="0"/>
                          <a:cs typeface="Calibri" panose="020F0502020204030204" pitchFamily="34" charset="0"/>
                          <a:sym typeface="Arial" panose="020B0604020202020204" pitchFamily="34" charset="0"/>
                        </a:rPr>
                        <a:t>Chương trình và SGK 8KN</a:t>
                      </a:r>
                      <a:endParaRPr kumimoji="0" lang="en-US" altLang="en-US" sz="1400" b="1" i="0" u="none" strike="noStrike" cap="none" normalizeH="0" baseline="0">
                        <a:ln>
                          <a:noFill/>
                        </a:ln>
                        <a:solidFill>
                          <a:srgbClr val="FFFFFF"/>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38100" cap="flat" cmpd="sng" algn="ctr">
                      <a:solidFill>
                        <a:schemeClr val="bg1"/>
                      </a:solidFill>
                      <a:prstDash val="solid"/>
                      <a:round/>
                      <a:headEnd type="none" w="sm" len="sm"/>
                      <a:tailEnd type="none" w="sm" len="sm"/>
                    </a:lnB>
                    <a:lnTlToBr>
                      <a:noFill/>
                    </a:lnTlToBr>
                    <a:lnBlToTr>
                      <a:noFill/>
                    </a:lnBlToTr>
                    <a:solidFill>
                      <a:schemeClr val="accent1"/>
                    </a:solidFill>
                  </a:tcPr>
                </a:tc>
                <a:extLst>
                  <a:ext uri="{0D108BD9-81ED-4DB2-BD59-A6C34878D82A}">
                    <a16:rowId xmlns:a16="http://schemas.microsoft.com/office/drawing/2014/main" val="784765109"/>
                  </a:ext>
                </a:extLst>
              </a:tr>
              <a:tr h="371475">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
                          <a:srgbClr val="000000"/>
                        </a:buClr>
                        <a:buSzTx/>
                        <a:buFont typeface="Arial" panose="020B0604020202020204" pitchFamily="34" charset="0"/>
                        <a:buNone/>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Biến cố</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381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30000"/>
                        </a:lnSpc>
                        <a:spcBef>
                          <a:spcPct val="0"/>
                        </a:spcBef>
                        <a:spcAft>
                          <a:spcPct val="0"/>
                        </a:spcAft>
                        <a:buClr>
                          <a:srgbClr val="000000"/>
                        </a:buClr>
                        <a:buSzTx/>
                        <a:buFont typeface="Arial" panose="020B0604020202020204" pitchFamily="34" charset="0"/>
                        <a:buNone/>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Biến cố, Biến cố chắc chắn, Biến cố không thể, Biến cố ngẫu nhiên.</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381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30000"/>
                        </a:lnSpc>
                        <a:spcBef>
                          <a:spcPct val="0"/>
                        </a:spcBef>
                        <a:spcAft>
                          <a:spcPct val="0"/>
                        </a:spcAft>
                        <a:buClr>
                          <a:srgbClr val="000000"/>
                        </a:buClr>
                        <a:buSzTx/>
                        <a:buFont typeface="Arial" panose="020B0604020202020204" pitchFamily="34" charset="0"/>
                        <a:buNone/>
                        <a:tabLst/>
                      </a:pPr>
                      <a:endPar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381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extLst>
                  <a:ext uri="{0D108BD9-81ED-4DB2-BD59-A6C34878D82A}">
                    <a16:rowId xmlns:a16="http://schemas.microsoft.com/office/drawing/2014/main" val="2312998914"/>
                  </a:ext>
                </a:extLst>
              </a:tr>
              <a:tr h="371475">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30000"/>
                        </a:lnSpc>
                        <a:spcBef>
                          <a:spcPct val="0"/>
                        </a:spcBef>
                        <a:spcAft>
                          <a:spcPct val="0"/>
                        </a:spcAft>
                        <a:buClr>
                          <a:srgbClr val="000000"/>
                        </a:buClr>
                        <a:buSzPts val="2000"/>
                        <a:buFont typeface="Calibri" panose="020F0502020204030204" pitchFamily="34" charset="0"/>
                        <a:buNone/>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Kết quả của hành động, thực nghiệm</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E8EBF5"/>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30000"/>
                        </a:lnSpc>
                        <a:spcBef>
                          <a:spcPct val="0"/>
                        </a:spcBef>
                        <a:spcAft>
                          <a:spcPct val="0"/>
                        </a:spcAft>
                        <a:buClr>
                          <a:srgbClr val="000000"/>
                        </a:buClr>
                        <a:buSzTx/>
                        <a:buFont typeface="Arial" panose="020B0604020202020204" pitchFamily="34" charset="0"/>
                        <a:buNone/>
                        <a:tabLst/>
                      </a:pPr>
                      <a:endParaRPr kumimoji="0" lang="en-US" altLang="en-US" sz="2000" b="0" i="0" u="none" strike="noStrike" cap="none" normalizeH="0" baseline="0">
                        <a:ln>
                          <a:noFill/>
                        </a:ln>
                        <a:solidFill>
                          <a:srgbClr val="0070C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E8EBF5"/>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30000"/>
                        </a:lnSpc>
                        <a:spcBef>
                          <a:spcPct val="0"/>
                        </a:spcBef>
                        <a:spcAft>
                          <a:spcPct val="0"/>
                        </a:spcAft>
                        <a:buClr>
                          <a:srgbClr val="000000"/>
                        </a:buClr>
                        <a:buSzTx/>
                        <a:buFont typeface="Arial" panose="020B0604020202020204" pitchFamily="34" charset="0"/>
                        <a:buNone/>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 Kết quả có thể</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0" marR="0" lvl="0" indent="0" algn="l" defTabSz="914400" rtl="0" eaLnBrk="1" fontAlgn="base" latinLnBrk="0" hangingPunct="1">
                        <a:lnSpc>
                          <a:spcPct val="130000"/>
                        </a:lnSpc>
                        <a:spcBef>
                          <a:spcPct val="0"/>
                        </a:spcBef>
                        <a:spcAft>
                          <a:spcPct val="0"/>
                        </a:spcAft>
                        <a:buClr>
                          <a:srgbClr val="000000"/>
                        </a:buClr>
                        <a:buSzTx/>
                        <a:buFont typeface="Arial" panose="020B0604020202020204" pitchFamily="34" charset="0"/>
                        <a:buNone/>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 Kết quả thuận lợi cho một biến cố</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E8EBF5"/>
                    </a:solidFill>
                  </a:tcPr>
                </a:tc>
                <a:extLst>
                  <a:ext uri="{0D108BD9-81ED-4DB2-BD59-A6C34878D82A}">
                    <a16:rowId xmlns:a16="http://schemas.microsoft.com/office/drawing/2014/main" val="1007802804"/>
                  </a:ext>
                </a:extLst>
              </a:tr>
              <a:tr h="371475">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
                          <a:srgbClr val="000000"/>
                        </a:buClr>
                        <a:buSzPts val="2000"/>
                        <a:buFont typeface="Calibri" panose="020F0502020204030204" pitchFamily="34" charset="0"/>
                        <a:buNone/>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Xác suất của biến cố </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0" marR="0" lvl="0" indent="0" algn="just" defTabSz="914400" rtl="0" eaLnBrk="1" fontAlgn="base" latinLnBrk="0" hangingPunct="1">
                        <a:lnSpc>
                          <a:spcPct val="130000"/>
                        </a:lnSpc>
                        <a:spcBef>
                          <a:spcPct val="0"/>
                        </a:spcBef>
                        <a:spcAft>
                          <a:spcPct val="0"/>
                        </a:spcAft>
                        <a:buClr>
                          <a:srgbClr val="000000"/>
                        </a:buClr>
                        <a:buSzTx/>
                        <a:buFont typeface="Arial" panose="020B0604020202020204" pitchFamily="34" charset="0"/>
                        <a:buNone/>
                        <a:tabLst/>
                      </a:pPr>
                      <a:endPar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30000"/>
                        </a:lnSpc>
                        <a:spcBef>
                          <a:spcPct val="0"/>
                        </a:spcBef>
                        <a:spcAft>
                          <a:spcPct val="0"/>
                        </a:spcAft>
                        <a:buClr>
                          <a:srgbClr val="000000"/>
                        </a:buClr>
                        <a:buSzTx/>
                        <a:buFont typeface="Arial" panose="020B0604020202020204" pitchFamily="34" charset="0"/>
                        <a:buNone/>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 Khái niệm xác suất</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0" marR="0" lvl="0" indent="0" algn="l" defTabSz="914400" rtl="0" eaLnBrk="1" fontAlgn="base" latinLnBrk="0" hangingPunct="1">
                        <a:lnSpc>
                          <a:spcPct val="130000"/>
                        </a:lnSpc>
                        <a:spcBef>
                          <a:spcPct val="0"/>
                        </a:spcBef>
                        <a:spcAft>
                          <a:spcPct val="0"/>
                        </a:spcAft>
                        <a:buClr>
                          <a:srgbClr val="000000"/>
                        </a:buClr>
                        <a:buSzTx/>
                        <a:buFont typeface="Arial" panose="020B0604020202020204" pitchFamily="34" charset="0"/>
                        <a:buNone/>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 Xác suất của biến cố chắc chắn, biến cố không thể, biến cố đồng khả năng.</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30000"/>
                        </a:lnSpc>
                        <a:spcBef>
                          <a:spcPct val="0"/>
                        </a:spcBef>
                        <a:spcAft>
                          <a:spcPct val="0"/>
                        </a:spcAft>
                        <a:buClr>
                          <a:srgbClr val="000000"/>
                        </a:buClr>
                        <a:buSzTx/>
                        <a:buFont typeface="Arial" panose="020B0604020202020204" pitchFamily="34" charset="0"/>
                        <a:buNone/>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 Dùng tỉ số để mô tả xác suất</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0" marR="0" lvl="0" indent="0" algn="l" defTabSz="914400" rtl="0" eaLnBrk="1" fontAlgn="base" latinLnBrk="0" hangingPunct="1">
                        <a:lnSpc>
                          <a:spcPct val="130000"/>
                        </a:lnSpc>
                        <a:spcBef>
                          <a:spcPct val="0"/>
                        </a:spcBef>
                        <a:spcAft>
                          <a:spcPct val="0"/>
                        </a:spcAft>
                        <a:buClr>
                          <a:srgbClr val="000000"/>
                        </a:buClr>
                        <a:buSzTx/>
                        <a:buFont typeface="Arial" panose="020B0604020202020204" pitchFamily="34" charset="0"/>
                        <a:buNone/>
                        <a:tabLst/>
                      </a:pPr>
                      <a:r>
                        <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rPr>
                        <a:t>• Mối liên hệ giữa xác suất và xác suất thực nghiệm. </a:t>
                      </a:r>
                      <a:endParaRPr kumimoji="0" lang="en-US" altLang="en-US" sz="14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p>
                      <a:pPr marL="0" marR="0" lvl="0" indent="0" algn="l" defTabSz="914400" rtl="0" eaLnBrk="1" fontAlgn="base" latinLnBrk="0" hangingPunct="1">
                        <a:lnSpc>
                          <a:spcPct val="130000"/>
                        </a:lnSpc>
                        <a:spcBef>
                          <a:spcPct val="0"/>
                        </a:spcBef>
                        <a:spcAft>
                          <a:spcPct val="0"/>
                        </a:spcAft>
                        <a:buClr>
                          <a:srgbClr val="000000"/>
                        </a:buClr>
                        <a:buSzTx/>
                        <a:buFont typeface="Arial" panose="020B0604020202020204" pitchFamily="34" charset="0"/>
                        <a:buNone/>
                        <a:tabLst/>
                      </a:pPr>
                      <a:endParaRPr kumimoji="0" lang="en-US" altLang="en-US" sz="2000" b="0" i="0" u="none" strike="noStrike" cap="none" normalizeH="0" baseline="0">
                        <a:ln>
                          <a:noFill/>
                        </a:ln>
                        <a:solidFill>
                          <a:srgbClr val="000000"/>
                        </a:solidFill>
                        <a:effectLst/>
                        <a:latin typeface="Arial" panose="020B060402020202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extLst>
                  <a:ext uri="{0D108BD9-81ED-4DB2-BD59-A6C34878D82A}">
                    <a16:rowId xmlns:a16="http://schemas.microsoft.com/office/drawing/2014/main" val="1401372546"/>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Google Shape;193;p15">
            <a:extLst>
              <a:ext uri="{FF2B5EF4-FFF2-40B4-BE49-F238E27FC236}">
                <a16:creationId xmlns:a16="http://schemas.microsoft.com/office/drawing/2014/main" id="{4E31DB6B-98E8-4A5B-8205-75330085DB7A}"/>
              </a:ext>
            </a:extLst>
          </p:cNvPr>
          <p:cNvSpPr txBox="1">
            <a:spLocks noChangeArrowheads="1"/>
          </p:cNvSpPr>
          <p:nvPr/>
        </p:nvSpPr>
        <p:spPr bwMode="auto">
          <a:xfrm>
            <a:off x="2894013" y="2132013"/>
            <a:ext cx="6584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b="1">
                <a:solidFill>
                  <a:srgbClr val="FFFFFF"/>
                </a:solidFill>
              </a:rPr>
              <a:t>III</a:t>
            </a:r>
            <a:r>
              <a:rPr lang="en-US" altLang="en-US" sz="3600" b="1">
                <a:latin typeface="Calibri" panose="020F0502020204030204" pitchFamily="34" charset="0"/>
                <a:cs typeface="Calibri" panose="020F0502020204030204" pitchFamily="34" charset="0"/>
                <a:sym typeface="Calibri" panose="020F0502020204030204" pitchFamily="34" charset="0"/>
              </a:rPr>
              <a:t>CẤU TRÚC CHƯƠNG, BÀI</a:t>
            </a:r>
            <a:endParaRPr lang="en-US" altLang="en-US"/>
          </a:p>
        </p:txBody>
      </p:sp>
      <p:grpSp>
        <p:nvGrpSpPr>
          <p:cNvPr id="33795" name="Google Shape;194;p15">
            <a:extLst>
              <a:ext uri="{FF2B5EF4-FFF2-40B4-BE49-F238E27FC236}">
                <a16:creationId xmlns:a16="http://schemas.microsoft.com/office/drawing/2014/main" id="{78BAFC6E-9235-4A47-BBFF-93B6012CF6F7}"/>
              </a:ext>
            </a:extLst>
          </p:cNvPr>
          <p:cNvGrpSpPr>
            <a:grpSpLocks/>
          </p:cNvGrpSpPr>
          <p:nvPr/>
        </p:nvGrpSpPr>
        <p:grpSpPr bwMode="auto">
          <a:xfrm>
            <a:off x="2246313" y="1701800"/>
            <a:ext cx="995362" cy="862013"/>
            <a:chOff x="1409738" y="-4691"/>
            <a:chExt cx="648072" cy="648072"/>
          </a:xfrm>
        </p:grpSpPr>
        <p:sp>
          <p:nvSpPr>
            <p:cNvPr id="33797" name="Google Shape;195;p15">
              <a:extLst>
                <a:ext uri="{FF2B5EF4-FFF2-40B4-BE49-F238E27FC236}">
                  <a16:creationId xmlns:a16="http://schemas.microsoft.com/office/drawing/2014/main" id="{8E13B02E-377B-433B-84C6-8D5A4028A8ED}"/>
                </a:ext>
              </a:extLst>
            </p:cNvPr>
            <p:cNvSpPr>
              <a:spLocks noChangeArrowheads="1"/>
            </p:cNvSpPr>
            <p:nvPr/>
          </p:nvSpPr>
          <p:spPr bwMode="auto">
            <a:xfrm>
              <a:off x="1409738" y="-4691"/>
              <a:ext cx="648072" cy="648072"/>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700"/>
              </a:pPr>
              <a:endParaRPr lang="en-US" altLang="en-US" sz="2800">
                <a:solidFill>
                  <a:srgbClr val="FFFFFF"/>
                </a:solidFill>
              </a:endParaRPr>
            </a:p>
          </p:txBody>
        </p:sp>
        <p:sp>
          <p:nvSpPr>
            <p:cNvPr id="33798" name="Google Shape;196;p15">
              <a:extLst>
                <a:ext uri="{FF2B5EF4-FFF2-40B4-BE49-F238E27FC236}">
                  <a16:creationId xmlns:a16="http://schemas.microsoft.com/office/drawing/2014/main" id="{2F96CC8C-3C24-439E-985F-21724B2D2D2A}"/>
                </a:ext>
              </a:extLst>
            </p:cNvPr>
            <p:cNvSpPr txBox="1">
              <a:spLocks noChangeArrowheads="1"/>
            </p:cNvSpPr>
            <p:nvPr/>
          </p:nvSpPr>
          <p:spPr bwMode="auto">
            <a:xfrm>
              <a:off x="1409738" y="18412"/>
              <a:ext cx="620342" cy="53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3200"/>
              </a:pPr>
              <a:r>
                <a:rPr lang="en-US" altLang="en-US" sz="4000" b="1">
                  <a:solidFill>
                    <a:srgbClr val="FFFFFF"/>
                  </a:solidFill>
                </a:rPr>
                <a:t>3</a:t>
              </a:r>
              <a:endParaRPr lang="en-US" altLang="en-US" sz="2800" b="1">
                <a:solidFill>
                  <a:srgbClr val="FFFFFF"/>
                </a:solidFill>
              </a:endParaRPr>
            </a:p>
          </p:txBody>
        </p:sp>
      </p:grpSp>
      <p:pic>
        <p:nvPicPr>
          <p:cNvPr id="33796" name="Google Shape;197;p15" descr="A picture containing drawing&#10;&#10;Description automatically generated">
            <a:extLst>
              <a:ext uri="{FF2B5EF4-FFF2-40B4-BE49-F238E27FC236}">
                <a16:creationId xmlns:a16="http://schemas.microsoft.com/office/drawing/2014/main" id="{1ADFB2CD-F863-4984-A4A2-C5E66E2BC8D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7538" y="3006725"/>
            <a:ext cx="9779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Google Shape;202;p16">
            <a:extLst>
              <a:ext uri="{FF2B5EF4-FFF2-40B4-BE49-F238E27FC236}">
                <a16:creationId xmlns:a16="http://schemas.microsoft.com/office/drawing/2014/main" id="{B2F74E49-8F8F-477E-A5A8-1CE19CA42606}"/>
              </a:ext>
            </a:extLst>
          </p:cNvPr>
          <p:cNvSpPr txBox="1"/>
          <p:nvPr/>
        </p:nvSpPr>
        <p:spPr>
          <a:xfrm>
            <a:off x="822325" y="1784350"/>
            <a:ext cx="5208588" cy="2247900"/>
          </a:xfrm>
          <a:prstGeom prst="rect">
            <a:avLst/>
          </a:prstGeom>
          <a:solidFill>
            <a:srgbClr val="FBE4D4"/>
          </a:solidFill>
          <a:ln>
            <a:noFill/>
          </a:ln>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2800" b="1">
                <a:solidFill>
                  <a:srgbClr val="0070C0"/>
                </a:solidFill>
                <a:cs typeface="Calibri" panose="020F0502020204030204" pitchFamily="34" charset="0"/>
                <a:sym typeface="Calibri" panose="020F0502020204030204" pitchFamily="34" charset="0"/>
              </a:rPr>
              <a:t>Cấu trúc chương</a:t>
            </a:r>
            <a:endParaRPr lang="en-US" altLang="en-US"/>
          </a:p>
          <a:p>
            <a:pPr eaLnBrk="1" hangingPunct="1"/>
            <a:r>
              <a:rPr lang="en-US" altLang="en-US" sz="2400">
                <a:solidFill>
                  <a:srgbClr val="00B050"/>
                </a:solidFill>
                <a:cs typeface="Calibri" panose="020F0502020204030204" pitchFamily="34" charset="0"/>
                <a:sym typeface="Calibri" panose="020F0502020204030204" pitchFamily="34" charset="0"/>
              </a:rPr>
              <a:t>🌹</a:t>
            </a:r>
            <a:r>
              <a:rPr lang="en-US" altLang="en-US" sz="2000">
                <a:cs typeface="Calibri" panose="020F0502020204030204" pitchFamily="34" charset="0"/>
                <a:sym typeface="Calibri" panose="020F0502020204030204" pitchFamily="34" charset="0"/>
              </a:rPr>
              <a:t> Tên chương và giới thiệu chương</a:t>
            </a:r>
            <a:endParaRPr lang="en-US" altLang="en-US"/>
          </a:p>
          <a:p>
            <a:pPr eaLnBrk="1" hangingPunct="1"/>
            <a:r>
              <a:rPr lang="en-US" altLang="en-US" sz="2000">
                <a:cs typeface="Calibri" panose="020F0502020204030204" pitchFamily="34" charset="0"/>
                <a:sym typeface="Calibri" panose="020F0502020204030204" pitchFamily="34" charset="0"/>
              </a:rPr>
              <a:t>                                   Bài học (1 – 3 bài)    </a:t>
            </a:r>
            <a:endParaRPr lang="en-US" altLang="en-US"/>
          </a:p>
          <a:p>
            <a:pPr eaLnBrk="1" hangingPunct="1"/>
            <a:r>
              <a:rPr lang="en-US" altLang="en-US" sz="2400">
                <a:solidFill>
                  <a:srgbClr val="00B050"/>
                </a:solidFill>
                <a:cs typeface="Calibri" panose="020F0502020204030204" pitchFamily="34" charset="0"/>
                <a:sym typeface="Calibri" panose="020F0502020204030204" pitchFamily="34" charset="0"/>
              </a:rPr>
              <a:t>🌹</a:t>
            </a:r>
            <a:r>
              <a:rPr lang="en-US" altLang="en-US" sz="2000">
                <a:cs typeface="Calibri" panose="020F0502020204030204" pitchFamily="34" charset="0"/>
                <a:sym typeface="Calibri" panose="020F0502020204030204" pitchFamily="34" charset="0"/>
              </a:rPr>
              <a:t>  Cấu trúc lặp </a:t>
            </a:r>
            <a:endParaRPr lang="en-US" altLang="en-US"/>
          </a:p>
          <a:p>
            <a:pPr eaLnBrk="1" hangingPunct="1"/>
            <a:r>
              <a:rPr lang="en-US" altLang="en-US" sz="2000">
                <a:cs typeface="Calibri" panose="020F0502020204030204" pitchFamily="34" charset="0"/>
                <a:sym typeface="Calibri" panose="020F0502020204030204" pitchFamily="34" charset="0"/>
              </a:rPr>
              <a:t>                                   Luyện tập chung   </a:t>
            </a:r>
            <a:endParaRPr lang="en-US" altLang="en-US"/>
          </a:p>
          <a:p>
            <a:pPr eaLnBrk="1" hangingPunct="1"/>
            <a:r>
              <a:rPr lang="en-US" altLang="en-US" sz="2400">
                <a:solidFill>
                  <a:srgbClr val="00B050"/>
                </a:solidFill>
                <a:cs typeface="Calibri" panose="020F0502020204030204" pitchFamily="34" charset="0"/>
                <a:sym typeface="Calibri" panose="020F0502020204030204" pitchFamily="34" charset="0"/>
              </a:rPr>
              <a:t>🌹</a:t>
            </a:r>
            <a:r>
              <a:rPr lang="en-US" altLang="en-US" sz="2000">
                <a:cs typeface="Calibri" panose="020F0502020204030204" pitchFamily="34" charset="0"/>
                <a:sym typeface="Calibri" panose="020F0502020204030204" pitchFamily="34" charset="0"/>
              </a:rPr>
              <a:t>  Bài tập cuối chương</a:t>
            </a:r>
            <a:endParaRPr lang="en-US" altLang="en-US"/>
          </a:p>
        </p:txBody>
      </p:sp>
      <p:sp>
        <p:nvSpPr>
          <p:cNvPr id="35843" name="Google Shape;203;p16">
            <a:extLst>
              <a:ext uri="{FF2B5EF4-FFF2-40B4-BE49-F238E27FC236}">
                <a16:creationId xmlns:a16="http://schemas.microsoft.com/office/drawing/2014/main" id="{A2A0AA8A-358B-4F88-943C-7657AC4C2E2E}"/>
              </a:ext>
            </a:extLst>
          </p:cNvPr>
          <p:cNvSpPr>
            <a:spLocks noChangeArrowheads="1"/>
          </p:cNvSpPr>
          <p:nvPr/>
        </p:nvSpPr>
        <p:spPr bwMode="auto">
          <a:xfrm>
            <a:off x="3103563" y="2660650"/>
            <a:ext cx="2508250" cy="885825"/>
          </a:xfrm>
          <a:prstGeom prst="bracePair">
            <a:avLst>
              <a:gd name="adj" fmla="val 8333"/>
            </a:avLst>
          </a:prstGeom>
          <a:noFill/>
          <a:ln w="38100">
            <a:solidFill>
              <a:srgbClr val="703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35844" name="Google Shape;204;p16">
            <a:extLst>
              <a:ext uri="{FF2B5EF4-FFF2-40B4-BE49-F238E27FC236}">
                <a16:creationId xmlns:a16="http://schemas.microsoft.com/office/drawing/2014/main" id="{30B60013-5120-46FD-BE68-D9623BFA9AA5}"/>
              </a:ext>
            </a:extLst>
          </p:cNvPr>
          <p:cNvSpPr>
            <a:spLocks/>
          </p:cNvSpPr>
          <p:nvPr/>
        </p:nvSpPr>
        <p:spPr bwMode="auto">
          <a:xfrm>
            <a:off x="6440488" y="1973263"/>
            <a:ext cx="354012" cy="1204912"/>
          </a:xfrm>
          <a:prstGeom prst="leftBrace">
            <a:avLst>
              <a:gd name="adj1" fmla="val 8320"/>
              <a:gd name="adj2" fmla="val 50000"/>
            </a:avLst>
          </a:prstGeom>
          <a:noFill/>
          <a:ln w="28575">
            <a:solidFill>
              <a:srgbClr val="703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35845" name="Google Shape;205;p16">
            <a:extLst>
              <a:ext uri="{FF2B5EF4-FFF2-40B4-BE49-F238E27FC236}">
                <a16:creationId xmlns:a16="http://schemas.microsoft.com/office/drawing/2014/main" id="{A761708C-09EF-48AD-9F2B-E7F6E9254902}"/>
              </a:ext>
            </a:extLst>
          </p:cNvPr>
          <p:cNvSpPr>
            <a:spLocks/>
          </p:cNvSpPr>
          <p:nvPr/>
        </p:nvSpPr>
        <p:spPr bwMode="auto">
          <a:xfrm>
            <a:off x="6440488" y="3352800"/>
            <a:ext cx="379412" cy="925513"/>
          </a:xfrm>
          <a:prstGeom prst="leftBrace">
            <a:avLst>
              <a:gd name="adj1" fmla="val 8323"/>
              <a:gd name="adj2" fmla="val 50000"/>
            </a:avLst>
          </a:prstGeom>
          <a:noFill/>
          <a:ln w="28575">
            <a:solidFill>
              <a:srgbClr val="703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cxnSp>
        <p:nvCxnSpPr>
          <p:cNvPr id="35846" name="Google Shape;206;p16">
            <a:extLst>
              <a:ext uri="{FF2B5EF4-FFF2-40B4-BE49-F238E27FC236}">
                <a16:creationId xmlns:a16="http://schemas.microsoft.com/office/drawing/2014/main" id="{29768E82-5C6D-4FAA-8174-1732C40993F7}"/>
              </a:ext>
            </a:extLst>
          </p:cNvPr>
          <p:cNvCxnSpPr>
            <a:cxnSpLocks noChangeShapeType="1"/>
          </p:cNvCxnSpPr>
          <p:nvPr/>
        </p:nvCxnSpPr>
        <p:spPr bwMode="auto">
          <a:xfrm rot="10800000" flipH="1">
            <a:off x="5643563" y="2625725"/>
            <a:ext cx="735012" cy="409575"/>
          </a:xfrm>
          <a:prstGeom prst="straightConnector1">
            <a:avLst/>
          </a:prstGeom>
          <a:noFill/>
          <a:ln w="28575">
            <a:solidFill>
              <a:schemeClr val="accent2"/>
            </a:solidFill>
            <a:miter lim="800000"/>
            <a:headEnd type="none" w="sm" len="sm"/>
            <a:tailEnd type="triangle" w="med" len="med"/>
          </a:ln>
          <a:extLst>
            <a:ext uri="{909E8E84-426E-40DD-AFC4-6F175D3DCCD1}">
              <a14:hiddenFill xmlns:a14="http://schemas.microsoft.com/office/drawing/2010/main">
                <a:noFill/>
              </a14:hiddenFill>
            </a:ext>
          </a:extLst>
        </p:spPr>
      </p:cxnSp>
      <p:cxnSp>
        <p:nvCxnSpPr>
          <p:cNvPr id="35847" name="Google Shape;207;p16">
            <a:extLst>
              <a:ext uri="{FF2B5EF4-FFF2-40B4-BE49-F238E27FC236}">
                <a16:creationId xmlns:a16="http://schemas.microsoft.com/office/drawing/2014/main" id="{E0918A9C-2831-43E6-B5D9-FF93E188F7BA}"/>
              </a:ext>
            </a:extLst>
          </p:cNvPr>
          <p:cNvCxnSpPr>
            <a:cxnSpLocks noChangeShapeType="1"/>
          </p:cNvCxnSpPr>
          <p:nvPr/>
        </p:nvCxnSpPr>
        <p:spPr bwMode="auto">
          <a:xfrm>
            <a:off x="5643563" y="3279775"/>
            <a:ext cx="796925" cy="496888"/>
          </a:xfrm>
          <a:prstGeom prst="straightConnector1">
            <a:avLst/>
          </a:prstGeom>
          <a:noFill/>
          <a:ln w="28575">
            <a:solidFill>
              <a:schemeClr val="accent2"/>
            </a:solidFill>
            <a:miter lim="800000"/>
            <a:headEnd type="none" w="sm" len="sm"/>
            <a:tailEnd type="triangle" w="med" len="med"/>
          </a:ln>
          <a:extLst>
            <a:ext uri="{909E8E84-426E-40DD-AFC4-6F175D3DCCD1}">
              <a14:hiddenFill xmlns:a14="http://schemas.microsoft.com/office/drawing/2010/main">
                <a:noFill/>
              </a14:hiddenFill>
            </a:ext>
          </a:extLst>
        </p:spPr>
      </p:cxnSp>
      <p:pic>
        <p:nvPicPr>
          <p:cNvPr id="35848" name="Google Shape;208;p16" descr="An arch of leaves and lemons">
            <a:extLst>
              <a:ext uri="{FF2B5EF4-FFF2-40B4-BE49-F238E27FC236}">
                <a16:creationId xmlns:a16="http://schemas.microsoft.com/office/drawing/2014/main" id="{0CF810D9-AE73-43A2-9295-F949039DE0F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575" y="3746500"/>
            <a:ext cx="3033713"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Google Shape;209;p16">
            <a:extLst>
              <a:ext uri="{FF2B5EF4-FFF2-40B4-BE49-F238E27FC236}">
                <a16:creationId xmlns:a16="http://schemas.microsoft.com/office/drawing/2014/main" id="{39DD4212-E399-439E-8765-487115773C44}"/>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382713"/>
            <a:ext cx="3805238"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Google Shape;214;p17">
            <a:extLst>
              <a:ext uri="{FF2B5EF4-FFF2-40B4-BE49-F238E27FC236}">
                <a16:creationId xmlns:a16="http://schemas.microsoft.com/office/drawing/2014/main" id="{D18F2EDA-F4B3-4381-84BF-3374D68A8DC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3" y="1873250"/>
            <a:ext cx="5862637"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Google Shape;215;p17">
            <a:extLst>
              <a:ext uri="{FF2B5EF4-FFF2-40B4-BE49-F238E27FC236}">
                <a16:creationId xmlns:a16="http://schemas.microsoft.com/office/drawing/2014/main" id="{307E3D34-F92C-45F8-A0C9-9F282DA19F49}"/>
              </a:ext>
            </a:extLst>
          </p:cNvPr>
          <p:cNvSpPr txBox="1">
            <a:spLocks noChangeArrowheads="1"/>
          </p:cNvSpPr>
          <p:nvPr/>
        </p:nvSpPr>
        <p:spPr bwMode="auto">
          <a:xfrm>
            <a:off x="1360488" y="676275"/>
            <a:ext cx="5114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800" b="1">
                <a:solidFill>
                  <a:srgbClr val="FFFFFF"/>
                </a:solidFill>
              </a:rPr>
              <a:t>I</a:t>
            </a:r>
            <a:r>
              <a:rPr lang="en-US" altLang="en-US" sz="2800" b="1">
                <a:solidFill>
                  <a:srgbClr val="FFFFFF"/>
                </a:solidFill>
                <a:latin typeface="Calibri" panose="020F0502020204030204" pitchFamily="34" charset="0"/>
                <a:cs typeface="Calibri" panose="020F0502020204030204" pitchFamily="34" charset="0"/>
                <a:sym typeface="Calibri" panose="020F0502020204030204" pitchFamily="34" charset="0"/>
              </a:rPr>
              <a:t>V –</a:t>
            </a:r>
            <a:r>
              <a:rPr lang="en-US" altLang="en-US" sz="2800" b="1">
                <a:latin typeface="Calibri" panose="020F0502020204030204" pitchFamily="34" charset="0"/>
                <a:cs typeface="Calibri" panose="020F0502020204030204" pitchFamily="34" charset="0"/>
                <a:sym typeface="Calibri" panose="020F0502020204030204" pitchFamily="34" charset="0"/>
              </a:rPr>
              <a:t> </a:t>
            </a:r>
            <a:r>
              <a:rPr lang="en-US" altLang="en-US" sz="2800" b="1">
                <a:solidFill>
                  <a:srgbClr val="0070C0"/>
                </a:solidFill>
                <a:latin typeface="Calibri" panose="020F0502020204030204" pitchFamily="34" charset="0"/>
                <a:cs typeface="Calibri" panose="020F0502020204030204" pitchFamily="34" charset="0"/>
                <a:sym typeface="Calibri" panose="020F0502020204030204" pitchFamily="34" charset="0"/>
              </a:rPr>
              <a:t>Cấu trúc bài học</a:t>
            </a:r>
            <a:endParaRPr lang="en-US" altLang="en-US"/>
          </a:p>
        </p:txBody>
      </p:sp>
      <p:sp>
        <p:nvSpPr>
          <p:cNvPr id="37892" name="Google Shape;216;p17">
            <a:extLst>
              <a:ext uri="{FF2B5EF4-FFF2-40B4-BE49-F238E27FC236}">
                <a16:creationId xmlns:a16="http://schemas.microsoft.com/office/drawing/2014/main" id="{F745AEC5-3419-4FFF-A25C-B3D1B89873CA}"/>
              </a:ext>
            </a:extLst>
          </p:cNvPr>
          <p:cNvSpPr txBox="1">
            <a:spLocks noChangeArrowheads="1"/>
          </p:cNvSpPr>
          <p:nvPr/>
        </p:nvSpPr>
        <p:spPr bwMode="auto">
          <a:xfrm>
            <a:off x="7519988" y="1112838"/>
            <a:ext cx="3871912" cy="1939925"/>
          </a:xfrm>
          <a:prstGeom prst="rect">
            <a:avLst/>
          </a:prstGeom>
          <a:solidFill>
            <a:srgbClr val="54813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marL="457200" indent="-4572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FFFF00"/>
              </a:buClr>
              <a:buSzPts val="2400"/>
              <a:buFont typeface="Calibri" panose="020F0502020204030204" pitchFamily="34" charset="0"/>
              <a:buAutoNum type="arabicPeriod"/>
            </a:pPr>
            <a:r>
              <a:rPr lang="en-US" altLang="en-US" sz="2400">
                <a:solidFill>
                  <a:srgbClr val="FFFF00"/>
                </a:solidFill>
                <a:latin typeface="Calibri" panose="020F0502020204030204" pitchFamily="34" charset="0"/>
                <a:cs typeface="Calibri" panose="020F0502020204030204" pitchFamily="34" charset="0"/>
                <a:sym typeface="Calibri" panose="020F0502020204030204" pitchFamily="34" charset="0"/>
              </a:rPr>
              <a:t>Tên bài học và </a:t>
            </a:r>
            <a:br>
              <a:rPr lang="en-US" altLang="en-US" sz="2400">
                <a:solidFill>
                  <a:srgbClr val="FFFF00"/>
                </a:solidFill>
                <a:latin typeface="Calibri" panose="020F0502020204030204" pitchFamily="34" charset="0"/>
                <a:cs typeface="Calibri" panose="020F0502020204030204" pitchFamily="34" charset="0"/>
                <a:sym typeface="Calibri" panose="020F0502020204030204" pitchFamily="34" charset="0"/>
              </a:rPr>
            </a:br>
            <a:r>
              <a:rPr lang="en-US" altLang="en-US" sz="2400">
                <a:solidFill>
                  <a:srgbClr val="FFFF00"/>
                </a:solidFill>
                <a:latin typeface="Calibri" panose="020F0502020204030204" pitchFamily="34" charset="0"/>
                <a:cs typeface="Calibri" panose="020F0502020204030204" pitchFamily="34" charset="0"/>
                <a:sym typeface="Calibri" panose="020F0502020204030204" pitchFamily="34" charset="0"/>
              </a:rPr>
              <a:t>phần định hướng</a:t>
            </a:r>
            <a:endParaRPr lang="en-US" altLang="en-US"/>
          </a:p>
          <a:p>
            <a:pPr eaLnBrk="1" hangingPunct="1">
              <a:buClr>
                <a:srgbClr val="FFFF00"/>
              </a:buClr>
              <a:buSzPts val="2400"/>
              <a:buFont typeface="Calibri" panose="020F0502020204030204" pitchFamily="34" charset="0"/>
              <a:buAutoNum type="arabicPeriod"/>
            </a:pPr>
            <a:r>
              <a:rPr lang="en-US" altLang="en-US" sz="2400">
                <a:solidFill>
                  <a:srgbClr val="FFFF00"/>
                </a:solidFill>
                <a:latin typeface="Calibri" panose="020F0502020204030204" pitchFamily="34" charset="0"/>
                <a:cs typeface="Calibri" panose="020F0502020204030204" pitchFamily="34" charset="0"/>
                <a:sym typeface="Calibri" panose="020F0502020204030204" pitchFamily="34" charset="0"/>
              </a:rPr>
              <a:t>Mở đầu bài học</a:t>
            </a:r>
            <a:endParaRPr lang="en-US" altLang="en-US"/>
          </a:p>
          <a:p>
            <a:pPr eaLnBrk="1" hangingPunct="1">
              <a:buClr>
                <a:srgbClr val="FFC000"/>
              </a:buClr>
              <a:buSzPts val="2400"/>
              <a:buFont typeface="Calibri" panose="020F0502020204030204" pitchFamily="34" charset="0"/>
              <a:buAutoNum type="arabicPeriod"/>
            </a:pPr>
            <a:r>
              <a:rPr lang="en-US" altLang="en-US" sz="2400" b="1">
                <a:solidFill>
                  <a:srgbClr val="FFC000"/>
                </a:solidFill>
                <a:latin typeface="Calibri" panose="020F0502020204030204" pitchFamily="34" charset="0"/>
                <a:cs typeface="Calibri" panose="020F0502020204030204" pitchFamily="34" charset="0"/>
                <a:sym typeface="Calibri" panose="020F0502020204030204" pitchFamily="34" charset="0"/>
              </a:rPr>
              <a:t>Các đơn vị kiến thức</a:t>
            </a:r>
            <a:endParaRPr lang="en-US" altLang="en-US"/>
          </a:p>
          <a:p>
            <a:pPr eaLnBrk="1" hangingPunct="1">
              <a:buClr>
                <a:srgbClr val="FFFF00"/>
              </a:buClr>
              <a:buSzPts val="2400"/>
              <a:buFont typeface="Calibri" panose="020F0502020204030204" pitchFamily="34" charset="0"/>
              <a:buAutoNum type="arabicPeriod"/>
            </a:pPr>
            <a:r>
              <a:rPr lang="en-US" altLang="en-US" sz="2400">
                <a:solidFill>
                  <a:srgbClr val="FFFF00"/>
                </a:solidFill>
                <a:latin typeface="Calibri" panose="020F0502020204030204" pitchFamily="34" charset="0"/>
                <a:cs typeface="Calibri" panose="020F0502020204030204" pitchFamily="34" charset="0"/>
                <a:sym typeface="Calibri" panose="020F0502020204030204" pitchFamily="34" charset="0"/>
              </a:rPr>
              <a:t>Phần bài tập</a:t>
            </a:r>
            <a:endParaRPr lang="en-US" altLang="en-US"/>
          </a:p>
        </p:txBody>
      </p:sp>
      <p:cxnSp>
        <p:nvCxnSpPr>
          <p:cNvPr id="37893" name="Google Shape;217;p17">
            <a:extLst>
              <a:ext uri="{FF2B5EF4-FFF2-40B4-BE49-F238E27FC236}">
                <a16:creationId xmlns:a16="http://schemas.microsoft.com/office/drawing/2014/main" id="{8E5A125D-B9E8-42E3-A34A-8F6D52463DB3}"/>
              </a:ext>
            </a:extLst>
          </p:cNvPr>
          <p:cNvCxnSpPr>
            <a:cxnSpLocks noChangeShapeType="1"/>
          </p:cNvCxnSpPr>
          <p:nvPr/>
        </p:nvCxnSpPr>
        <p:spPr bwMode="auto">
          <a:xfrm>
            <a:off x="6861175" y="2905125"/>
            <a:ext cx="0" cy="423863"/>
          </a:xfrm>
          <a:prstGeom prst="straightConnector1">
            <a:avLst/>
          </a:prstGeom>
          <a:noFill/>
          <a:ln w="28575">
            <a:solidFill>
              <a:schemeClr val="accent2"/>
            </a:solidFill>
            <a:miter lim="800000"/>
            <a:headEnd type="none" w="sm" len="sm"/>
            <a:tailEnd type="triangle" w="med" len="med"/>
          </a:ln>
          <a:extLst>
            <a:ext uri="{909E8E84-426E-40DD-AFC4-6F175D3DCCD1}">
              <a14:hiddenFill xmlns:a14="http://schemas.microsoft.com/office/drawing/2010/main">
                <a:noFill/>
              </a14:hiddenFill>
            </a:ext>
          </a:extLst>
        </p:spPr>
      </p:cxnSp>
      <p:cxnSp>
        <p:nvCxnSpPr>
          <p:cNvPr id="37894" name="Google Shape;218;p17">
            <a:extLst>
              <a:ext uri="{FF2B5EF4-FFF2-40B4-BE49-F238E27FC236}">
                <a16:creationId xmlns:a16="http://schemas.microsoft.com/office/drawing/2014/main" id="{DD428B0B-3E72-4AFA-A33E-926CA6F1DD5E}"/>
              </a:ext>
            </a:extLst>
          </p:cNvPr>
          <p:cNvCxnSpPr>
            <a:cxnSpLocks noChangeShapeType="1"/>
          </p:cNvCxnSpPr>
          <p:nvPr/>
        </p:nvCxnSpPr>
        <p:spPr bwMode="auto">
          <a:xfrm rot="10800000">
            <a:off x="6475413" y="2122488"/>
            <a:ext cx="0" cy="2611437"/>
          </a:xfrm>
          <a:prstGeom prst="straightConnector1">
            <a:avLst/>
          </a:prstGeom>
          <a:noFill/>
          <a:ln w="28575">
            <a:solidFill>
              <a:schemeClr val="accent2"/>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37895" name="Google Shape;219;p17">
            <a:extLst>
              <a:ext uri="{FF2B5EF4-FFF2-40B4-BE49-F238E27FC236}">
                <a16:creationId xmlns:a16="http://schemas.microsoft.com/office/drawing/2014/main" id="{AA2E9FBD-1D87-4F27-984D-A11747DC71B0}"/>
              </a:ext>
            </a:extLst>
          </p:cNvPr>
          <p:cNvCxnSpPr>
            <a:cxnSpLocks noChangeShapeType="1"/>
          </p:cNvCxnSpPr>
          <p:nvPr/>
        </p:nvCxnSpPr>
        <p:spPr bwMode="auto">
          <a:xfrm rot="10800000">
            <a:off x="6262688" y="1731963"/>
            <a:ext cx="0" cy="1162050"/>
          </a:xfrm>
          <a:prstGeom prst="straightConnector1">
            <a:avLst/>
          </a:prstGeom>
          <a:noFill/>
          <a:ln w="28575">
            <a:solidFill>
              <a:schemeClr val="accent2"/>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37896" name="Google Shape;220;p17">
            <a:extLst>
              <a:ext uri="{FF2B5EF4-FFF2-40B4-BE49-F238E27FC236}">
                <a16:creationId xmlns:a16="http://schemas.microsoft.com/office/drawing/2014/main" id="{674CF387-2580-43CF-ADF8-FC9806CDCE25}"/>
              </a:ext>
            </a:extLst>
          </p:cNvPr>
          <p:cNvCxnSpPr>
            <a:cxnSpLocks noChangeShapeType="1"/>
          </p:cNvCxnSpPr>
          <p:nvPr/>
        </p:nvCxnSpPr>
        <p:spPr bwMode="auto">
          <a:xfrm rot="10800000" flipH="1">
            <a:off x="6262688" y="1720850"/>
            <a:ext cx="1420812" cy="11113"/>
          </a:xfrm>
          <a:prstGeom prst="straightConnector1">
            <a:avLst/>
          </a:prstGeom>
          <a:noFill/>
          <a:ln w="28575">
            <a:solidFill>
              <a:schemeClr val="accent2"/>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37897" name="Google Shape;221;p17">
            <a:extLst>
              <a:ext uri="{FF2B5EF4-FFF2-40B4-BE49-F238E27FC236}">
                <a16:creationId xmlns:a16="http://schemas.microsoft.com/office/drawing/2014/main" id="{10839361-8FDA-4DF4-B8DB-A77DD4342317}"/>
              </a:ext>
            </a:extLst>
          </p:cNvPr>
          <p:cNvCxnSpPr>
            <a:cxnSpLocks noChangeShapeType="1"/>
            <a:endCxn id="37892" idx="1"/>
          </p:cNvCxnSpPr>
          <p:nvPr/>
        </p:nvCxnSpPr>
        <p:spPr bwMode="auto">
          <a:xfrm>
            <a:off x="6475413" y="2082800"/>
            <a:ext cx="1044575" cy="0"/>
          </a:xfrm>
          <a:prstGeom prst="straightConnector1">
            <a:avLst/>
          </a:prstGeom>
          <a:noFill/>
          <a:ln w="28575">
            <a:solidFill>
              <a:schemeClr val="accent2"/>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37898" name="Google Shape;222;p17">
            <a:extLst>
              <a:ext uri="{FF2B5EF4-FFF2-40B4-BE49-F238E27FC236}">
                <a16:creationId xmlns:a16="http://schemas.microsoft.com/office/drawing/2014/main" id="{98226747-0B8B-4A62-BDB1-C3D3E9AA4EF2}"/>
              </a:ext>
            </a:extLst>
          </p:cNvPr>
          <p:cNvCxnSpPr>
            <a:cxnSpLocks noChangeShapeType="1"/>
          </p:cNvCxnSpPr>
          <p:nvPr/>
        </p:nvCxnSpPr>
        <p:spPr bwMode="auto">
          <a:xfrm>
            <a:off x="6861175" y="2894013"/>
            <a:ext cx="658813" cy="0"/>
          </a:xfrm>
          <a:prstGeom prst="straightConnector1">
            <a:avLst/>
          </a:prstGeom>
          <a:noFill/>
          <a:ln w="28575">
            <a:solidFill>
              <a:schemeClr val="accent2"/>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37899" name="Google Shape;223;p17">
            <a:extLst>
              <a:ext uri="{FF2B5EF4-FFF2-40B4-BE49-F238E27FC236}">
                <a16:creationId xmlns:a16="http://schemas.microsoft.com/office/drawing/2014/main" id="{A4EB45DA-2EFF-4CB6-B0E6-991330389F1E}"/>
              </a:ext>
            </a:extLst>
          </p:cNvPr>
          <p:cNvCxnSpPr>
            <a:cxnSpLocks noChangeShapeType="1"/>
          </p:cNvCxnSpPr>
          <p:nvPr/>
        </p:nvCxnSpPr>
        <p:spPr bwMode="auto">
          <a:xfrm flipH="1">
            <a:off x="5216525" y="2894013"/>
            <a:ext cx="1046163" cy="11112"/>
          </a:xfrm>
          <a:prstGeom prst="straightConnector1">
            <a:avLst/>
          </a:prstGeom>
          <a:noFill/>
          <a:ln w="28575">
            <a:solidFill>
              <a:schemeClr val="accent2"/>
            </a:solidFill>
            <a:miter lim="800000"/>
            <a:headEnd type="none" w="sm" len="sm"/>
            <a:tailEnd type="triangle" w="med" len="med"/>
          </a:ln>
          <a:extLst>
            <a:ext uri="{909E8E84-426E-40DD-AFC4-6F175D3DCCD1}">
              <a14:hiddenFill xmlns:a14="http://schemas.microsoft.com/office/drawing/2010/main">
                <a:noFill/>
              </a14:hiddenFill>
            </a:ext>
          </a:extLst>
        </p:spPr>
      </p:cxnSp>
      <p:cxnSp>
        <p:nvCxnSpPr>
          <p:cNvPr id="37900" name="Google Shape;224;p17">
            <a:extLst>
              <a:ext uri="{FF2B5EF4-FFF2-40B4-BE49-F238E27FC236}">
                <a16:creationId xmlns:a16="http://schemas.microsoft.com/office/drawing/2014/main" id="{4298E634-DFA3-42BB-ADED-98DF5B90A938}"/>
              </a:ext>
            </a:extLst>
          </p:cNvPr>
          <p:cNvCxnSpPr>
            <a:cxnSpLocks noChangeShapeType="1"/>
          </p:cNvCxnSpPr>
          <p:nvPr/>
        </p:nvCxnSpPr>
        <p:spPr bwMode="auto">
          <a:xfrm rot="10800000">
            <a:off x="3924300" y="4733925"/>
            <a:ext cx="2551113" cy="0"/>
          </a:xfrm>
          <a:prstGeom prst="straightConnector1">
            <a:avLst/>
          </a:prstGeom>
          <a:noFill/>
          <a:ln w="28575">
            <a:solidFill>
              <a:schemeClr val="accent2"/>
            </a:solidFill>
            <a:miter lim="800000"/>
            <a:headEnd type="none" w="sm" len="sm"/>
            <a:tailEnd type="triangle" w="med" len="med"/>
          </a:ln>
          <a:extLst>
            <a:ext uri="{909E8E84-426E-40DD-AFC4-6F175D3DCCD1}">
              <a14:hiddenFill xmlns:a14="http://schemas.microsoft.com/office/drawing/2010/main">
                <a:noFill/>
              </a14:hiddenFill>
            </a:ext>
          </a:extLst>
        </p:spPr>
      </p:cxnSp>
      <p:pic>
        <p:nvPicPr>
          <p:cNvPr id="37901" name="Google Shape;225;p17">
            <a:extLst>
              <a:ext uri="{FF2B5EF4-FFF2-40B4-BE49-F238E27FC236}">
                <a16:creationId xmlns:a16="http://schemas.microsoft.com/office/drawing/2014/main" id="{34676754-48AF-4140-ACB8-03121FB1CB9B}"/>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6225" y="3556000"/>
            <a:ext cx="4848225"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Google Shape;230;p18">
            <a:extLst>
              <a:ext uri="{FF2B5EF4-FFF2-40B4-BE49-F238E27FC236}">
                <a16:creationId xmlns:a16="http://schemas.microsoft.com/office/drawing/2014/main" id="{3A20DB0B-2250-4C9E-909A-67B60566AA8A}"/>
              </a:ext>
            </a:extLst>
          </p:cNvPr>
          <p:cNvSpPr txBox="1">
            <a:spLocks noChangeArrowheads="1"/>
          </p:cNvSpPr>
          <p:nvPr/>
        </p:nvSpPr>
        <p:spPr bwMode="auto">
          <a:xfrm>
            <a:off x="2800350" y="2206625"/>
            <a:ext cx="7721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50000"/>
              </a:lnSpc>
            </a:pPr>
            <a:r>
              <a:rPr lang="en-US" altLang="en-US" sz="3200" b="1">
                <a:latin typeface="Calibri" panose="020F0502020204030204" pitchFamily="34" charset="0"/>
                <a:cs typeface="Calibri" panose="020F0502020204030204" pitchFamily="34" charset="0"/>
                <a:sym typeface="Calibri" panose="020F0502020204030204" pitchFamily="34" charset="0"/>
              </a:rPr>
              <a:t>CẤU TRÚC ĐƠN VỊ KIẾN THỨC (ĐVKT) </a:t>
            </a:r>
            <a:endParaRPr lang="en-US" altLang="en-US"/>
          </a:p>
          <a:p>
            <a:pPr algn="ctr" eaLnBrk="1" hangingPunct="1">
              <a:lnSpc>
                <a:spcPct val="150000"/>
              </a:lnSpc>
            </a:pPr>
            <a:r>
              <a:rPr lang="en-US" altLang="en-US" sz="3200" b="1">
                <a:latin typeface="Calibri" panose="020F0502020204030204" pitchFamily="34" charset="0"/>
                <a:cs typeface="Calibri" panose="020F0502020204030204" pitchFamily="34" charset="0"/>
                <a:sym typeface="Calibri" panose="020F0502020204030204" pitchFamily="34" charset="0"/>
              </a:rPr>
              <a:t>TRONG BÀI HỌC</a:t>
            </a:r>
            <a:endParaRPr lang="en-US" altLang="en-US" sz="3200" b="1">
              <a:solidFill>
                <a:srgbClr val="00B050"/>
              </a:solidFill>
              <a:latin typeface="Calibri" panose="020F0502020204030204" pitchFamily="34" charset="0"/>
              <a:cs typeface="Calibri" panose="020F0502020204030204" pitchFamily="34" charset="0"/>
              <a:sym typeface="Calibri" panose="020F0502020204030204" pitchFamily="34" charset="0"/>
            </a:endParaRPr>
          </a:p>
        </p:txBody>
      </p:sp>
      <p:grpSp>
        <p:nvGrpSpPr>
          <p:cNvPr id="39939" name="Google Shape;231;p18">
            <a:extLst>
              <a:ext uri="{FF2B5EF4-FFF2-40B4-BE49-F238E27FC236}">
                <a16:creationId xmlns:a16="http://schemas.microsoft.com/office/drawing/2014/main" id="{6A86A221-4672-4936-85C4-99B199C24B64}"/>
              </a:ext>
            </a:extLst>
          </p:cNvPr>
          <p:cNvGrpSpPr>
            <a:grpSpLocks/>
          </p:cNvGrpSpPr>
          <p:nvPr/>
        </p:nvGrpSpPr>
        <p:grpSpPr bwMode="auto">
          <a:xfrm>
            <a:off x="1541463" y="1804988"/>
            <a:ext cx="1120775" cy="1008062"/>
            <a:chOff x="1409738" y="-4691"/>
            <a:chExt cx="648072" cy="648072"/>
          </a:xfrm>
        </p:grpSpPr>
        <p:sp>
          <p:nvSpPr>
            <p:cNvPr id="39942" name="Google Shape;232;p18">
              <a:extLst>
                <a:ext uri="{FF2B5EF4-FFF2-40B4-BE49-F238E27FC236}">
                  <a16:creationId xmlns:a16="http://schemas.microsoft.com/office/drawing/2014/main" id="{D5011503-F71B-4721-B559-77A329855F81}"/>
                </a:ext>
              </a:extLst>
            </p:cNvPr>
            <p:cNvSpPr>
              <a:spLocks noChangeArrowheads="1"/>
            </p:cNvSpPr>
            <p:nvPr/>
          </p:nvSpPr>
          <p:spPr bwMode="auto">
            <a:xfrm>
              <a:off x="1409738" y="-4691"/>
              <a:ext cx="648072" cy="648072"/>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700"/>
              </a:pPr>
              <a:endParaRPr lang="en-US" altLang="en-US" sz="2700">
                <a:solidFill>
                  <a:srgbClr val="FFFFFF"/>
                </a:solidFill>
              </a:endParaRPr>
            </a:p>
          </p:txBody>
        </p:sp>
        <p:sp>
          <p:nvSpPr>
            <p:cNvPr id="39943" name="Google Shape;233;p18">
              <a:extLst>
                <a:ext uri="{FF2B5EF4-FFF2-40B4-BE49-F238E27FC236}">
                  <a16:creationId xmlns:a16="http://schemas.microsoft.com/office/drawing/2014/main" id="{7A3E12D8-E159-46E6-BDD8-94C481C7CE8C}"/>
                </a:ext>
              </a:extLst>
            </p:cNvPr>
            <p:cNvSpPr txBox="1">
              <a:spLocks noChangeArrowheads="1"/>
            </p:cNvSpPr>
            <p:nvPr/>
          </p:nvSpPr>
          <p:spPr bwMode="auto">
            <a:xfrm>
              <a:off x="1423602" y="111575"/>
              <a:ext cx="620342" cy="41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3200"/>
              </a:pPr>
              <a:r>
                <a:rPr lang="en-US" altLang="en-US" sz="3600" b="1">
                  <a:solidFill>
                    <a:srgbClr val="FFFFFF"/>
                  </a:solidFill>
                </a:rPr>
                <a:t>4</a:t>
              </a:r>
              <a:endParaRPr lang="en-US" altLang="en-US" sz="2800" b="1">
                <a:solidFill>
                  <a:srgbClr val="FFFFFF"/>
                </a:solidFill>
              </a:endParaRPr>
            </a:p>
          </p:txBody>
        </p:sp>
      </p:grpSp>
      <p:pic>
        <p:nvPicPr>
          <p:cNvPr id="39940" name="Google Shape;234;p18" descr="A picture containing drawing&#10;&#10;Description automatically generated">
            <a:extLst>
              <a:ext uri="{FF2B5EF4-FFF2-40B4-BE49-F238E27FC236}">
                <a16:creationId xmlns:a16="http://schemas.microsoft.com/office/drawing/2014/main" id="{31A2D4A1-34B3-4761-AFA4-F83BDE5144D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288" y="3336925"/>
            <a:ext cx="108585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Google Shape;235;p18">
            <a:extLst>
              <a:ext uri="{FF2B5EF4-FFF2-40B4-BE49-F238E27FC236}">
                <a16:creationId xmlns:a16="http://schemas.microsoft.com/office/drawing/2014/main" id="{355DE0AF-5AF5-464B-8AAB-145A8B039E8F}"/>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8488" y="3233738"/>
            <a:ext cx="1033462"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 name="Google Shape;240;p19">
            <a:extLst>
              <a:ext uri="{FF2B5EF4-FFF2-40B4-BE49-F238E27FC236}">
                <a16:creationId xmlns:a16="http://schemas.microsoft.com/office/drawing/2014/main" id="{80B1C667-C91F-4107-9AE6-189418ECDB35}"/>
              </a:ext>
            </a:extLst>
          </p:cNvPr>
          <p:cNvPicPr preferRelativeResize="0"/>
          <p:nvPr/>
        </p:nvPicPr>
        <p:blipFill rotWithShape="1">
          <a:blip r:embed="rId3">
            <a:alphaModFix/>
          </a:blip>
          <a:srcRect/>
          <a:stretch/>
        </p:blipFill>
        <p:spPr>
          <a:xfrm>
            <a:off x="6972300" y="131763"/>
            <a:ext cx="5067300" cy="6556375"/>
          </a:xfrm>
          <a:prstGeom prst="rect">
            <a:avLst/>
          </a:prstGeom>
          <a:noFill/>
          <a:ln>
            <a:noFill/>
          </a:ln>
          <a:effectLst>
            <a:outerShdw blurRad="50800" dist="38100" dir="2700000" algn="tl" rotWithShape="0">
              <a:srgbClr val="000000">
                <a:alpha val="40000"/>
              </a:srgbClr>
            </a:outerShdw>
          </a:effectLst>
        </p:spPr>
      </p:pic>
      <p:sp>
        <p:nvSpPr>
          <p:cNvPr id="41987" name="Google Shape;241;p19">
            <a:extLst>
              <a:ext uri="{FF2B5EF4-FFF2-40B4-BE49-F238E27FC236}">
                <a16:creationId xmlns:a16="http://schemas.microsoft.com/office/drawing/2014/main" id="{FE7CA35C-1887-40AD-8432-F950E412112C}"/>
              </a:ext>
            </a:extLst>
          </p:cNvPr>
          <p:cNvSpPr txBox="1">
            <a:spLocks noChangeArrowheads="1"/>
          </p:cNvSpPr>
          <p:nvPr/>
        </p:nvSpPr>
        <p:spPr bwMode="auto">
          <a:xfrm>
            <a:off x="1058863" y="2767013"/>
            <a:ext cx="503713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800">
                <a:latin typeface="Calibri" panose="020F0502020204030204" pitchFamily="34" charset="0"/>
                <a:cs typeface="Calibri" panose="020F0502020204030204" pitchFamily="34" charset="0"/>
                <a:sym typeface="Calibri" panose="020F0502020204030204" pitchFamily="34" charset="0"/>
              </a:rPr>
              <a:t>1. </a:t>
            </a:r>
            <a:r>
              <a:rPr lang="en-US" altLang="en-US" sz="1800" b="1">
                <a:latin typeface="Calibri" panose="020F0502020204030204" pitchFamily="34" charset="0"/>
                <a:cs typeface="Calibri" panose="020F0502020204030204" pitchFamily="34" charset="0"/>
                <a:sym typeface="Calibri" panose="020F0502020204030204" pitchFamily="34" charset="0"/>
              </a:rPr>
              <a:t>Chức năng hình thành kiến thức</a:t>
            </a:r>
            <a:endParaRPr lang="en-US" altLang="en-US"/>
          </a:p>
          <a:p>
            <a:pPr eaLnBrk="1" hangingPunct="1"/>
            <a:r>
              <a:rPr lang="en-US" altLang="en-US" sz="1800">
                <a:latin typeface="Calibri" panose="020F0502020204030204" pitchFamily="34" charset="0"/>
                <a:cs typeface="Calibri" panose="020F0502020204030204" pitchFamily="34" charset="0"/>
                <a:sym typeface="Calibri" panose="020F0502020204030204" pitchFamily="34" charset="0"/>
              </a:rPr>
              <a:t>     </a:t>
            </a:r>
            <a:r>
              <a:rPr lang="en-US" altLang="en-US" sz="1800">
                <a:solidFill>
                  <a:srgbClr val="833C0B"/>
                </a:solidFill>
                <a:latin typeface="Calibri" panose="020F0502020204030204" pitchFamily="34" charset="0"/>
                <a:cs typeface="Calibri" panose="020F0502020204030204" pitchFamily="34" charset="0"/>
                <a:sym typeface="Calibri" panose="020F0502020204030204" pitchFamily="34" charset="0"/>
              </a:rPr>
              <a:t>TÌM TÒI – KHÁM PHÁ </a:t>
            </a:r>
            <a:endParaRPr lang="en-US" altLang="en-US"/>
          </a:p>
          <a:p>
            <a:pPr eaLnBrk="1" hangingPunct="1"/>
            <a:r>
              <a:rPr lang="en-US" altLang="en-US" sz="1800">
                <a:solidFill>
                  <a:srgbClr val="833C0B"/>
                </a:solidFill>
                <a:latin typeface="Calibri" panose="020F0502020204030204" pitchFamily="34" charset="0"/>
                <a:cs typeface="Calibri" panose="020F0502020204030204" pitchFamily="34" charset="0"/>
                <a:sym typeface="Calibri" panose="020F0502020204030204" pitchFamily="34" charset="0"/>
              </a:rPr>
              <a:t>     ĐỌC HIỂU – NGHE HIỂU</a:t>
            </a:r>
            <a:endParaRPr lang="en-US" altLang="en-US"/>
          </a:p>
          <a:p>
            <a:pPr eaLnBrk="1" hangingPunct="1"/>
            <a:r>
              <a:rPr lang="en-US" altLang="en-US" sz="1800">
                <a:latin typeface="Calibri" panose="020F0502020204030204" pitchFamily="34" charset="0"/>
                <a:cs typeface="Calibri" panose="020F0502020204030204" pitchFamily="34" charset="0"/>
                <a:sym typeface="Calibri" panose="020F0502020204030204" pitchFamily="34" charset="0"/>
              </a:rPr>
              <a:t>2. </a:t>
            </a:r>
            <a:r>
              <a:rPr lang="en-US" altLang="en-US" sz="1800" b="1">
                <a:latin typeface="Calibri" panose="020F0502020204030204" pitchFamily="34" charset="0"/>
                <a:cs typeface="Calibri" panose="020F0502020204030204" pitchFamily="34" charset="0"/>
                <a:sym typeface="Calibri" panose="020F0502020204030204" pitchFamily="34" charset="0"/>
              </a:rPr>
              <a:t>Chức năng củng cố kiến thức </a:t>
            </a:r>
            <a:br>
              <a:rPr lang="en-US" altLang="en-US" sz="1800" b="1">
                <a:latin typeface="Calibri" panose="020F0502020204030204" pitchFamily="34" charset="0"/>
                <a:cs typeface="Calibri" panose="020F0502020204030204" pitchFamily="34" charset="0"/>
                <a:sym typeface="Calibri" panose="020F0502020204030204" pitchFamily="34" charset="0"/>
              </a:rPr>
            </a:br>
            <a:r>
              <a:rPr lang="en-US" altLang="en-US" sz="1800" b="1">
                <a:latin typeface="Calibri" panose="020F0502020204030204" pitchFamily="34" charset="0"/>
                <a:cs typeface="Calibri" panose="020F0502020204030204" pitchFamily="34" charset="0"/>
                <a:sym typeface="Calibri" panose="020F0502020204030204" pitchFamily="34" charset="0"/>
              </a:rPr>
              <a:t>     và xây dựng kĩ năng</a:t>
            </a:r>
            <a:endParaRPr lang="en-US" altLang="en-US"/>
          </a:p>
          <a:p>
            <a:pPr eaLnBrk="1" hangingPunct="1"/>
            <a:r>
              <a:rPr lang="en-US" altLang="en-US" sz="1800">
                <a:latin typeface="Calibri" panose="020F0502020204030204" pitchFamily="34" charset="0"/>
                <a:cs typeface="Calibri" panose="020F0502020204030204" pitchFamily="34" charset="0"/>
                <a:sym typeface="Calibri" panose="020F0502020204030204" pitchFamily="34" charset="0"/>
              </a:rPr>
              <a:t>     </a:t>
            </a:r>
            <a:r>
              <a:rPr lang="en-US" altLang="en-US" sz="1800">
                <a:solidFill>
                  <a:srgbClr val="0070C0"/>
                </a:solidFill>
                <a:latin typeface="Calibri" panose="020F0502020204030204" pitchFamily="34" charset="0"/>
                <a:cs typeface="Calibri" panose="020F0502020204030204" pitchFamily="34" charset="0"/>
                <a:sym typeface="Calibri" panose="020F0502020204030204" pitchFamily="34" charset="0"/>
              </a:rPr>
              <a:t>VÍ DỤ</a:t>
            </a:r>
            <a:endParaRPr lang="en-US" altLang="en-US"/>
          </a:p>
          <a:p>
            <a:pPr eaLnBrk="1" hangingPunct="1"/>
            <a:r>
              <a:rPr lang="en-US" altLang="en-US" sz="1800">
                <a:solidFill>
                  <a:srgbClr val="0070C0"/>
                </a:solidFill>
                <a:latin typeface="Calibri" panose="020F0502020204030204" pitchFamily="34" charset="0"/>
                <a:cs typeface="Calibri" panose="020F0502020204030204" pitchFamily="34" charset="0"/>
                <a:sym typeface="Calibri" panose="020F0502020204030204" pitchFamily="34" charset="0"/>
              </a:rPr>
              <a:t>     LUYỆN TẬP</a:t>
            </a:r>
            <a:endParaRPr lang="en-US" altLang="en-US"/>
          </a:p>
          <a:p>
            <a:pPr eaLnBrk="1" hangingPunct="1"/>
            <a:r>
              <a:rPr lang="en-US" altLang="en-US" sz="1800">
                <a:solidFill>
                  <a:srgbClr val="0070C0"/>
                </a:solidFill>
                <a:latin typeface="Calibri" panose="020F0502020204030204" pitchFamily="34" charset="0"/>
                <a:cs typeface="Calibri" panose="020F0502020204030204" pitchFamily="34" charset="0"/>
                <a:sym typeface="Calibri" panose="020F0502020204030204" pitchFamily="34" charset="0"/>
              </a:rPr>
              <a:t>    THỰC HÀNH</a:t>
            </a:r>
            <a:endParaRPr lang="en-US" altLang="en-US"/>
          </a:p>
          <a:p>
            <a:pPr eaLnBrk="1" hangingPunct="1"/>
            <a:r>
              <a:rPr lang="en-US" altLang="en-US" sz="1800">
                <a:latin typeface="Calibri" panose="020F0502020204030204" pitchFamily="34" charset="0"/>
                <a:cs typeface="Calibri" panose="020F0502020204030204" pitchFamily="34" charset="0"/>
                <a:sym typeface="Calibri" panose="020F0502020204030204" pitchFamily="34" charset="0"/>
              </a:rPr>
              <a:t>3. </a:t>
            </a:r>
            <a:r>
              <a:rPr lang="en-US" altLang="en-US" sz="1800" b="1">
                <a:latin typeface="Calibri" panose="020F0502020204030204" pitchFamily="34" charset="0"/>
                <a:cs typeface="Calibri" panose="020F0502020204030204" pitchFamily="34" charset="0"/>
                <a:sym typeface="Calibri" panose="020F0502020204030204" pitchFamily="34" charset="0"/>
              </a:rPr>
              <a:t>Chức năng phát triển kiến thức &amp; kĩ năng</a:t>
            </a:r>
            <a:endParaRPr lang="en-US" altLang="en-US"/>
          </a:p>
          <a:p>
            <a:pPr eaLnBrk="1" hangingPunct="1"/>
            <a:r>
              <a:rPr lang="en-US" altLang="en-US" sz="1800">
                <a:latin typeface="Calibri" panose="020F0502020204030204" pitchFamily="34" charset="0"/>
                <a:cs typeface="Calibri" panose="020F0502020204030204" pitchFamily="34" charset="0"/>
                <a:sym typeface="Calibri" panose="020F0502020204030204" pitchFamily="34" charset="0"/>
              </a:rPr>
              <a:t>    </a:t>
            </a:r>
            <a:r>
              <a:rPr lang="en-US" altLang="en-US" sz="1800">
                <a:solidFill>
                  <a:srgbClr val="C00000"/>
                </a:solidFill>
                <a:latin typeface="Calibri" panose="020F0502020204030204" pitchFamily="34" charset="0"/>
                <a:cs typeface="Calibri" panose="020F0502020204030204" pitchFamily="34" charset="0"/>
                <a:sym typeface="Calibri" panose="020F0502020204030204" pitchFamily="34" charset="0"/>
              </a:rPr>
              <a:t>TRANH LUẬN</a:t>
            </a:r>
            <a:endParaRPr lang="en-US" altLang="en-US"/>
          </a:p>
          <a:p>
            <a:pPr eaLnBrk="1" hangingPunct="1"/>
            <a:r>
              <a:rPr lang="en-US" altLang="en-US" sz="1800">
                <a:solidFill>
                  <a:srgbClr val="C00000"/>
                </a:solidFill>
                <a:latin typeface="Calibri" panose="020F0502020204030204" pitchFamily="34" charset="0"/>
                <a:cs typeface="Calibri" panose="020F0502020204030204" pitchFamily="34" charset="0"/>
                <a:sym typeface="Calibri" panose="020F0502020204030204" pitchFamily="34" charset="0"/>
              </a:rPr>
              <a:t>    VẬN DỤNG</a:t>
            </a:r>
            <a:endParaRPr lang="en-US" altLang="en-US"/>
          </a:p>
          <a:p>
            <a:pPr eaLnBrk="1" hangingPunct="1"/>
            <a:r>
              <a:rPr lang="en-US" altLang="en-US" sz="1800">
                <a:solidFill>
                  <a:srgbClr val="C00000"/>
                </a:solidFill>
                <a:latin typeface="Calibri" panose="020F0502020204030204" pitchFamily="34" charset="0"/>
                <a:cs typeface="Calibri" panose="020F0502020204030204" pitchFamily="34" charset="0"/>
                <a:sym typeface="Calibri" panose="020F0502020204030204" pitchFamily="34" charset="0"/>
              </a:rPr>
              <a:t>    THỬ THÁCH NHỎ</a:t>
            </a:r>
            <a:endParaRPr lang="en-US" altLang="en-US"/>
          </a:p>
        </p:txBody>
      </p:sp>
      <p:cxnSp>
        <p:nvCxnSpPr>
          <p:cNvPr id="41988" name="Google Shape;242;p19">
            <a:extLst>
              <a:ext uri="{FF2B5EF4-FFF2-40B4-BE49-F238E27FC236}">
                <a16:creationId xmlns:a16="http://schemas.microsoft.com/office/drawing/2014/main" id="{D2C360ED-5E1B-4879-A58A-E29370612209}"/>
              </a:ext>
            </a:extLst>
          </p:cNvPr>
          <p:cNvCxnSpPr>
            <a:cxnSpLocks noChangeShapeType="1"/>
          </p:cNvCxnSpPr>
          <p:nvPr/>
        </p:nvCxnSpPr>
        <p:spPr bwMode="auto">
          <a:xfrm rot="10800000" flipH="1">
            <a:off x="4114800" y="863600"/>
            <a:ext cx="2981325" cy="2381250"/>
          </a:xfrm>
          <a:prstGeom prst="bentConnector3">
            <a:avLst>
              <a:gd name="adj1" fmla="val 50000"/>
            </a:avLst>
          </a:prstGeom>
          <a:noFill/>
          <a:ln w="28575">
            <a:solidFill>
              <a:srgbClr val="833C0B"/>
            </a:solidFill>
            <a:miter lim="800000"/>
            <a:headEnd type="none" w="sm" len="sm"/>
            <a:tailEnd type="triangle" w="med" len="med"/>
          </a:ln>
          <a:extLst>
            <a:ext uri="{909E8E84-426E-40DD-AFC4-6F175D3DCCD1}">
              <a14:hiddenFill xmlns:a14="http://schemas.microsoft.com/office/drawing/2010/main">
                <a:noFill/>
              </a14:hiddenFill>
            </a:ext>
          </a:extLst>
        </p:spPr>
      </p:cxnSp>
      <p:cxnSp>
        <p:nvCxnSpPr>
          <p:cNvPr id="41989" name="Google Shape;243;p19">
            <a:extLst>
              <a:ext uri="{FF2B5EF4-FFF2-40B4-BE49-F238E27FC236}">
                <a16:creationId xmlns:a16="http://schemas.microsoft.com/office/drawing/2014/main" id="{02920774-5A76-4890-A99F-D41E046E21DF}"/>
              </a:ext>
            </a:extLst>
          </p:cNvPr>
          <p:cNvCxnSpPr>
            <a:cxnSpLocks noChangeShapeType="1"/>
          </p:cNvCxnSpPr>
          <p:nvPr/>
        </p:nvCxnSpPr>
        <p:spPr bwMode="auto">
          <a:xfrm rot="10800000" flipH="1">
            <a:off x="2881313" y="2971800"/>
            <a:ext cx="4214812" cy="1389063"/>
          </a:xfrm>
          <a:prstGeom prst="bentConnector3">
            <a:avLst>
              <a:gd name="adj1" fmla="val 76819"/>
            </a:avLst>
          </a:prstGeom>
          <a:noFill/>
          <a:ln w="28575">
            <a:solidFill>
              <a:srgbClr val="0070C0"/>
            </a:solidFill>
            <a:miter lim="800000"/>
            <a:headEnd type="none" w="sm" len="sm"/>
            <a:tailEnd type="triangle" w="med" len="med"/>
          </a:ln>
          <a:extLst>
            <a:ext uri="{909E8E84-426E-40DD-AFC4-6F175D3DCCD1}">
              <a14:hiddenFill xmlns:a14="http://schemas.microsoft.com/office/drawing/2010/main">
                <a:noFill/>
              </a14:hiddenFill>
            </a:ext>
          </a:extLst>
        </p:spPr>
      </p:cxnSp>
      <p:cxnSp>
        <p:nvCxnSpPr>
          <p:cNvPr id="41990" name="Google Shape;244;p19">
            <a:extLst>
              <a:ext uri="{FF2B5EF4-FFF2-40B4-BE49-F238E27FC236}">
                <a16:creationId xmlns:a16="http://schemas.microsoft.com/office/drawing/2014/main" id="{57B764C9-994D-4D35-BE90-CB5E3B090798}"/>
              </a:ext>
            </a:extLst>
          </p:cNvPr>
          <p:cNvCxnSpPr>
            <a:cxnSpLocks noChangeShapeType="1"/>
          </p:cNvCxnSpPr>
          <p:nvPr/>
        </p:nvCxnSpPr>
        <p:spPr bwMode="auto">
          <a:xfrm>
            <a:off x="2881313" y="4614863"/>
            <a:ext cx="4214812" cy="12700"/>
          </a:xfrm>
          <a:prstGeom prst="bentConnector3">
            <a:avLst>
              <a:gd name="adj1" fmla="val -324"/>
            </a:avLst>
          </a:prstGeom>
          <a:noFill/>
          <a:ln w="28575">
            <a:solidFill>
              <a:srgbClr val="0070C0"/>
            </a:solidFill>
            <a:miter lim="800000"/>
            <a:headEnd type="none" w="sm" len="sm"/>
            <a:tailEnd type="triangle" w="med" len="med"/>
          </a:ln>
          <a:extLst>
            <a:ext uri="{909E8E84-426E-40DD-AFC4-6F175D3DCCD1}">
              <a14:hiddenFill xmlns:a14="http://schemas.microsoft.com/office/drawing/2010/main">
                <a:noFill/>
              </a14:hiddenFill>
            </a:ext>
          </a:extLst>
        </p:spPr>
      </p:cxnSp>
      <p:cxnSp>
        <p:nvCxnSpPr>
          <p:cNvPr id="41991" name="Google Shape;245;p19">
            <a:extLst>
              <a:ext uri="{FF2B5EF4-FFF2-40B4-BE49-F238E27FC236}">
                <a16:creationId xmlns:a16="http://schemas.microsoft.com/office/drawing/2014/main" id="{C562D10C-E3BB-45DF-AE0B-681CC8485D7C}"/>
              </a:ext>
            </a:extLst>
          </p:cNvPr>
          <p:cNvCxnSpPr>
            <a:cxnSpLocks noChangeShapeType="1"/>
          </p:cNvCxnSpPr>
          <p:nvPr/>
        </p:nvCxnSpPr>
        <p:spPr bwMode="auto">
          <a:xfrm>
            <a:off x="3021013" y="5353050"/>
            <a:ext cx="4075112" cy="12700"/>
          </a:xfrm>
          <a:prstGeom prst="bentConnector3">
            <a:avLst>
              <a:gd name="adj1" fmla="val 454"/>
            </a:avLst>
          </a:prstGeom>
          <a:noFill/>
          <a:ln w="28575">
            <a:solidFill>
              <a:srgbClr val="C00000"/>
            </a:solidFill>
            <a:miter lim="800000"/>
            <a:headEnd type="none" w="sm" len="sm"/>
            <a:tailEnd type="triangle" w="med" len="med"/>
          </a:ln>
          <a:extLst>
            <a:ext uri="{909E8E84-426E-40DD-AFC4-6F175D3DCCD1}">
              <a14:hiddenFill xmlns:a14="http://schemas.microsoft.com/office/drawing/2010/main">
                <a:noFill/>
              </a14:hiddenFill>
            </a:ext>
          </a:extLst>
        </p:spPr>
      </p:cxnSp>
      <p:sp>
        <p:nvSpPr>
          <p:cNvPr id="246" name="Google Shape;246;p19">
            <a:extLst>
              <a:ext uri="{FF2B5EF4-FFF2-40B4-BE49-F238E27FC236}">
                <a16:creationId xmlns:a16="http://schemas.microsoft.com/office/drawing/2014/main" id="{9D7C6071-D07E-4FDE-BDB8-22782B59FCF2}"/>
              </a:ext>
            </a:extLst>
          </p:cNvPr>
          <p:cNvSpPr txBox="1"/>
          <p:nvPr/>
        </p:nvSpPr>
        <p:spPr>
          <a:xfrm>
            <a:off x="850900" y="552450"/>
            <a:ext cx="5683250" cy="1354138"/>
          </a:xfrm>
          <a:prstGeom prst="rect">
            <a:avLst/>
          </a:prstGeom>
          <a:solidFill>
            <a:srgbClr val="FFF2CC"/>
          </a:solidFill>
          <a:ln>
            <a:noFill/>
          </a:ln>
          <a:effectLst>
            <a:outerShdw blurRad="50800" dist="38100" dir="2700000" algn="tl" rotWithShape="0">
              <a:srgbClr val="000000">
                <a:alpha val="40000"/>
              </a:srgbClr>
            </a:outerShdw>
          </a:effec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en-US" altLang="en-US" sz="2200" b="1">
                <a:solidFill>
                  <a:srgbClr val="00B050"/>
                </a:solidFill>
                <a:cs typeface="Calibri" panose="020F0502020204030204" pitchFamily="34" charset="0"/>
                <a:sym typeface="Calibri" panose="020F0502020204030204" pitchFamily="34" charset="0"/>
              </a:rPr>
              <a:t>A– </a:t>
            </a:r>
            <a:r>
              <a:rPr lang="en-US" altLang="en-US" sz="2000">
                <a:cs typeface="Calibri" panose="020F0502020204030204" pitchFamily="34" charset="0"/>
                <a:sym typeface="Calibri" panose="020F0502020204030204" pitchFamily="34" charset="0"/>
              </a:rPr>
              <a:t>Mỗi </a:t>
            </a:r>
            <a:r>
              <a:rPr lang="en-US" altLang="en-US" sz="2000" b="1" i="1">
                <a:solidFill>
                  <a:srgbClr val="FF0000"/>
                </a:solidFill>
                <a:cs typeface="Calibri" panose="020F0502020204030204" pitchFamily="34" charset="0"/>
                <a:sym typeface="Calibri" panose="020F0502020204030204" pitchFamily="34" charset="0"/>
              </a:rPr>
              <a:t>Đơn Vị Kiến Thức</a:t>
            </a:r>
            <a:r>
              <a:rPr lang="en-US" altLang="en-US" sz="2000">
                <a:cs typeface="Calibri" panose="020F0502020204030204" pitchFamily="34" charset="0"/>
                <a:sym typeface="Calibri" panose="020F0502020204030204" pitchFamily="34" charset="0"/>
              </a:rPr>
              <a:t> được hình thành từ các </a:t>
            </a:r>
            <a:r>
              <a:rPr lang="en-US" altLang="en-US" sz="2000" i="1">
                <a:solidFill>
                  <a:srgbClr val="FF0000"/>
                </a:solidFill>
                <a:cs typeface="Calibri" panose="020F0502020204030204" pitchFamily="34" charset="0"/>
                <a:sym typeface="Calibri" panose="020F0502020204030204" pitchFamily="34" charset="0"/>
              </a:rPr>
              <a:t>cấu phần (hoạt động) </a:t>
            </a:r>
            <a:r>
              <a:rPr lang="en-US" altLang="en-US" sz="2000">
                <a:cs typeface="Calibri" panose="020F0502020204030204" pitchFamily="34" charset="0"/>
                <a:sym typeface="Calibri" panose="020F0502020204030204" pitchFamily="34" charset="0"/>
              </a:rPr>
              <a:t>với chức năng phù hợp với quy trình dạy học:</a:t>
            </a:r>
            <a:endParaRPr lang="en-US" altLang="en-US"/>
          </a:p>
          <a:p>
            <a:pPr algn="just" eaLnBrk="1" hangingPunct="1"/>
            <a:r>
              <a:rPr lang="en-US" altLang="en-US" sz="2000" b="1">
                <a:solidFill>
                  <a:srgbClr val="C00000"/>
                </a:solidFill>
                <a:cs typeface="Calibri" panose="020F0502020204030204" pitchFamily="34" charset="0"/>
                <a:sym typeface="Calibri" panose="020F0502020204030204" pitchFamily="34" charset="0"/>
              </a:rPr>
              <a:t>Hình thành KT </a:t>
            </a:r>
            <a:r>
              <a:rPr lang="en-US" altLang="en-US" sz="1800" b="1">
                <a:solidFill>
                  <a:srgbClr val="FF0000"/>
                </a:solidFill>
                <a:cs typeface="Calibri" panose="020F0502020204030204" pitchFamily="34" charset="0"/>
                <a:sym typeface="Wingdings" panose="05000000000000000000" pitchFamily="2" charset="2"/>
              </a:rPr>
              <a:t></a:t>
            </a:r>
            <a:r>
              <a:rPr lang="en-US" altLang="en-US" sz="2000" b="1">
                <a:solidFill>
                  <a:srgbClr val="00B050"/>
                </a:solidFill>
                <a:cs typeface="Calibri" panose="020F0502020204030204" pitchFamily="34" charset="0"/>
                <a:sym typeface="Calibri" panose="020F0502020204030204" pitchFamily="34" charset="0"/>
              </a:rPr>
              <a:t> củng cố KT </a:t>
            </a:r>
            <a:r>
              <a:rPr lang="en-US" altLang="en-US" sz="1800" b="1">
                <a:solidFill>
                  <a:srgbClr val="FF0000"/>
                </a:solidFill>
                <a:cs typeface="Calibri" panose="020F0502020204030204" pitchFamily="34" charset="0"/>
                <a:sym typeface="Wingdings" panose="05000000000000000000" pitchFamily="2" charset="2"/>
              </a:rPr>
              <a:t></a:t>
            </a:r>
            <a:r>
              <a:rPr lang="en-US" altLang="en-US" sz="2000" b="1">
                <a:solidFill>
                  <a:srgbClr val="FF0000"/>
                </a:solidFill>
                <a:cs typeface="Calibri" panose="020F0502020204030204" pitchFamily="34" charset="0"/>
                <a:sym typeface="Calibri" panose="020F0502020204030204" pitchFamily="34" charset="0"/>
              </a:rPr>
              <a:t> </a:t>
            </a:r>
            <a:r>
              <a:rPr lang="en-US" altLang="en-US" sz="2000" b="1">
                <a:solidFill>
                  <a:srgbClr val="00B0F0"/>
                </a:solidFill>
                <a:cs typeface="Calibri" panose="020F0502020204030204" pitchFamily="34" charset="0"/>
                <a:sym typeface="Calibri" panose="020F0502020204030204" pitchFamily="34" charset="0"/>
              </a:rPr>
              <a:t>phát triển KT</a:t>
            </a:r>
            <a:r>
              <a:rPr lang="en-US" altLang="en-US" sz="2000">
                <a:solidFill>
                  <a:srgbClr val="00B0F0"/>
                </a:solidFill>
                <a:cs typeface="Calibri" panose="020F0502020204030204" pitchFamily="34" charset="0"/>
                <a:sym typeface="Calibri" panose="020F0502020204030204" pitchFamily="34" charset="0"/>
              </a:rPr>
              <a:t> </a:t>
            </a:r>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Google Shape;102;p2">
            <a:extLst>
              <a:ext uri="{FF2B5EF4-FFF2-40B4-BE49-F238E27FC236}">
                <a16:creationId xmlns:a16="http://schemas.microsoft.com/office/drawing/2014/main" id="{596EA745-2A79-4CC0-8992-6E4B7C4E9CF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0" y="1714500"/>
            <a:ext cx="4827588"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Google Shape;100;p2">
            <a:extLst>
              <a:ext uri="{FF2B5EF4-FFF2-40B4-BE49-F238E27FC236}">
                <a16:creationId xmlns:a16="http://schemas.microsoft.com/office/drawing/2014/main" id="{001E349C-D653-497D-98F6-C8F969C53FCE}"/>
              </a:ext>
            </a:extLst>
          </p:cNvPr>
          <p:cNvSpPr txBox="1"/>
          <p:nvPr/>
        </p:nvSpPr>
        <p:spPr>
          <a:xfrm>
            <a:off x="1055688" y="2068513"/>
            <a:ext cx="6232525" cy="2678112"/>
          </a:xfrm>
          <a:prstGeom prst="rect">
            <a:avLst/>
          </a:prstGeom>
          <a:noFill/>
          <a:ln>
            <a:noFill/>
          </a:ln>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40000"/>
              </a:lnSpc>
            </a:pPr>
            <a:r>
              <a:rPr lang="en-US" altLang="en-US" sz="1800">
                <a:solidFill>
                  <a:srgbClr val="0070C0"/>
                </a:solidFill>
                <a:cs typeface="Calibri" panose="020F0502020204030204" pitchFamily="34" charset="0"/>
                <a:sym typeface="Calibri" panose="020F0502020204030204" pitchFamily="34" charset="0"/>
              </a:rPr>
              <a:t>TỔNG CHỦ BIÊN</a:t>
            </a:r>
            <a:r>
              <a:rPr lang="en-US" altLang="en-US" sz="1800">
                <a:cs typeface="Calibri" panose="020F0502020204030204" pitchFamily="34" charset="0"/>
                <a:sym typeface="Calibri" panose="020F0502020204030204" pitchFamily="34" charset="0"/>
              </a:rPr>
              <a:t>:</a:t>
            </a:r>
            <a:r>
              <a:rPr lang="en-US" altLang="en-US" sz="2000">
                <a:cs typeface="Calibri" panose="020F0502020204030204" pitchFamily="34" charset="0"/>
                <a:sym typeface="Calibri" panose="020F0502020204030204" pitchFamily="34" charset="0"/>
              </a:rPr>
              <a:t> Hà Huy Khoái</a:t>
            </a:r>
            <a:endParaRPr lang="en-US" altLang="en-US"/>
          </a:p>
          <a:p>
            <a:pPr eaLnBrk="1" hangingPunct="1">
              <a:lnSpc>
                <a:spcPct val="140000"/>
              </a:lnSpc>
            </a:pPr>
            <a:r>
              <a:rPr lang="en-US" altLang="en-US" sz="1800">
                <a:solidFill>
                  <a:srgbClr val="0070C0"/>
                </a:solidFill>
                <a:cs typeface="Calibri" panose="020F0502020204030204" pitchFamily="34" charset="0"/>
                <a:sym typeface="Calibri" panose="020F0502020204030204" pitchFamily="34" charset="0"/>
              </a:rPr>
              <a:t>ĐỒNG CHỦ BIÊN</a:t>
            </a:r>
            <a:r>
              <a:rPr lang="en-US" altLang="en-US" sz="1800">
                <a:cs typeface="Calibri" panose="020F0502020204030204" pitchFamily="34" charset="0"/>
                <a:sym typeface="Calibri" panose="020F0502020204030204" pitchFamily="34" charset="0"/>
              </a:rPr>
              <a:t>: </a:t>
            </a:r>
            <a:r>
              <a:rPr lang="en-US" altLang="en-US" sz="2000">
                <a:cs typeface="Calibri" panose="020F0502020204030204" pitchFamily="34" charset="0"/>
                <a:sym typeface="Calibri" panose="020F0502020204030204" pitchFamily="34" charset="0"/>
              </a:rPr>
              <a:t>Cung Thế Anh,Nguyễn Huy Đoan</a:t>
            </a:r>
            <a:endParaRPr lang="en-US" altLang="en-US"/>
          </a:p>
          <a:p>
            <a:pPr eaLnBrk="1" hangingPunct="1">
              <a:lnSpc>
                <a:spcPct val="140000"/>
              </a:lnSpc>
            </a:pPr>
            <a:r>
              <a:rPr lang="en-US" altLang="en-US" sz="1800">
                <a:solidFill>
                  <a:srgbClr val="0070C0"/>
                </a:solidFill>
                <a:cs typeface="Calibri" panose="020F0502020204030204" pitchFamily="34" charset="0"/>
                <a:sym typeface="Calibri" panose="020F0502020204030204" pitchFamily="34" charset="0"/>
              </a:rPr>
              <a:t>TÁC GIẢ</a:t>
            </a:r>
            <a:r>
              <a:rPr lang="en-US" altLang="en-US" sz="1800">
                <a:cs typeface="Calibri" panose="020F0502020204030204" pitchFamily="34" charset="0"/>
                <a:sym typeface="Calibri" panose="020F0502020204030204" pitchFamily="34" charset="0"/>
              </a:rPr>
              <a:t>:   </a:t>
            </a:r>
            <a:r>
              <a:rPr lang="en-US" altLang="en-US" sz="2000">
                <a:cs typeface="Calibri" panose="020F0502020204030204" pitchFamily="34" charset="0"/>
                <a:sym typeface="Calibri" panose="020F0502020204030204" pitchFamily="34" charset="0"/>
              </a:rPr>
              <a:t>Nguyễn Cao Cường, Trần Mạnh Cường, </a:t>
            </a:r>
            <a:br>
              <a:rPr lang="en-US" altLang="en-US" sz="2000">
                <a:cs typeface="Calibri" panose="020F0502020204030204" pitchFamily="34" charset="0"/>
                <a:sym typeface="Calibri" panose="020F0502020204030204" pitchFamily="34" charset="0"/>
              </a:rPr>
            </a:br>
            <a:r>
              <a:rPr lang="en-US" altLang="en-US" sz="2000">
                <a:cs typeface="Calibri" panose="020F0502020204030204" pitchFamily="34" charset="0"/>
                <a:sym typeface="Calibri" panose="020F0502020204030204" pitchFamily="34" charset="0"/>
              </a:rPr>
              <a:t>	    Doãn Minh Cường, Trần Phương Dung, </a:t>
            </a:r>
            <a:br>
              <a:rPr lang="en-US" altLang="en-US" sz="2000">
                <a:cs typeface="Calibri" panose="020F0502020204030204" pitchFamily="34" charset="0"/>
                <a:sym typeface="Calibri" panose="020F0502020204030204" pitchFamily="34" charset="0"/>
              </a:rPr>
            </a:br>
            <a:r>
              <a:rPr lang="en-US" altLang="en-US" sz="2000">
                <a:cs typeface="Calibri" panose="020F0502020204030204" pitchFamily="34" charset="0"/>
                <a:sym typeface="Calibri" panose="020F0502020204030204" pitchFamily="34" charset="0"/>
              </a:rPr>
              <a:t>	    Sĩ Đức Quang, Lưu Bá Thắng, </a:t>
            </a:r>
            <a:endParaRPr lang="en-US" altLang="en-US"/>
          </a:p>
          <a:p>
            <a:pPr eaLnBrk="1" hangingPunct="1">
              <a:lnSpc>
                <a:spcPct val="140000"/>
              </a:lnSpc>
            </a:pPr>
            <a:r>
              <a:rPr lang="en-US" altLang="en-US" sz="2000">
                <a:cs typeface="Calibri" panose="020F0502020204030204" pitchFamily="34" charset="0"/>
                <a:sym typeface="Calibri" panose="020F0502020204030204" pitchFamily="34" charset="0"/>
              </a:rPr>
              <a:t>	    Đặng Hùng Thắng</a:t>
            </a:r>
            <a:endParaRPr lang="en-US" altLang="en-US"/>
          </a:p>
        </p:txBody>
      </p:sp>
      <p:sp>
        <p:nvSpPr>
          <p:cNvPr id="7172" name="Google Shape;101;p2">
            <a:extLst>
              <a:ext uri="{FF2B5EF4-FFF2-40B4-BE49-F238E27FC236}">
                <a16:creationId xmlns:a16="http://schemas.microsoft.com/office/drawing/2014/main" id="{3F625F79-96FB-4631-8C68-EF71E7CD12C5}"/>
              </a:ext>
            </a:extLst>
          </p:cNvPr>
          <p:cNvSpPr txBox="1">
            <a:spLocks noChangeArrowheads="1"/>
          </p:cNvSpPr>
          <p:nvPr/>
        </p:nvSpPr>
        <p:spPr bwMode="auto">
          <a:xfrm>
            <a:off x="1041400" y="1622425"/>
            <a:ext cx="38623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800" b="1">
                <a:solidFill>
                  <a:srgbClr val="00B050"/>
                </a:solidFill>
                <a:latin typeface="Open Sans" panose="020B0606030504020204" pitchFamily="34" charset="0"/>
                <a:cs typeface="Open Sans" panose="020B0606030504020204" pitchFamily="34" charset="0"/>
                <a:sym typeface="Open Sans" panose="020B0606030504020204" pitchFamily="34" charset="0"/>
              </a:rPr>
              <a:t>TOÁN 8</a:t>
            </a:r>
            <a:endParaRPr lang="en-US" altLang="en-US"/>
          </a:p>
          <a:p>
            <a:pPr eaLnBrk="1" hangingPunct="1"/>
            <a:endParaRPr lang="en-US" altLang="en-US" sz="2400" b="1">
              <a:solidFill>
                <a:srgbClr val="3EB8EB"/>
              </a:solidFill>
              <a:latin typeface="Open Sans" panose="020B0606030504020204" pitchFamily="34" charset="0"/>
              <a:cs typeface="Open Sans" panose="020B0606030504020204" pitchFamily="34" charset="0"/>
              <a:sym typeface="Open Sans" panose="020B0606030504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Google Shape;252;p20">
            <a:extLst>
              <a:ext uri="{FF2B5EF4-FFF2-40B4-BE49-F238E27FC236}">
                <a16:creationId xmlns:a16="http://schemas.microsoft.com/office/drawing/2014/main" id="{5CCDDD60-58BD-4DAE-8E52-01EBD56532F4}"/>
              </a:ext>
            </a:extLst>
          </p:cNvPr>
          <p:cNvSpPr txBox="1">
            <a:spLocks noChangeArrowheads="1"/>
          </p:cNvSpPr>
          <p:nvPr/>
        </p:nvSpPr>
        <p:spPr bwMode="auto">
          <a:xfrm>
            <a:off x="814388" y="536575"/>
            <a:ext cx="8375650" cy="431800"/>
          </a:xfrm>
          <a:prstGeom prst="rect">
            <a:avLst/>
          </a:prstGeom>
          <a:solidFill>
            <a:srgbClr val="FFF2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200" b="1">
                <a:solidFill>
                  <a:srgbClr val="00B050"/>
                </a:solidFill>
              </a:rPr>
              <a:t>B - </a:t>
            </a:r>
            <a:r>
              <a:rPr lang="en-US" altLang="en-US" sz="2200"/>
              <a:t>Chức năng và đặc điểm của từng cấu phần trong một ĐVKT</a:t>
            </a:r>
            <a:endParaRPr lang="en-US" altLang="en-US"/>
          </a:p>
        </p:txBody>
      </p:sp>
      <p:graphicFrame>
        <p:nvGraphicFramePr>
          <p:cNvPr id="253" name="Google Shape;253;p20">
            <a:extLst>
              <a:ext uri="{FF2B5EF4-FFF2-40B4-BE49-F238E27FC236}">
                <a16:creationId xmlns:a16="http://schemas.microsoft.com/office/drawing/2014/main" id="{D24EF211-9632-459B-91C8-939632A360EA}"/>
              </a:ext>
            </a:extLst>
          </p:cNvPr>
          <p:cNvGraphicFramePr>
            <a:graphicFrameLocks noGrp="1"/>
          </p:cNvGraphicFramePr>
          <p:nvPr/>
        </p:nvGraphicFramePr>
        <p:xfrm>
          <a:off x="798513" y="1195388"/>
          <a:ext cx="10594975" cy="4853039"/>
        </p:xfrm>
        <a:graphic>
          <a:graphicData uri="http://schemas.openxmlformats.org/drawingml/2006/table">
            <a:tbl>
              <a:tblPr/>
              <a:tblGrid>
                <a:gridCol w="2030412">
                  <a:extLst>
                    <a:ext uri="{9D8B030D-6E8A-4147-A177-3AD203B41FA5}">
                      <a16:colId xmlns:a16="http://schemas.microsoft.com/office/drawing/2014/main" val="3974751085"/>
                    </a:ext>
                  </a:extLst>
                </a:gridCol>
                <a:gridCol w="2597150">
                  <a:extLst>
                    <a:ext uri="{9D8B030D-6E8A-4147-A177-3AD203B41FA5}">
                      <a16:colId xmlns:a16="http://schemas.microsoft.com/office/drawing/2014/main" val="2488303740"/>
                    </a:ext>
                  </a:extLst>
                </a:gridCol>
                <a:gridCol w="5967413">
                  <a:extLst>
                    <a:ext uri="{9D8B030D-6E8A-4147-A177-3AD203B41FA5}">
                      <a16:colId xmlns:a16="http://schemas.microsoft.com/office/drawing/2014/main" val="3839227073"/>
                    </a:ext>
                  </a:extLst>
                </a:gridCol>
              </a:tblGrid>
              <a:tr h="550863">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8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Chức năng</a:t>
                      </a:r>
                      <a:endParaRPr kumimoji="0" lang="en-US" altLang="en-US" sz="14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38100" cap="flat" cmpd="sng" algn="ctr">
                      <a:solidFill>
                        <a:schemeClr val="bg1"/>
                      </a:solidFill>
                      <a:prstDash val="solid"/>
                      <a:round/>
                      <a:headEnd type="none" w="sm" len="sm"/>
                      <a:tailEnd type="none" w="sm" len="sm"/>
                    </a:lnB>
                    <a:lnTlToBr>
                      <a:noFill/>
                    </a:lnTlToBr>
                    <a:lnBlToTr>
                      <a:noFill/>
                    </a:lnBlToTr>
                    <a:solidFill>
                      <a:schemeClr val="accent1"/>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8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Cấu phần</a:t>
                      </a:r>
                      <a:endParaRPr kumimoji="0" lang="en-US" altLang="en-US" sz="14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38100" cap="flat" cmpd="sng" algn="ctr">
                      <a:solidFill>
                        <a:schemeClr val="bg1"/>
                      </a:solidFill>
                      <a:prstDash val="solid"/>
                      <a:round/>
                      <a:headEnd type="none" w="sm" len="sm"/>
                      <a:tailEnd type="none" w="sm" len="sm"/>
                    </a:lnB>
                    <a:lnTlToBr>
                      <a:noFill/>
                    </a:lnTlToBr>
                    <a:lnBlToTr>
                      <a:noFill/>
                    </a:lnBlToTr>
                    <a:solidFill>
                      <a:schemeClr val="accent1"/>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8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Đặc điểm</a:t>
                      </a:r>
                      <a:endParaRPr kumimoji="0" lang="en-US" altLang="en-US" sz="14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38100" cap="flat" cmpd="sng" algn="ctr">
                      <a:solidFill>
                        <a:schemeClr val="bg1"/>
                      </a:solidFill>
                      <a:prstDash val="solid"/>
                      <a:round/>
                      <a:headEnd type="none" w="sm" len="sm"/>
                      <a:tailEnd type="none" w="sm" len="sm"/>
                    </a:lnB>
                    <a:lnTlToBr>
                      <a:noFill/>
                    </a:lnTlToBr>
                    <a:lnBlToTr>
                      <a:noFill/>
                    </a:lnBlToTr>
                    <a:solidFill>
                      <a:schemeClr val="accent1"/>
                    </a:solidFill>
                  </a:tcPr>
                </a:tc>
                <a:extLst>
                  <a:ext uri="{0D108BD9-81ED-4DB2-BD59-A6C34878D82A}">
                    <a16:rowId xmlns:a16="http://schemas.microsoft.com/office/drawing/2014/main" val="123458551"/>
                  </a:ext>
                </a:extLst>
              </a:tr>
              <a:tr h="550863">
                <a:tc rowSpan="2">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en-US" altLang="en-US" sz="1800" b="1"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800" b="1"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Hình thành kiến thức</a:t>
                      </a:r>
                      <a:endParaRPr kumimoji="0" lang="en-US" altLang="en-US" sz="14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381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800" b="0" i="0" u="none" strike="noStrike" cap="none" normalizeH="0" baseline="0">
                          <a:ln>
                            <a:noFill/>
                          </a:ln>
                          <a:solidFill>
                            <a:srgbClr val="833C0B"/>
                          </a:solidFill>
                          <a:effectLst/>
                          <a:latin typeface="Calibri" panose="020F0502020204030204" pitchFamily="34" charset="0"/>
                          <a:cs typeface="Calibri" panose="020F0502020204030204" pitchFamily="34" charset="0"/>
                          <a:sym typeface="Arial" panose="020B0604020202020204" pitchFamily="34" charset="0"/>
                        </a:rPr>
                        <a:t>TÌM TÒI – </a:t>
                      </a:r>
                      <a:endParaRPr kumimoji="0" lang="en-US" altLang="en-US" sz="14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800" b="0" i="0" u="none" strike="noStrike" cap="none" normalizeH="0" baseline="0">
                          <a:ln>
                            <a:noFill/>
                          </a:ln>
                          <a:solidFill>
                            <a:srgbClr val="833C0B"/>
                          </a:solidFill>
                          <a:effectLst/>
                          <a:latin typeface="Calibri" panose="020F0502020204030204" pitchFamily="34" charset="0"/>
                          <a:cs typeface="Calibri" panose="020F0502020204030204" pitchFamily="34" charset="0"/>
                          <a:sym typeface="Arial" panose="020B0604020202020204" pitchFamily="34" charset="0"/>
                        </a:rPr>
                        <a:t>KHÁM PHÁ</a:t>
                      </a:r>
                      <a:endParaRPr kumimoji="0" lang="en-US" altLang="en-US" sz="14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381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8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HS khám phá kiến thức thông qua các hoạt động (HĐ). GV tổ chức thực hiện các HĐ đó.</a:t>
                      </a:r>
                      <a:endParaRPr kumimoji="0" lang="en-US" altLang="en-US" sz="14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381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extLst>
                  <a:ext uri="{0D108BD9-81ED-4DB2-BD59-A6C34878D82A}">
                    <a16:rowId xmlns:a16="http://schemas.microsoft.com/office/drawing/2014/main" val="4124137288"/>
                  </a:ext>
                </a:extLst>
              </a:tr>
              <a:tr h="550863">
                <a:tc vMerge="1">
                  <a:txBody>
                    <a:bodyPr/>
                    <a:lstStyle/>
                    <a:p>
                      <a:endParaRPr lang="en-US"/>
                    </a:p>
                  </a:txBody>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800" b="0" i="0" u="none" strike="noStrike" cap="none" normalizeH="0" baseline="0">
                          <a:ln>
                            <a:noFill/>
                          </a:ln>
                          <a:solidFill>
                            <a:srgbClr val="833C0B"/>
                          </a:solidFill>
                          <a:effectLst/>
                          <a:latin typeface="Calibri" panose="020F0502020204030204" pitchFamily="34" charset="0"/>
                          <a:cs typeface="Calibri" panose="020F0502020204030204" pitchFamily="34" charset="0"/>
                          <a:sym typeface="Arial" panose="020B0604020202020204" pitchFamily="34" charset="0"/>
                        </a:rPr>
                        <a:t>ĐỌC HIỂU – </a:t>
                      </a:r>
                      <a:endParaRPr kumimoji="0" lang="en-US" altLang="en-US" sz="14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800" b="0" i="0" u="none" strike="noStrike" cap="none" normalizeH="0" baseline="0">
                          <a:ln>
                            <a:noFill/>
                          </a:ln>
                          <a:solidFill>
                            <a:srgbClr val="833C0B"/>
                          </a:solidFill>
                          <a:effectLst/>
                          <a:latin typeface="Calibri" panose="020F0502020204030204" pitchFamily="34" charset="0"/>
                          <a:cs typeface="Calibri" panose="020F0502020204030204" pitchFamily="34" charset="0"/>
                          <a:sym typeface="Arial" panose="020B0604020202020204" pitchFamily="34" charset="0"/>
                        </a:rPr>
                        <a:t>NGHE HIỂU</a:t>
                      </a:r>
                      <a:endParaRPr kumimoji="0" lang="en-US" altLang="en-US" sz="14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E8EBF5"/>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8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HS thu nhận kiến thức bằng cách nghe giảng hoặc tự đọc tại lớp với sự hướng dẫn của GV.</a:t>
                      </a:r>
                      <a:endParaRPr kumimoji="0" lang="en-US" altLang="en-US" sz="14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E8EBF5"/>
                    </a:solidFill>
                  </a:tcPr>
                </a:tc>
                <a:extLst>
                  <a:ext uri="{0D108BD9-81ED-4DB2-BD59-A6C34878D82A}">
                    <a16:rowId xmlns:a16="http://schemas.microsoft.com/office/drawing/2014/main" val="1141169694"/>
                  </a:ext>
                </a:extLst>
              </a:tr>
              <a:tr h="550863">
                <a:tc rowSpan="2">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800" b="1"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Củng cố kiến thức, xây dựng kĩ năng </a:t>
                      </a:r>
                      <a:endParaRPr kumimoji="0" lang="en-US" altLang="en-US" sz="14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800" b="0" i="0" u="none" strike="noStrike" cap="none" normalizeH="0" baseline="0">
                          <a:ln>
                            <a:noFill/>
                          </a:ln>
                          <a:solidFill>
                            <a:srgbClr val="0070C0"/>
                          </a:solidFill>
                          <a:effectLst/>
                          <a:latin typeface="Calibri" panose="020F0502020204030204" pitchFamily="34" charset="0"/>
                          <a:cs typeface="Calibri" panose="020F0502020204030204" pitchFamily="34" charset="0"/>
                          <a:sym typeface="Arial" panose="020B0604020202020204" pitchFamily="34" charset="0"/>
                        </a:rPr>
                        <a:t>LUYỆN TẬP</a:t>
                      </a:r>
                      <a:endParaRPr kumimoji="0" lang="en-US" altLang="en-US" sz="14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8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Bài tập rèn luyện kĩ năng cơ bản gắn với đơn vị kiến thức đang học.</a:t>
                      </a:r>
                      <a:endParaRPr kumimoji="0" lang="en-US" altLang="en-US" sz="14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extLst>
                  <a:ext uri="{0D108BD9-81ED-4DB2-BD59-A6C34878D82A}">
                    <a16:rowId xmlns:a16="http://schemas.microsoft.com/office/drawing/2014/main" val="3349605548"/>
                  </a:ext>
                </a:extLst>
              </a:tr>
              <a:tr h="550863">
                <a:tc vMerge="1">
                  <a:txBody>
                    <a:bodyPr/>
                    <a:lstStyle/>
                    <a:p>
                      <a:endParaRPr lang="en-US"/>
                    </a:p>
                  </a:txBody>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800" b="0" i="0" u="none" strike="noStrike" cap="none" normalizeH="0" baseline="0">
                          <a:ln>
                            <a:noFill/>
                          </a:ln>
                          <a:solidFill>
                            <a:srgbClr val="0070C0"/>
                          </a:solidFill>
                          <a:effectLst/>
                          <a:latin typeface="Calibri" panose="020F0502020204030204" pitchFamily="34" charset="0"/>
                          <a:cs typeface="Calibri" panose="020F0502020204030204" pitchFamily="34" charset="0"/>
                          <a:sym typeface="Arial" panose="020B0604020202020204" pitchFamily="34" charset="0"/>
                        </a:rPr>
                        <a:t>THỰC HÀNH</a:t>
                      </a:r>
                      <a:endParaRPr kumimoji="0" lang="en-US" altLang="en-US" sz="14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E8EBF5"/>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8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Bài luyện kĩ năng sử dụng công cụ học Toán</a:t>
                      </a:r>
                      <a:endParaRPr kumimoji="0" lang="en-US" altLang="en-US" sz="14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E8EBF5"/>
                    </a:solidFill>
                  </a:tcPr>
                </a:tc>
                <a:extLst>
                  <a:ext uri="{0D108BD9-81ED-4DB2-BD59-A6C34878D82A}">
                    <a16:rowId xmlns:a16="http://schemas.microsoft.com/office/drawing/2014/main" val="4148110297"/>
                  </a:ext>
                </a:extLst>
              </a:tr>
              <a:tr h="550863">
                <a:tc rowSpan="3">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en-US" altLang="en-US" sz="1800" b="1"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800" b="1"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Phát triển kiến thức, nâng cao kĩ năng</a:t>
                      </a:r>
                      <a:endParaRPr kumimoji="0" lang="en-US" altLang="en-US" sz="14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C00000"/>
                        </a:buClr>
                        <a:buSzPts val="1800"/>
                        <a:buFont typeface="Calibri" panose="020F0502020204030204" pitchFamily="34" charset="0"/>
                        <a:buNone/>
                        <a:tabLst/>
                      </a:pPr>
                      <a:r>
                        <a:rPr kumimoji="0" lang="en-US" altLang="en-US" sz="1800" b="0" i="0" u="none" strike="noStrike" cap="none" normalizeH="0" baseline="0">
                          <a:ln>
                            <a:noFill/>
                          </a:ln>
                          <a:solidFill>
                            <a:srgbClr val="C00000"/>
                          </a:solidFill>
                          <a:effectLst/>
                          <a:latin typeface="Calibri" panose="020F0502020204030204" pitchFamily="34" charset="0"/>
                          <a:cs typeface="Calibri" panose="020F0502020204030204" pitchFamily="34" charset="0"/>
                          <a:sym typeface="Arial" panose="020B0604020202020204" pitchFamily="34" charset="0"/>
                        </a:rPr>
                        <a:t>TRANH LUẬN </a:t>
                      </a:r>
                      <a:endParaRPr kumimoji="0" lang="en-US" altLang="en-US" sz="14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en-US" altLang="en-US" sz="1800" b="0" i="0" u="none" strike="noStrike" cap="none" normalizeH="0" baseline="0">
                        <a:ln>
                          <a:noFill/>
                        </a:ln>
                        <a:solidFill>
                          <a:srgbClr val="00B050"/>
                        </a:solidFill>
                        <a:effectLst/>
                        <a:latin typeface="Calibri" panose="020F050202020403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000000"/>
                        </a:buClr>
                        <a:buSzPts val="1800"/>
                        <a:buFont typeface="Calibri" panose="020F0502020204030204" pitchFamily="34" charset="0"/>
                        <a:buNone/>
                        <a:tabLst/>
                      </a:pPr>
                      <a:r>
                        <a:rPr kumimoji="0" lang="en-US" altLang="en-US" sz="18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HS trao đổi ý kiến quanh một vấn đề cụ thể. GV tổ chức và dẫn dắt.</a:t>
                      </a:r>
                      <a:endParaRPr kumimoji="0" lang="en-US" altLang="en-US" sz="14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extLst>
                  <a:ext uri="{0D108BD9-81ED-4DB2-BD59-A6C34878D82A}">
                    <a16:rowId xmlns:a16="http://schemas.microsoft.com/office/drawing/2014/main" val="1294144239"/>
                  </a:ext>
                </a:extLst>
              </a:tr>
              <a:tr h="550863">
                <a:tc vMerge="1">
                  <a:txBody>
                    <a:bodyPr/>
                    <a:lstStyle/>
                    <a:p>
                      <a:endParaRPr lang="en-US"/>
                    </a:p>
                  </a:txBody>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C00000"/>
                        </a:buClr>
                        <a:buSzPts val="1800"/>
                        <a:buFont typeface="Calibri" panose="020F0502020204030204" pitchFamily="34" charset="0"/>
                        <a:buNone/>
                        <a:tabLst/>
                      </a:pPr>
                      <a:r>
                        <a:rPr kumimoji="0" lang="en-US" altLang="en-US" sz="1800" b="0" i="0" u="none" strike="noStrike" cap="none" normalizeH="0" baseline="0">
                          <a:ln>
                            <a:noFill/>
                          </a:ln>
                          <a:solidFill>
                            <a:srgbClr val="C00000"/>
                          </a:solidFill>
                          <a:effectLst/>
                          <a:latin typeface="Calibri" panose="020F0502020204030204" pitchFamily="34" charset="0"/>
                          <a:cs typeface="Calibri" panose="020F0502020204030204" pitchFamily="34" charset="0"/>
                          <a:sym typeface="Arial" panose="020B0604020202020204" pitchFamily="34" charset="0"/>
                        </a:rPr>
                        <a:t>VẬN DỤNG</a:t>
                      </a:r>
                      <a:endParaRPr kumimoji="0" lang="en-US" altLang="en-US" sz="14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E8EBF5"/>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000000"/>
                        </a:buClr>
                        <a:buSzPts val="1800"/>
                        <a:buFont typeface="Calibri" panose="020F0502020204030204" pitchFamily="34" charset="0"/>
                        <a:buNone/>
                        <a:tabLst/>
                      </a:pPr>
                      <a:r>
                        <a:rPr kumimoji="0" lang="en-US" altLang="en-US" sz="18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Bài tập vận dụng kiến thức để giải toán (thuần tuý hay thực tế), kết nối kiến thức đã học.  </a:t>
                      </a:r>
                      <a:endParaRPr kumimoji="0" lang="en-US" altLang="en-US" sz="14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E8EBF5"/>
                    </a:solidFill>
                  </a:tcPr>
                </a:tc>
                <a:extLst>
                  <a:ext uri="{0D108BD9-81ED-4DB2-BD59-A6C34878D82A}">
                    <a16:rowId xmlns:a16="http://schemas.microsoft.com/office/drawing/2014/main" val="4106025430"/>
                  </a:ext>
                </a:extLst>
              </a:tr>
              <a:tr h="550863">
                <a:tc vMerge="1">
                  <a:txBody>
                    <a:bodyPr/>
                    <a:lstStyle/>
                    <a:p>
                      <a:endParaRPr lang="en-US"/>
                    </a:p>
                  </a:txBody>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800" b="0" i="0" u="none" strike="noStrike" cap="none" normalizeH="0" baseline="0">
                          <a:ln>
                            <a:noFill/>
                          </a:ln>
                          <a:solidFill>
                            <a:srgbClr val="C00000"/>
                          </a:solidFill>
                          <a:effectLst/>
                          <a:latin typeface="Calibri" panose="020F0502020204030204" pitchFamily="34" charset="0"/>
                          <a:cs typeface="Calibri" panose="020F0502020204030204" pitchFamily="34" charset="0"/>
                          <a:sym typeface="Arial" panose="020B0604020202020204" pitchFamily="34" charset="0"/>
                        </a:rPr>
                        <a:t>THỬ THÁCH NHỎ</a:t>
                      </a:r>
                      <a:r>
                        <a:rPr kumimoji="0" lang="en-US" altLang="en-US" sz="1800" b="0" i="0" u="none" strike="noStrike" cap="none" normalizeH="0" baseline="0">
                          <a:ln>
                            <a:noFill/>
                          </a:ln>
                          <a:solidFill>
                            <a:srgbClr val="385623"/>
                          </a:solidFill>
                          <a:effectLst/>
                          <a:latin typeface="Calibri" panose="020F0502020204030204" pitchFamily="34" charset="0"/>
                          <a:cs typeface="Calibri" panose="020F0502020204030204" pitchFamily="34" charset="0"/>
                          <a:sym typeface="Arial" panose="020B0604020202020204" pitchFamily="34" charset="0"/>
                        </a:rPr>
                        <a:t> </a:t>
                      </a:r>
                      <a:endParaRPr kumimoji="0" lang="en-US" altLang="en-US" sz="14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8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Bài tập (nâng cao) hoặc trò chơi, toán đố.</a:t>
                      </a:r>
                      <a:endParaRPr kumimoji="0" lang="en-US" altLang="en-US" sz="14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endParaRPr>
                    </a:p>
                  </a:txBody>
                  <a:tcPr marL="91450" marR="91450" marT="45725" marB="45725"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CDD4EA"/>
                    </a:solidFill>
                  </a:tcPr>
                </a:tc>
                <a:extLst>
                  <a:ext uri="{0D108BD9-81ED-4DB2-BD59-A6C34878D82A}">
                    <a16:rowId xmlns:a16="http://schemas.microsoft.com/office/drawing/2014/main" val="1446429734"/>
                  </a:ext>
                </a:extLst>
              </a:tr>
            </a:tbl>
          </a:graphicData>
        </a:graphic>
      </p:graphicFrame>
      <p:pic>
        <p:nvPicPr>
          <p:cNvPr id="44069" name="Google Shape;254;p20">
            <a:extLst>
              <a:ext uri="{FF2B5EF4-FFF2-40B4-BE49-F238E27FC236}">
                <a16:creationId xmlns:a16="http://schemas.microsoft.com/office/drawing/2014/main" id="{7584F481-0399-408B-B0F9-1FCAC0E3697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7438" y="1801813"/>
            <a:ext cx="37782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0" name="Google Shape;255;p20">
            <a:extLst>
              <a:ext uri="{FF2B5EF4-FFF2-40B4-BE49-F238E27FC236}">
                <a16:creationId xmlns:a16="http://schemas.microsoft.com/office/drawing/2014/main" id="{892CF4E4-526C-46D3-B715-50C991D4BDC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0" y="4257675"/>
            <a:ext cx="460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1" name="Google Shape;256;p20">
            <a:extLst>
              <a:ext uri="{FF2B5EF4-FFF2-40B4-BE49-F238E27FC236}">
                <a16:creationId xmlns:a16="http://schemas.microsoft.com/office/drawing/2014/main" id="{D57F8BF2-A362-4D64-B396-1502C2A532A3}"/>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7438" y="5551488"/>
            <a:ext cx="487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2" name="Google Shape;257;p20">
            <a:extLst>
              <a:ext uri="{FF2B5EF4-FFF2-40B4-BE49-F238E27FC236}">
                <a16:creationId xmlns:a16="http://schemas.microsoft.com/office/drawing/2014/main" id="{EEB6A1A2-5FE7-4AE3-8FC7-B15FAE0AE67B}"/>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1713" y="2493963"/>
            <a:ext cx="5238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Google Shape;262;p21">
            <a:extLst>
              <a:ext uri="{FF2B5EF4-FFF2-40B4-BE49-F238E27FC236}">
                <a16:creationId xmlns:a16="http://schemas.microsoft.com/office/drawing/2014/main" id="{55A35339-6066-471E-AE4F-206FEB3AECE1}"/>
              </a:ext>
            </a:extLst>
          </p:cNvPr>
          <p:cNvSpPr/>
          <p:nvPr/>
        </p:nvSpPr>
        <p:spPr>
          <a:xfrm>
            <a:off x="3186113" y="1708150"/>
            <a:ext cx="7710487" cy="1754188"/>
          </a:xfrm>
          <a:prstGeom prst="rect">
            <a:avLst/>
          </a:prstGeom>
          <a:noFill/>
          <a:ln>
            <a:noFill/>
          </a:ln>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50000"/>
              </a:lnSpc>
            </a:pPr>
            <a:r>
              <a:rPr lang="en-US" altLang="en-US" sz="3600" b="1">
                <a:cs typeface="Calibri" panose="020F0502020204030204" pitchFamily="34" charset="0"/>
                <a:sym typeface="Calibri" panose="020F0502020204030204" pitchFamily="34" charset="0"/>
              </a:rPr>
              <a:t>NHỮNG ƯU ĐIỂM </a:t>
            </a:r>
            <a:endParaRPr lang="en-US" altLang="en-US"/>
          </a:p>
          <a:p>
            <a:pPr algn="ctr" eaLnBrk="1" hangingPunct="1">
              <a:lnSpc>
                <a:spcPct val="150000"/>
              </a:lnSpc>
            </a:pPr>
            <a:r>
              <a:rPr lang="en-US" altLang="en-US" sz="3600" b="1">
                <a:cs typeface="Calibri" panose="020F0502020204030204" pitchFamily="34" charset="0"/>
                <a:sym typeface="Calibri" panose="020F0502020204030204" pitchFamily="34" charset="0"/>
              </a:rPr>
              <a:t>CỦA SGK </a:t>
            </a:r>
            <a:r>
              <a:rPr lang="en-US" altLang="en-US" sz="3600" b="1"/>
              <a:t>TOÁN 8 KẾT NỐI TTVCS</a:t>
            </a:r>
          </a:p>
        </p:txBody>
      </p:sp>
      <p:grpSp>
        <p:nvGrpSpPr>
          <p:cNvPr id="46083" name="Google Shape;263;p21">
            <a:extLst>
              <a:ext uri="{FF2B5EF4-FFF2-40B4-BE49-F238E27FC236}">
                <a16:creationId xmlns:a16="http://schemas.microsoft.com/office/drawing/2014/main" id="{BDB34800-58D3-4BA9-8233-FB7D7C5BE43B}"/>
              </a:ext>
            </a:extLst>
          </p:cNvPr>
          <p:cNvGrpSpPr>
            <a:grpSpLocks/>
          </p:cNvGrpSpPr>
          <p:nvPr/>
        </p:nvGrpSpPr>
        <p:grpSpPr bwMode="auto">
          <a:xfrm>
            <a:off x="2298700" y="1708150"/>
            <a:ext cx="1104900" cy="1023938"/>
            <a:chOff x="1409738" y="-4691"/>
            <a:chExt cx="648072" cy="648072"/>
          </a:xfrm>
        </p:grpSpPr>
        <p:sp>
          <p:nvSpPr>
            <p:cNvPr id="46086" name="Google Shape;264;p21">
              <a:extLst>
                <a:ext uri="{FF2B5EF4-FFF2-40B4-BE49-F238E27FC236}">
                  <a16:creationId xmlns:a16="http://schemas.microsoft.com/office/drawing/2014/main" id="{0479BBEC-11BC-4640-8128-57611E33DAD1}"/>
                </a:ext>
              </a:extLst>
            </p:cNvPr>
            <p:cNvSpPr>
              <a:spLocks noChangeArrowheads="1"/>
            </p:cNvSpPr>
            <p:nvPr/>
          </p:nvSpPr>
          <p:spPr bwMode="auto">
            <a:xfrm>
              <a:off x="1409738" y="-4691"/>
              <a:ext cx="648072" cy="648072"/>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700"/>
              </a:pPr>
              <a:endParaRPr lang="en-US" altLang="en-US" sz="2700">
                <a:solidFill>
                  <a:srgbClr val="FFFFFF"/>
                </a:solidFill>
              </a:endParaRPr>
            </a:p>
          </p:txBody>
        </p:sp>
        <p:sp>
          <p:nvSpPr>
            <p:cNvPr id="46087" name="Google Shape;265;p21">
              <a:extLst>
                <a:ext uri="{FF2B5EF4-FFF2-40B4-BE49-F238E27FC236}">
                  <a16:creationId xmlns:a16="http://schemas.microsoft.com/office/drawing/2014/main" id="{B1EF226B-DEDA-4C78-9CD4-87EB18522314}"/>
                </a:ext>
              </a:extLst>
            </p:cNvPr>
            <p:cNvSpPr txBox="1">
              <a:spLocks noChangeArrowheads="1"/>
            </p:cNvSpPr>
            <p:nvPr/>
          </p:nvSpPr>
          <p:spPr bwMode="auto">
            <a:xfrm>
              <a:off x="1437468" y="82135"/>
              <a:ext cx="620342" cy="44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3200"/>
              </a:pPr>
              <a:r>
                <a:rPr lang="en-US" altLang="en-US" sz="3600" b="1">
                  <a:solidFill>
                    <a:srgbClr val="FFFFFF"/>
                  </a:solidFill>
                </a:rPr>
                <a:t>5</a:t>
              </a:r>
              <a:endParaRPr lang="en-US" altLang="en-US" sz="2800" b="1">
                <a:solidFill>
                  <a:srgbClr val="FFFFFF"/>
                </a:solidFill>
              </a:endParaRPr>
            </a:p>
          </p:txBody>
        </p:sp>
      </p:grpSp>
      <p:pic>
        <p:nvPicPr>
          <p:cNvPr id="46084" name="Google Shape;266;p21" descr="A picture containing drawing&#10;&#10;Description automatically generated">
            <a:extLst>
              <a:ext uri="{FF2B5EF4-FFF2-40B4-BE49-F238E27FC236}">
                <a16:creationId xmlns:a16="http://schemas.microsoft.com/office/drawing/2014/main" id="{53915D19-F935-4853-BDB9-9FD2993BD02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325" y="3429000"/>
            <a:ext cx="10858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Google Shape;267;p21">
            <a:extLst>
              <a:ext uri="{FF2B5EF4-FFF2-40B4-BE49-F238E27FC236}">
                <a16:creationId xmlns:a16="http://schemas.microsoft.com/office/drawing/2014/main" id="{9E7481B9-843D-41C2-B706-7067E4CE2D14}"/>
              </a:ext>
            </a:extLst>
          </p:cNvPr>
          <p:cNvSpPr txBox="1">
            <a:spLocks noChangeArrowheads="1"/>
          </p:cNvSpPr>
          <p:nvPr/>
        </p:nvSpPr>
        <p:spPr bwMode="auto">
          <a:xfrm>
            <a:off x="7326313" y="3719513"/>
            <a:ext cx="22923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6600">
                <a:solidFill>
                  <a:srgbClr val="00B050"/>
                </a:solidFill>
                <a:latin typeface="Calibri" panose="020F0502020204030204" pitchFamily="34" charset="0"/>
                <a:cs typeface="Calibri" panose="020F0502020204030204" pitchFamily="34" charset="0"/>
                <a:sym typeface="Calibri" panose="020F0502020204030204" pitchFamily="34" charset="0"/>
              </a:rPr>
              <a:t>🌹</a:t>
            </a:r>
            <a:endParaRPr lang="en-US" altLang="en-US" sz="16600">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Google Shape;272;p22">
            <a:extLst>
              <a:ext uri="{FF2B5EF4-FFF2-40B4-BE49-F238E27FC236}">
                <a16:creationId xmlns:a16="http://schemas.microsoft.com/office/drawing/2014/main" id="{00F57CAD-2CD0-40D2-8EBA-345F8CFF7128}"/>
              </a:ext>
            </a:extLst>
          </p:cNvPr>
          <p:cNvSpPr/>
          <p:nvPr/>
        </p:nvSpPr>
        <p:spPr>
          <a:xfrm>
            <a:off x="579237" y="857250"/>
            <a:ext cx="10763953" cy="4413250"/>
          </a:xfrm>
          <a:prstGeom prst="rect">
            <a:avLst/>
          </a:prstGeom>
          <a:noFill/>
          <a:ln>
            <a:noFill/>
          </a:ln>
        </p:spPr>
        <p:txBody>
          <a:bodyPr wrap="square"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20000"/>
              </a:lnSpc>
            </a:pPr>
            <a:r>
              <a:rPr lang="en-US" altLang="en-US" sz="2600" b="1">
                <a:solidFill>
                  <a:srgbClr val="833C0B"/>
                </a:solidFill>
                <a:cs typeface="Calibri" panose="020F0502020204030204" pitchFamily="34" charset="0"/>
                <a:sym typeface="Calibri" panose="020F0502020204030204" pitchFamily="34" charset="0"/>
              </a:rPr>
              <a:t>1) Cấu trúc cấu phần tiếp tục được hoàn thiện và phát huy ưu điểm</a:t>
            </a:r>
            <a:endParaRPr lang="en-US" altLang="en-US" sz="2600">
              <a:cs typeface="Calibri" panose="020F0502020204030204" pitchFamily="34" charset="0"/>
              <a:sym typeface="Calibri" panose="020F0502020204030204" pitchFamily="34" charset="0"/>
            </a:endParaRPr>
          </a:p>
          <a:p>
            <a:pPr algn="just" eaLnBrk="1" hangingPunct="1">
              <a:lnSpc>
                <a:spcPct val="120000"/>
              </a:lnSpc>
            </a:pPr>
            <a:r>
              <a:rPr lang="en-US" altLang="en-US" sz="2600">
                <a:solidFill>
                  <a:srgbClr val="00B050"/>
                </a:solidFill>
                <a:cs typeface="Calibri" panose="020F0502020204030204" pitchFamily="34" charset="0"/>
                <a:sym typeface="Calibri" panose="020F0502020204030204" pitchFamily="34" charset="0"/>
              </a:rPr>
              <a:t>🌷</a:t>
            </a:r>
            <a:r>
              <a:rPr lang="en-US" altLang="en-US" sz="2600">
                <a:cs typeface="Calibri" panose="020F0502020204030204" pitchFamily="34" charset="0"/>
                <a:sym typeface="Calibri" panose="020F0502020204030204" pitchFamily="34" charset="0"/>
              </a:rPr>
              <a:t> </a:t>
            </a:r>
            <a:r>
              <a:rPr lang="en-US" altLang="en-US" sz="2600">
                <a:solidFill>
                  <a:srgbClr val="0070C0"/>
                </a:solidFill>
                <a:cs typeface="Calibri" panose="020F0502020204030204" pitchFamily="34" charset="0"/>
                <a:sym typeface="Calibri" panose="020F0502020204030204" pitchFamily="34" charset="0"/>
              </a:rPr>
              <a:t>Giảm thời gian chuẩn bị </a:t>
            </a:r>
            <a:r>
              <a:rPr lang="en-US" altLang="en-US" sz="2600">
                <a:cs typeface="Calibri" panose="020F0502020204030204" pitchFamily="34" charset="0"/>
                <a:sym typeface="Calibri" panose="020F0502020204030204" pitchFamily="34" charset="0"/>
              </a:rPr>
              <a:t>bài giảng; phát huy năng lực sư phạm và kinh nghiệm giảng dạy của GV.</a:t>
            </a:r>
            <a:endParaRPr lang="en-US" altLang="en-US" sz="2600"/>
          </a:p>
          <a:p>
            <a:pPr algn="just" eaLnBrk="1" hangingPunct="1">
              <a:lnSpc>
                <a:spcPct val="120000"/>
              </a:lnSpc>
            </a:pPr>
            <a:r>
              <a:rPr lang="en-US" altLang="en-US" sz="2600">
                <a:solidFill>
                  <a:srgbClr val="00B050"/>
                </a:solidFill>
                <a:cs typeface="Calibri" panose="020F0502020204030204" pitchFamily="34" charset="0"/>
                <a:sym typeface="Calibri" panose="020F0502020204030204" pitchFamily="34" charset="0"/>
              </a:rPr>
              <a:t>🌷</a:t>
            </a:r>
            <a:r>
              <a:rPr lang="en-US" altLang="en-US" sz="2600">
                <a:cs typeface="Calibri" panose="020F0502020204030204" pitchFamily="34" charset="0"/>
                <a:sym typeface="Calibri" panose="020F0502020204030204" pitchFamily="34" charset="0"/>
              </a:rPr>
              <a:t> Khuyến khích và tạo cơ hội tốt cho GV </a:t>
            </a:r>
            <a:r>
              <a:rPr lang="en-US" altLang="en-US" sz="2600">
                <a:solidFill>
                  <a:srgbClr val="0070C0"/>
                </a:solidFill>
                <a:cs typeface="Calibri" panose="020F0502020204030204" pitchFamily="34" charset="0"/>
                <a:sym typeface="Calibri" panose="020F0502020204030204" pitchFamily="34" charset="0"/>
              </a:rPr>
              <a:t>sáng tạo</a:t>
            </a:r>
            <a:r>
              <a:rPr lang="en-US" altLang="en-US" sz="2600">
                <a:cs typeface="Calibri" panose="020F0502020204030204" pitchFamily="34" charset="0"/>
                <a:sym typeface="Calibri" panose="020F0502020204030204" pitchFamily="34" charset="0"/>
              </a:rPr>
              <a:t>, </a:t>
            </a:r>
            <a:r>
              <a:rPr lang="en-US" altLang="en-US" sz="2600">
                <a:solidFill>
                  <a:srgbClr val="0070C0"/>
                </a:solidFill>
                <a:cs typeface="Calibri" panose="020F0502020204030204" pitchFamily="34" charset="0"/>
                <a:sym typeface="Calibri" panose="020F0502020204030204" pitchFamily="34" charset="0"/>
              </a:rPr>
              <a:t>đổi mới phương pháp </a:t>
            </a:r>
            <a:r>
              <a:rPr lang="en-US" altLang="en-US" sz="2600">
                <a:cs typeface="Calibri" panose="020F0502020204030204" pitchFamily="34" charset="0"/>
                <a:sym typeface="Calibri" panose="020F0502020204030204" pitchFamily="34" charset="0"/>
              </a:rPr>
              <a:t>dạy học;</a:t>
            </a:r>
            <a:endParaRPr lang="en-US" altLang="en-US" sz="2600"/>
          </a:p>
          <a:p>
            <a:pPr algn="just" eaLnBrk="1" hangingPunct="1">
              <a:lnSpc>
                <a:spcPct val="120000"/>
              </a:lnSpc>
            </a:pPr>
            <a:r>
              <a:rPr lang="en-US" altLang="en-US" sz="2600">
                <a:solidFill>
                  <a:srgbClr val="00B050"/>
                </a:solidFill>
                <a:cs typeface="Calibri" panose="020F0502020204030204" pitchFamily="34" charset="0"/>
                <a:sym typeface="Calibri" panose="020F0502020204030204" pitchFamily="34" charset="0"/>
              </a:rPr>
              <a:t>🌷 </a:t>
            </a:r>
            <a:r>
              <a:rPr lang="en-US" altLang="en-US" sz="2600">
                <a:cs typeface="Calibri" panose="020F0502020204030204" pitchFamily="34" charset="0"/>
                <a:sym typeface="Calibri" panose="020F0502020204030204" pitchFamily="34" charset="0"/>
              </a:rPr>
              <a:t>Tạo cơ hội cho </a:t>
            </a:r>
            <a:r>
              <a:rPr lang="en-US" altLang="en-US" sz="2600">
                <a:solidFill>
                  <a:srgbClr val="0070C0"/>
                </a:solidFill>
                <a:cs typeface="Calibri" panose="020F0502020204030204" pitchFamily="34" charset="0"/>
                <a:sym typeface="Calibri" panose="020F0502020204030204" pitchFamily="34" charset="0"/>
              </a:rPr>
              <a:t>HS</a:t>
            </a:r>
            <a:r>
              <a:rPr lang="en-US" altLang="en-US" sz="2600">
                <a:cs typeface="Calibri" panose="020F0502020204030204" pitchFamily="34" charset="0"/>
                <a:sym typeface="Calibri" panose="020F0502020204030204" pitchFamily="34" charset="0"/>
              </a:rPr>
              <a:t> </a:t>
            </a:r>
            <a:r>
              <a:rPr lang="en-US" altLang="en-US" sz="2600">
                <a:solidFill>
                  <a:srgbClr val="0070C0"/>
                </a:solidFill>
                <a:cs typeface="Calibri" panose="020F0502020204030204" pitchFamily="34" charset="0"/>
                <a:sym typeface="Calibri" panose="020F0502020204030204" pitchFamily="34" charset="0"/>
              </a:rPr>
              <a:t>phát triển năng lực; </a:t>
            </a:r>
            <a:r>
              <a:rPr lang="en-US" altLang="en-US" sz="2600">
                <a:cs typeface="Calibri" panose="020F0502020204030204" pitchFamily="34" charset="0"/>
                <a:sym typeface="Calibri" panose="020F0502020204030204" pitchFamily="34" charset="0"/>
              </a:rPr>
              <a:t>cơ hội cho GV</a:t>
            </a:r>
            <a:r>
              <a:rPr lang="en-US" altLang="en-US" sz="2600">
                <a:solidFill>
                  <a:srgbClr val="0070C0"/>
                </a:solidFill>
                <a:cs typeface="Calibri" panose="020F0502020204030204" pitchFamily="34" charset="0"/>
                <a:sym typeface="Calibri" panose="020F0502020204030204" pitchFamily="34" charset="0"/>
              </a:rPr>
              <a:t> kiểm tra đánh giá năng lực và kết quả học tập của HS.</a:t>
            </a:r>
            <a:endParaRPr lang="en-US" altLang="en-US" sz="2600">
              <a:cs typeface="Calibri" panose="020F0502020204030204" pitchFamily="34" charset="0"/>
              <a:sym typeface="Calibri" panose="020F0502020204030204" pitchFamily="34" charset="0"/>
            </a:endParaRPr>
          </a:p>
          <a:p>
            <a:pPr algn="just" eaLnBrk="1" hangingPunct="1">
              <a:lnSpc>
                <a:spcPct val="120000"/>
              </a:lnSpc>
            </a:pPr>
            <a:r>
              <a:rPr lang="en-US" altLang="en-US" sz="2600">
                <a:solidFill>
                  <a:srgbClr val="00B050"/>
                </a:solidFill>
                <a:cs typeface="Calibri" panose="020F0502020204030204" pitchFamily="34" charset="0"/>
                <a:sym typeface="Calibri" panose="020F0502020204030204" pitchFamily="34" charset="0"/>
              </a:rPr>
              <a:t>🌷</a:t>
            </a:r>
            <a:r>
              <a:rPr lang="en-US" altLang="en-US" sz="2600">
                <a:cs typeface="Calibri" panose="020F0502020204030204" pitchFamily="34" charset="0"/>
                <a:sym typeface="Calibri" panose="020F0502020204030204" pitchFamily="34" charset="0"/>
              </a:rPr>
              <a:t> Góp phần cùng với GV tạo ra sự </a:t>
            </a:r>
            <a:r>
              <a:rPr lang="en-US" altLang="en-US" sz="2600">
                <a:solidFill>
                  <a:srgbClr val="0070C0"/>
                </a:solidFill>
                <a:cs typeface="Calibri" panose="020F0502020204030204" pitchFamily="34" charset="0"/>
                <a:sym typeface="Calibri" panose="020F0502020204030204" pitchFamily="34" charset="0"/>
              </a:rPr>
              <a:t>hứng thú học tập </a:t>
            </a:r>
            <a:r>
              <a:rPr lang="en-US" altLang="en-US" sz="2600">
                <a:cs typeface="Calibri" panose="020F0502020204030204" pitchFamily="34" charset="0"/>
                <a:sym typeface="Calibri" panose="020F0502020204030204" pitchFamily="34" charset="0"/>
              </a:rPr>
              <a:t>cho HS;</a:t>
            </a:r>
            <a:endParaRPr lang="en-US" altLang="en-US" sz="2600"/>
          </a:p>
          <a:p>
            <a:pPr algn="just" eaLnBrk="1" hangingPunct="1">
              <a:lnSpc>
                <a:spcPct val="120000"/>
              </a:lnSpc>
            </a:pPr>
            <a:r>
              <a:rPr lang="en-US" altLang="en-US" sz="2600">
                <a:solidFill>
                  <a:srgbClr val="00B050"/>
                </a:solidFill>
                <a:cs typeface="Calibri" panose="020F0502020204030204" pitchFamily="34" charset="0"/>
                <a:sym typeface="Calibri" panose="020F0502020204030204" pitchFamily="34" charset="0"/>
              </a:rPr>
              <a:t>🌷</a:t>
            </a:r>
            <a:r>
              <a:rPr lang="en-US" altLang="en-US" sz="2600">
                <a:cs typeface="Calibri" panose="020F0502020204030204" pitchFamily="34" charset="0"/>
                <a:sym typeface="Calibri" panose="020F0502020204030204" pitchFamily="34" charset="0"/>
              </a:rPr>
              <a:t> Thân thiện, hỗ trợ cho HS </a:t>
            </a:r>
            <a:r>
              <a:rPr lang="en-US" altLang="en-US" sz="2600">
                <a:solidFill>
                  <a:srgbClr val="0070C0"/>
                </a:solidFill>
                <a:cs typeface="Calibri" panose="020F0502020204030204" pitchFamily="34" charset="0"/>
                <a:sym typeface="Calibri" panose="020F0502020204030204" pitchFamily="34" charset="0"/>
              </a:rPr>
              <a:t>tự học hay học trực tuyến</a:t>
            </a:r>
            <a:r>
              <a:rPr lang="en-US" altLang="en-US" sz="2600">
                <a:cs typeface="Calibri" panose="020F0502020204030204" pitchFamily="34" charset="0"/>
                <a:sym typeface="Calibri" panose="020F0502020204030204" pitchFamily="34" charset="0"/>
              </a:rPr>
              <a:t>    	</a:t>
            </a:r>
            <a:endParaRPr lang="en-US" altLang="en-US" sz="2600"/>
          </a:p>
        </p:txBody>
      </p:sp>
      <p:pic>
        <p:nvPicPr>
          <p:cNvPr id="48131" name="Google Shape;273;p22" descr="A picture containing drawing&#10;&#10;Description automatically generated">
            <a:extLst>
              <a:ext uri="{FF2B5EF4-FFF2-40B4-BE49-F238E27FC236}">
                <a16:creationId xmlns:a16="http://schemas.microsoft.com/office/drawing/2014/main" id="{D43FC8D7-F256-4535-B837-23C6E10BD6B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8" y="5270500"/>
            <a:ext cx="1166812"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Google Shape;278;p23">
            <a:extLst>
              <a:ext uri="{FF2B5EF4-FFF2-40B4-BE49-F238E27FC236}">
                <a16:creationId xmlns:a16="http://schemas.microsoft.com/office/drawing/2014/main" id="{ABB2B4FB-881E-4D76-B885-56DBB29D9177}"/>
              </a:ext>
            </a:extLst>
          </p:cNvPr>
          <p:cNvSpPr txBox="1"/>
          <p:nvPr/>
        </p:nvSpPr>
        <p:spPr>
          <a:xfrm>
            <a:off x="1425575" y="755650"/>
            <a:ext cx="9340850" cy="2381250"/>
          </a:xfrm>
          <a:prstGeom prst="rect">
            <a:avLst/>
          </a:prstGeom>
          <a:solidFill>
            <a:srgbClr val="E1EFD8"/>
          </a:solidFill>
          <a:ln>
            <a:noFill/>
          </a:ln>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400" b="1">
                <a:solidFill>
                  <a:srgbClr val="833C0B"/>
                </a:solidFill>
                <a:cs typeface="Calibri" panose="020F0502020204030204" pitchFamily="34" charset="0"/>
                <a:sym typeface="Calibri" panose="020F0502020204030204" pitchFamily="34" charset="0"/>
              </a:rPr>
              <a:t>2) Hệ thống bài tập được chọn lọc và sắp xếp khoa học</a:t>
            </a:r>
            <a:r>
              <a:rPr lang="en-US" altLang="en-US" sz="2400" b="1">
                <a:solidFill>
                  <a:srgbClr val="0070C0"/>
                </a:solidFill>
                <a:cs typeface="Calibri" panose="020F0502020204030204" pitchFamily="34" charset="0"/>
                <a:sym typeface="Calibri" panose="020F0502020204030204" pitchFamily="34" charset="0"/>
              </a:rPr>
              <a:t> </a:t>
            </a:r>
            <a:endParaRPr lang="en-US" altLang="en-US"/>
          </a:p>
          <a:p>
            <a:pPr eaLnBrk="1" hangingPunct="1">
              <a:lnSpc>
                <a:spcPct val="130000"/>
              </a:lnSpc>
            </a:pPr>
            <a:r>
              <a:rPr lang="en-US" altLang="en-US" sz="2400">
                <a:solidFill>
                  <a:srgbClr val="0070C0"/>
                </a:solidFill>
                <a:cs typeface="Calibri" panose="020F0502020204030204" pitchFamily="34" charset="0"/>
                <a:sym typeface="Calibri" panose="020F0502020204030204" pitchFamily="34" charset="0"/>
              </a:rPr>
              <a:t>🌸</a:t>
            </a:r>
            <a:r>
              <a:rPr lang="en-US" altLang="en-US" sz="2400">
                <a:cs typeface="Calibri" panose="020F0502020204030204" pitchFamily="34" charset="0"/>
                <a:sym typeface="Calibri" panose="020F0502020204030204" pitchFamily="34" charset="0"/>
              </a:rPr>
              <a:t>  BT sau bài học đơn giản, cơ bản nhằm củng cố kiến thức và kĩ năng trong bài.</a:t>
            </a:r>
            <a:endParaRPr lang="en-US" altLang="en-US"/>
          </a:p>
          <a:p>
            <a:pPr eaLnBrk="1" hangingPunct="1">
              <a:lnSpc>
                <a:spcPct val="130000"/>
              </a:lnSpc>
            </a:pPr>
            <a:r>
              <a:rPr lang="en-US" altLang="en-US" sz="2400">
                <a:solidFill>
                  <a:srgbClr val="0070C0"/>
                </a:solidFill>
                <a:cs typeface="Calibri" panose="020F0502020204030204" pitchFamily="34" charset="0"/>
                <a:sym typeface="Calibri" panose="020F0502020204030204" pitchFamily="34" charset="0"/>
              </a:rPr>
              <a:t>🌸</a:t>
            </a:r>
            <a:r>
              <a:rPr lang="en-US" altLang="en-US" sz="2400">
                <a:cs typeface="Calibri" panose="020F0502020204030204" pitchFamily="34" charset="0"/>
                <a:sym typeface="Calibri" panose="020F0502020204030204" pitchFamily="34" charset="0"/>
              </a:rPr>
              <a:t>  BT luyện tập chung kết nối các kiến thức và kĩ năng đã học.</a:t>
            </a:r>
            <a:endParaRPr lang="en-US" altLang="en-US"/>
          </a:p>
          <a:p>
            <a:pPr eaLnBrk="1" hangingPunct="1">
              <a:lnSpc>
                <a:spcPct val="130000"/>
              </a:lnSpc>
            </a:pPr>
            <a:r>
              <a:rPr lang="en-US" altLang="en-US" sz="2400">
                <a:solidFill>
                  <a:srgbClr val="0070C0"/>
                </a:solidFill>
                <a:cs typeface="Calibri" panose="020F0502020204030204" pitchFamily="34" charset="0"/>
                <a:sym typeface="Calibri" panose="020F0502020204030204" pitchFamily="34" charset="0"/>
              </a:rPr>
              <a:t>🌸</a:t>
            </a:r>
            <a:r>
              <a:rPr lang="en-US" altLang="en-US" sz="2400">
                <a:cs typeface="Calibri" panose="020F0502020204030204" pitchFamily="34" charset="0"/>
                <a:sym typeface="Calibri" panose="020F0502020204030204" pitchFamily="34" charset="0"/>
              </a:rPr>
              <a:t>  BT cuối chương mang tính tổng hợp hỗ trợ cho ôn tập.</a:t>
            </a:r>
            <a:endParaRPr lang="en-US" altLang="en-US" sz="2000">
              <a:cs typeface="Calibri" panose="020F0502020204030204" pitchFamily="34" charset="0"/>
              <a:sym typeface="Calibri" panose="020F0502020204030204" pitchFamily="34" charset="0"/>
            </a:endParaRPr>
          </a:p>
        </p:txBody>
      </p:sp>
      <p:pic>
        <p:nvPicPr>
          <p:cNvPr id="50179" name="Google Shape;279;p23" descr="A picture containing drawing&#10;&#10;Description automatically generated">
            <a:extLst>
              <a:ext uri="{FF2B5EF4-FFF2-40B4-BE49-F238E27FC236}">
                <a16:creationId xmlns:a16="http://schemas.microsoft.com/office/drawing/2014/main" id="{502A1C1D-B5A2-450B-BA08-C1EB4DE82A0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150" y="5294313"/>
            <a:ext cx="10874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0" name="Google Shape;280;p23">
            <a:extLst>
              <a:ext uri="{FF2B5EF4-FFF2-40B4-BE49-F238E27FC236}">
                <a16:creationId xmlns:a16="http://schemas.microsoft.com/office/drawing/2014/main" id="{ADFDEC54-7AFA-4F0E-9708-245B380B3CF4}"/>
              </a:ext>
            </a:extLst>
          </p:cNvPr>
          <p:cNvSpPr/>
          <p:nvPr/>
        </p:nvSpPr>
        <p:spPr>
          <a:xfrm>
            <a:off x="1425575" y="3170238"/>
            <a:ext cx="9340850" cy="2012950"/>
          </a:xfrm>
          <a:prstGeom prst="rect">
            <a:avLst/>
          </a:prstGeom>
          <a:solidFill>
            <a:srgbClr val="FBE4D4"/>
          </a:solidFill>
          <a:ln>
            <a:noFill/>
          </a:ln>
        </p:spPr>
        <p:txBody>
          <a:bodyPr lIns="91425" tIns="45700" rIns="91425" bIns="45700">
            <a:spAutoFit/>
          </a:bodyPr>
          <a:lstStyle>
            <a:lvl1pPr marL="457200" indent="-4572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30000"/>
              </a:lnSpc>
              <a:buClr>
                <a:srgbClr val="833C0B"/>
              </a:buClr>
              <a:buSzPts val="2400"/>
              <a:buFont typeface="Calibri" panose="020F0502020204030204" pitchFamily="34" charset="0"/>
              <a:buAutoNum type="arabicParenR" startAt="3"/>
            </a:pPr>
            <a:r>
              <a:rPr lang="en-US" altLang="en-US" sz="2400" b="1">
                <a:solidFill>
                  <a:srgbClr val="833C0B"/>
                </a:solidFill>
                <a:cs typeface="Calibri" panose="020F0502020204030204" pitchFamily="34" charset="0"/>
                <a:sym typeface="Calibri" panose="020F0502020204030204" pitchFamily="34" charset="0"/>
              </a:rPr>
              <a:t>Sách mang hơi thở của cuộc sống </a:t>
            </a:r>
            <a:endParaRPr lang="en-US" altLang="en-US"/>
          </a:p>
          <a:p>
            <a:pPr eaLnBrk="1" hangingPunct="1">
              <a:lnSpc>
                <a:spcPct val="130000"/>
              </a:lnSpc>
            </a:pPr>
            <a:r>
              <a:rPr lang="en-US" altLang="en-US" sz="2400">
                <a:solidFill>
                  <a:srgbClr val="0070C0"/>
                </a:solidFill>
                <a:cs typeface="Calibri" panose="020F0502020204030204" pitchFamily="34" charset="0"/>
                <a:sym typeface="Calibri" panose="020F0502020204030204" pitchFamily="34" charset="0"/>
              </a:rPr>
              <a:t>🌸 </a:t>
            </a:r>
            <a:r>
              <a:rPr lang="en-US" altLang="en-US" sz="2400">
                <a:cs typeface="Calibri" panose="020F0502020204030204" pitchFamily="34" charset="0"/>
                <a:sym typeface="Calibri" panose="020F0502020204030204" pitchFamily="34" charset="0"/>
              </a:rPr>
              <a:t>Hầu hết các bài toán mở đầu bài học đều là những tình huống trong thực tế đời sống.</a:t>
            </a:r>
            <a:endParaRPr lang="en-US" altLang="en-US"/>
          </a:p>
          <a:p>
            <a:pPr eaLnBrk="1" hangingPunct="1">
              <a:lnSpc>
                <a:spcPct val="130000"/>
              </a:lnSpc>
            </a:pPr>
            <a:r>
              <a:rPr lang="en-US" altLang="en-US" sz="2400">
                <a:solidFill>
                  <a:srgbClr val="0070C0"/>
                </a:solidFill>
                <a:cs typeface="Calibri" panose="020F0502020204030204" pitchFamily="34" charset="0"/>
                <a:sym typeface="Calibri" panose="020F0502020204030204" pitchFamily="34" charset="0"/>
              </a:rPr>
              <a:t>🌸 </a:t>
            </a:r>
            <a:r>
              <a:rPr lang="en-US" altLang="en-US" sz="2400">
                <a:cs typeface="Calibri" panose="020F0502020204030204" pitchFamily="34" charset="0"/>
                <a:sym typeface="Calibri" panose="020F0502020204030204" pitchFamily="34" charset="0"/>
              </a:rPr>
              <a:t>Nhiều </a:t>
            </a:r>
            <a:r>
              <a:rPr lang="en-US" altLang="en-US" sz="2400"/>
              <a:t>v</a:t>
            </a:r>
            <a:r>
              <a:rPr lang="en-US" altLang="en-US" sz="2400">
                <a:cs typeface="Calibri" panose="020F0502020204030204" pitchFamily="34" charset="0"/>
                <a:sym typeface="Calibri" panose="020F0502020204030204" pitchFamily="34" charset="0"/>
              </a:rPr>
              <a:t>í dụ và bài tập vận dụng Toán học vào đời sống.</a:t>
            </a:r>
            <a:endParaRPr lang="en-US" altLang="en-US"/>
          </a:p>
        </p:txBody>
      </p:sp>
      <p:pic>
        <p:nvPicPr>
          <p:cNvPr id="50181" name="Google Shape;281;p23">
            <a:extLst>
              <a:ext uri="{FF2B5EF4-FFF2-40B4-BE49-F238E27FC236}">
                <a16:creationId xmlns:a16="http://schemas.microsoft.com/office/drawing/2014/main" id="{D95A3FAD-2E69-4985-8482-55E5E1DF4036}"/>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6500" y="4741863"/>
            <a:ext cx="887413"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Google Shape;286;p24">
            <a:extLst>
              <a:ext uri="{FF2B5EF4-FFF2-40B4-BE49-F238E27FC236}">
                <a16:creationId xmlns:a16="http://schemas.microsoft.com/office/drawing/2014/main" id="{FAFBFB62-EF15-4554-AD81-C793E2443A48}"/>
              </a:ext>
            </a:extLst>
          </p:cNvPr>
          <p:cNvSpPr/>
          <p:nvPr/>
        </p:nvSpPr>
        <p:spPr>
          <a:xfrm>
            <a:off x="747713" y="892175"/>
            <a:ext cx="10167937" cy="4529661"/>
          </a:xfrm>
          <a:prstGeom prst="rect">
            <a:avLst/>
          </a:prstGeom>
          <a:noFill/>
          <a:ln>
            <a:noFill/>
          </a:ln>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10000"/>
              </a:lnSpc>
            </a:pPr>
            <a:r>
              <a:rPr lang="en-US" altLang="en-US" sz="2400" b="1">
                <a:solidFill>
                  <a:srgbClr val="833C0B"/>
                </a:solidFill>
              </a:rPr>
              <a:t>4)</a:t>
            </a:r>
            <a:r>
              <a:rPr lang="en-US" altLang="en-US" sz="2400" b="1">
                <a:solidFill>
                  <a:srgbClr val="833C0B"/>
                </a:solidFill>
                <a:cs typeface="Calibri" panose="020F0502020204030204" pitchFamily="34" charset="0"/>
                <a:sym typeface="Calibri" panose="020F0502020204030204" pitchFamily="34" charset="0"/>
              </a:rPr>
              <a:t> Hỗ trợ tốt cho GV trong lập kế hoạch dạy học và kiểm tra đánh giá</a:t>
            </a:r>
            <a:r>
              <a:rPr lang="en-US" altLang="en-US" sz="2400" b="1">
                <a:cs typeface="Calibri" panose="020F0502020204030204" pitchFamily="34" charset="0"/>
                <a:sym typeface="Calibri" panose="020F0502020204030204" pitchFamily="34" charset="0"/>
              </a:rPr>
              <a:t> </a:t>
            </a:r>
            <a:endParaRPr lang="en-US" altLang="en-US"/>
          </a:p>
          <a:p>
            <a:pPr marL="342900" indent="-342900" algn="just" eaLnBrk="1" hangingPunct="1">
              <a:lnSpc>
                <a:spcPct val="110000"/>
              </a:lnSpc>
              <a:buSzPts val="2400"/>
              <a:buFont typeface="Wingdings" panose="05000000000000000000" pitchFamily="2" charset="2"/>
              <a:buChar char="v"/>
            </a:pPr>
            <a:r>
              <a:rPr lang="en-US" altLang="en-US" sz="2400"/>
              <a:t>Kiểm tra đánh giá kết quả học tập môn Toán được quy định rõ tại Thông tư 22/2021/TT-BGDĐT </a:t>
            </a:r>
            <a:r>
              <a:rPr lang="en-US" altLang="en-US" sz="2400">
                <a:solidFill>
                  <a:srgbClr val="00B0F0"/>
                </a:solidFill>
              </a:rPr>
              <a:t>(*)</a:t>
            </a:r>
            <a:r>
              <a:rPr lang="en-US" altLang="en-US" sz="2400"/>
              <a:t>. SGK Toán 8 đã </a:t>
            </a:r>
            <a:r>
              <a:rPr lang="en-US" altLang="en-US" sz="2400" i="1">
                <a:solidFill>
                  <a:srgbClr val="0070C0"/>
                </a:solidFill>
              </a:rPr>
              <a:t>dành thời gian 14 tiết cho việc ôn tập và kiểm tra</a:t>
            </a:r>
            <a:r>
              <a:rPr lang="en-US" altLang="en-US" sz="2400"/>
              <a:t> theo quy định đó.</a:t>
            </a:r>
            <a:endParaRPr lang="en-US" altLang="en-US"/>
          </a:p>
          <a:p>
            <a:pPr marL="342900" indent="-342900" algn="just" eaLnBrk="1" hangingPunct="1">
              <a:lnSpc>
                <a:spcPct val="110000"/>
              </a:lnSpc>
              <a:buSzPts val="2400"/>
              <a:buFont typeface="Wingdings" panose="05000000000000000000" pitchFamily="2" charset="2"/>
              <a:buChar char="v"/>
            </a:pPr>
            <a:r>
              <a:rPr lang="en-US" altLang="en-US" sz="2400"/>
              <a:t>Các chương đều tương đối ngắn làm cho HS không bị nhàm chán, đồng thời các </a:t>
            </a:r>
            <a:r>
              <a:rPr lang="en-US" altLang="en-US" sz="2400" i="1">
                <a:solidFill>
                  <a:srgbClr val="0070C0"/>
                </a:solidFill>
              </a:rPr>
              <a:t>đề kiểm tra có điều kiện bao quát toàn bộ nội dung</a:t>
            </a:r>
            <a:r>
              <a:rPr lang="en-US" altLang="en-US" sz="2400">
                <a:solidFill>
                  <a:srgbClr val="0070C0"/>
                </a:solidFill>
              </a:rPr>
              <a:t> </a:t>
            </a:r>
            <a:r>
              <a:rPr lang="en-US" altLang="en-US" sz="2400"/>
              <a:t>của chương.</a:t>
            </a:r>
            <a:endParaRPr lang="en-US" altLang="en-US"/>
          </a:p>
          <a:p>
            <a:pPr marL="342900" indent="-342900" algn="just" eaLnBrk="1" hangingPunct="1">
              <a:lnSpc>
                <a:spcPct val="110000"/>
              </a:lnSpc>
              <a:buSzPts val="2400"/>
              <a:buFont typeface="Wingdings" panose="05000000000000000000" pitchFamily="2" charset="2"/>
              <a:buChar char="v"/>
            </a:pPr>
            <a:r>
              <a:rPr lang="en-US" altLang="en-US" sz="2400">
                <a:cs typeface="Calibri" panose="020F0502020204030204" pitchFamily="34" charset="0"/>
                <a:sym typeface="Calibri" panose="020F0502020204030204" pitchFamily="34" charset="0"/>
              </a:rPr>
              <a:t>Hầu hết các cấu phần đều được thiết kế theo hình thức hoạt động của HS mà GV có vai trò hướng dẫn và tổ chức hoạt động. Trong quá trình đó, GV có </a:t>
            </a:r>
            <a:r>
              <a:rPr lang="en-US" altLang="en-US" sz="2400" i="1">
                <a:solidFill>
                  <a:srgbClr val="0070C0"/>
                </a:solidFill>
                <a:cs typeface="Calibri" panose="020F0502020204030204" pitchFamily="34" charset="0"/>
                <a:sym typeface="Calibri" panose="020F0502020204030204" pitchFamily="34" charset="0"/>
              </a:rPr>
              <a:t>nhiều cơ hội để đánh giá năng lực và kết quả học tập </a:t>
            </a:r>
            <a:r>
              <a:rPr lang="en-US" altLang="en-US" sz="2400" i="1">
                <a:cs typeface="Calibri" panose="020F0502020204030204" pitchFamily="34" charset="0"/>
                <a:sym typeface="Calibri" panose="020F0502020204030204" pitchFamily="34" charset="0"/>
              </a:rPr>
              <a:t>của HS</a:t>
            </a:r>
            <a:r>
              <a:rPr lang="en-US" altLang="en-US" sz="2400">
                <a:cs typeface="Calibri" panose="020F0502020204030204" pitchFamily="34" charset="0"/>
                <a:sym typeface="Calibri" panose="020F0502020204030204" pitchFamily="34" charset="0"/>
              </a:rPr>
              <a:t> theo hình thức đánh giá thường xuyên.</a:t>
            </a:r>
            <a:endParaRPr lang="en-US" altLang="en-US"/>
          </a:p>
        </p:txBody>
      </p:sp>
      <p:sp>
        <p:nvSpPr>
          <p:cNvPr id="52227" name="Google Shape;287;p24">
            <a:extLst>
              <a:ext uri="{FF2B5EF4-FFF2-40B4-BE49-F238E27FC236}">
                <a16:creationId xmlns:a16="http://schemas.microsoft.com/office/drawing/2014/main" id="{053D67B1-C6B8-4859-BA9A-003AA43E2713}"/>
              </a:ext>
            </a:extLst>
          </p:cNvPr>
          <p:cNvSpPr>
            <a:spLocks noChangeArrowheads="1"/>
          </p:cNvSpPr>
          <p:nvPr/>
        </p:nvSpPr>
        <p:spPr bwMode="auto">
          <a:xfrm>
            <a:off x="1020763" y="5595938"/>
            <a:ext cx="8447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800">
                <a:solidFill>
                  <a:srgbClr val="00B0F0"/>
                </a:solidFill>
                <a:latin typeface="Calibri" panose="020F0502020204030204" pitchFamily="34" charset="0"/>
                <a:cs typeface="Calibri" panose="020F0502020204030204" pitchFamily="34" charset="0"/>
                <a:sym typeface="Calibri" panose="020F0502020204030204" pitchFamily="34" charset="0"/>
              </a:rPr>
              <a:t>(*) Thay thế Thông tư 58/2011/TT-BGD ĐT và Thông tư 26/2020/TT-BGD ĐT</a:t>
            </a:r>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Google Shape;292;p25">
            <a:extLst>
              <a:ext uri="{FF2B5EF4-FFF2-40B4-BE49-F238E27FC236}">
                <a16:creationId xmlns:a16="http://schemas.microsoft.com/office/drawing/2014/main" id="{907BB77F-36E5-46BC-B7A0-9FC7738D05E9}"/>
              </a:ext>
            </a:extLst>
          </p:cNvPr>
          <p:cNvSpPr txBox="1"/>
          <p:nvPr/>
        </p:nvSpPr>
        <p:spPr>
          <a:xfrm>
            <a:off x="1031875" y="498475"/>
            <a:ext cx="9852025" cy="5780088"/>
          </a:xfrm>
          <a:prstGeom prst="rect">
            <a:avLst/>
          </a:prstGeom>
          <a:noFill/>
          <a:ln>
            <a:noFill/>
          </a:ln>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20000"/>
              </a:lnSpc>
            </a:pPr>
            <a:r>
              <a:rPr lang="en-US" altLang="en-US" sz="2800" b="1">
                <a:solidFill>
                  <a:srgbClr val="833C0B"/>
                </a:solidFill>
                <a:cs typeface="Calibri" panose="020F0502020204030204" pitchFamily="34" charset="0"/>
                <a:sym typeface="Calibri" panose="020F0502020204030204" pitchFamily="34" charset="0"/>
              </a:rPr>
              <a:t>5) Giáo viên dễ dạy </a:t>
            </a:r>
            <a:r>
              <a:rPr lang="en-US" altLang="en-US" sz="2800">
                <a:cs typeface="Calibri" panose="020F0502020204030204" pitchFamily="34" charset="0"/>
                <a:sym typeface="Calibri" panose="020F0502020204030204" pitchFamily="34" charset="0"/>
              </a:rPr>
              <a:t>vì cấu trúc các bài học đem lại nhiều thuận lợi trong giảng dạy: </a:t>
            </a:r>
            <a:endParaRPr lang="en-US" altLang="en-US" sz="2800" b="1">
              <a:solidFill>
                <a:srgbClr val="C00000"/>
              </a:solidFill>
              <a:cs typeface="Calibri" panose="020F0502020204030204" pitchFamily="34" charset="0"/>
              <a:sym typeface="Calibri" panose="020F0502020204030204" pitchFamily="34" charset="0"/>
            </a:endParaRPr>
          </a:p>
          <a:p>
            <a:pPr marL="457200" indent="-457200" algn="just">
              <a:lnSpc>
                <a:spcPct val="120000"/>
              </a:lnSpc>
              <a:buSzPts val="2800"/>
              <a:buFont typeface="Wingdings" panose="05000000000000000000" pitchFamily="2" charset="2"/>
              <a:buChar char="ü"/>
            </a:pPr>
            <a:r>
              <a:rPr lang="en-US" altLang="en-US" sz="2800">
                <a:cs typeface="Calibri" panose="020F0502020204030204" pitchFamily="34" charset="0"/>
                <a:sym typeface="Calibri" panose="020F0502020204030204" pitchFamily="34" charset="0"/>
              </a:rPr>
              <a:t>Mỗi </a:t>
            </a:r>
            <a:r>
              <a:rPr lang="en-US" altLang="en-US" sz="2800">
                <a:solidFill>
                  <a:srgbClr val="0070C0"/>
                </a:solidFill>
                <a:cs typeface="Calibri" panose="020F0502020204030204" pitchFamily="34" charset="0"/>
                <a:sym typeface="Calibri" panose="020F0502020204030204" pitchFamily="34" charset="0"/>
              </a:rPr>
              <a:t>bài học </a:t>
            </a:r>
            <a:r>
              <a:rPr lang="en-US" altLang="en-US" sz="2800">
                <a:cs typeface="Calibri" panose="020F0502020204030204" pitchFamily="34" charset="0"/>
                <a:sym typeface="Calibri" panose="020F0502020204030204" pitchFamily="34" charset="0"/>
              </a:rPr>
              <a:t>là sự nối tiếp một cách l</a:t>
            </a:r>
            <a:r>
              <a:rPr lang="en-US" altLang="en-US" sz="2800"/>
              <a:t>ô</a:t>
            </a:r>
            <a:r>
              <a:rPr lang="en-US" altLang="en-US" sz="2800">
                <a:cs typeface="Calibri" panose="020F0502020204030204" pitchFamily="34" charset="0"/>
                <a:sym typeface="Calibri" panose="020F0502020204030204" pitchFamily="34" charset="0"/>
              </a:rPr>
              <a:t>gic và khoa học của các ĐVKT;</a:t>
            </a:r>
          </a:p>
          <a:p>
            <a:pPr marL="457200" indent="-457200" algn="just" eaLnBrk="1" hangingPunct="1">
              <a:lnSpc>
                <a:spcPct val="120000"/>
              </a:lnSpc>
              <a:buSzPts val="2800"/>
              <a:buFont typeface="Wingdings" panose="05000000000000000000" pitchFamily="2" charset="2"/>
              <a:buChar char="ü"/>
            </a:pPr>
            <a:r>
              <a:rPr lang="en-US" altLang="en-US" sz="2800">
                <a:cs typeface="Calibri" panose="020F0502020204030204" pitchFamily="34" charset="0"/>
                <a:sym typeface="Calibri" panose="020F0502020204030204" pitchFamily="34" charset="0"/>
              </a:rPr>
              <a:t>Mỗi </a:t>
            </a:r>
            <a:r>
              <a:rPr lang="en-US" altLang="en-US" sz="2800">
                <a:solidFill>
                  <a:srgbClr val="0070C0"/>
                </a:solidFill>
                <a:cs typeface="Calibri" panose="020F0502020204030204" pitchFamily="34" charset="0"/>
                <a:sym typeface="Calibri" panose="020F0502020204030204" pitchFamily="34" charset="0"/>
              </a:rPr>
              <a:t>ĐVKT</a:t>
            </a:r>
            <a:r>
              <a:rPr lang="en-US" altLang="en-US" sz="2800">
                <a:cs typeface="Calibri" panose="020F0502020204030204" pitchFamily="34" charset="0"/>
                <a:sym typeface="Calibri" panose="020F0502020204030204" pitchFamily="34" charset="0"/>
              </a:rPr>
              <a:t> được tạo nên bởi các cấu phần đã được thiết kế phù hợp với quy luật của nhận thức và được sắp xếp theo đúng tiến trình dạy học.</a:t>
            </a:r>
          </a:p>
          <a:p>
            <a:pPr marL="457200" indent="-457200" algn="just" eaLnBrk="1" hangingPunct="1">
              <a:lnSpc>
                <a:spcPct val="120000"/>
              </a:lnSpc>
              <a:buSzPts val="2800"/>
              <a:buFont typeface="Wingdings" panose="05000000000000000000" pitchFamily="2" charset="2"/>
              <a:buChar char="ü"/>
            </a:pPr>
            <a:r>
              <a:rPr lang="en-US" altLang="en-US" sz="2800">
                <a:cs typeface="Calibri" panose="020F0502020204030204" pitchFamily="34" charset="0"/>
                <a:sym typeface="Calibri" panose="020F0502020204030204" pitchFamily="34" charset="0"/>
              </a:rPr>
              <a:t>Các </a:t>
            </a:r>
            <a:r>
              <a:rPr lang="en-US" altLang="en-US" sz="2800">
                <a:solidFill>
                  <a:srgbClr val="0070C0"/>
                </a:solidFill>
                <a:cs typeface="Calibri" panose="020F0502020204030204" pitchFamily="34" charset="0"/>
                <a:sym typeface="Calibri" panose="020F0502020204030204" pitchFamily="34" charset="0"/>
              </a:rPr>
              <a:t>cấu phần </a:t>
            </a:r>
            <a:r>
              <a:rPr lang="en-US" altLang="en-US" sz="2800">
                <a:cs typeface="Calibri" panose="020F0502020204030204" pitchFamily="34" charset="0"/>
                <a:sym typeface="Calibri" panose="020F0502020204030204" pitchFamily="34" charset="0"/>
              </a:rPr>
              <a:t>đồng thời cũng là các HĐ của HS và GV với nhiều hình thức phong phú, tạo điều kiện để GV chủ động đổi mới phương pháp dạy học, đồng thời có nhiều cơ hội đánh giá chính xác kết quả học tập của HS.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Google Shape;297;p26">
            <a:extLst>
              <a:ext uri="{FF2B5EF4-FFF2-40B4-BE49-F238E27FC236}">
                <a16:creationId xmlns:a16="http://schemas.microsoft.com/office/drawing/2014/main" id="{0D58C2C0-BE20-4F5A-8DD1-395F6F162859}"/>
              </a:ext>
            </a:extLst>
          </p:cNvPr>
          <p:cNvSpPr txBox="1"/>
          <p:nvPr/>
        </p:nvSpPr>
        <p:spPr>
          <a:xfrm>
            <a:off x="1109663" y="739775"/>
            <a:ext cx="9558337" cy="5264150"/>
          </a:xfrm>
          <a:prstGeom prst="rect">
            <a:avLst/>
          </a:prstGeom>
          <a:noFill/>
          <a:ln>
            <a:noFill/>
          </a:ln>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20000"/>
              </a:lnSpc>
            </a:pPr>
            <a:r>
              <a:rPr lang="en-US" altLang="en-US" sz="2800" b="1">
                <a:solidFill>
                  <a:srgbClr val="833C0B"/>
                </a:solidFill>
                <a:cs typeface="Calibri" panose="020F0502020204030204" pitchFamily="34" charset="0"/>
                <a:sym typeface="Calibri" panose="020F0502020204030204" pitchFamily="34" charset="0"/>
              </a:rPr>
              <a:t>6) Học sinh thích học vì:</a:t>
            </a:r>
            <a:endParaRPr lang="en-US" altLang="en-US"/>
          </a:p>
          <a:p>
            <a:pPr marL="457200" indent="-457200" algn="just" eaLnBrk="1" hangingPunct="1">
              <a:lnSpc>
                <a:spcPct val="120000"/>
              </a:lnSpc>
              <a:buSzPts val="2800"/>
              <a:buFont typeface="Wingdings" panose="05000000000000000000" pitchFamily="2" charset="2"/>
              <a:buChar char="ü"/>
            </a:pPr>
            <a:r>
              <a:rPr lang="en-US" altLang="en-US" sz="2800">
                <a:cs typeface="Calibri" panose="020F0502020204030204" pitchFamily="34" charset="0"/>
                <a:sym typeface="Calibri" panose="020F0502020204030204" pitchFamily="34" charset="0"/>
              </a:rPr>
              <a:t>Các </a:t>
            </a:r>
            <a:r>
              <a:rPr lang="en-US" altLang="en-US" sz="2800">
                <a:solidFill>
                  <a:srgbClr val="0070C0"/>
                </a:solidFill>
                <a:cs typeface="Calibri" panose="020F0502020204030204" pitchFamily="34" charset="0"/>
                <a:sym typeface="Calibri" panose="020F0502020204030204" pitchFamily="34" charset="0"/>
              </a:rPr>
              <a:t>chương</a:t>
            </a:r>
            <a:r>
              <a:rPr lang="en-US" altLang="en-US" sz="2800">
                <a:cs typeface="Calibri" panose="020F0502020204030204" pitchFamily="34" charset="0"/>
                <a:sym typeface="Calibri" panose="020F0502020204030204" pitchFamily="34" charset="0"/>
              </a:rPr>
              <a:t> có thời lượng ngắn; cấu trúc </a:t>
            </a:r>
            <a:r>
              <a:rPr lang="en-US" altLang="en-US" sz="2800">
                <a:solidFill>
                  <a:srgbClr val="0070C0"/>
                </a:solidFill>
                <a:cs typeface="Calibri" panose="020F0502020204030204" pitchFamily="34" charset="0"/>
                <a:sym typeface="Calibri" panose="020F0502020204030204" pitchFamily="34" charset="0"/>
              </a:rPr>
              <a:t>bài học</a:t>
            </a:r>
            <a:r>
              <a:rPr lang="en-US" altLang="en-US" sz="2800">
                <a:cs typeface="Calibri" panose="020F0502020204030204" pitchFamily="34" charset="0"/>
                <a:sym typeface="Calibri" panose="020F0502020204030204" pitchFamily="34" charset="0"/>
              </a:rPr>
              <a:t> hợp lí và khoa học; nội dung bài học gắn với thực tiễn đời sống làm cho HS cảm thấy việc học không quá nặng nề, kiến thức không quá phức tạp.</a:t>
            </a:r>
          </a:p>
          <a:p>
            <a:pPr marL="457200" indent="-457200" algn="just" eaLnBrk="1" hangingPunct="1">
              <a:lnSpc>
                <a:spcPct val="120000"/>
              </a:lnSpc>
              <a:buSzPts val="2800"/>
              <a:buFont typeface="Wingdings" panose="05000000000000000000" pitchFamily="2" charset="2"/>
              <a:buChar char="ü"/>
            </a:pPr>
            <a:r>
              <a:rPr lang="en-US" altLang="en-US" sz="2800">
                <a:cs typeface="Calibri" panose="020F0502020204030204" pitchFamily="34" charset="0"/>
                <a:sym typeface="Calibri" panose="020F0502020204030204" pitchFamily="34" charset="0"/>
              </a:rPr>
              <a:t>Hệ thống </a:t>
            </a:r>
            <a:r>
              <a:rPr lang="en-US" altLang="en-US" sz="2800">
                <a:solidFill>
                  <a:srgbClr val="0070C0"/>
                </a:solidFill>
                <a:cs typeface="Calibri" panose="020F0502020204030204" pitchFamily="34" charset="0"/>
                <a:sym typeface="Calibri" panose="020F0502020204030204" pitchFamily="34" charset="0"/>
              </a:rPr>
              <a:t>bài tập </a:t>
            </a:r>
            <a:r>
              <a:rPr lang="en-US" altLang="en-US" sz="2800">
                <a:cs typeface="Calibri" panose="020F0502020204030204" pitchFamily="34" charset="0"/>
                <a:sym typeface="Calibri" panose="020F0502020204030204" pitchFamily="34" charset="0"/>
              </a:rPr>
              <a:t>được chọn lọc và sắp xếp hợp lí, không gây áp lực trong học tập.</a:t>
            </a:r>
          </a:p>
          <a:p>
            <a:pPr marL="457200" indent="-457200" algn="just" eaLnBrk="1" hangingPunct="1">
              <a:lnSpc>
                <a:spcPct val="120000"/>
              </a:lnSpc>
              <a:buSzPts val="2800"/>
              <a:buFont typeface="Wingdings" panose="05000000000000000000" pitchFamily="2" charset="2"/>
              <a:buChar char="ü"/>
            </a:pPr>
            <a:r>
              <a:rPr lang="en-US" altLang="en-US" sz="2800">
                <a:cs typeface="Calibri" panose="020F0502020204030204" pitchFamily="34" charset="0"/>
                <a:sym typeface="Calibri" panose="020F0502020204030204" pitchFamily="34" charset="0"/>
              </a:rPr>
              <a:t>Sách có </a:t>
            </a:r>
            <a:r>
              <a:rPr lang="en-US" altLang="en-US" sz="2800">
                <a:solidFill>
                  <a:srgbClr val="0070C0"/>
                </a:solidFill>
                <a:cs typeface="Calibri" panose="020F0502020204030204" pitchFamily="34" charset="0"/>
                <a:sym typeface="Calibri" panose="020F0502020204030204" pitchFamily="34" charset="0"/>
              </a:rPr>
              <a:t>hình thức </a:t>
            </a:r>
            <a:r>
              <a:rPr lang="en-US" altLang="en-US" sz="2800">
                <a:cs typeface="Calibri" panose="020F0502020204030204" pitchFamily="34" charset="0"/>
                <a:sym typeface="Calibri" panose="020F0502020204030204" pitchFamily="34" charset="0"/>
              </a:rPr>
              <a:t>hấp dẫn, trình bày thân thiện làm cho HS cảm thấy như có bạn cùng học sẵn sàng giúp đỡ và trao đổi kinh nghiệm trong quá trình học tập.</a:t>
            </a:r>
            <a:endParaRPr lang="en-US" altLang="en-US" sz="1800">
              <a:cs typeface="Calibri" panose="020F0502020204030204" pitchFamily="34" charset="0"/>
              <a:sym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Google Shape;302;p27">
            <a:extLst>
              <a:ext uri="{FF2B5EF4-FFF2-40B4-BE49-F238E27FC236}">
                <a16:creationId xmlns:a16="http://schemas.microsoft.com/office/drawing/2014/main" id="{5D1AF762-A896-4060-A4B1-896CB3A46600}"/>
              </a:ext>
            </a:extLst>
          </p:cNvPr>
          <p:cNvSpPr txBox="1">
            <a:spLocks noChangeArrowheads="1"/>
          </p:cNvSpPr>
          <p:nvPr/>
        </p:nvSpPr>
        <p:spPr bwMode="auto">
          <a:xfrm>
            <a:off x="2608263" y="1744663"/>
            <a:ext cx="773588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50000"/>
              </a:lnSpc>
            </a:pPr>
            <a:r>
              <a:rPr lang="en-US" altLang="en-US" sz="3200" b="1">
                <a:latin typeface="Calibri" panose="020F0502020204030204" pitchFamily="34" charset="0"/>
                <a:cs typeface="Calibri" panose="020F0502020204030204" pitchFamily="34" charset="0"/>
                <a:sym typeface="Calibri" panose="020F0502020204030204" pitchFamily="34" charset="0"/>
              </a:rPr>
              <a:t>NGUỒN TÀI LIỆU </a:t>
            </a:r>
            <a:endParaRPr lang="en-US" altLang="en-US"/>
          </a:p>
          <a:p>
            <a:pPr algn="ctr" eaLnBrk="1" hangingPunct="1">
              <a:lnSpc>
                <a:spcPct val="150000"/>
              </a:lnSpc>
            </a:pPr>
            <a:r>
              <a:rPr lang="en-US" altLang="en-US" sz="3200" b="1">
                <a:latin typeface="Calibri" panose="020F0502020204030204" pitchFamily="34" charset="0"/>
                <a:cs typeface="Calibri" panose="020F0502020204030204" pitchFamily="34" charset="0"/>
                <a:sym typeface="Calibri" panose="020F0502020204030204" pitchFamily="34" charset="0"/>
              </a:rPr>
              <a:t>HỖ TRỢ GIẢNG DẠY VÀ HỌC TẬP</a:t>
            </a:r>
            <a:endParaRPr lang="en-US" altLang="en-US" sz="2800" b="1">
              <a:latin typeface="Calibri" panose="020F0502020204030204" pitchFamily="34" charset="0"/>
              <a:cs typeface="Calibri" panose="020F0502020204030204" pitchFamily="34" charset="0"/>
              <a:sym typeface="Calibri" panose="020F0502020204030204" pitchFamily="34" charset="0"/>
            </a:endParaRPr>
          </a:p>
        </p:txBody>
      </p:sp>
      <p:grpSp>
        <p:nvGrpSpPr>
          <p:cNvPr id="58371" name="Google Shape;303;p27">
            <a:extLst>
              <a:ext uri="{FF2B5EF4-FFF2-40B4-BE49-F238E27FC236}">
                <a16:creationId xmlns:a16="http://schemas.microsoft.com/office/drawing/2014/main" id="{DCC484CF-8DF5-4093-B88F-9A43F4292AEC}"/>
              </a:ext>
            </a:extLst>
          </p:cNvPr>
          <p:cNvGrpSpPr>
            <a:grpSpLocks/>
          </p:cNvGrpSpPr>
          <p:nvPr/>
        </p:nvGrpSpPr>
        <p:grpSpPr bwMode="auto">
          <a:xfrm>
            <a:off x="2022475" y="1839913"/>
            <a:ext cx="952500" cy="863600"/>
            <a:chOff x="1409738" y="-4691"/>
            <a:chExt cx="648072" cy="648072"/>
          </a:xfrm>
        </p:grpSpPr>
        <p:sp>
          <p:nvSpPr>
            <p:cNvPr id="58373" name="Google Shape;304;p27">
              <a:extLst>
                <a:ext uri="{FF2B5EF4-FFF2-40B4-BE49-F238E27FC236}">
                  <a16:creationId xmlns:a16="http://schemas.microsoft.com/office/drawing/2014/main" id="{AC20CF4D-7551-440C-A4A3-C60B9C653DD3}"/>
                </a:ext>
              </a:extLst>
            </p:cNvPr>
            <p:cNvSpPr>
              <a:spLocks noChangeArrowheads="1"/>
            </p:cNvSpPr>
            <p:nvPr/>
          </p:nvSpPr>
          <p:spPr bwMode="auto">
            <a:xfrm>
              <a:off x="1409738" y="-4691"/>
              <a:ext cx="648072" cy="648072"/>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700"/>
              </a:pPr>
              <a:endParaRPr lang="en-US" altLang="en-US" sz="2700">
                <a:solidFill>
                  <a:srgbClr val="FFFFFF"/>
                </a:solidFill>
              </a:endParaRPr>
            </a:p>
          </p:txBody>
        </p:sp>
        <p:sp>
          <p:nvSpPr>
            <p:cNvPr id="58374" name="Google Shape;305;p27">
              <a:extLst>
                <a:ext uri="{FF2B5EF4-FFF2-40B4-BE49-F238E27FC236}">
                  <a16:creationId xmlns:a16="http://schemas.microsoft.com/office/drawing/2014/main" id="{571DEE22-B37D-4BB5-A94D-1AECFDC715D5}"/>
                </a:ext>
              </a:extLst>
            </p:cNvPr>
            <p:cNvSpPr txBox="1">
              <a:spLocks noChangeArrowheads="1"/>
            </p:cNvSpPr>
            <p:nvPr/>
          </p:nvSpPr>
          <p:spPr bwMode="auto">
            <a:xfrm>
              <a:off x="1409738" y="90873"/>
              <a:ext cx="620342" cy="48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3200"/>
              </a:pPr>
              <a:r>
                <a:rPr lang="en-US" altLang="en-US" sz="3600" b="1">
                  <a:solidFill>
                    <a:srgbClr val="FFFFFF"/>
                  </a:solidFill>
                </a:rPr>
                <a:t>6</a:t>
              </a:r>
              <a:endParaRPr lang="en-US" altLang="en-US" sz="2800" b="1">
                <a:solidFill>
                  <a:srgbClr val="FFFFFF"/>
                </a:solidFill>
              </a:endParaRPr>
            </a:p>
          </p:txBody>
        </p:sp>
      </p:grpSp>
      <p:pic>
        <p:nvPicPr>
          <p:cNvPr id="58372" name="Google Shape;306;p27" descr="A dandelion plant">
            <a:extLst>
              <a:ext uri="{FF2B5EF4-FFF2-40B4-BE49-F238E27FC236}">
                <a16:creationId xmlns:a16="http://schemas.microsoft.com/office/drawing/2014/main" id="{09F2AF54-44F0-4265-AF7C-D22AE3A79F9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4263" y="3013075"/>
            <a:ext cx="28384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Google Shape;311;p28">
            <a:extLst>
              <a:ext uri="{FF2B5EF4-FFF2-40B4-BE49-F238E27FC236}">
                <a16:creationId xmlns:a16="http://schemas.microsoft.com/office/drawing/2014/main" id="{EE959B6E-8871-4D09-9B5E-D9EB59ADDB76}"/>
              </a:ext>
            </a:extLst>
          </p:cNvPr>
          <p:cNvSpPr txBox="1"/>
          <p:nvPr/>
        </p:nvSpPr>
        <p:spPr>
          <a:xfrm>
            <a:off x="679450" y="1092200"/>
            <a:ext cx="10756900" cy="4870450"/>
          </a:xfrm>
          <a:prstGeom prst="rect">
            <a:avLst/>
          </a:prstGeom>
          <a:noFill/>
          <a:ln>
            <a:noFill/>
          </a:ln>
        </p:spPr>
        <p:txBody>
          <a:bodyPr lIns="91425" tIns="45700" rIns="91425" bIns="45700">
            <a:spAutoFit/>
          </a:bodyPr>
          <a:lstStyle>
            <a:lvl1pPr marL="2286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20000"/>
              </a:lnSpc>
              <a:buSzPts val="2800"/>
              <a:buFont typeface="Noto Sans Symbols"/>
              <a:buChar char="▪"/>
            </a:pPr>
            <a:r>
              <a:rPr lang="en-US" altLang="en-US" sz="2800" b="1">
                <a:solidFill>
                  <a:srgbClr val="00B050"/>
                </a:solidFill>
              </a:rPr>
              <a:t>Sách giáo viên </a:t>
            </a:r>
            <a:r>
              <a:rPr lang="en-US" altLang="en-US" sz="2800"/>
              <a:t>giúp hướng dẫn giáo viên sử dụng hiệu quả sách giáo khoa và xây dựng kế hoạch dạy học.</a:t>
            </a:r>
            <a:endParaRPr lang="en-US" altLang="en-US"/>
          </a:p>
          <a:p>
            <a:pPr algn="just" eaLnBrk="1" hangingPunct="1">
              <a:lnSpc>
                <a:spcPct val="120000"/>
              </a:lnSpc>
              <a:spcBef>
                <a:spcPts val="1000"/>
              </a:spcBef>
              <a:buSzPts val="2800"/>
              <a:buFont typeface="Noto Sans Symbols"/>
              <a:buChar char="▪"/>
            </a:pPr>
            <a:r>
              <a:rPr lang="en-US" altLang="en-US" sz="2800" b="1">
                <a:solidFill>
                  <a:srgbClr val="00B050"/>
                </a:solidFill>
              </a:rPr>
              <a:t>Sách bài tập</a:t>
            </a:r>
            <a:r>
              <a:rPr lang="en-US" altLang="en-US" sz="2800">
                <a:solidFill>
                  <a:srgbClr val="00B050"/>
                </a:solidFill>
              </a:rPr>
              <a:t> </a:t>
            </a:r>
            <a:r>
              <a:rPr lang="en-US" altLang="en-US" sz="2800"/>
              <a:t>cung cấp thêm hệ thống câu hỏi, bài tập cho học sinh và giáo viên.</a:t>
            </a:r>
          </a:p>
          <a:p>
            <a:pPr eaLnBrk="1" hangingPunct="1">
              <a:lnSpc>
                <a:spcPct val="120000"/>
              </a:lnSpc>
              <a:spcBef>
                <a:spcPts val="1000"/>
              </a:spcBef>
              <a:buSzPts val="2800"/>
              <a:buFont typeface="Noto Sans Symbols"/>
              <a:buChar char="▪"/>
            </a:pPr>
            <a:r>
              <a:rPr lang="en-US" altLang="en-US" sz="2800"/>
              <a:t>Hỗ trợ học liệu điện tử trên </a:t>
            </a:r>
            <a:r>
              <a:rPr lang="en-US" altLang="en-US" sz="2800">
                <a:solidFill>
                  <a:srgbClr val="00B050"/>
                </a:solidFill>
              </a:rPr>
              <a:t>website </a:t>
            </a:r>
            <a:r>
              <a:rPr lang="en-US" altLang="en-US" sz="2800" u="sng">
                <a:solidFill>
                  <a:srgbClr val="00B050"/>
                </a:solidFill>
                <a:hlinkClick r:id="rId3"/>
              </a:rPr>
              <a:t>hanhtrangso.nxbgd.vn</a:t>
            </a:r>
            <a:r>
              <a:rPr lang="en-US" altLang="en-US" sz="2800">
                <a:solidFill>
                  <a:srgbClr val="00B050"/>
                </a:solidFill>
              </a:rPr>
              <a:t> </a:t>
            </a:r>
            <a:endParaRPr lang="en-US" altLang="en-US"/>
          </a:p>
          <a:p>
            <a:pPr eaLnBrk="1" hangingPunct="1">
              <a:lnSpc>
                <a:spcPct val="120000"/>
              </a:lnSpc>
              <a:spcBef>
                <a:spcPts val="1000"/>
              </a:spcBef>
              <a:buSzPts val="2800"/>
              <a:buFont typeface="Noto Sans Symbols"/>
              <a:buChar char="▪"/>
            </a:pPr>
            <a:r>
              <a:rPr lang="en-US" altLang="en-US" sz="2800"/>
              <a:t>Hỗ trợ tập huấn giáo viên trên </a:t>
            </a:r>
            <a:r>
              <a:rPr lang="en-US" altLang="en-US" sz="2800">
                <a:solidFill>
                  <a:srgbClr val="00B050"/>
                </a:solidFill>
              </a:rPr>
              <a:t>website </a:t>
            </a:r>
            <a:r>
              <a:rPr lang="en-US" altLang="en-US" sz="2800" u="sng">
                <a:solidFill>
                  <a:srgbClr val="FF0000"/>
                </a:solidFill>
                <a:hlinkClick r:id="rId4"/>
              </a:rPr>
              <a:t>taphuan.nxbgd.vn</a:t>
            </a:r>
            <a:endParaRPr lang="en-US" altLang="en-US" sz="2800">
              <a:cs typeface="Calibri" panose="020F0502020204030204" pitchFamily="34" charset="0"/>
              <a:sym typeface="Calibri" panose="020F0502020204030204" pitchFamily="34" charset="0"/>
            </a:endParaRPr>
          </a:p>
          <a:p>
            <a:pPr eaLnBrk="1" hangingPunct="1">
              <a:lnSpc>
                <a:spcPct val="120000"/>
              </a:lnSpc>
              <a:spcBef>
                <a:spcPts val="1000"/>
              </a:spcBef>
              <a:buSzPts val="2800"/>
              <a:buFont typeface="Noto Sans Symbols"/>
              <a:buChar char="▪"/>
            </a:pPr>
            <a:r>
              <a:rPr lang="en-US" altLang="en-US" sz="2800"/>
              <a:t>Trang </a:t>
            </a:r>
            <a:r>
              <a:rPr lang="en-US" altLang="en-US" sz="2800">
                <a:solidFill>
                  <a:srgbClr val="00B050"/>
                </a:solidFill>
              </a:rPr>
              <a:t>facebook</a:t>
            </a:r>
            <a:r>
              <a:rPr lang="en-US" altLang="en-US" sz="2800"/>
              <a:t> </a:t>
            </a:r>
            <a:r>
              <a:rPr lang="en-US" altLang="en-US" sz="2800" u="sng">
                <a:solidFill>
                  <a:srgbClr val="FF0000"/>
                </a:solidFill>
                <a:cs typeface="Calibri" panose="020F0502020204030204" pitchFamily="34" charset="0"/>
                <a:sym typeface="Calibri" panose="020F0502020204030204" pitchFamily="34" charset="0"/>
                <a:hlinkClick r:id="rId5"/>
              </a:rPr>
              <a:t>Sách giáo khoa "Kết nối Tri thức với Cuộc sống"</a:t>
            </a:r>
            <a:endParaRPr lang="en-US" altLang="en-US" sz="2800">
              <a:cs typeface="Calibri" panose="020F0502020204030204" pitchFamily="34" charset="0"/>
              <a:sym typeface="Calibri" panose="020F0502020204030204" pitchFamily="34" charset="0"/>
            </a:endParaRPr>
          </a:p>
          <a:p>
            <a:pPr eaLnBrk="1" hangingPunct="1">
              <a:lnSpc>
                <a:spcPct val="120000"/>
              </a:lnSpc>
              <a:spcBef>
                <a:spcPts val="1000"/>
              </a:spcBef>
              <a:buSzPts val="2800"/>
              <a:buFont typeface="Noto Sans Symbols"/>
              <a:buChar char="▪"/>
            </a:pPr>
            <a:r>
              <a:rPr lang="en-US" altLang="en-US" sz="2800"/>
              <a:t>Nhóm </a:t>
            </a:r>
            <a:r>
              <a:rPr lang="en-US" altLang="en-US" sz="2800">
                <a:solidFill>
                  <a:srgbClr val="00B050"/>
                </a:solidFill>
              </a:rPr>
              <a:t>facebook</a:t>
            </a:r>
            <a:r>
              <a:rPr lang="en-US" altLang="en-US" sz="2800"/>
              <a:t> </a:t>
            </a:r>
            <a:r>
              <a:rPr lang="en-US" altLang="en-US" sz="2800" u="sng">
                <a:solidFill>
                  <a:srgbClr val="FF0000"/>
                </a:solidFill>
                <a:hlinkClick r:id="rId6"/>
              </a:rPr>
              <a:t>SGK TOÁN 6789 - Kết nối TTVCS</a:t>
            </a:r>
            <a:endParaRPr lang="en-US" altLang="en-US" sz="2800">
              <a:cs typeface="Calibri" panose="020F0502020204030204" pitchFamily="34" charset="0"/>
              <a:sym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Google Shape;316;p29">
            <a:extLst>
              <a:ext uri="{FF2B5EF4-FFF2-40B4-BE49-F238E27FC236}">
                <a16:creationId xmlns:a16="http://schemas.microsoft.com/office/drawing/2014/main" id="{26A1CAAD-7D3C-4BA6-A60F-1A61362711BC}"/>
              </a:ext>
            </a:extLst>
          </p:cNvPr>
          <p:cNvSpPr txBox="1">
            <a:spLocks noChangeArrowheads="1"/>
          </p:cNvSpPr>
          <p:nvPr/>
        </p:nvSpPr>
        <p:spPr bwMode="auto">
          <a:xfrm>
            <a:off x="2695575" y="4884738"/>
            <a:ext cx="4370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400" b="1">
                <a:solidFill>
                  <a:srgbClr val="0070C0"/>
                </a:solidFill>
                <a:latin typeface="Calibri" panose="020F0502020204030204" pitchFamily="34" charset="0"/>
                <a:cs typeface="Calibri" panose="020F0502020204030204" pitchFamily="34" charset="0"/>
                <a:sym typeface="Calibri" panose="020F0502020204030204" pitchFamily="34" charset="0"/>
              </a:rPr>
              <a:t>XIN CHÂN THÀNH CÁM ƠN !</a:t>
            </a:r>
            <a:endParaRPr lang="en-US" altLang="en-US"/>
          </a:p>
        </p:txBody>
      </p:sp>
      <p:sp>
        <p:nvSpPr>
          <p:cNvPr id="317" name="Google Shape;317;p29">
            <a:extLst>
              <a:ext uri="{FF2B5EF4-FFF2-40B4-BE49-F238E27FC236}">
                <a16:creationId xmlns:a16="http://schemas.microsoft.com/office/drawing/2014/main" id="{D341354A-1C21-44FF-9693-316D711A45F9}"/>
              </a:ext>
            </a:extLst>
          </p:cNvPr>
          <p:cNvSpPr txBox="1"/>
          <p:nvPr/>
        </p:nvSpPr>
        <p:spPr>
          <a:xfrm>
            <a:off x="703263" y="1606550"/>
            <a:ext cx="10320337" cy="3040063"/>
          </a:xfrm>
          <a:prstGeom prst="rect">
            <a:avLst/>
          </a:prstGeom>
          <a:noFill/>
          <a:ln>
            <a:noFill/>
          </a:ln>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14000"/>
              </a:lnSpc>
            </a:pPr>
            <a:r>
              <a:rPr lang="en-US" altLang="en-US" sz="2800"/>
              <a:t>     NXB Giáo dục Việt Nam luôn phấn đấu làm ra những </a:t>
            </a:r>
            <a:br>
              <a:rPr lang="en-US" altLang="en-US" sz="2800"/>
            </a:br>
            <a:r>
              <a:rPr lang="en-US" altLang="en-US" sz="2800"/>
              <a:t>sản phẩm có chất lượng và cam kết luôn đồng hành cùng </a:t>
            </a:r>
            <a:br>
              <a:rPr lang="en-US" altLang="en-US" sz="2800"/>
            </a:br>
            <a:r>
              <a:rPr lang="en-US" altLang="en-US" sz="2800"/>
              <a:t>giáo viên và học sinh – những người sử dụng các sản phẩm ấy.</a:t>
            </a:r>
          </a:p>
          <a:p>
            <a:pPr algn="just" eaLnBrk="1" hangingPunct="1">
              <a:lnSpc>
                <a:spcPct val="114000"/>
              </a:lnSpc>
            </a:pPr>
            <a:r>
              <a:rPr lang="en-US" altLang="en-US" sz="2800"/>
              <a:t>     Chúng tôi rất mong nhận được các</a:t>
            </a:r>
            <a:r>
              <a:rPr lang="en-US" altLang="en-US" sz="2800">
                <a:cs typeface="Calibri" panose="020F0502020204030204" pitchFamily="34" charset="0"/>
                <a:sym typeface="Calibri" panose="020F0502020204030204" pitchFamily="34" charset="0"/>
              </a:rPr>
              <a:t> ý</a:t>
            </a:r>
            <a:r>
              <a:rPr lang="en-US" altLang="en-US" sz="2800"/>
              <a:t> kiến quý báu của </a:t>
            </a:r>
            <a:r>
              <a:rPr lang="en-US" altLang="en-US" sz="2800">
                <a:cs typeface="Calibri" panose="020F0502020204030204" pitchFamily="34" charset="0"/>
                <a:sym typeface="Calibri" panose="020F0502020204030204" pitchFamily="34" charset="0"/>
              </a:rPr>
              <a:t>quý Thầy Cô</a:t>
            </a:r>
            <a:r>
              <a:rPr lang="en-US" altLang="en-US" sz="2800"/>
              <a:t> để </a:t>
            </a:r>
            <a:r>
              <a:rPr lang="en-US" altLang="en-US" sz="2800">
                <a:cs typeface="Calibri" panose="020F0502020204030204" pitchFamily="34" charset="0"/>
                <a:sym typeface="Calibri" panose="020F0502020204030204" pitchFamily="34" charset="0"/>
              </a:rPr>
              <a:t>làm cho </a:t>
            </a:r>
            <a:r>
              <a:rPr lang="en-US" altLang="en-US" sz="2800"/>
              <a:t>sách phục vụ ngày càng tốt hơn cho </a:t>
            </a:r>
            <a:br>
              <a:rPr lang="en-US" altLang="en-US" sz="2800"/>
            </a:br>
            <a:r>
              <a:rPr lang="en-US" altLang="en-US" sz="2800"/>
              <a:t>sự nghiệp giáo dục.</a:t>
            </a:r>
            <a:endParaRPr lang="en-US" altLang="en-US"/>
          </a:p>
        </p:txBody>
      </p:sp>
      <p:pic>
        <p:nvPicPr>
          <p:cNvPr id="62468" name="Google Shape;318;p29" descr="An arch of leaves and lemons">
            <a:extLst>
              <a:ext uri="{FF2B5EF4-FFF2-40B4-BE49-F238E27FC236}">
                <a16:creationId xmlns:a16="http://schemas.microsoft.com/office/drawing/2014/main" id="{59C59124-0A8E-4E79-918B-C3BDED45214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5963" y="3733800"/>
            <a:ext cx="3033712"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Google Shape;108;p3">
            <a:extLst>
              <a:ext uri="{FF2B5EF4-FFF2-40B4-BE49-F238E27FC236}">
                <a16:creationId xmlns:a16="http://schemas.microsoft.com/office/drawing/2014/main" id="{A56D6437-AE65-43D7-9CAF-5D35D5347377}"/>
              </a:ext>
            </a:extLst>
          </p:cNvPr>
          <p:cNvSpPr txBox="1">
            <a:spLocks noChangeArrowheads="1"/>
          </p:cNvSpPr>
          <p:nvPr/>
        </p:nvSpPr>
        <p:spPr bwMode="auto">
          <a:xfrm>
            <a:off x="2063750" y="763588"/>
            <a:ext cx="61547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4000">
                <a:solidFill>
                  <a:srgbClr val="00B050"/>
                </a:solidFill>
                <a:latin typeface="Calibri" panose="020F0502020204030204" pitchFamily="34" charset="0"/>
                <a:cs typeface="Calibri" panose="020F0502020204030204" pitchFamily="34" charset="0"/>
                <a:sym typeface="Calibri" panose="020F0502020204030204" pitchFamily="34" charset="0"/>
              </a:rPr>
              <a:t>NỘI DUNG GIỚI THIỆU</a:t>
            </a:r>
            <a:endParaRPr lang="en-US" altLang="en-US"/>
          </a:p>
        </p:txBody>
      </p:sp>
      <p:sp>
        <p:nvSpPr>
          <p:cNvPr id="109" name="Google Shape;109;p3">
            <a:extLst>
              <a:ext uri="{FF2B5EF4-FFF2-40B4-BE49-F238E27FC236}">
                <a16:creationId xmlns:a16="http://schemas.microsoft.com/office/drawing/2014/main" id="{188769F5-4340-45F5-9120-7A7FD3B764BD}"/>
              </a:ext>
            </a:extLst>
          </p:cNvPr>
          <p:cNvSpPr txBox="1"/>
          <p:nvPr/>
        </p:nvSpPr>
        <p:spPr>
          <a:xfrm>
            <a:off x="896938" y="1481138"/>
            <a:ext cx="10398125" cy="3324225"/>
          </a:xfrm>
          <a:prstGeom prst="rect">
            <a:avLst/>
          </a:prstGeom>
          <a:noFill/>
          <a:ln>
            <a:noFill/>
          </a:ln>
        </p:spPr>
        <p:txBody>
          <a:bodyPr lIns="91425" tIns="45700" rIns="91425" bIns="45700">
            <a:spAutoFit/>
          </a:bodyPr>
          <a:lstStyle>
            <a:lvl1pPr marL="514350" indent="-5143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3200"/>
              <a:buFont typeface="Calibri" panose="020F0502020204030204" pitchFamily="34" charset="0"/>
              <a:buAutoNum type="arabicPeriod"/>
            </a:pPr>
            <a:r>
              <a:rPr lang="en-US" altLang="en-US" sz="3200"/>
              <a:t>Mục đích và quan điểm biên soạn</a:t>
            </a:r>
          </a:p>
          <a:p>
            <a:pPr eaLnBrk="1" hangingPunct="1">
              <a:buSzPts val="3200"/>
              <a:buFont typeface="Calibri" panose="020F0502020204030204" pitchFamily="34" charset="0"/>
              <a:buAutoNum type="arabicPeriod"/>
            </a:pPr>
            <a:r>
              <a:rPr lang="en-US" altLang="en-US" sz="3200"/>
              <a:t>Cấu trúc nội dung của SGK Toán 8KN</a:t>
            </a:r>
            <a:endParaRPr lang="en-US" altLang="en-US"/>
          </a:p>
          <a:p>
            <a:pPr eaLnBrk="1" hangingPunct="1">
              <a:buSzPts val="3200"/>
              <a:buFont typeface="Calibri" panose="020F0502020204030204" pitchFamily="34" charset="0"/>
              <a:buAutoNum type="arabicPeriod"/>
            </a:pPr>
            <a:r>
              <a:rPr lang="en-US" altLang="en-US" sz="3200"/>
              <a:t>Cấu trúc chương, bài của Toán 8KN</a:t>
            </a:r>
            <a:endParaRPr lang="en-US" altLang="en-US"/>
          </a:p>
          <a:p>
            <a:pPr eaLnBrk="1" hangingPunct="1">
              <a:buSzPts val="3200"/>
              <a:buFont typeface="Calibri" panose="020F0502020204030204" pitchFamily="34" charset="0"/>
              <a:buAutoNum type="arabicPeriod"/>
            </a:pPr>
            <a:r>
              <a:rPr lang="en-US" altLang="en-US" sz="3200"/>
              <a:t>Cấu trúc đơn vị kiến thức trong bài học của Toán 8KN</a:t>
            </a:r>
            <a:endParaRPr lang="en-US" altLang="en-US"/>
          </a:p>
          <a:p>
            <a:pPr eaLnBrk="1" hangingPunct="1">
              <a:buSzPts val="3200"/>
              <a:buFont typeface="Calibri" panose="020F0502020204030204" pitchFamily="34" charset="0"/>
              <a:buAutoNum type="arabicPeriod"/>
            </a:pPr>
            <a:r>
              <a:rPr lang="en-US" altLang="en-US" sz="3200"/>
              <a:t>Những ưu điểm đặc trưng của Toán 8KN</a:t>
            </a:r>
            <a:endParaRPr lang="en-US" altLang="en-US"/>
          </a:p>
          <a:p>
            <a:pPr eaLnBrk="1" hangingPunct="1">
              <a:buSzPts val="3200"/>
              <a:buFont typeface="Calibri" panose="020F0502020204030204" pitchFamily="34" charset="0"/>
              <a:buAutoNum type="arabicPeriod"/>
            </a:pPr>
            <a:r>
              <a:rPr lang="en-US" altLang="en-US" sz="3200"/>
              <a:t>Tài liệu hỗ trợ giảng dạy và học tập</a:t>
            </a:r>
          </a:p>
          <a:p>
            <a:pPr eaLnBrk="1" hangingPunct="1"/>
            <a:endParaRPr lang="en-US" altLang="en-US" sz="1800"/>
          </a:p>
        </p:txBody>
      </p:sp>
      <p:pic>
        <p:nvPicPr>
          <p:cNvPr id="9220" name="Google Shape;110;p3" descr="A dandelion plant">
            <a:extLst>
              <a:ext uri="{FF2B5EF4-FFF2-40B4-BE49-F238E27FC236}">
                <a16:creationId xmlns:a16="http://schemas.microsoft.com/office/drawing/2014/main" id="{8E1B41A5-38BA-451B-921E-BD652E70822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250" y="3282950"/>
            <a:ext cx="28384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oogle Shape;115;p4">
            <a:extLst>
              <a:ext uri="{FF2B5EF4-FFF2-40B4-BE49-F238E27FC236}">
                <a16:creationId xmlns:a16="http://schemas.microsoft.com/office/drawing/2014/main" id="{F6548900-D66D-48A6-A53C-6879652AE5CD}"/>
              </a:ext>
            </a:extLst>
          </p:cNvPr>
          <p:cNvSpPr txBox="1"/>
          <p:nvPr/>
        </p:nvSpPr>
        <p:spPr>
          <a:xfrm>
            <a:off x="3092450" y="1874838"/>
            <a:ext cx="6456363" cy="1754187"/>
          </a:xfrm>
          <a:prstGeom prst="rect">
            <a:avLst/>
          </a:prstGeom>
          <a:noFill/>
          <a:ln>
            <a:noFill/>
          </a:ln>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50000"/>
              </a:lnSpc>
            </a:pPr>
            <a:r>
              <a:rPr lang="en-US" altLang="en-US" sz="3600" b="1">
                <a:cs typeface="Calibri" panose="020F0502020204030204" pitchFamily="34" charset="0"/>
                <a:sym typeface="Calibri" panose="020F0502020204030204" pitchFamily="34" charset="0"/>
              </a:rPr>
              <a:t>MỤC ĐÍCH </a:t>
            </a:r>
            <a:br>
              <a:rPr lang="en-US" altLang="en-US" sz="3600" b="1">
                <a:cs typeface="Calibri" panose="020F0502020204030204" pitchFamily="34" charset="0"/>
                <a:sym typeface="Calibri" panose="020F0502020204030204" pitchFamily="34" charset="0"/>
              </a:rPr>
            </a:br>
            <a:r>
              <a:rPr lang="en-US" altLang="en-US" sz="3600" b="1">
                <a:cs typeface="Calibri" panose="020F0502020204030204" pitchFamily="34" charset="0"/>
                <a:sym typeface="Calibri" panose="020F0502020204030204" pitchFamily="34" charset="0"/>
              </a:rPr>
              <a:t>và QUAN ĐIỂM BIÊN SOẠN</a:t>
            </a:r>
            <a:endParaRPr lang="en-US" altLang="en-US"/>
          </a:p>
        </p:txBody>
      </p:sp>
      <p:grpSp>
        <p:nvGrpSpPr>
          <p:cNvPr id="11267" name="Google Shape;116;p4">
            <a:extLst>
              <a:ext uri="{FF2B5EF4-FFF2-40B4-BE49-F238E27FC236}">
                <a16:creationId xmlns:a16="http://schemas.microsoft.com/office/drawing/2014/main" id="{2A0D466D-5B36-4DEC-B00E-6D7AA8DC5D2E}"/>
              </a:ext>
            </a:extLst>
          </p:cNvPr>
          <p:cNvGrpSpPr>
            <a:grpSpLocks/>
          </p:cNvGrpSpPr>
          <p:nvPr/>
        </p:nvGrpSpPr>
        <p:grpSpPr bwMode="auto">
          <a:xfrm>
            <a:off x="1789113" y="1874838"/>
            <a:ext cx="1023937" cy="1006475"/>
            <a:chOff x="1409738" y="-4691"/>
            <a:chExt cx="648072" cy="648072"/>
          </a:xfrm>
        </p:grpSpPr>
        <p:sp>
          <p:nvSpPr>
            <p:cNvPr id="11269" name="Google Shape;117;p4">
              <a:extLst>
                <a:ext uri="{FF2B5EF4-FFF2-40B4-BE49-F238E27FC236}">
                  <a16:creationId xmlns:a16="http://schemas.microsoft.com/office/drawing/2014/main" id="{DEB06C31-2D4A-4BD3-B37E-938575F50B6E}"/>
                </a:ext>
              </a:extLst>
            </p:cNvPr>
            <p:cNvSpPr>
              <a:spLocks noChangeArrowheads="1"/>
            </p:cNvSpPr>
            <p:nvPr/>
          </p:nvSpPr>
          <p:spPr bwMode="auto">
            <a:xfrm>
              <a:off x="1409738" y="-4691"/>
              <a:ext cx="648072" cy="648072"/>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700"/>
              </a:pPr>
              <a:endParaRPr lang="en-US" altLang="en-US" sz="2700">
                <a:solidFill>
                  <a:srgbClr val="FFFFFF"/>
                </a:solidFill>
              </a:endParaRPr>
            </a:p>
          </p:txBody>
        </p:sp>
        <p:sp>
          <p:nvSpPr>
            <p:cNvPr id="11270" name="Google Shape;118;p4">
              <a:extLst>
                <a:ext uri="{FF2B5EF4-FFF2-40B4-BE49-F238E27FC236}">
                  <a16:creationId xmlns:a16="http://schemas.microsoft.com/office/drawing/2014/main" id="{7F447F88-96B5-4C91-AD38-B56D4111F7BC}"/>
                </a:ext>
              </a:extLst>
            </p:cNvPr>
            <p:cNvSpPr txBox="1">
              <a:spLocks noChangeArrowheads="1"/>
            </p:cNvSpPr>
            <p:nvPr/>
          </p:nvSpPr>
          <p:spPr bwMode="auto">
            <a:xfrm>
              <a:off x="1423603" y="69978"/>
              <a:ext cx="620342" cy="45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3200"/>
              </a:pPr>
              <a:r>
                <a:rPr lang="en-US" altLang="en-US" sz="4000" b="1">
                  <a:solidFill>
                    <a:srgbClr val="FFFFFF"/>
                  </a:solidFill>
                </a:rPr>
                <a:t>1</a:t>
              </a:r>
              <a:endParaRPr lang="en-US" altLang="en-US" sz="2400" b="1">
                <a:solidFill>
                  <a:srgbClr val="FFFFFF"/>
                </a:solidFill>
              </a:endParaRPr>
            </a:p>
          </p:txBody>
        </p:sp>
      </p:grpSp>
      <p:pic>
        <p:nvPicPr>
          <p:cNvPr id="11268" name="Google Shape;119;p4" descr="An arch of leaves and lemons">
            <a:extLst>
              <a:ext uri="{FF2B5EF4-FFF2-40B4-BE49-F238E27FC236}">
                <a16:creationId xmlns:a16="http://schemas.microsoft.com/office/drawing/2014/main" id="{6439B580-E0EA-42F9-B1BD-83B861F0CC1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775" y="3227388"/>
            <a:ext cx="3033713"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Google Shape;124;p5">
            <a:extLst>
              <a:ext uri="{FF2B5EF4-FFF2-40B4-BE49-F238E27FC236}">
                <a16:creationId xmlns:a16="http://schemas.microsoft.com/office/drawing/2014/main" id="{5E4FDCE4-44BE-4887-B524-FE2EF31F21DA}"/>
              </a:ext>
            </a:extLst>
          </p:cNvPr>
          <p:cNvSpPr txBox="1"/>
          <p:nvPr/>
        </p:nvSpPr>
        <p:spPr>
          <a:xfrm>
            <a:off x="735013" y="1006475"/>
            <a:ext cx="10213975" cy="3500438"/>
          </a:xfrm>
          <a:prstGeom prst="rect">
            <a:avLst/>
          </a:prstGeom>
          <a:noFill/>
          <a:ln>
            <a:noFill/>
          </a:ln>
        </p:spPr>
        <p:txBody>
          <a:bodyPr lIns="91425" tIns="45700" rIns="91425" bIns="45700">
            <a:spAutoFit/>
          </a:bodyPr>
          <a:lstStyle>
            <a:lvl1pPr marL="3429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14000"/>
              </a:lnSpc>
              <a:buClr>
                <a:srgbClr val="00B0F0"/>
              </a:buClr>
              <a:buSzPts val="2800"/>
              <a:buFont typeface="Noto Sans Symbols"/>
              <a:buChar char="⮚"/>
            </a:pPr>
            <a:r>
              <a:rPr lang="en-US" altLang="en-US" sz="2800" b="1">
                <a:solidFill>
                  <a:srgbClr val="00B0F0"/>
                </a:solidFill>
                <a:cs typeface="Calibri" panose="020F0502020204030204" pitchFamily="34" charset="0"/>
                <a:sym typeface="Calibri" panose="020F0502020204030204" pitchFamily="34" charset="0"/>
              </a:rPr>
              <a:t>Mục đích biên soạn</a:t>
            </a:r>
            <a:r>
              <a:rPr lang="en-US" altLang="en-US" sz="2800">
                <a:cs typeface="Calibri" panose="020F0502020204030204" pitchFamily="34" charset="0"/>
                <a:sym typeface="Calibri" panose="020F0502020204030204" pitchFamily="34" charset="0"/>
              </a:rPr>
              <a:t>: Cụ thể hoá chương trình Giáo dục phổ thông môn Toán của Bộ Giáo dục và đào tạo ban hành năm 2018; </a:t>
            </a:r>
            <a:r>
              <a:rPr lang="en-US" altLang="en-US" sz="2800"/>
              <a:t>L</a:t>
            </a:r>
            <a:r>
              <a:rPr lang="en-US" altLang="en-US" sz="2800">
                <a:cs typeface="Calibri" panose="020F0502020204030204" pitchFamily="34" charset="0"/>
                <a:sym typeface="Calibri" panose="020F0502020204030204" pitchFamily="34" charset="0"/>
              </a:rPr>
              <a:t>àm tài liệu giáo khoa dùng trong các trường THCS; </a:t>
            </a:r>
            <a:r>
              <a:rPr lang="en-US" altLang="en-US" sz="2800"/>
              <a:t>T</a:t>
            </a:r>
            <a:r>
              <a:rPr lang="en-US" altLang="en-US" sz="2800">
                <a:cs typeface="Calibri" panose="020F0502020204030204" pitchFamily="34" charset="0"/>
                <a:sym typeface="Calibri" panose="020F0502020204030204" pitchFamily="34" charset="0"/>
              </a:rPr>
              <a:t>iếp nối SGK Toán 6 và Toán 7 – KNTTvCS. </a:t>
            </a:r>
            <a:endParaRPr lang="en-US" altLang="en-US"/>
          </a:p>
          <a:p>
            <a:pPr algn="just" eaLnBrk="1" hangingPunct="1">
              <a:lnSpc>
                <a:spcPct val="114000"/>
              </a:lnSpc>
              <a:buClr>
                <a:srgbClr val="00B0F0"/>
              </a:buClr>
              <a:buSzPts val="2800"/>
              <a:buFont typeface="Noto Sans Symbols"/>
              <a:buChar char="⮚"/>
            </a:pPr>
            <a:r>
              <a:rPr lang="en-US" altLang="en-US" sz="2800" b="1">
                <a:solidFill>
                  <a:srgbClr val="00B0F0"/>
                </a:solidFill>
                <a:cs typeface="Calibri" panose="020F0502020204030204" pitchFamily="34" charset="0"/>
                <a:sym typeface="Calibri" panose="020F0502020204030204" pitchFamily="34" charset="0"/>
              </a:rPr>
              <a:t>Đối tượng và phạm vi sử dụng</a:t>
            </a:r>
            <a:r>
              <a:rPr lang="en-US" altLang="en-US" sz="2800">
                <a:cs typeface="Calibri" panose="020F0502020204030204" pitchFamily="34" charset="0"/>
                <a:sym typeface="Calibri" panose="020F0502020204030204" pitchFamily="34" charset="0"/>
              </a:rPr>
              <a:t>: Giáo viên, học sinh lớp 8 trên toàn quốc, các cơ quan quản lí giáo dục và các đối tượng quan tâm. </a:t>
            </a:r>
            <a:endParaRPr lang="en-US" altLang="en-US" sz="2400">
              <a:cs typeface="Calibri" panose="020F0502020204030204" pitchFamily="34" charset="0"/>
              <a:sym typeface="Calibri" panose="020F0502020204030204" pitchFamily="34" charset="0"/>
            </a:endParaRPr>
          </a:p>
        </p:txBody>
      </p:sp>
      <p:pic>
        <p:nvPicPr>
          <p:cNvPr id="13315" name="Google Shape;125;p5" descr="A small arrangement of flowers">
            <a:extLst>
              <a:ext uri="{FF2B5EF4-FFF2-40B4-BE49-F238E27FC236}">
                <a16:creationId xmlns:a16="http://schemas.microsoft.com/office/drawing/2014/main" id="{F51FD7CA-79AA-4D9F-876B-C70C1DB0A53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b="19942"/>
          <a:stretch>
            <a:fillRect/>
          </a:stretch>
        </p:blipFill>
        <p:spPr bwMode="auto">
          <a:xfrm>
            <a:off x="3932238" y="3627438"/>
            <a:ext cx="3429000"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Google Shape;130;p6">
            <a:extLst>
              <a:ext uri="{FF2B5EF4-FFF2-40B4-BE49-F238E27FC236}">
                <a16:creationId xmlns:a16="http://schemas.microsoft.com/office/drawing/2014/main" id="{B154DDE8-C498-404E-83E9-828C6885299C}"/>
              </a:ext>
            </a:extLst>
          </p:cNvPr>
          <p:cNvSpPr txBox="1">
            <a:spLocks noChangeArrowheads="1"/>
          </p:cNvSpPr>
          <p:nvPr/>
        </p:nvSpPr>
        <p:spPr bwMode="auto">
          <a:xfrm>
            <a:off x="741363" y="363538"/>
            <a:ext cx="6110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marL="457200" indent="-4572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70C0"/>
              </a:buClr>
              <a:buSzPts val="2800"/>
              <a:buFont typeface="Noto Sans Symbols"/>
              <a:buChar char="⮚"/>
            </a:pPr>
            <a:r>
              <a:rPr lang="en-US" altLang="en-US" sz="2800" b="1">
                <a:solidFill>
                  <a:srgbClr val="0070C0"/>
                </a:solidFill>
                <a:latin typeface="Calibri" panose="020F0502020204030204" pitchFamily="34" charset="0"/>
                <a:cs typeface="Calibri" panose="020F0502020204030204" pitchFamily="34" charset="0"/>
                <a:sym typeface="Calibri" panose="020F0502020204030204" pitchFamily="34" charset="0"/>
              </a:rPr>
              <a:t>Quan điểm biên soạn</a:t>
            </a:r>
            <a:endParaRPr lang="en-US" altLang="en-US"/>
          </a:p>
        </p:txBody>
      </p:sp>
      <p:sp>
        <p:nvSpPr>
          <p:cNvPr id="131" name="Google Shape;131;p6">
            <a:extLst>
              <a:ext uri="{FF2B5EF4-FFF2-40B4-BE49-F238E27FC236}">
                <a16:creationId xmlns:a16="http://schemas.microsoft.com/office/drawing/2014/main" id="{EC66A412-8466-43B9-AA45-5F848B819F69}"/>
              </a:ext>
            </a:extLst>
          </p:cNvPr>
          <p:cNvSpPr txBox="1"/>
          <p:nvPr/>
        </p:nvSpPr>
        <p:spPr>
          <a:xfrm>
            <a:off x="741363" y="887413"/>
            <a:ext cx="10417175" cy="5342191"/>
          </a:xfrm>
          <a:prstGeom prst="rect">
            <a:avLst/>
          </a:prstGeom>
          <a:noFill/>
          <a:ln>
            <a:noFill/>
          </a:ln>
        </p:spPr>
        <p:txBody>
          <a:bodyPr wrap="square" lIns="91425" tIns="45700" rIns="91425" bIns="45700">
            <a:spAutoFit/>
          </a:bodyPr>
          <a:lstStyle>
            <a:lvl1pPr marL="457200" indent="-4572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indent="-466725">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10000"/>
              </a:lnSpc>
              <a:buClr>
                <a:srgbClr val="C00000"/>
              </a:buClr>
              <a:buSzPts val="2400"/>
              <a:buFont typeface="Calibri" panose="020F0502020204030204" pitchFamily="34" charset="0"/>
              <a:buAutoNum type="arabicPeriod"/>
            </a:pPr>
            <a:r>
              <a:rPr lang="en-US" altLang="en-US" sz="2400">
                <a:solidFill>
                  <a:srgbClr val="C00000"/>
                </a:solidFill>
              </a:rPr>
              <a:t>Đáp ứng các yêu cầu chung đối với SGK mới:</a:t>
            </a:r>
            <a:endParaRPr lang="en-US" altLang="en-US"/>
          </a:p>
          <a:p>
            <a:pPr lvl="1" algn="just" eaLnBrk="1" hangingPunct="1">
              <a:lnSpc>
                <a:spcPct val="110000"/>
              </a:lnSpc>
            </a:pPr>
            <a:r>
              <a:rPr lang="en-US" altLang="en-US" sz="2400">
                <a:cs typeface="Calibri" panose="020F0502020204030204" pitchFamily="34" charset="0"/>
                <a:sym typeface="Calibri" panose="020F0502020204030204" pitchFamily="34" charset="0"/>
              </a:rPr>
              <a:t>Bám sát chương trình; Định hướng phát triển phẩm chất và năng lực cho HS; Tuân thủ các quy định của Bộ GD&amp;ĐT về tiêu chuẩn SGK.</a:t>
            </a:r>
            <a:endParaRPr lang="en-US" altLang="en-US" sz="2400"/>
          </a:p>
          <a:p>
            <a:pPr algn="just">
              <a:lnSpc>
                <a:spcPct val="110000"/>
              </a:lnSpc>
              <a:buClr>
                <a:srgbClr val="C00000"/>
              </a:buClr>
              <a:buSzPts val="2400"/>
              <a:buFont typeface="Calibri" panose="020F0502020204030204" pitchFamily="34" charset="0"/>
              <a:buAutoNum type="arabicPeriod"/>
            </a:pPr>
            <a:r>
              <a:rPr lang="en-US" altLang="en-US" sz="2400">
                <a:solidFill>
                  <a:srgbClr val="C00000"/>
                </a:solidFill>
                <a:sym typeface="Calibri" panose="020F0502020204030204" pitchFamily="34" charset="0"/>
              </a:rPr>
              <a:t>Kế</a:t>
            </a:r>
            <a:r>
              <a:rPr lang="en-US" altLang="en-US" sz="2400">
                <a:solidFill>
                  <a:srgbClr val="C00000"/>
                </a:solidFill>
                <a:cs typeface="Calibri" panose="020F0502020204030204" pitchFamily="34" charset="0"/>
                <a:sym typeface="Calibri" panose="020F0502020204030204" pitchFamily="34" charset="0"/>
              </a:rPr>
              <a:t> </a:t>
            </a:r>
            <a:r>
              <a:rPr lang="en-US" altLang="en-US" sz="2400">
                <a:solidFill>
                  <a:srgbClr val="C00000"/>
                </a:solidFill>
                <a:sym typeface="Calibri" panose="020F0502020204030204" pitchFamily="34" charset="0"/>
              </a:rPr>
              <a:t>thừa ưu điểm của SGK trong nước, tiếp thu có chọn lọc các ưu điểm của SGK nước ngoài, phù hợp với đặc điểm tâm-sinh lí của HS lớp 8. </a:t>
            </a:r>
          </a:p>
          <a:p>
            <a:pPr algn="just">
              <a:lnSpc>
                <a:spcPct val="110000"/>
              </a:lnSpc>
              <a:buClr>
                <a:srgbClr val="C00000"/>
              </a:buClr>
              <a:buSzPts val="2400"/>
              <a:buFont typeface="Calibri" panose="020F0502020204030204" pitchFamily="34" charset="0"/>
              <a:buAutoNum type="arabicPeriod"/>
            </a:pPr>
            <a:r>
              <a:rPr lang="en-US" altLang="en-US" sz="2400">
                <a:solidFill>
                  <a:srgbClr val="C00000"/>
                </a:solidFill>
              </a:rPr>
              <a:t>Phát huy các ưu điểm của SGK Toán 6,7-KN</a:t>
            </a:r>
            <a:r>
              <a:rPr lang="en-US" altLang="en-US" sz="2400"/>
              <a:t>, đó là: </a:t>
            </a:r>
            <a:endParaRPr lang="en-US" altLang="en-US"/>
          </a:p>
          <a:p>
            <a:pPr lvl="2" algn="just" eaLnBrk="1" hangingPunct="1">
              <a:lnSpc>
                <a:spcPct val="110000"/>
              </a:lnSpc>
              <a:buSzPts val="2400"/>
              <a:buFont typeface="Arial" panose="020B0604020202020204" pitchFamily="34" charset="0"/>
              <a:buChar char="•"/>
            </a:pPr>
            <a:r>
              <a:rPr lang="en-US" altLang="en-US" sz="2400"/>
              <a:t>Mang hơi thở cuộc sống; </a:t>
            </a:r>
            <a:endParaRPr lang="en-US" altLang="en-US"/>
          </a:p>
          <a:p>
            <a:pPr lvl="2" algn="just" eaLnBrk="1" hangingPunct="1">
              <a:lnSpc>
                <a:spcPct val="110000"/>
              </a:lnSpc>
              <a:buSzPts val="2400"/>
              <a:buFont typeface="Arial" panose="020B0604020202020204" pitchFamily="34" charset="0"/>
              <a:buChar char="•"/>
            </a:pPr>
            <a:r>
              <a:rPr lang="en-US" altLang="en-US" sz="2400"/>
              <a:t>Khuyến khích và hỗ trợ GV đổi mới phương pháp dạy học và sáng tạo trong việc tổ chức các hoạt động dạy học trên lớp; </a:t>
            </a:r>
            <a:endParaRPr lang="en-US" altLang="en-US"/>
          </a:p>
          <a:p>
            <a:pPr lvl="2" algn="just" eaLnBrk="1" hangingPunct="1">
              <a:lnSpc>
                <a:spcPct val="110000"/>
              </a:lnSpc>
              <a:buSzPts val="2400"/>
              <a:buFont typeface="Arial" panose="020B0604020202020204" pitchFamily="34" charset="0"/>
              <a:buChar char="•"/>
            </a:pPr>
            <a:r>
              <a:rPr lang="en-US" altLang="en-US" sz="2400"/>
              <a:t>Cấu trúc hiện đại, tạo nhiều thuận lợi cho GV khi chuẩn bị bài giảng;</a:t>
            </a:r>
            <a:endParaRPr lang="en-US" altLang="en-US"/>
          </a:p>
          <a:p>
            <a:pPr lvl="2" algn="just" eaLnBrk="1" hangingPunct="1">
              <a:lnSpc>
                <a:spcPct val="110000"/>
              </a:lnSpc>
              <a:buSzPts val="2400"/>
              <a:buFont typeface="Arial" panose="020B0604020202020204" pitchFamily="34" charset="0"/>
              <a:buChar char="•"/>
            </a:pPr>
            <a:r>
              <a:rPr lang="en-US" altLang="en-US" sz="2400"/>
              <a:t>Tạo nhiều cơ hội để HS phát triển năng lực;</a:t>
            </a:r>
            <a:endParaRPr lang="en-US" altLang="en-US"/>
          </a:p>
          <a:p>
            <a:pPr lvl="2" algn="just" eaLnBrk="1" hangingPunct="1">
              <a:lnSpc>
                <a:spcPct val="110000"/>
              </a:lnSpc>
              <a:buSzPts val="2400"/>
              <a:buFont typeface="Arial" panose="020B0604020202020204" pitchFamily="34" charset="0"/>
              <a:buChar char="•"/>
            </a:pPr>
            <a:r>
              <a:rPr lang="en-US" altLang="en-US" sz="2400"/>
              <a:t>Thiết kế thân thiện, giúp HS hứng thú và có thể tự học với sự hướng dẫn của GV.</a:t>
            </a:r>
            <a:endParaRPr lang="en-US" altLang="en-US" sz="1800">
              <a:cs typeface="Calibri" panose="020F0502020204030204" pitchFamily="34" charset="0"/>
              <a:sym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Google Shape;136;p7">
            <a:extLst>
              <a:ext uri="{FF2B5EF4-FFF2-40B4-BE49-F238E27FC236}">
                <a16:creationId xmlns:a16="http://schemas.microsoft.com/office/drawing/2014/main" id="{63A17AB3-61C7-4A69-8EAE-569CD8903A30}"/>
              </a:ext>
            </a:extLst>
          </p:cNvPr>
          <p:cNvSpPr/>
          <p:nvPr/>
        </p:nvSpPr>
        <p:spPr>
          <a:xfrm>
            <a:off x="3492500" y="1947863"/>
            <a:ext cx="5557838" cy="922337"/>
          </a:xfrm>
          <a:prstGeom prst="rect">
            <a:avLst/>
          </a:prstGeom>
          <a:noFill/>
          <a:ln>
            <a:noFill/>
          </a:ln>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50000"/>
              </a:lnSpc>
            </a:pPr>
            <a:r>
              <a:rPr lang="en-US" altLang="en-US" sz="3600" b="1">
                <a:cs typeface="Calibri" panose="020F0502020204030204" pitchFamily="34" charset="0"/>
                <a:sym typeface="Calibri" panose="020F0502020204030204" pitchFamily="34" charset="0"/>
              </a:rPr>
              <a:t>CẤU TRÚC NỘI DUNG </a:t>
            </a:r>
            <a:endParaRPr lang="en-US" altLang="en-US" sz="3600" b="1">
              <a:solidFill>
                <a:srgbClr val="A5A5A5"/>
              </a:solidFill>
              <a:cs typeface="Calibri" panose="020F0502020204030204" pitchFamily="34" charset="0"/>
              <a:sym typeface="Calibri" panose="020F0502020204030204" pitchFamily="34" charset="0"/>
            </a:endParaRPr>
          </a:p>
        </p:txBody>
      </p:sp>
      <p:grpSp>
        <p:nvGrpSpPr>
          <p:cNvPr id="17411" name="Google Shape;137;p7">
            <a:extLst>
              <a:ext uri="{FF2B5EF4-FFF2-40B4-BE49-F238E27FC236}">
                <a16:creationId xmlns:a16="http://schemas.microsoft.com/office/drawing/2014/main" id="{89EC2BC4-5FFD-4DA6-BB02-236EE07D4163}"/>
              </a:ext>
            </a:extLst>
          </p:cNvPr>
          <p:cNvGrpSpPr>
            <a:grpSpLocks/>
          </p:cNvGrpSpPr>
          <p:nvPr/>
        </p:nvGrpSpPr>
        <p:grpSpPr bwMode="auto">
          <a:xfrm>
            <a:off x="2513013" y="1774825"/>
            <a:ext cx="958850" cy="992188"/>
            <a:chOff x="1747639" y="1584894"/>
            <a:chExt cx="648072" cy="648072"/>
          </a:xfrm>
        </p:grpSpPr>
        <p:sp>
          <p:nvSpPr>
            <p:cNvPr id="17414" name="Google Shape;138;p7">
              <a:extLst>
                <a:ext uri="{FF2B5EF4-FFF2-40B4-BE49-F238E27FC236}">
                  <a16:creationId xmlns:a16="http://schemas.microsoft.com/office/drawing/2014/main" id="{8EAD15FF-F3F2-4B51-97E6-C9592751A57E}"/>
                </a:ext>
              </a:extLst>
            </p:cNvPr>
            <p:cNvSpPr>
              <a:spLocks noChangeArrowheads="1"/>
            </p:cNvSpPr>
            <p:nvPr/>
          </p:nvSpPr>
          <p:spPr bwMode="auto">
            <a:xfrm>
              <a:off x="1747639" y="1584894"/>
              <a:ext cx="648072" cy="648072"/>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700"/>
              </a:pPr>
              <a:endParaRPr lang="en-US" altLang="en-US" sz="2700">
                <a:solidFill>
                  <a:srgbClr val="FFFFFF"/>
                </a:solidFill>
              </a:endParaRPr>
            </a:p>
          </p:txBody>
        </p:sp>
        <p:sp>
          <p:nvSpPr>
            <p:cNvPr id="17415" name="Google Shape;139;p7">
              <a:extLst>
                <a:ext uri="{FF2B5EF4-FFF2-40B4-BE49-F238E27FC236}">
                  <a16:creationId xmlns:a16="http://schemas.microsoft.com/office/drawing/2014/main" id="{0BA95C9F-7A3B-47A6-8637-602D0F46CF68}"/>
                </a:ext>
              </a:extLst>
            </p:cNvPr>
            <p:cNvSpPr txBox="1">
              <a:spLocks noChangeArrowheads="1"/>
            </p:cNvSpPr>
            <p:nvPr/>
          </p:nvSpPr>
          <p:spPr bwMode="auto">
            <a:xfrm>
              <a:off x="1761503" y="1678009"/>
              <a:ext cx="620342" cy="46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3200"/>
              </a:pPr>
              <a:r>
                <a:rPr lang="en-US" altLang="en-US" sz="4000" b="1">
                  <a:solidFill>
                    <a:srgbClr val="FFFFFF"/>
                  </a:solidFill>
                </a:rPr>
                <a:t>2</a:t>
              </a:r>
              <a:endParaRPr lang="en-US" altLang="en-US" sz="3200" b="1">
                <a:solidFill>
                  <a:srgbClr val="FFFFFF"/>
                </a:solidFill>
              </a:endParaRPr>
            </a:p>
          </p:txBody>
        </p:sp>
      </p:grpSp>
      <p:sp>
        <p:nvSpPr>
          <p:cNvPr id="17412" name="Google Shape;140;p7">
            <a:extLst>
              <a:ext uri="{FF2B5EF4-FFF2-40B4-BE49-F238E27FC236}">
                <a16:creationId xmlns:a16="http://schemas.microsoft.com/office/drawing/2014/main" id="{C3554729-3662-4F18-879D-C841EC09C92D}"/>
              </a:ext>
            </a:extLst>
          </p:cNvPr>
          <p:cNvSpPr txBox="1">
            <a:spLocks noChangeArrowheads="1"/>
          </p:cNvSpPr>
          <p:nvPr/>
        </p:nvSpPr>
        <p:spPr bwMode="auto">
          <a:xfrm>
            <a:off x="5424488" y="2940050"/>
            <a:ext cx="16954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8800">
                <a:solidFill>
                  <a:srgbClr val="0070C0"/>
                </a:solidFill>
                <a:latin typeface="Calibri" panose="020F0502020204030204" pitchFamily="34" charset="0"/>
                <a:cs typeface="Calibri" panose="020F0502020204030204" pitchFamily="34" charset="0"/>
                <a:sym typeface="Calibri" panose="020F0502020204030204" pitchFamily="34" charset="0"/>
              </a:rPr>
              <a:t>🌸</a:t>
            </a:r>
            <a:endParaRPr lang="en-US" altLang="en-US" sz="8800">
              <a:latin typeface="Calibri" panose="020F0502020204030204" pitchFamily="34" charset="0"/>
              <a:cs typeface="Calibri" panose="020F0502020204030204" pitchFamily="34" charset="0"/>
              <a:sym typeface="Calibri" panose="020F0502020204030204" pitchFamily="34" charset="0"/>
            </a:endParaRPr>
          </a:p>
        </p:txBody>
      </p:sp>
      <p:pic>
        <p:nvPicPr>
          <p:cNvPr id="17413" name="Google Shape;141;p7">
            <a:extLst>
              <a:ext uri="{FF2B5EF4-FFF2-40B4-BE49-F238E27FC236}">
                <a16:creationId xmlns:a16="http://schemas.microsoft.com/office/drawing/2014/main" id="{AAEA2D57-7EA5-41CA-8CBA-8C53DA5603B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6388" y="2124075"/>
            <a:ext cx="1033462"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Google Shape;147;p8">
            <a:extLst>
              <a:ext uri="{FF2B5EF4-FFF2-40B4-BE49-F238E27FC236}">
                <a16:creationId xmlns:a16="http://schemas.microsoft.com/office/drawing/2014/main" id="{7CE67884-DDFB-4694-AAC5-66ACEF03CFD2}"/>
              </a:ext>
            </a:extLst>
          </p:cNvPr>
          <p:cNvSpPr txBox="1"/>
          <p:nvPr/>
        </p:nvSpPr>
        <p:spPr>
          <a:xfrm>
            <a:off x="1001713" y="1649413"/>
            <a:ext cx="4957762" cy="2308225"/>
          </a:xfrm>
          <a:prstGeom prst="rect">
            <a:avLst/>
          </a:prstGeom>
          <a:noFill/>
          <a:ln>
            <a:noFill/>
          </a:ln>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50000"/>
              </a:lnSpc>
            </a:pPr>
            <a:r>
              <a:rPr lang="en-US" altLang="en-US" sz="2400">
                <a:solidFill>
                  <a:schemeClr val="accent2"/>
                </a:solidFill>
                <a:cs typeface="Calibri" panose="020F0502020204030204" pitchFamily="34" charset="0"/>
                <a:sym typeface="Calibri" panose="020F0502020204030204" pitchFamily="34" charset="0"/>
              </a:rPr>
              <a:t>Số học và Đại số </a:t>
            </a:r>
            <a:r>
              <a:rPr lang="en-US" altLang="en-US" sz="2400">
                <a:cs typeface="Calibri" panose="020F0502020204030204" pitchFamily="34" charset="0"/>
                <a:sym typeface="Calibri" panose="020F0502020204030204" pitchFamily="34" charset="0"/>
              </a:rPr>
              <a:t>:         2 chương;     </a:t>
            </a:r>
            <a:endParaRPr lang="en-US" altLang="en-US"/>
          </a:p>
          <a:p>
            <a:pPr eaLnBrk="1" hangingPunct="1">
              <a:lnSpc>
                <a:spcPct val="150000"/>
              </a:lnSpc>
            </a:pPr>
            <a:r>
              <a:rPr lang="en-US" altLang="en-US" sz="2400">
                <a:solidFill>
                  <a:srgbClr val="00D4CE"/>
                </a:solidFill>
                <a:cs typeface="Calibri" panose="020F0502020204030204" pitchFamily="34" charset="0"/>
                <a:sym typeface="Calibri" panose="020F0502020204030204" pitchFamily="34" charset="0"/>
              </a:rPr>
              <a:t>Hình học và Đo lường </a:t>
            </a:r>
            <a:r>
              <a:rPr lang="en-US" altLang="en-US" sz="2400">
                <a:cs typeface="Calibri" panose="020F0502020204030204" pitchFamily="34" charset="0"/>
                <a:sym typeface="Calibri" panose="020F0502020204030204" pitchFamily="34" charset="0"/>
              </a:rPr>
              <a:t>: 2 chương;</a:t>
            </a:r>
            <a:endParaRPr lang="en-US" altLang="en-US"/>
          </a:p>
          <a:p>
            <a:pPr eaLnBrk="1" hangingPunct="1">
              <a:lnSpc>
                <a:spcPct val="150000"/>
              </a:lnSpc>
            </a:pPr>
            <a:r>
              <a:rPr lang="en-US" altLang="en-US" sz="2400">
                <a:solidFill>
                  <a:srgbClr val="00B050"/>
                </a:solidFill>
                <a:cs typeface="Calibri" panose="020F0502020204030204" pitchFamily="34" charset="0"/>
                <a:sym typeface="Calibri" panose="020F0502020204030204" pitchFamily="34" charset="0"/>
              </a:rPr>
              <a:t>Th</a:t>
            </a:r>
            <a:r>
              <a:rPr lang="en-US" altLang="en-US" sz="2400">
                <a:solidFill>
                  <a:srgbClr val="00B050"/>
                </a:solidFill>
              </a:rPr>
              <a:t>ống</a:t>
            </a:r>
            <a:r>
              <a:rPr lang="en-US" altLang="en-US" sz="2400">
                <a:solidFill>
                  <a:srgbClr val="00B050"/>
                </a:solidFill>
                <a:cs typeface="Calibri" panose="020F0502020204030204" pitchFamily="34" charset="0"/>
                <a:sym typeface="Calibri" panose="020F0502020204030204" pitchFamily="34" charset="0"/>
              </a:rPr>
              <a:t> kê và Xác suất:</a:t>
            </a:r>
            <a:r>
              <a:rPr lang="en-US" altLang="en-US" sz="2400">
                <a:cs typeface="Calibri" panose="020F0502020204030204" pitchFamily="34" charset="0"/>
                <a:sym typeface="Calibri" panose="020F0502020204030204" pitchFamily="34" charset="0"/>
              </a:rPr>
              <a:t>  1 chương;</a:t>
            </a:r>
            <a:endParaRPr lang="en-US" altLang="en-US"/>
          </a:p>
          <a:p>
            <a:pPr eaLnBrk="1" hangingPunct="1">
              <a:lnSpc>
                <a:spcPct val="150000"/>
              </a:lnSpc>
            </a:pPr>
            <a:r>
              <a:rPr lang="en-US" altLang="en-US" sz="2400">
                <a:solidFill>
                  <a:srgbClr val="7030A0"/>
                </a:solidFill>
                <a:cs typeface="Calibri" panose="020F0502020204030204" pitchFamily="34" charset="0"/>
                <a:sym typeface="Calibri" panose="020F0502020204030204" pitchFamily="34" charset="0"/>
              </a:rPr>
              <a:t>Hoạt động thực hành trải nghiệm</a:t>
            </a:r>
            <a:r>
              <a:rPr lang="en-US" altLang="en-US" sz="2400">
                <a:cs typeface="Calibri" panose="020F0502020204030204" pitchFamily="34" charset="0"/>
                <a:sym typeface="Calibri" panose="020F0502020204030204" pitchFamily="34" charset="0"/>
              </a:rPr>
              <a:t>.</a:t>
            </a:r>
            <a:endParaRPr lang="en-US" altLang="en-US"/>
          </a:p>
        </p:txBody>
      </p:sp>
      <p:pic>
        <p:nvPicPr>
          <p:cNvPr id="148" name="Google Shape;148;p8">
            <a:extLst>
              <a:ext uri="{FF2B5EF4-FFF2-40B4-BE49-F238E27FC236}">
                <a16:creationId xmlns:a16="http://schemas.microsoft.com/office/drawing/2014/main" id="{2DD6C201-3984-42A9-860E-72D96D2E1729}"/>
              </a:ext>
            </a:extLst>
          </p:cNvPr>
          <p:cNvPicPr preferRelativeResize="0"/>
          <p:nvPr/>
        </p:nvPicPr>
        <p:blipFill rotWithShape="1">
          <a:blip r:embed="rId3">
            <a:alphaModFix/>
          </a:blip>
          <a:srcRect/>
          <a:stretch/>
        </p:blipFill>
        <p:spPr>
          <a:xfrm>
            <a:off x="7432675" y="88900"/>
            <a:ext cx="4641850" cy="6684963"/>
          </a:xfrm>
          <a:prstGeom prst="rect">
            <a:avLst/>
          </a:prstGeom>
          <a:noFill/>
          <a:ln>
            <a:noFill/>
          </a:ln>
          <a:effectLst>
            <a:outerShdw blurRad="50800" dist="38100" dir="2700000" algn="tl" rotWithShape="0">
              <a:srgbClr val="000000">
                <a:alpha val="40000"/>
              </a:srgbClr>
            </a:outerShdw>
          </a:effectLst>
        </p:spPr>
      </p:pic>
      <p:sp>
        <p:nvSpPr>
          <p:cNvPr id="19460" name="Google Shape;149;p8">
            <a:extLst>
              <a:ext uri="{FF2B5EF4-FFF2-40B4-BE49-F238E27FC236}">
                <a16:creationId xmlns:a16="http://schemas.microsoft.com/office/drawing/2014/main" id="{0AE63694-77AB-46D0-B163-50630F6E1133}"/>
              </a:ext>
            </a:extLst>
          </p:cNvPr>
          <p:cNvSpPr txBox="1">
            <a:spLocks noChangeArrowheads="1"/>
          </p:cNvSpPr>
          <p:nvPr/>
        </p:nvSpPr>
        <p:spPr bwMode="auto">
          <a:xfrm>
            <a:off x="2700338" y="1087438"/>
            <a:ext cx="1562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000" b="1">
                <a:latin typeface="Calibri" panose="020F0502020204030204" pitchFamily="34" charset="0"/>
                <a:cs typeface="Calibri" panose="020F0502020204030204" pitchFamily="34" charset="0"/>
                <a:sym typeface="Calibri" panose="020F0502020204030204" pitchFamily="34" charset="0"/>
              </a:rPr>
              <a:t>TẬP MỘT</a:t>
            </a: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Google Shape;154;p9">
            <a:extLst>
              <a:ext uri="{FF2B5EF4-FFF2-40B4-BE49-F238E27FC236}">
                <a16:creationId xmlns:a16="http://schemas.microsoft.com/office/drawing/2014/main" id="{A8E5F4F8-6791-49E1-BECF-32D78C7653AC}"/>
              </a:ext>
            </a:extLst>
          </p:cNvPr>
          <p:cNvSpPr txBox="1"/>
          <p:nvPr/>
        </p:nvSpPr>
        <p:spPr>
          <a:xfrm>
            <a:off x="1217613" y="1765300"/>
            <a:ext cx="5386387" cy="2308225"/>
          </a:xfrm>
          <a:prstGeom prst="rect">
            <a:avLst/>
          </a:prstGeom>
          <a:noFill/>
          <a:ln>
            <a:noFill/>
          </a:ln>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50000"/>
              </a:lnSpc>
            </a:pPr>
            <a:r>
              <a:rPr lang="en-US" altLang="en-US" sz="2400">
                <a:solidFill>
                  <a:schemeClr val="accent2"/>
                </a:solidFill>
                <a:cs typeface="Calibri" panose="020F0502020204030204" pitchFamily="34" charset="0"/>
                <a:sym typeface="Calibri" panose="020F0502020204030204" pitchFamily="34" charset="0"/>
              </a:rPr>
              <a:t>Số và Đại số :              	</a:t>
            </a:r>
            <a:r>
              <a:rPr lang="en-US" altLang="en-US" sz="2400">
                <a:cs typeface="Calibri" panose="020F0502020204030204" pitchFamily="34" charset="0"/>
                <a:sym typeface="Calibri" panose="020F0502020204030204" pitchFamily="34" charset="0"/>
              </a:rPr>
              <a:t>2 chương;</a:t>
            </a:r>
            <a:endParaRPr lang="en-US" altLang="en-US"/>
          </a:p>
          <a:p>
            <a:pPr eaLnBrk="1" hangingPunct="1">
              <a:lnSpc>
                <a:spcPct val="150000"/>
              </a:lnSpc>
            </a:pPr>
            <a:r>
              <a:rPr lang="en-US" altLang="en-US" sz="2400">
                <a:solidFill>
                  <a:srgbClr val="00D4CE"/>
                </a:solidFill>
              </a:rPr>
              <a:t>Hình Học và đo lường</a:t>
            </a:r>
            <a:r>
              <a:rPr lang="en-US" altLang="en-US" sz="2400"/>
              <a:t>:      	</a:t>
            </a:r>
            <a:r>
              <a:rPr lang="en-US" altLang="en-US" sz="2400">
                <a:cs typeface="Calibri" panose="020F0502020204030204" pitchFamily="34" charset="0"/>
                <a:sym typeface="Calibri" panose="020F0502020204030204" pitchFamily="34" charset="0"/>
              </a:rPr>
              <a:t>2 chương;</a:t>
            </a:r>
            <a:endParaRPr lang="en-US" altLang="en-US"/>
          </a:p>
          <a:p>
            <a:pPr eaLnBrk="1" hangingPunct="1">
              <a:lnSpc>
                <a:spcPct val="150000"/>
              </a:lnSpc>
            </a:pPr>
            <a:r>
              <a:rPr lang="en-US" altLang="en-US" sz="2400">
                <a:solidFill>
                  <a:srgbClr val="00B050"/>
                </a:solidFill>
                <a:cs typeface="Calibri" panose="020F0502020204030204" pitchFamily="34" charset="0"/>
                <a:sym typeface="Calibri" panose="020F0502020204030204" pitchFamily="34" charset="0"/>
              </a:rPr>
              <a:t>Th</a:t>
            </a:r>
            <a:r>
              <a:rPr lang="en-US" altLang="en-US" sz="2400">
                <a:solidFill>
                  <a:srgbClr val="00B050"/>
                </a:solidFill>
              </a:rPr>
              <a:t>ống</a:t>
            </a:r>
            <a:r>
              <a:rPr lang="en-US" altLang="en-US" sz="2400">
                <a:solidFill>
                  <a:srgbClr val="00B050"/>
                </a:solidFill>
                <a:cs typeface="Calibri" panose="020F0502020204030204" pitchFamily="34" charset="0"/>
                <a:sym typeface="Calibri" panose="020F0502020204030204" pitchFamily="34" charset="0"/>
              </a:rPr>
              <a:t> kê và xác suất:       	</a:t>
            </a:r>
            <a:r>
              <a:rPr lang="en-US" altLang="en-US" sz="2400">
                <a:cs typeface="Calibri" panose="020F0502020204030204" pitchFamily="34" charset="0"/>
                <a:sym typeface="Calibri" panose="020F0502020204030204" pitchFamily="34" charset="0"/>
              </a:rPr>
              <a:t>1 chương;</a:t>
            </a:r>
            <a:endParaRPr lang="en-US" altLang="en-US"/>
          </a:p>
          <a:p>
            <a:pPr eaLnBrk="1" hangingPunct="1">
              <a:lnSpc>
                <a:spcPct val="150000"/>
              </a:lnSpc>
            </a:pPr>
            <a:r>
              <a:rPr lang="en-US" altLang="en-US" sz="2400">
                <a:solidFill>
                  <a:srgbClr val="7030A0"/>
                </a:solidFill>
                <a:cs typeface="Calibri" panose="020F0502020204030204" pitchFamily="34" charset="0"/>
                <a:sym typeface="Calibri" panose="020F0502020204030204" pitchFamily="34" charset="0"/>
              </a:rPr>
              <a:t>Hoạt động thực hành trải nghiệm.</a:t>
            </a:r>
            <a:endParaRPr lang="en-US" altLang="en-US" sz="2000">
              <a:solidFill>
                <a:srgbClr val="7030A0"/>
              </a:solidFill>
              <a:cs typeface="Calibri" panose="020F0502020204030204" pitchFamily="34" charset="0"/>
              <a:sym typeface="Calibri" panose="020F0502020204030204" pitchFamily="34" charset="0"/>
            </a:endParaRPr>
          </a:p>
        </p:txBody>
      </p:sp>
      <p:pic>
        <p:nvPicPr>
          <p:cNvPr id="155" name="Google Shape;155;p9">
            <a:extLst>
              <a:ext uri="{FF2B5EF4-FFF2-40B4-BE49-F238E27FC236}">
                <a16:creationId xmlns:a16="http://schemas.microsoft.com/office/drawing/2014/main" id="{56621EEE-85C8-4CFB-B62F-1C1CA3149D96}"/>
              </a:ext>
            </a:extLst>
          </p:cNvPr>
          <p:cNvPicPr preferRelativeResize="0"/>
          <p:nvPr/>
        </p:nvPicPr>
        <p:blipFill rotWithShape="1">
          <a:blip r:embed="rId3">
            <a:alphaModFix/>
          </a:blip>
          <a:srcRect/>
          <a:stretch/>
        </p:blipFill>
        <p:spPr>
          <a:xfrm>
            <a:off x="7353300" y="88900"/>
            <a:ext cx="4694238" cy="6708775"/>
          </a:xfrm>
          <a:prstGeom prst="rect">
            <a:avLst/>
          </a:prstGeom>
          <a:noFill/>
          <a:ln>
            <a:noFill/>
          </a:ln>
          <a:effectLst>
            <a:outerShdw blurRad="50800" dist="38100" dir="2700000" algn="tl" rotWithShape="0">
              <a:srgbClr val="000000">
                <a:alpha val="40000"/>
              </a:srgbClr>
            </a:outerShdw>
          </a:effectLst>
        </p:spPr>
      </p:pic>
      <p:sp>
        <p:nvSpPr>
          <p:cNvPr id="21508" name="Google Shape;156;p9">
            <a:extLst>
              <a:ext uri="{FF2B5EF4-FFF2-40B4-BE49-F238E27FC236}">
                <a16:creationId xmlns:a16="http://schemas.microsoft.com/office/drawing/2014/main" id="{886A8C34-CF63-438C-804C-50FCC434592D}"/>
              </a:ext>
            </a:extLst>
          </p:cNvPr>
          <p:cNvSpPr txBox="1">
            <a:spLocks noChangeArrowheads="1"/>
          </p:cNvSpPr>
          <p:nvPr/>
        </p:nvSpPr>
        <p:spPr bwMode="auto">
          <a:xfrm>
            <a:off x="2992438" y="1093788"/>
            <a:ext cx="1308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000" b="1">
                <a:latin typeface="Calibri" panose="020F0502020204030204" pitchFamily="34" charset="0"/>
                <a:cs typeface="Calibri" panose="020F0502020204030204" pitchFamily="34" charset="0"/>
                <a:sym typeface="Calibri" panose="020F0502020204030204" pitchFamily="34" charset="0"/>
              </a:rPr>
              <a:t>TẬP HAI</a:t>
            </a:r>
            <a:endParaRPr lang="en-US" altLang="en-US"/>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TotalTime>
  <Words>2587</Words>
  <Application>Microsoft Office PowerPoint</Application>
  <PresentationFormat>Widescreen</PresentationFormat>
  <Paragraphs>242</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PC</dc:creator>
  <cp:lastModifiedBy>My PC</cp:lastModifiedBy>
  <cp:revision>5</cp:revision>
  <dcterms:created xsi:type="dcterms:W3CDTF">2023-02-01T13:37:09Z</dcterms:created>
  <dcterms:modified xsi:type="dcterms:W3CDTF">2023-06-06T13:32:34Z</dcterms:modified>
</cp:coreProperties>
</file>