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E17"/>
    <a:srgbClr val="37287B"/>
    <a:srgbClr val="5146AF"/>
    <a:srgbClr val="DA5431"/>
    <a:srgbClr val="1A1A1A"/>
    <a:srgbClr val="FFD41D"/>
    <a:srgbClr val="FFE471"/>
    <a:srgbClr val="FDBC00"/>
    <a:srgbClr val="FFDF85"/>
    <a:srgbClr val="FEB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3853" y="1641654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35275"/>
            <a:ext cx="8229600" cy="88083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64"/>
            <a:ext cx="8246070" cy="89984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502815"/>
            <a:ext cx="8246070" cy="326444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132" y="460824"/>
            <a:ext cx="65628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323749"/>
            <a:ext cx="6546311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52" y="281175"/>
            <a:ext cx="8076896" cy="90286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2020-08-07T22:57:23Z</dcterms:modified>
</cp:coreProperties>
</file>