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0E17"/>
    <a:srgbClr val="37287B"/>
    <a:srgbClr val="5146AF"/>
    <a:srgbClr val="DA5431"/>
    <a:srgbClr val="1A1A1A"/>
    <a:srgbClr val="FFD41D"/>
    <a:srgbClr val="FFE471"/>
    <a:srgbClr val="FDBC00"/>
    <a:srgbClr val="FFDF85"/>
    <a:srgbClr val="FEB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96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3853" y="1641654"/>
            <a:ext cx="8272947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335275"/>
            <a:ext cx="8229600" cy="880830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9464"/>
            <a:ext cx="8246070" cy="89984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502815"/>
            <a:ext cx="8246070" cy="3264447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2132" y="460824"/>
            <a:ext cx="656282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323749"/>
            <a:ext cx="6546311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552" y="281175"/>
            <a:ext cx="8076896" cy="90286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08224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80621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08224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80621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VnTeach.Com</dc:creator>
  <cp:keywords>VnTeach.Com</cp:keywords>
  <cp:lastModifiedBy/>
  <dcterms:created xsi:type="dcterms:W3CDTF">2017-08-01T15:40:51Z</dcterms:created>
  <dcterms:modified xsi:type="dcterms:W3CDTF">2020-08-07T22:57:23Z</dcterms:modified>
</cp:coreProperties>
</file>