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8" r:id="rId6"/>
    <p:sldMasterId id="2147483711" r:id="rId7"/>
  </p:sldMasterIdLst>
  <p:sldIdLst>
    <p:sldId id="307" r:id="rId8"/>
    <p:sldId id="308" r:id="rId9"/>
    <p:sldId id="304" r:id="rId10"/>
    <p:sldId id="305" r:id="rId11"/>
    <p:sldId id="306" r:id="rId12"/>
    <p:sldId id="309" r:id="rId13"/>
    <p:sldId id="287" r:id="rId14"/>
    <p:sldId id="294" r:id="rId15"/>
    <p:sldId id="295" r:id="rId16"/>
    <p:sldId id="291" r:id="rId17"/>
    <p:sldId id="310" r:id="rId18"/>
    <p:sldId id="311" r:id="rId19"/>
    <p:sldId id="289" r:id="rId20"/>
    <p:sldId id="296" r:id="rId21"/>
    <p:sldId id="312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86" d="100"/>
          <a:sy n="86" d="100"/>
        </p:scale>
        <p:origin x="-135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GIF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audio1.wav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10.png"/><Relationship Id="rId7" Type="http://schemas.microsoft.com/office/2007/relationships/media" Target="../media/media1.mp3"/><Relationship Id="rId6" Type="http://schemas.openxmlformats.org/officeDocument/2006/relationships/audio" Target="NULL" TargetMode="External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2.wav"/><Relationship Id="rId7" Type="http://schemas.openxmlformats.org/officeDocument/2006/relationships/image" Target="../media/image12.png"/><Relationship Id="rId6" Type="http://schemas.microsoft.com/office/2007/relationships/hdphoto" Target="../media/image9.wdp"/><Relationship Id="rId5" Type="http://schemas.openxmlformats.org/officeDocument/2006/relationships/image" Target="../media/image8.png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1" Type="http://schemas.openxmlformats.org/officeDocument/2006/relationships/slideLayout" Target="../slideLayouts/slideLayout13.xml"/><Relationship Id="rId10" Type="http://schemas.openxmlformats.org/officeDocument/2006/relationships/audio" Target="../media/audio4.wav"/><Relationship Id="rId1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2.wav"/><Relationship Id="rId7" Type="http://schemas.openxmlformats.org/officeDocument/2006/relationships/image" Target="../media/image12.png"/><Relationship Id="rId6" Type="http://schemas.microsoft.com/office/2007/relationships/hdphoto" Target="../media/image9.wdp"/><Relationship Id="rId5" Type="http://schemas.openxmlformats.org/officeDocument/2006/relationships/image" Target="../media/image8.png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1" Type="http://schemas.openxmlformats.org/officeDocument/2006/relationships/slideLayout" Target="../slideLayouts/slideLayout13.xml"/><Relationship Id="rId10" Type="http://schemas.openxmlformats.org/officeDocument/2006/relationships/audio" Target="../media/audio4.wav"/><Relationship Id="rId1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Box 3"/>
          <p:cNvSpPr txBox="1"/>
          <p:nvPr/>
        </p:nvSpPr>
        <p:spPr>
          <a:xfrm>
            <a:off x="2971800" y="177800"/>
            <a:ext cx="3657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762000"/>
            <a:ext cx="7239000" cy="582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7595" y="934085"/>
            <a:ext cx="7507605" cy="407098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734820" y="5432425"/>
            <a:ext cx="5732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Thẻ bé hơn 5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32766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14800" y="28194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24400" y="2819400"/>
            <a:ext cx="492760" cy="758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53000" y="2819400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8560" y="812165"/>
            <a:ext cx="7132320" cy="41687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734820" y="5432425"/>
            <a:ext cx="5732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Thẻ lớn hơn 7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15865" y="3124200"/>
            <a:ext cx="91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15000" y="27432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228600"/>
            <a:ext cx="8610600" cy="427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066800" y="49403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95600" y="4864100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876800" y="4813300"/>
            <a:ext cx="1219200" cy="11176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5029200"/>
            <a:ext cx="1600200" cy="825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930900"/>
            <a:ext cx="4413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8338" y="6019800"/>
            <a:ext cx="4413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5738" y="6019800"/>
            <a:ext cx="4413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5050" y="5935663"/>
            <a:ext cx="6985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endParaRPr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5025" y="484188"/>
            <a:ext cx="7626350" cy="553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57400" y="32766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3528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3429000"/>
            <a:ext cx="838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57912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57864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7864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WordArt 30"/>
          <p:cNvSpPr>
            <a:spLocks noTextEdit="1"/>
          </p:cNvSpPr>
          <p:nvPr/>
        </p:nvSpPr>
        <p:spPr>
          <a:xfrm>
            <a:off x="914400" y="1600200"/>
            <a:ext cx="7048500" cy="2590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i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</a:t>
            </a:r>
            <a:endParaRPr lang="en-US" sz="3600" i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i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3600" i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31" descr="!DANC_C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0"/>
            <a:ext cx="148590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35" descr="!DANC_C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4450" y="4838700"/>
            <a:ext cx="148590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36" descr="!CONFT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39" descr="!CONFT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581400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40" descr="!CONFT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733800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42" descr="!CONFT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80295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43" descr="!CONFT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588" y="80295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44" descr="!CONFT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0" y="82581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45" descr="!CONFT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80295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46" descr="!CONFT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763" y="8280400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47" descr="!CONFT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93249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48" descr="!CONFT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93249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49" descr="!CONFT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95535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50" descr="!CONFT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8" y="7772400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51" descr="!CONFT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97821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52" descr="!CONFT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100107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5" name="Picture 53" descr="!CONFT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110775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6" name="Picture 54" descr="!CONFT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25" y="110775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7" name="Picture 55" descr="!CONFT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525" y="11306175"/>
            <a:ext cx="1857375" cy="238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30000.000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17462" y="15968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  <a:endParaRPr 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Đúng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5&lt;7?</a:t>
            </a:r>
            <a:endParaRPr lang="en-US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4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  <a:endParaRPr 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059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439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Đúng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88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7&gt;8?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9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49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TextBox 3"/>
          <p:cNvSpPr txBox="1"/>
          <p:nvPr/>
        </p:nvSpPr>
        <p:spPr>
          <a:xfrm>
            <a:off x="2971800" y="762000"/>
            <a:ext cx="3657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2 TIẾT</a:t>
            </a:r>
            <a:endParaRPr sz="32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5" name="TextBox 3"/>
          <p:cNvSpPr txBox="1"/>
          <p:nvPr/>
        </p:nvSpPr>
        <p:spPr>
          <a:xfrm>
            <a:off x="1981200" y="2362200"/>
            <a:ext cx="60960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ÔN LẠI NHỮNG GÌ ĐÃ HỌC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C:\Users\Admin\Downloads\Screenshot_2020-08-15 CloudBook(4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533400"/>
            <a:ext cx="8562975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838200" y="6096000"/>
            <a:ext cx="13716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8 đĩa</a:t>
            </a: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242310" y="6096000"/>
            <a:ext cx="13716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9 hộp nước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798820" y="6096000"/>
            <a:ext cx="13716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10 thìa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5" descr="C:\Users\Admin\Downloads\Screenshot_2020-08-15 CloudBook(5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28600"/>
            <a:ext cx="84709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9" descr="C:\Users\Admin\Downloads\Screenshot_2020-08-15 CloudBook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609600"/>
            <a:ext cx="7620000" cy="484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93900" y="30480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3044825"/>
            <a:ext cx="457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0432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7958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8813" y="47196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3100" y="47958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WPS Presentation</Application>
  <PresentationFormat>On-screen Show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.VnAvant</vt:lpstr>
      <vt:lpstr>Times New Roman</vt:lpstr>
      <vt:lpstr>Microsoft YaHei</vt:lpstr>
      <vt:lpstr>Arial Unicode MS</vt:lpstr>
      <vt:lpstr>Calibri Light</vt:lpstr>
      <vt:lpstr>Cambria</vt:lpstr>
      <vt:lpstr>1_Default Design</vt:lpstr>
      <vt:lpstr>Office Theme</vt:lpstr>
      <vt:lpstr>1_Office Theme</vt:lpstr>
      <vt:lpstr>2_Default Design</vt:lpstr>
      <vt:lpstr>3_Default Design</vt:lpstr>
      <vt:lpstr>2_Office Theme</vt:lpstr>
      <vt:lpstr>CHÀO MỪNG  QUÝ THẦY CÔ VÀ CÁC EM  HỌC SINH!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toanbh</cp:lastModifiedBy>
  <cp:revision>128</cp:revision>
  <dcterms:created xsi:type="dcterms:W3CDTF">2002-01-01T10:07:35Z</dcterms:created>
  <dcterms:modified xsi:type="dcterms:W3CDTF">2020-09-29T04:27:54Z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