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3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4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24" Type="http://customschemas.google.com/relationships/presentationmetadata" Target="metadata"/><Relationship Id="rId12" Type="http://schemas.openxmlformats.org/officeDocument/2006/relationships/slide" Target="slides/slide6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定义版式">
  <p:cSld name="自定义版式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b="1" sz="5335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4" name="Google Shape;114;p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idx="1" type="body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772" lvl="0" marL="4572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827" lvl="2" marL="1371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0" name="Google Shape;120;p29"/>
          <p:cNvSpPr txBox="1"/>
          <p:nvPr>
            <p:ph idx="2" type="body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772" lvl="0" marL="4572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indent="-431800" lvl="1" marL="9144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827" lvl="2" marL="1371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indent="-381000" lvl="3" marL="1828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21" name="Google Shape;121;p2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0"/>
          <p:cNvSpPr txBox="1"/>
          <p:nvPr>
            <p:ph idx="1" type="body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b="1" sz="2665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9pPr>
          </a:lstStyle>
          <a:p/>
        </p:txBody>
      </p:sp>
      <p:sp>
        <p:nvSpPr>
          <p:cNvPr id="127" name="Google Shape;127;p30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827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172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indent="-364172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indent="-364172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indent="-364172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indent="-364172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indent="-364172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/>
        </p:txBody>
      </p:sp>
      <p:sp>
        <p:nvSpPr>
          <p:cNvPr id="128" name="Google Shape;128;p30"/>
          <p:cNvSpPr txBox="1"/>
          <p:nvPr>
            <p:ph idx="3" type="body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b="1" sz="2665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4pPr>
            <a:lvl5pPr indent="-228600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5pPr>
            <a:lvl6pPr indent="-228600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6pPr>
            <a:lvl7pPr indent="-228600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7pPr>
            <a:lvl8pPr indent="-228600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8pPr>
            <a:lvl9pPr indent="-228600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b="1" sz="2135"/>
            </a:lvl9pPr>
          </a:lstStyle>
          <a:p/>
        </p:txBody>
      </p:sp>
      <p:sp>
        <p:nvSpPr>
          <p:cNvPr id="129" name="Google Shape;129;p30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827" lvl="1" marL="914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172" lvl="3" marL="1828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indent="-364172" lvl="4" marL="22860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indent="-364172" lvl="5" marL="2743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indent="-364172" lvl="6" marL="32004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indent="-364172" lvl="7" marL="3657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indent="-364172" lvl="8" marL="41148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/>
        </p:txBody>
      </p:sp>
      <p:sp>
        <p:nvSpPr>
          <p:cNvPr id="130" name="Google Shape;130;p3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/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b="1" sz="266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2"/>
          <p:cNvSpPr txBox="1"/>
          <p:nvPr>
            <p:ph idx="1" type="body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427" lvl="0" marL="45720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indent="-465772" lvl="1" marL="91440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indent="-431800" lvl="2" marL="1371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397827" lvl="3" marL="18288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indent="-397827" lvl="4" marL="22860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indent="-397827" lvl="5" marL="27432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indent="-397827" lvl="6" marL="32004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indent="-397827" lvl="7" marL="3657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indent="-397827" lvl="8" marL="41148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/>
        </p:txBody>
      </p:sp>
      <p:sp>
        <p:nvSpPr>
          <p:cNvPr id="141" name="Google Shape;141;p32"/>
          <p:cNvSpPr txBox="1"/>
          <p:nvPr>
            <p:ph idx="2" type="body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2" name="Google Shape;142;p3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/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b="1" sz="266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3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b="0" i="0" sz="42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b="0" i="0" sz="373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33"/>
          <p:cNvSpPr txBox="1"/>
          <p:nvPr>
            <p:ph idx="1" type="body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9" name="Google Shape;149;p3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4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/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5"/>
          <p:cNvSpPr txBox="1"/>
          <p:nvPr>
            <p:ph idx="1" type="body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3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6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36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37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37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4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4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b="0" i="0" sz="5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427" lvl="0" marL="45720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b="0" i="0" sz="42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5772" lvl="1" marL="914400" marR="0" rtl="0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b="0" i="0" sz="373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827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97827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827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827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827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827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b="0" i="0" sz="26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6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5" Type="http://schemas.openxmlformats.org/officeDocument/2006/relationships/image" Target="../media/image18.png"/><Relationship Id="rId14" Type="http://schemas.openxmlformats.org/officeDocument/2006/relationships/slide" Target="/ppt/slides/slide4.xml"/><Relationship Id="rId16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2.png"/><Relationship Id="rId13" Type="http://schemas.openxmlformats.org/officeDocument/2006/relationships/image" Target="../media/image2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5" Type="http://schemas.openxmlformats.org/officeDocument/2006/relationships/image" Target="../media/image20.gif"/><Relationship Id="rId6" Type="http://schemas.openxmlformats.org/officeDocument/2006/relationships/image" Target="../media/image21.png"/><Relationship Id="rId7" Type="http://schemas.openxmlformats.org/officeDocument/2006/relationships/image" Target="../media/image26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25.png"/><Relationship Id="rId13" Type="http://schemas.openxmlformats.org/officeDocument/2006/relationships/image" Target="../media/image3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9.png"/><Relationship Id="rId9" Type="http://schemas.openxmlformats.org/officeDocument/2006/relationships/image" Target="../media/image12.png"/><Relationship Id="rId14" Type="http://schemas.openxmlformats.org/officeDocument/2006/relationships/image" Target="../media/image30.png"/><Relationship Id="rId5" Type="http://schemas.openxmlformats.org/officeDocument/2006/relationships/image" Target="../media/image20.gif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25.png"/><Relationship Id="rId13" Type="http://schemas.openxmlformats.org/officeDocument/2006/relationships/image" Target="../media/image30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19.png"/><Relationship Id="rId9" Type="http://schemas.openxmlformats.org/officeDocument/2006/relationships/image" Target="../media/image12.png"/><Relationship Id="rId14" Type="http://schemas.openxmlformats.org/officeDocument/2006/relationships/image" Target="../media/image32.png"/><Relationship Id="rId5" Type="http://schemas.openxmlformats.org/officeDocument/2006/relationships/image" Target="../media/image20.gif"/><Relationship Id="rId6" Type="http://schemas.openxmlformats.org/officeDocument/2006/relationships/image" Target="../media/image21.png"/><Relationship Id="rId7" Type="http://schemas.openxmlformats.org/officeDocument/2006/relationships/image" Target="../media/image29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"/>
          <p:cNvSpPr/>
          <p:nvPr/>
        </p:nvSpPr>
        <p:spPr>
          <a:xfrm>
            <a:off x="2625144" y="2715383"/>
            <a:ext cx="6942332" cy="14471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00B050"/>
                </a:solidFill>
                <a:latin typeface="Arial"/>
              </a:rPr>
              <a:t>CHÀO MỪNG CÁC CON</a:t>
            </a:r>
            <a:br>
              <a:rPr b="1" i="0">
                <a:ln>
                  <a:noFill/>
                </a:ln>
                <a:solidFill>
                  <a:srgbClr val="00B050"/>
                </a:solidFill>
                <a:latin typeface="Arial"/>
              </a:rPr>
            </a:br>
            <a:r>
              <a:rPr b="1" i="0">
                <a:ln>
                  <a:noFill/>
                </a:ln>
                <a:solidFill>
                  <a:srgbClr val="00B050"/>
                </a:solidFill>
                <a:latin typeface="Arial"/>
              </a:rPr>
              <a:t>ĐẾN VỚI TIẾT HỌC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2" y="21893"/>
            <a:ext cx="12188858" cy="594423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0"/>
          <p:cNvSpPr/>
          <p:nvPr/>
        </p:nvSpPr>
        <p:spPr>
          <a:xfrm>
            <a:off x="3271100" y="2252331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0"/>
          <p:cNvSpPr/>
          <p:nvPr/>
        </p:nvSpPr>
        <p:spPr>
          <a:xfrm>
            <a:off x="7273361" y="4905455"/>
            <a:ext cx="956239" cy="58928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0"/>
          <p:cNvSpPr/>
          <p:nvPr/>
        </p:nvSpPr>
        <p:spPr>
          <a:xfrm>
            <a:off x="5158030" y="2252331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0"/>
          <p:cNvSpPr/>
          <p:nvPr/>
        </p:nvSpPr>
        <p:spPr>
          <a:xfrm>
            <a:off x="3271099" y="3024386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0"/>
          <p:cNvSpPr/>
          <p:nvPr/>
        </p:nvSpPr>
        <p:spPr>
          <a:xfrm>
            <a:off x="5158029" y="2994011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0"/>
          <p:cNvSpPr/>
          <p:nvPr/>
        </p:nvSpPr>
        <p:spPr>
          <a:xfrm>
            <a:off x="8725289" y="2252331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0"/>
          <p:cNvSpPr/>
          <p:nvPr/>
        </p:nvSpPr>
        <p:spPr>
          <a:xfrm>
            <a:off x="9819476" y="2252331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0"/>
          <p:cNvSpPr/>
          <p:nvPr/>
        </p:nvSpPr>
        <p:spPr>
          <a:xfrm>
            <a:off x="8725289" y="2971756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0"/>
          <p:cNvSpPr/>
          <p:nvPr/>
        </p:nvSpPr>
        <p:spPr>
          <a:xfrm>
            <a:off x="9786480" y="2971756"/>
            <a:ext cx="593889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0"/>
          <p:cNvSpPr/>
          <p:nvPr/>
        </p:nvSpPr>
        <p:spPr>
          <a:xfrm>
            <a:off x="3647593" y="4385931"/>
            <a:ext cx="754227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0"/>
          <p:cNvSpPr/>
          <p:nvPr/>
        </p:nvSpPr>
        <p:spPr>
          <a:xfrm>
            <a:off x="6003634" y="4385931"/>
            <a:ext cx="745958" cy="589280"/>
          </a:xfrm>
          <a:prstGeom prst="roundRect">
            <a:avLst>
              <a:gd fmla="val 21466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0"/>
          <p:cNvSpPr/>
          <p:nvPr/>
        </p:nvSpPr>
        <p:spPr>
          <a:xfrm>
            <a:off x="7273361" y="5528941"/>
            <a:ext cx="956239" cy="589280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70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QUYNH\anh tai ve poiwer oint\5e43c1f10bb5d163599e9eba_tải hình ảnh hoa đồng tiền.png" id="389" name="Google Shape;389;p11"/>
          <p:cNvPicPr preferRelativeResize="0"/>
          <p:nvPr/>
        </p:nvPicPr>
        <p:blipFill rotWithShape="1">
          <a:blip r:embed="rId3">
            <a:alphaModFix/>
          </a:blip>
          <a:srcRect b="36233" l="0" r="46625" t="0"/>
          <a:stretch/>
        </p:blipFill>
        <p:spPr>
          <a:xfrm flipH="1" rot="5400000">
            <a:off x="8288836" y="2704384"/>
            <a:ext cx="4175461" cy="41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1"/>
          <p:cNvSpPr/>
          <p:nvPr/>
        </p:nvSpPr>
        <p:spPr>
          <a:xfrm>
            <a:off x="3856383" y="2279375"/>
            <a:ext cx="5500268" cy="2173357"/>
          </a:xfrm>
          <a:prstGeom prst="roundRect">
            <a:avLst>
              <a:gd fmla="val 16667" name="adj"/>
            </a:avLst>
          </a:prstGeom>
          <a:solidFill>
            <a:srgbClr val="FC9102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Giải lao</a:t>
            </a:r>
            <a:endParaRPr b="1" sz="7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1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QUYNH\anh tai ve poiwer oint\5e43c1f10bb5d163599e9eba_tải hình ảnh hoa đồng tiền.png" id="392" name="Google Shape;392;p11"/>
          <p:cNvPicPr preferRelativeResize="0"/>
          <p:nvPr/>
        </p:nvPicPr>
        <p:blipFill rotWithShape="1">
          <a:blip r:embed="rId3">
            <a:alphaModFix/>
          </a:blip>
          <a:srcRect b="36233" l="0" r="46625" t="0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QUYNH\anh tai ve poiwer oint\chim 6.jpg" id="393" name="Google Shape;39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0522" y="-47206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11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p11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p11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dashDot"/>
            <a:miter lim="800000"/>
            <a:headEnd len="sm" w="sm" type="none"/>
            <a:tailEnd len="sm" w="sm" type="none"/>
          </a:ln>
        </p:spPr>
      </p:cxnSp>
      <p:cxnSp>
        <p:nvCxnSpPr>
          <p:cNvPr id="397" name="Google Shape;397;p11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2721" y="390034"/>
            <a:ext cx="7670800" cy="57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‹#›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QUYNH\anh tai ve poiwer oint\5e43c1f10bb5d163599e9eba_tải hình ảnh hoa đồng tiền.png" id="408" name="Google Shape;408;p13"/>
          <p:cNvPicPr preferRelativeResize="0"/>
          <p:nvPr/>
        </p:nvPicPr>
        <p:blipFill rotWithShape="1">
          <a:blip r:embed="rId3">
            <a:alphaModFix/>
          </a:blip>
          <a:srcRect b="36233" l="0" r="46625" t="0"/>
          <a:stretch/>
        </p:blipFill>
        <p:spPr>
          <a:xfrm flipH="1" rot="5400000">
            <a:off x="8288836" y="2704384"/>
            <a:ext cx="4175461" cy="41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3"/>
          <p:cNvSpPr/>
          <p:nvPr/>
        </p:nvSpPr>
        <p:spPr>
          <a:xfrm>
            <a:off x="3856383" y="2279375"/>
            <a:ext cx="5500268" cy="2173357"/>
          </a:xfrm>
          <a:prstGeom prst="roundRect">
            <a:avLst>
              <a:gd fmla="val 16667" name="adj"/>
            </a:avLst>
          </a:prstGeom>
          <a:solidFill>
            <a:srgbClr val="FC9102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TIẾT 2</a:t>
            </a:r>
            <a:endParaRPr b="1" sz="7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QUYNH\anh tai ve poiwer oint\5e43c1f10bb5d163599e9eba_tải hình ảnh hoa đồng tiền.png" id="411" name="Google Shape;411;p13"/>
          <p:cNvPicPr preferRelativeResize="0"/>
          <p:nvPr/>
        </p:nvPicPr>
        <p:blipFill rotWithShape="1">
          <a:blip r:embed="rId3">
            <a:alphaModFix/>
          </a:blip>
          <a:srcRect b="36233" l="0" r="46625" t="0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QUYNH\anh tai ve poiwer oint\chim 6.jpg" id="412" name="Google Shape;41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0522" y="-47206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13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dashDot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‹#›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422" name="Google Shape;4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88" y="461914"/>
            <a:ext cx="11990892" cy="393387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4"/>
          <p:cNvSpPr txBox="1"/>
          <p:nvPr/>
        </p:nvSpPr>
        <p:spPr>
          <a:xfrm>
            <a:off x="10755983" y="3212846"/>
            <a:ext cx="772998" cy="70788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</a:t>
            </a:r>
            <a:endParaRPr/>
          </a:p>
        </p:txBody>
      </p:sp>
      <p:sp>
        <p:nvSpPr>
          <p:cNvPr id="424" name="Google Shape;424;p14"/>
          <p:cNvSpPr txBox="1"/>
          <p:nvPr/>
        </p:nvSpPr>
        <p:spPr>
          <a:xfrm>
            <a:off x="4336330" y="3206684"/>
            <a:ext cx="772998" cy="70788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</a:t>
            </a:r>
            <a:endParaRPr/>
          </a:p>
        </p:txBody>
      </p:sp>
      <p:sp>
        <p:nvSpPr>
          <p:cNvPr id="425" name="Google Shape;425;p14"/>
          <p:cNvSpPr txBox="1"/>
          <p:nvPr/>
        </p:nvSpPr>
        <p:spPr>
          <a:xfrm>
            <a:off x="4403888" y="2205872"/>
            <a:ext cx="772998" cy="70788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</a:t>
            </a:r>
            <a:endParaRPr/>
          </a:p>
        </p:txBody>
      </p:sp>
      <p:sp>
        <p:nvSpPr>
          <p:cNvPr id="426" name="Google Shape;426;p14"/>
          <p:cNvSpPr txBox="1"/>
          <p:nvPr/>
        </p:nvSpPr>
        <p:spPr>
          <a:xfrm>
            <a:off x="10766981" y="2205872"/>
            <a:ext cx="772998" cy="70788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</a:t>
            </a:r>
            <a:endParaRPr sz="4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‹#›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432" name="Google Shape;43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792" y="175869"/>
            <a:ext cx="11500702" cy="6682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‹#›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438" name="Google Shape;4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5988"/>
            <a:ext cx="12192000" cy="692398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6"/>
          <p:cNvSpPr/>
          <p:nvPr/>
        </p:nvSpPr>
        <p:spPr>
          <a:xfrm>
            <a:off x="9323109" y="113122"/>
            <a:ext cx="2762054" cy="1998482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Khoảng 40 con kiến.</a:t>
            </a:r>
            <a:endParaRPr sz="36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0" name="Google Shape;440;p16"/>
          <p:cNvSpPr txBox="1"/>
          <p:nvPr/>
        </p:nvSpPr>
        <p:spPr>
          <a:xfrm>
            <a:off x="669303" y="6063962"/>
            <a:ext cx="9832156" cy="584775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Em đếm được 40 con kiến ở hình trên.</a:t>
            </a:r>
            <a:endParaRPr sz="32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7"/>
          <p:cNvPicPr preferRelativeResize="0"/>
          <p:nvPr/>
        </p:nvPicPr>
        <p:blipFill rotWithShape="1">
          <a:blip r:embed="rId3">
            <a:alphaModFix/>
          </a:blip>
          <a:srcRect b="12057" l="0" r="0" t="356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7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CHÀO TẠM BIỆT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-15" id="188" name="Google Shape;18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"/>
          <p:cNvSpPr txBox="1"/>
          <p:nvPr/>
        </p:nvSpPr>
        <p:spPr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211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b="1" i="0" sz="5211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1-16" id="190" name="Google Shape;1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16" id="191" name="Google Shape;19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16" id="192" name="Google Shape;1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Bach tuyet\54774f4bc8287c7337fadd5fbb419da6.jpg" id="197" name="Google Shape;1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Snow_white_transparent.png" id="198" name="Google Shape;19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4).jpg" id="199" name="Google Shape;19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7).jpg" id="200" name="Google Shape;20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RjAwOTQ4MTUyNEI3QjJCRTc2RjA6ZDA1ZjJmYTY2MjBkNDYzY2ZlZDNiOTA1Y2YxYTk1NzA6Ojo6OjA=.png" id="201" name="Google Shape;20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2).jpg" id="202" name="Google Shape;202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3).jpg" id="203" name="Google Shape;20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5).jpg" id="204" name="Google Shape;20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8).jpg" id="205" name="Google Shape;20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06" name="Google Shape;20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07" name="Google Shape;207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wooden-blank-sign-clipart-1.jpg" id="208" name="Google Shape;208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/>
          </a:p>
        </p:txBody>
      </p:sp>
      <p:pic>
        <p:nvPicPr>
          <p:cNvPr descr="C:\Users\ADMIN\Desktop\Tai nguyen thiet ke tro choi\Angry birds epic birds\1505573783630 (2).png" id="210" name="Google Shape;210;p3">
            <a:hlinkClick action="ppaction://hlinksldjump"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Bach tuyet\ a.jpg" id="216" name="Google Shape;2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Bambi.png" id="217" name="Google Shape;2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124466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esquilo001.gif" id="218" name="Google Shape;2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128333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767e08fbae2de8679fbba6d8cecba19e.png" id="219" name="Google Shape;21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1247476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Doc23.png" id="220" name="Google Shape;22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arbre-majestueux-42629281.jpg" id="221" name="Google Shape;22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077" y="-273843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arbre-majestueux-42629281.jpg" id="222" name="Google Shape;22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89600" y="-680243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23" name="Google Shape;22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24665" y="-929641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24" name="Google Shape;224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86400" y="-37410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Snow_white_transparent.png" id="225" name="Google Shape;225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wooden-blank-sign-clipart-1.jpg" id="226" name="Google Shape;226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336800" y="-1955800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06400" y="2147892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/>
          </a:p>
        </p:txBody>
      </p:sp>
      <p:sp>
        <p:nvSpPr>
          <p:cNvPr id="228" name="Google Shape;228;p4"/>
          <p:cNvSpPr/>
          <p:nvPr/>
        </p:nvSpPr>
        <p:spPr>
          <a:xfrm>
            <a:off x="3454400" y="2181624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B.56</a:t>
            </a:r>
            <a:endParaRPr/>
          </a:p>
        </p:txBody>
      </p:sp>
      <p:sp>
        <p:nvSpPr>
          <p:cNvPr id="229" name="Google Shape;229;p4"/>
          <p:cNvSpPr/>
          <p:nvPr/>
        </p:nvSpPr>
        <p:spPr>
          <a:xfrm>
            <a:off x="6591755" y="2181624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C.55</a:t>
            </a:r>
            <a:endParaRPr/>
          </a:p>
        </p:txBody>
      </p:sp>
      <p:sp>
        <p:nvSpPr>
          <p:cNvPr id="230" name="Google Shape;230;p4"/>
          <p:cNvSpPr/>
          <p:nvPr/>
        </p:nvSpPr>
        <p:spPr>
          <a:xfrm>
            <a:off x="9347200" y="2147892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54</a:t>
            </a:r>
            <a:endParaRPr/>
          </a:p>
        </p:txBody>
      </p:sp>
      <p:sp>
        <p:nvSpPr>
          <p:cNvPr id="231" name="Google Shape;231;p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34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50 + 4 = ?</a:t>
            </a:r>
            <a:endParaRPr/>
          </a:p>
        </p:txBody>
      </p:sp>
      <p:sp>
        <p:nvSpPr>
          <p:cNvPr id="232" name="Google Shape;232;p4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pic>
        <p:nvPicPr>
          <p:cNvPr descr="C:\Users\ADMIN\Desktop\Tai nguyen thiet ke tro choi\Bảng gỗ\Picture1 (2).png" id="233" name="Google Shape;233;p4">
            <a:hlinkClick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Bach tuyet\54774f4bc8287c7337fadd5fbb419da6.jpg" id="238" name="Google Shape;2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Bambi.png" id="239" name="Google Shape;23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1244661">
            <a:off x="3835675" y="4063363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esquilo001.gif" id="240" name="Google Shape;24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128333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767e08fbae2de8679fbba6d8cecba19e.png" id="241" name="Google Shape;24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1247476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7).jpg" id="242" name="Google Shape;24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-1116409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arbre-majestueux-42629281.jpg" id="243" name="Google Shape;24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25600" y="-65702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44" name="Google Shape;24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73376" y="-725608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45" name="Google Shape;245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57600" y="-624841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arbre-majestueux-42629281.jpg" id="246" name="Google Shape;24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9015" y="-56507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wooden-blank-sign-clipart-1.jpg" id="247" name="Google Shape;247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235200" y="-1955800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34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40 + 8 =</a:t>
            </a:r>
            <a:endParaRPr b="0" i="0" sz="3734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DMIN\Desktop\Tai nguyen thiet ke tro choi\Bảng gỗ\Picture1 (2).png" id="249" name="Google Shape;249;p5">
            <a:hlinkClick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660400" y="2070094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A.47</a:t>
            </a:r>
            <a:endParaRPr/>
          </a:p>
        </p:txBody>
      </p:sp>
      <p:sp>
        <p:nvSpPr>
          <p:cNvPr id="252" name="Google Shape;252;p5"/>
          <p:cNvSpPr/>
          <p:nvPr/>
        </p:nvSpPr>
        <p:spPr>
          <a:xfrm>
            <a:off x="3708400" y="2103826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B.48</a:t>
            </a:r>
            <a:endParaRPr b="0" i="0" sz="5335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6845755" y="2103826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C.50</a:t>
            </a:r>
            <a:endParaRPr/>
          </a:p>
        </p:txBody>
      </p:sp>
      <p:sp>
        <p:nvSpPr>
          <p:cNvPr id="254" name="Google Shape;254;p5"/>
          <p:cNvSpPr/>
          <p:nvPr/>
        </p:nvSpPr>
        <p:spPr>
          <a:xfrm>
            <a:off x="9601200" y="2070094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D.51</a:t>
            </a:r>
            <a:endParaRPr/>
          </a:p>
        </p:txBody>
      </p:sp>
      <p:pic>
        <p:nvPicPr>
          <p:cNvPr descr="C:\Users\ADMIN\Desktop\Bach tuyet\Blanca_Nieves.8.png" id="255" name="Google Shape;255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Picture1 (2).png" id="256" name="Google Shape;256;p5">
            <a:hlinkClick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DMIN\Desktop\Bach tuyet\b.jpg" id="261" name="Google Shape;26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Bambi.png" id="262" name="Google Shape;26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124466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esquilo001.gif" id="263" name="Google Shape;26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1128333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767e08fbae2de8679fbba6d8cecba19e.png" id="264" name="Google Shape;26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1247476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2).jpg" id="265" name="Google Shape;26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arbre-majestueux-42629281.jpg" id="266" name="Google Shape;26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2075" y="-35115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67" name="Google Shape;26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13639" y="-62427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511929473-photo-clip-tree.png" id="268" name="Google Shape;268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89200" y="-65702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arbre-majestueux-42629281.jpg" id="269" name="Google Shape;26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78400" y="-45442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wooden-blank-sign-clipart-1.jpg" id="270" name="Google Shape;270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99076" y="-1808483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34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66 - 6 =</a:t>
            </a:r>
            <a:endParaRPr b="0" i="0" sz="3734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DMIN\Desktop\Tai nguyen thiet ke tro choi\Bảng gỗ\Picture1 (2).png" id="272" name="Google Shape;272;p6">
            <a:hlinkClick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482875" y="2384824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b="0" i="0" sz="48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530875" y="2418556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B.61</a:t>
            </a:r>
            <a:endParaRPr/>
          </a:p>
        </p:txBody>
      </p:sp>
      <p:sp>
        <p:nvSpPr>
          <p:cNvPr id="276" name="Google Shape;276;p6"/>
          <p:cNvSpPr/>
          <p:nvPr/>
        </p:nvSpPr>
        <p:spPr>
          <a:xfrm>
            <a:off x="6668229" y="2418556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C.62</a:t>
            </a:r>
            <a:endParaRPr/>
          </a:p>
        </p:txBody>
      </p:sp>
      <p:sp>
        <p:nvSpPr>
          <p:cNvPr id="277" name="Google Shape;277;p6"/>
          <p:cNvSpPr/>
          <p:nvPr/>
        </p:nvSpPr>
        <p:spPr>
          <a:xfrm>
            <a:off x="9423675" y="2384824"/>
            <a:ext cx="2438400" cy="1044177"/>
          </a:xfrm>
          <a:prstGeom prst="roundRect">
            <a:avLst>
              <a:gd fmla="val 16667" name="adj"/>
            </a:avLst>
          </a:prstGeom>
          <a:solidFill>
            <a:srgbClr val="FFFF66"/>
          </a:solidFill>
          <a:ln cap="flat" cmpd="sng" w="25400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35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D.63</a:t>
            </a:r>
            <a:endParaRPr/>
          </a:p>
        </p:txBody>
      </p:sp>
      <p:pic>
        <p:nvPicPr>
          <p:cNvPr descr="C:\Users\ADMIN\Desktop\Tai nguyen thiet ke tro choi\Bảng gỗ\Picture1 (2).png" id="278" name="Google Shape;278;p6">
            <a:hlinkClick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Bach tuyet\43ebd44d263606f876d42fd2f199ea61 (6).jpg" id="279" name="Google Shape;279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6" name="Google Shape;28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7"/>
          <p:cNvSpPr txBox="1"/>
          <p:nvPr/>
        </p:nvSpPr>
        <p:spPr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To¸n</a:t>
            </a:r>
            <a:endParaRPr b="0" i="0" sz="40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1974" y="-637799"/>
            <a:ext cx="2096378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65542" y="214581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b="0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1: Ôn tập các số đến 100.</a:t>
            </a:r>
            <a:endParaRPr b="0" i="0" sz="44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1" name="Google Shape;29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0" y="1"/>
            <a:ext cx="4355558" cy="17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67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QUYNH\anh tai ve poiwer oint\5e43c1f10bb5d163599e9eba_tải hình ảnh hoa đồng tiền.png" id="296" name="Google Shape;296;p8"/>
          <p:cNvPicPr preferRelativeResize="0"/>
          <p:nvPr/>
        </p:nvPicPr>
        <p:blipFill rotWithShape="1">
          <a:blip r:embed="rId3">
            <a:alphaModFix/>
          </a:blip>
          <a:srcRect b="36233" l="0" r="46625" t="0"/>
          <a:stretch/>
        </p:blipFill>
        <p:spPr>
          <a:xfrm flipH="1" rot="5400000">
            <a:off x="8288836" y="2704384"/>
            <a:ext cx="4175461" cy="41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8"/>
          <p:cNvSpPr/>
          <p:nvPr/>
        </p:nvSpPr>
        <p:spPr>
          <a:xfrm>
            <a:off x="3856383" y="2279375"/>
            <a:ext cx="5500268" cy="2173357"/>
          </a:xfrm>
          <a:prstGeom prst="roundRect">
            <a:avLst>
              <a:gd fmla="val 16667" name="adj"/>
            </a:avLst>
          </a:prstGeom>
          <a:solidFill>
            <a:srgbClr val="FC9102"/>
          </a:solidFill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TIẾT 1</a:t>
            </a:r>
            <a:endParaRPr b="1" i="0" sz="7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8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QUYNH\anh tai ve poiwer oint\5e43c1f10bb5d163599e9eba_tải hình ảnh hoa đồng tiền.png" id="299" name="Google Shape;299;p8"/>
          <p:cNvPicPr preferRelativeResize="0"/>
          <p:nvPr/>
        </p:nvPicPr>
        <p:blipFill rotWithShape="1">
          <a:blip r:embed="rId3">
            <a:alphaModFix/>
          </a:blip>
          <a:srcRect b="36233" l="0" r="46625" t="0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QUYNH\anh tai ve poiwer oint\chim 6.jpg" id="300" name="Google Shape;30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0522" y="-47206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8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8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8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dashDot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8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lgDashDot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/>
          <p:nvPr/>
        </p:nvSpPr>
        <p:spPr>
          <a:xfrm>
            <a:off x="301913" y="5349068"/>
            <a:ext cx="1152400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Trong bảng các số từ 1 đến 100, hãy chỉ ra: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Số bé nhất có một chữ số       Số bé nhất có hai chữ số</a:t>
            </a:r>
            <a:endParaRPr sz="32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Số lớn nhất có một chữ số        Số lớn nhất có hai chữ số</a:t>
            </a:r>
            <a:endParaRPr sz="32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10" name="Google Shape;31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285" y="647441"/>
            <a:ext cx="8729221" cy="48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9"/>
          <p:cNvSpPr/>
          <p:nvPr/>
        </p:nvSpPr>
        <p:spPr>
          <a:xfrm>
            <a:off x="0" y="-94857"/>
            <a:ext cx="11717517" cy="97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 1. a Tìm số còn thiếu ở        rồi đọc bảng các số từ 1 đến 100</a:t>
            </a: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3568632" y="696352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4933941" y="5857550"/>
            <a:ext cx="549908" cy="50643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9986850" y="6324323"/>
            <a:ext cx="656012" cy="533677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4561290" y="50979"/>
            <a:ext cx="664314" cy="569746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>
            <a:off x="4388764" y="705771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6071635" y="69104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637581" y="72214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1010332" y="119273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9"/>
          <p:cNvSpPr/>
          <p:nvPr/>
        </p:nvSpPr>
        <p:spPr>
          <a:xfrm>
            <a:off x="1885761" y="114543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3568632" y="1165907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/>
          <p:nvPr/>
        </p:nvSpPr>
        <p:spPr>
          <a:xfrm>
            <a:off x="5279457" y="1165907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7837757" y="115487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1859545" y="1638950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/>
          <p:nvPr/>
        </p:nvSpPr>
        <p:spPr>
          <a:xfrm>
            <a:off x="2754845" y="160397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/>
          <p:nvPr/>
        </p:nvSpPr>
        <p:spPr>
          <a:xfrm>
            <a:off x="6122266" y="1615009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7808676" y="1649210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>
            <a:off x="8657889" y="1623122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1036577" y="210329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9"/>
          <p:cNvSpPr/>
          <p:nvPr/>
        </p:nvSpPr>
        <p:spPr>
          <a:xfrm>
            <a:off x="1899316" y="2098312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4402348" y="2100590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5279457" y="2097479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6967241" y="2132436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7808676" y="213086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9"/>
          <p:cNvSpPr/>
          <p:nvPr/>
        </p:nvSpPr>
        <p:spPr>
          <a:xfrm>
            <a:off x="8628808" y="2111390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999530" y="2546581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>
            <a:off x="4423651" y="2559959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5243783" y="2570226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46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/>
          <p:nvPr/>
        </p:nvSpPr>
        <p:spPr>
          <a:xfrm>
            <a:off x="7820366" y="2582232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8628808" y="258525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2685830" y="3012904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>
            <a:off x="3603519" y="3006317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5272503" y="301322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56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>
            <a:off x="6988544" y="3033966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58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8640498" y="304387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>
            <a:off x="1024900" y="3515331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4402348" y="351497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5272503" y="3507569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66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/>
          <p:nvPr/>
        </p:nvSpPr>
        <p:spPr>
          <a:xfrm>
            <a:off x="6118136" y="351497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9"/>
          <p:cNvSpPr/>
          <p:nvPr/>
        </p:nvSpPr>
        <p:spPr>
          <a:xfrm>
            <a:off x="7787373" y="350854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9"/>
          <p:cNvSpPr/>
          <p:nvPr/>
        </p:nvSpPr>
        <p:spPr>
          <a:xfrm>
            <a:off x="1020545" y="4039208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9"/>
          <p:cNvSpPr/>
          <p:nvPr/>
        </p:nvSpPr>
        <p:spPr>
          <a:xfrm>
            <a:off x="1859545" y="4045624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9"/>
          <p:cNvSpPr/>
          <p:nvPr/>
        </p:nvSpPr>
        <p:spPr>
          <a:xfrm>
            <a:off x="3605175" y="402190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74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6938268" y="4045624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>
            <a:off x="8628808" y="3981411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1016702" y="4518226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4388764" y="4502032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85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6085651" y="4518226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6963406" y="4482693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8657889" y="4469845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>
            <a:off x="2685830" y="4960216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94333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2694703" y="4502032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83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3562585" y="4968909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94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7772765" y="4933141"/>
            <a:ext cx="820132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8637581" y="4932080"/>
            <a:ext cx="855044" cy="449102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5073499" y="6412783"/>
            <a:ext cx="580350" cy="453869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9783149" y="5828154"/>
            <a:ext cx="656012" cy="533677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2021-02-20T02:56:00Z</dcterms:created>
  <dc:creator>BENR-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