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  <p:sldMasterId id="2147483747" r:id="rId2"/>
    <p:sldMasterId id="2147483850" r:id="rId3"/>
    <p:sldMasterId id="2147483863" r:id="rId4"/>
    <p:sldMasterId id="2147483888" r:id="rId5"/>
    <p:sldMasterId id="2147483913" r:id="rId6"/>
    <p:sldMasterId id="2147483926" r:id="rId7"/>
    <p:sldMasterId id="2147483939" r:id="rId8"/>
  </p:sldMasterIdLst>
  <p:notesMasterIdLst>
    <p:notesMasterId r:id="rId34"/>
  </p:notesMasterIdLst>
  <p:sldIdLst>
    <p:sldId id="363" r:id="rId9"/>
    <p:sldId id="383" r:id="rId10"/>
    <p:sldId id="450" r:id="rId11"/>
    <p:sldId id="442" r:id="rId12"/>
    <p:sldId id="443" r:id="rId13"/>
    <p:sldId id="444" r:id="rId14"/>
    <p:sldId id="414" r:id="rId15"/>
    <p:sldId id="413" r:id="rId16"/>
    <p:sldId id="445" r:id="rId17"/>
    <p:sldId id="447" r:id="rId18"/>
    <p:sldId id="403" r:id="rId19"/>
    <p:sldId id="420" r:id="rId20"/>
    <p:sldId id="435" r:id="rId21"/>
    <p:sldId id="436" r:id="rId22"/>
    <p:sldId id="437" r:id="rId23"/>
    <p:sldId id="438" r:id="rId24"/>
    <p:sldId id="439" r:id="rId25"/>
    <p:sldId id="440" r:id="rId26"/>
    <p:sldId id="448" r:id="rId27"/>
    <p:sldId id="451" r:id="rId28"/>
    <p:sldId id="407" r:id="rId29"/>
    <p:sldId id="424" r:id="rId30"/>
    <p:sldId id="426" r:id="rId31"/>
    <p:sldId id="452" r:id="rId32"/>
    <p:sldId id="397" r:id="rId33"/>
  </p:sldIdLst>
  <p:sldSz cx="12190413" cy="6858000"/>
  <p:notesSz cx="6858000" cy="9144000"/>
  <p:custDataLst>
    <p:tags r:id="rId35"/>
  </p:custDataLst>
  <p:defaultTextStyle>
    <a:defPPr>
      <a:defRPr lang="en-US"/>
    </a:defPPr>
    <a:lvl1pPr marL="0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28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51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82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04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630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556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408" algn="l" defTabSz="456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9" autoAdjust="0"/>
    <p:restoredTop sz="96448" autoAdjust="0"/>
  </p:normalViewPr>
  <p:slideViewPr>
    <p:cSldViewPr snapToGrid="0">
      <p:cViewPr varScale="1">
        <p:scale>
          <a:sx n="67" d="100"/>
          <a:sy n="67" d="100"/>
        </p:scale>
        <p:origin x="69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178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521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6692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5870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5042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4214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3387" algn="l" defTabSz="121834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1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2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399" y="-90897"/>
            <a:ext cx="12612047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73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8" indent="0" algn="ctr">
              <a:buNone/>
              <a:defRPr sz="2000"/>
            </a:lvl2pPr>
            <a:lvl3pPr marL="913851" indent="0" algn="ctr">
              <a:buNone/>
              <a:defRPr sz="1900"/>
            </a:lvl3pPr>
            <a:lvl4pPr marL="1370782" indent="0" algn="ctr">
              <a:buNone/>
              <a:defRPr sz="1600"/>
            </a:lvl4pPr>
            <a:lvl5pPr marL="1827704" indent="0" algn="ctr">
              <a:buNone/>
              <a:defRPr sz="1600"/>
            </a:lvl5pPr>
            <a:lvl6pPr marL="2284630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42" y="1930638"/>
            <a:ext cx="851910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9138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2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69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18" y="365169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9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28" y="1681163"/>
            <a:ext cx="51571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28" y="2505075"/>
            <a:ext cx="51571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55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55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5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399" y="-90897"/>
            <a:ext cx="12612047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73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8" indent="0" algn="ctr">
              <a:buNone/>
              <a:defRPr sz="2000"/>
            </a:lvl2pPr>
            <a:lvl3pPr marL="913851" indent="0" algn="ctr">
              <a:buNone/>
              <a:defRPr sz="1900"/>
            </a:lvl3pPr>
            <a:lvl4pPr marL="1370782" indent="0" algn="ctr">
              <a:buNone/>
              <a:defRPr sz="1600"/>
            </a:lvl4pPr>
            <a:lvl5pPr marL="1827704" indent="0" algn="ctr">
              <a:buNone/>
              <a:defRPr sz="1600"/>
            </a:lvl5pPr>
            <a:lvl6pPr marL="2284630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5" y="1930638"/>
            <a:ext cx="851910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9138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6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3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4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18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5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65" y="1709824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65" y="4589541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23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0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2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3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51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03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4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3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510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03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13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61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" y="2006"/>
            <a:ext cx="12183293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69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18" y="365169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81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4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20" y="1681163"/>
            <a:ext cx="51571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20" y="2505075"/>
            <a:ext cx="51571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4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48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0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4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72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72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72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8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399" y="-90897"/>
            <a:ext cx="12612047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73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82" indent="0" algn="ctr">
              <a:buNone/>
              <a:defRPr sz="2000"/>
            </a:lvl2pPr>
            <a:lvl3pPr marL="913759" indent="0" algn="ctr">
              <a:buNone/>
              <a:defRPr sz="1900"/>
            </a:lvl3pPr>
            <a:lvl4pPr marL="1370646" indent="0" algn="ctr">
              <a:buNone/>
              <a:defRPr sz="1600"/>
            </a:lvl4pPr>
            <a:lvl5pPr marL="1827521" indent="0" algn="ctr">
              <a:buNone/>
              <a:defRPr sz="1600"/>
            </a:lvl5pPr>
            <a:lvl6pPr marL="2284402" indent="0" algn="ctr">
              <a:buNone/>
              <a:defRPr sz="1600"/>
            </a:lvl6pPr>
            <a:lvl7pPr marL="2741282" indent="0" algn="ctr">
              <a:buNone/>
              <a:defRPr sz="1600"/>
            </a:lvl7pPr>
            <a:lvl8pPr marL="3198160" indent="0" algn="ctr">
              <a:buNone/>
              <a:defRPr sz="1600"/>
            </a:lvl8pPr>
            <a:lvl9pPr marL="365504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25" y="1930638"/>
            <a:ext cx="851910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marL="0" marR="0" lvl="0" indent="0" algn="ctr" defTabSz="913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5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81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12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5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7" y="1709804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7" y="4589521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4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2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1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9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9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92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82" indent="0">
              <a:buNone/>
              <a:defRPr sz="1500"/>
            </a:lvl2pPr>
            <a:lvl3pPr marL="913759" indent="0">
              <a:buNone/>
              <a:defRPr sz="1200"/>
            </a:lvl3pPr>
            <a:lvl4pPr marL="1370646" indent="0">
              <a:buNone/>
              <a:defRPr sz="1100"/>
            </a:lvl4pPr>
            <a:lvl5pPr marL="1827521" indent="0">
              <a:buNone/>
              <a:defRPr sz="1100"/>
            </a:lvl5pPr>
            <a:lvl6pPr marL="2284402" indent="0">
              <a:buNone/>
              <a:defRPr sz="1100"/>
            </a:lvl6pPr>
            <a:lvl7pPr marL="2741282" indent="0">
              <a:buNone/>
              <a:defRPr sz="1100"/>
            </a:lvl7pPr>
            <a:lvl8pPr marL="3198160" indent="0">
              <a:buNone/>
              <a:defRPr sz="1100"/>
            </a:lvl8pPr>
            <a:lvl9pPr marL="365504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9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90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82" indent="0">
              <a:buNone/>
              <a:defRPr sz="2800"/>
            </a:lvl2pPr>
            <a:lvl3pPr marL="913759" indent="0">
              <a:buNone/>
              <a:defRPr sz="2400"/>
            </a:lvl3pPr>
            <a:lvl4pPr marL="1370646" indent="0">
              <a:buNone/>
              <a:defRPr sz="2000"/>
            </a:lvl4pPr>
            <a:lvl5pPr marL="1827521" indent="0">
              <a:buNone/>
              <a:defRPr sz="2000"/>
            </a:lvl5pPr>
            <a:lvl6pPr marL="2284402" indent="0">
              <a:buNone/>
              <a:defRPr sz="2000"/>
            </a:lvl6pPr>
            <a:lvl7pPr marL="2741282" indent="0">
              <a:buNone/>
              <a:defRPr sz="2000"/>
            </a:lvl7pPr>
            <a:lvl8pPr marL="3198160" indent="0">
              <a:buNone/>
              <a:defRPr sz="2000"/>
            </a:lvl8pPr>
            <a:lvl9pPr marL="36550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92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82" indent="0">
              <a:buNone/>
              <a:defRPr sz="1500"/>
            </a:lvl2pPr>
            <a:lvl3pPr marL="913759" indent="0">
              <a:buNone/>
              <a:defRPr sz="1200"/>
            </a:lvl3pPr>
            <a:lvl4pPr marL="1370646" indent="0">
              <a:buNone/>
              <a:defRPr sz="1100"/>
            </a:lvl4pPr>
            <a:lvl5pPr marL="1827521" indent="0">
              <a:buNone/>
              <a:defRPr sz="1100"/>
            </a:lvl5pPr>
            <a:lvl6pPr marL="2284402" indent="0">
              <a:buNone/>
              <a:defRPr sz="1100"/>
            </a:lvl6pPr>
            <a:lvl7pPr marL="2741282" indent="0">
              <a:buNone/>
              <a:defRPr sz="1100"/>
            </a:lvl7pPr>
            <a:lvl8pPr marL="3198160" indent="0">
              <a:buNone/>
              <a:defRPr sz="1100"/>
            </a:lvl8pPr>
            <a:lvl9pPr marL="365504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52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93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2006"/>
            <a:ext cx="12183293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69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18" y="365169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0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92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11" y="1681163"/>
            <a:ext cx="51571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2" indent="0">
              <a:buNone/>
              <a:defRPr sz="2000" b="1"/>
            </a:lvl2pPr>
            <a:lvl3pPr marL="913759" indent="0">
              <a:buNone/>
              <a:defRPr sz="1900" b="1"/>
            </a:lvl3pPr>
            <a:lvl4pPr marL="1370646" indent="0">
              <a:buNone/>
              <a:defRPr sz="1600" b="1"/>
            </a:lvl4pPr>
            <a:lvl5pPr marL="1827521" indent="0">
              <a:buNone/>
              <a:defRPr sz="1600" b="1"/>
            </a:lvl5pPr>
            <a:lvl6pPr marL="2284402" indent="0">
              <a:buNone/>
              <a:defRPr sz="1600" b="1"/>
            </a:lvl6pPr>
            <a:lvl7pPr marL="2741282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4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11" y="2505075"/>
            <a:ext cx="51571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3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2" indent="0">
              <a:buNone/>
              <a:defRPr sz="2000" b="1"/>
            </a:lvl2pPr>
            <a:lvl3pPr marL="913759" indent="0">
              <a:buNone/>
              <a:defRPr sz="1900" b="1"/>
            </a:lvl3pPr>
            <a:lvl4pPr marL="1370646" indent="0">
              <a:buNone/>
              <a:defRPr sz="1600" b="1"/>
            </a:lvl4pPr>
            <a:lvl5pPr marL="1827521" indent="0">
              <a:buNone/>
              <a:defRPr sz="1600" b="1"/>
            </a:lvl5pPr>
            <a:lvl6pPr marL="2284402" indent="0">
              <a:buNone/>
              <a:defRPr sz="1600" b="1"/>
            </a:lvl6pPr>
            <a:lvl7pPr marL="2741282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4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3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8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399" y="-90897"/>
            <a:ext cx="12612047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73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8" indent="0" algn="ctr">
              <a:buNone/>
              <a:defRPr sz="2000"/>
            </a:lvl2pPr>
            <a:lvl3pPr marL="913851" indent="0" algn="ctr">
              <a:buNone/>
              <a:defRPr sz="1900"/>
            </a:lvl3pPr>
            <a:lvl4pPr marL="1370782" indent="0" algn="ctr">
              <a:buNone/>
              <a:defRPr sz="1600"/>
            </a:lvl4pPr>
            <a:lvl5pPr marL="1827704" indent="0" algn="ctr">
              <a:buNone/>
              <a:defRPr sz="1600"/>
            </a:lvl5pPr>
            <a:lvl6pPr marL="2284630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21" y="1930638"/>
            <a:ext cx="851910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91385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93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0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0878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52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587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5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0" y="170979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0" y="4589513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3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60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04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7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8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7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34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7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80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7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01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37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" y="2006"/>
            <a:ext cx="12183293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69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18" y="365169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24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8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06" y="1681163"/>
            <a:ext cx="51571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06" y="2505075"/>
            <a:ext cx="51571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3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33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0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2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5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73" y="1709837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73" y="458955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812" y="5052590"/>
            <a:ext cx="7515035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6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996" y="3132300"/>
            <a:ext cx="9565889" cy="1793167"/>
          </a:xfrm>
          <a:effectLst/>
        </p:spPr>
        <p:txBody>
          <a:bodyPr>
            <a:noAutofit/>
          </a:bodyPr>
          <a:lstStyle>
            <a:lvl1pPr marL="639696" indent="-456928" algn="l">
              <a:defRPr sz="5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3811" y="731520"/>
            <a:ext cx="8533289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82" y="2172685"/>
            <a:ext cx="7954519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233" y="4607511"/>
            <a:ext cx="7959622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69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808" y="731519"/>
            <a:ext cx="4461691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8" y="731520"/>
            <a:ext cx="4461691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11" y="731557"/>
            <a:ext cx="4461691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730" y="1400327"/>
            <a:ext cx="4461691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604" y="731557"/>
            <a:ext cx="4461691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marL="0" lvl="0" indent="0" algn="ctr" defTabSz="913851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0" y="1399032"/>
            <a:ext cx="4461691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659" y="2209840"/>
            <a:ext cx="4847482" cy="1258493"/>
          </a:xfrm>
          <a:effectLst/>
        </p:spPr>
        <p:txBody>
          <a:bodyPr anchor="b">
            <a:noAutofit/>
          </a:bodyPr>
          <a:lstStyle>
            <a:lvl1pPr marL="228464" indent="-228464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890" y="731557"/>
            <a:ext cx="5355416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176" y="3497845"/>
            <a:ext cx="4517625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6928" indent="0">
              <a:buNone/>
              <a:defRPr sz="1200"/>
            </a:lvl2pPr>
            <a:lvl3pPr marL="913851" indent="0">
              <a:buNone/>
              <a:defRPr sz="1100"/>
            </a:lvl3pPr>
            <a:lvl4pPr marL="1370782" indent="0">
              <a:buNone/>
              <a:defRPr sz="900"/>
            </a:lvl4pPr>
            <a:lvl5pPr marL="1827704" indent="0">
              <a:buNone/>
              <a:defRPr sz="900"/>
            </a:lvl5pPr>
            <a:lvl6pPr marL="2284630" indent="0">
              <a:buNone/>
              <a:defRPr sz="900"/>
            </a:lvl6pPr>
            <a:lvl7pPr marL="2741556" indent="0">
              <a:buNone/>
              <a:defRPr sz="900"/>
            </a:lvl7pPr>
            <a:lvl8pPr marL="3198480" indent="0">
              <a:buNone/>
              <a:defRPr sz="900"/>
            </a:lvl8pPr>
            <a:lvl9pPr marL="36554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123" y="1143043"/>
            <a:ext cx="5485686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364" y="1010487"/>
            <a:ext cx="4924844" cy="2163020"/>
          </a:xfrm>
        </p:spPr>
        <p:txBody>
          <a:bodyPr anchor="b"/>
          <a:lstStyle>
            <a:lvl1pPr marL="182772" indent="-182772">
              <a:buFont typeface="Georgia" pitchFamily="18" charset="0"/>
              <a:buChar char="*"/>
              <a:defRPr sz="1600"/>
            </a:lvl1pPr>
            <a:lvl2pPr marL="456928" indent="0">
              <a:buNone/>
              <a:defRPr sz="1200"/>
            </a:lvl2pPr>
            <a:lvl3pPr marL="913851" indent="0">
              <a:buNone/>
              <a:defRPr sz="1100"/>
            </a:lvl3pPr>
            <a:lvl4pPr marL="1370782" indent="0">
              <a:buNone/>
              <a:defRPr sz="900"/>
            </a:lvl4pPr>
            <a:lvl5pPr marL="1827704" indent="0">
              <a:buNone/>
              <a:defRPr sz="900"/>
            </a:lvl5pPr>
            <a:lvl6pPr marL="2284630" indent="0">
              <a:buNone/>
              <a:defRPr sz="900"/>
            </a:lvl6pPr>
            <a:lvl7pPr marL="2741556" indent="0">
              <a:buNone/>
              <a:defRPr sz="900"/>
            </a:lvl7pPr>
            <a:lvl8pPr marL="3198480" indent="0">
              <a:buNone/>
              <a:defRPr sz="900"/>
            </a:lvl8pPr>
            <a:lvl9pPr marL="36554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64" y="4464421"/>
            <a:ext cx="8510276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9669" y="731519"/>
            <a:ext cx="8533289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97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153" y="376557"/>
            <a:ext cx="2742843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1604" y="731564"/>
            <a:ext cx="6438211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3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5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7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023" y="1930595"/>
            <a:ext cx="85191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457200"/>
            <a:endParaRPr sz="18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3" y="1930595"/>
            <a:ext cx="85191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8420" y="27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3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6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5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7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59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5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948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5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5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7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74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73" y="-68826"/>
            <a:ext cx="12511835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5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7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6455" y="186301"/>
            <a:ext cx="1284483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5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22" y="-90897"/>
            <a:ext cx="12612047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41" y="1930595"/>
            <a:ext cx="85191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6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13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56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5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095" y="365129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095" y="1825625"/>
            <a:ext cx="105142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5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7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7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3577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10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7" y="1709785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7" y="4589510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2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3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5" y="6356379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79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79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025" y="1930595"/>
            <a:ext cx="85191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457200"/>
            <a:endParaRPr sz="18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3459" y="136550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9645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2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34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794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831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8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1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32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7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1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524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11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65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06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99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25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55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552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9603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585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707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69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0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" y="2006"/>
            <a:ext cx="12183293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1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524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11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231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02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822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186" y="-1386972"/>
            <a:ext cx="1359993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35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3132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8FB1C5A-CB58-4DD1-90B1-7052941874B4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16/9/2022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0AD37797-F2D5-4D76-8220-41DF9AD2BB76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9144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4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23" y="365129"/>
            <a:ext cx="10514231" cy="1325563"/>
          </a:xfrm>
          <a:prstGeom prst="rect">
            <a:avLst/>
          </a:prstGeom>
        </p:spPr>
        <p:txBody>
          <a:bodyPr vert="horz" lIns="91390" tIns="45694" rIns="91390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3" y="1825625"/>
            <a:ext cx="10514231" cy="4351339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23" y="6356444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44"/>
            <a:ext cx="4114264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44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385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4" indent="-228464" algn="l" defTabSz="9138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6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2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4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5" y="365129"/>
            <a:ext cx="10514231" cy="1325563"/>
          </a:xfrm>
          <a:prstGeom prst="rect">
            <a:avLst/>
          </a:prstGeom>
        </p:spPr>
        <p:txBody>
          <a:bodyPr vert="horz" lIns="91390" tIns="45694" rIns="91390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5" y="1825625"/>
            <a:ext cx="10514231" cy="4351339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5" y="6356428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28"/>
            <a:ext cx="4114264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28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5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925" r:id="rId13"/>
  </p:sldLayoutIdLst>
  <p:txStyles>
    <p:titleStyle>
      <a:lvl1pPr algn="l" defTabSz="91385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4" indent="-228464" algn="l" defTabSz="9138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6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2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4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04" y="365129"/>
            <a:ext cx="10514231" cy="1325563"/>
          </a:xfrm>
          <a:prstGeom prst="rect">
            <a:avLst/>
          </a:prstGeom>
        </p:spPr>
        <p:txBody>
          <a:bodyPr vert="horz" lIns="91390" tIns="45694" rIns="91390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04" y="1825625"/>
            <a:ext cx="10514231" cy="4351339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04" y="6356408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08"/>
            <a:ext cx="4114264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08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2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l" defTabSz="91375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1" indent="-228441" algn="l" defTabSz="9137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22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02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80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62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9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26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01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82" indent="-228441" algn="l" defTabSz="9137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2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9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6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21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2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82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42" algn="l" defTabSz="9137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9" y="365129"/>
            <a:ext cx="10514231" cy="1325563"/>
          </a:xfrm>
          <a:prstGeom prst="rect">
            <a:avLst/>
          </a:prstGeom>
        </p:spPr>
        <p:txBody>
          <a:bodyPr vert="horz" lIns="91390" tIns="45694" rIns="91390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9" y="1825625"/>
            <a:ext cx="10514231" cy="4351339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9" y="6356400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00"/>
            <a:ext cx="4114264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00"/>
            <a:ext cx="274284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4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defTabSz="91385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4" indent="-228464" algn="l" defTabSz="9138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6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2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4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" y="5105400"/>
            <a:ext cx="12190413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" y="0"/>
            <a:ext cx="12190413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" y="3768304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41" y="4372168"/>
            <a:ext cx="8682218" cy="1143000"/>
          </a:xfrm>
          <a:prstGeom prst="rect">
            <a:avLst/>
          </a:prstGeom>
          <a:effectLst/>
        </p:spPr>
        <p:txBody>
          <a:bodyPr vert="horz" lIns="91390" tIns="45694" rIns="91390" bIns="45694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11" y="732260"/>
            <a:ext cx="8533289" cy="3474720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29" y="6172240"/>
            <a:ext cx="3352364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2F20FC-145E-4034-86AC-8B4FEA629A51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50" y="6172240"/>
            <a:ext cx="4469819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9348" y="6172240"/>
            <a:ext cx="2438083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19848" indent="-319848" algn="r" defTabSz="91385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7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464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31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468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6624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056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321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478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4630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6200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1" y="635641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1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1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1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F58AB04-2D51-41AD-BF39-28091667D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5C9FC37-8AB1-4C0C-ABF4-6785F45200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9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7438" y="2971800"/>
            <a:ext cx="3555537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E214D46-37D7-4E9B-90F8-1BC171D7C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2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32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31" Type="http://schemas.openxmlformats.org/officeDocument/2006/relationships/image" Target="../media/image34.png"/><Relationship Id="rId4" Type="http://schemas.openxmlformats.org/officeDocument/2006/relationships/image" Target="../media/image20.jpe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12.wdp"/><Relationship Id="rId3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26" Type="http://schemas.microsoft.com/office/2007/relationships/hdphoto" Target="../media/hdphoto21.wdp"/><Relationship Id="rId39" Type="http://schemas.openxmlformats.org/officeDocument/2006/relationships/slide" Target="slide17.xml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34" Type="http://schemas.openxmlformats.org/officeDocument/2006/relationships/image" Target="../media/image52.png"/><Relationship Id="rId42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microsoft.com/office/2007/relationships/hdphoto" Target="../media/hdphoto19.wdp"/><Relationship Id="rId17" Type="http://schemas.openxmlformats.org/officeDocument/2006/relationships/slide" Target="slide11.xml"/><Relationship Id="rId25" Type="http://schemas.openxmlformats.org/officeDocument/2006/relationships/image" Target="../media/image48.png"/><Relationship Id="rId33" Type="http://schemas.microsoft.com/office/2007/relationships/hdphoto" Target="../media/hdphoto23.wdp"/><Relationship Id="rId38" Type="http://schemas.openxmlformats.org/officeDocument/2006/relationships/slide" Target="slide16.xml"/><Relationship Id="rId2" Type="http://schemas.openxmlformats.org/officeDocument/2006/relationships/image" Target="../media/image36.jpeg"/><Relationship Id="rId16" Type="http://schemas.openxmlformats.org/officeDocument/2006/relationships/image" Target="../media/image45.png"/><Relationship Id="rId20" Type="http://schemas.microsoft.com/office/2007/relationships/hdphoto" Target="../media/hdphoto8.wdp"/><Relationship Id="rId29" Type="http://schemas.openxmlformats.org/officeDocument/2006/relationships/image" Target="../media/image49.png"/><Relationship Id="rId41" Type="http://schemas.openxmlformats.org/officeDocument/2006/relationships/slide" Target="slide20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6.wdp"/><Relationship Id="rId11" Type="http://schemas.openxmlformats.org/officeDocument/2006/relationships/image" Target="../media/image43.png"/><Relationship Id="rId24" Type="http://schemas.microsoft.com/office/2007/relationships/hdphoto" Target="../media/hdphoto20.wdp"/><Relationship Id="rId32" Type="http://schemas.openxmlformats.org/officeDocument/2006/relationships/image" Target="../media/image51.png"/><Relationship Id="rId37" Type="http://schemas.microsoft.com/office/2007/relationships/hdphoto" Target="../media/hdphoto25.wdp"/><Relationship Id="rId40" Type="http://schemas.openxmlformats.org/officeDocument/2006/relationships/slide" Target="slide19.xml"/><Relationship Id="rId5" Type="http://schemas.openxmlformats.org/officeDocument/2006/relationships/image" Target="../media/image40.png"/><Relationship Id="rId15" Type="http://schemas.microsoft.com/office/2007/relationships/hdphoto" Target="../media/hdphoto9.wdp"/><Relationship Id="rId23" Type="http://schemas.openxmlformats.org/officeDocument/2006/relationships/image" Target="../media/image47.png"/><Relationship Id="rId28" Type="http://schemas.microsoft.com/office/2007/relationships/hdphoto" Target="../media/hdphoto12.wdp"/><Relationship Id="rId36" Type="http://schemas.openxmlformats.org/officeDocument/2006/relationships/image" Target="../media/image53.png"/><Relationship Id="rId10" Type="http://schemas.microsoft.com/office/2007/relationships/hdphoto" Target="../media/hdphoto18.wdp"/><Relationship Id="rId19" Type="http://schemas.openxmlformats.org/officeDocument/2006/relationships/image" Target="../media/image27.png"/><Relationship Id="rId31" Type="http://schemas.microsoft.com/office/2007/relationships/hdphoto" Target="../media/hdphoto22.wdp"/><Relationship Id="rId44" Type="http://schemas.openxmlformats.org/officeDocument/2006/relationships/slide" Target="slide18.xml"/><Relationship Id="rId4" Type="http://schemas.microsoft.com/office/2007/relationships/hdphoto" Target="../media/hdphoto15.wdp"/><Relationship Id="rId9" Type="http://schemas.openxmlformats.org/officeDocument/2006/relationships/image" Target="../media/image42.png"/><Relationship Id="rId14" Type="http://schemas.openxmlformats.org/officeDocument/2006/relationships/image" Target="../media/image28.png"/><Relationship Id="rId22" Type="http://schemas.microsoft.com/office/2007/relationships/hdphoto" Target="../media/hdphoto11.wdp"/><Relationship Id="rId27" Type="http://schemas.openxmlformats.org/officeDocument/2006/relationships/image" Target="../media/image31.png"/><Relationship Id="rId30" Type="http://schemas.openxmlformats.org/officeDocument/2006/relationships/image" Target="../media/image50.png"/><Relationship Id="rId35" Type="http://schemas.microsoft.com/office/2007/relationships/hdphoto" Target="../media/hdphoto24.wdp"/><Relationship Id="rId4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5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5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5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15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189" y="2206435"/>
            <a:ext cx="9142810" cy="2387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70" y="1757364"/>
            <a:ext cx="12218219" cy="2558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TUẦN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14 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5&amp;6 -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2: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kêu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gọi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dân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                                               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dục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7467" y="181205"/>
            <a:ext cx="2798037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defTabSz="913851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</a:t>
            </a: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 3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08188" y="628974"/>
            <a:ext cx="971640" cy="461612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 defTabSz="913851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254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2072" y="416409"/>
            <a:ext cx="6503603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12" y="1001123"/>
            <a:ext cx="11624987" cy="6063146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indent="800100" algn="just"/>
            <a:r>
              <a:rPr lang="en-US" sz="2800" dirty="0" err="1" smtClean="0"/>
              <a:t>Giữ</a:t>
            </a:r>
            <a:r>
              <a:rPr lang="en-US" sz="2800" dirty="0" smtClean="0"/>
              <a:t> </a:t>
            </a:r>
            <a:r>
              <a:rPr lang="en-US" sz="2800" dirty="0" err="1" smtClean="0"/>
              <a:t>gìn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, </a:t>
            </a:r>
            <a:r>
              <a:rPr lang="en-US" sz="2800" dirty="0" err="1" smtClean="0"/>
              <a:t>xây</a:t>
            </a:r>
            <a:r>
              <a:rPr lang="en-US" sz="2800" dirty="0" smtClean="0"/>
              <a:t> </a:t>
            </a:r>
            <a:r>
              <a:rPr lang="en-US" sz="2800" dirty="0" err="1" smtClean="0"/>
              <a:t>dựng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, </a:t>
            </a:r>
            <a:r>
              <a:rPr lang="en-US" sz="2800" dirty="0" err="1" smtClean="0"/>
              <a:t>gây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r>
              <a:rPr lang="en-US" sz="2800" dirty="0" smtClean="0"/>
              <a:t>,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yếu</a:t>
            </a:r>
            <a:r>
              <a:rPr lang="en-US" sz="2800" dirty="0" smtClean="0"/>
              <a:t> </a:t>
            </a:r>
            <a:r>
              <a:rPr lang="en-US" sz="2800" dirty="0" err="1" smtClean="0"/>
              <a:t>ớt</a:t>
            </a:r>
            <a:r>
              <a:rPr lang="en-US" sz="2800" dirty="0" smtClean="0"/>
              <a:t> </a:t>
            </a:r>
            <a:r>
              <a:rPr lang="en-US" sz="2800" dirty="0" err="1" smtClean="0"/>
              <a:t>tức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yếu</a:t>
            </a:r>
            <a:r>
              <a:rPr lang="en-US" sz="2800" dirty="0" smtClean="0"/>
              <a:t> </a:t>
            </a:r>
            <a:r>
              <a:rPr lang="en-US" sz="2800" dirty="0" err="1" smtClean="0"/>
              <a:t>ớt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tức</a:t>
            </a:r>
            <a:r>
              <a:rPr lang="en-US" sz="2800" dirty="0" smtClean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. </a:t>
            </a:r>
          </a:p>
          <a:p>
            <a:pPr indent="800100" algn="just"/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, </a:t>
            </a:r>
            <a:r>
              <a:rPr lang="en-US" sz="2800" dirty="0" err="1" smtClean="0"/>
              <a:t>bồi</a:t>
            </a:r>
            <a:r>
              <a:rPr lang="en-US" sz="2800" dirty="0" smtClean="0"/>
              <a:t> </a:t>
            </a:r>
            <a:r>
              <a:rPr lang="en-US" sz="2800" dirty="0" err="1" smtClean="0"/>
              <a:t>bổ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bổn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.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tốn</a:t>
            </a:r>
            <a:r>
              <a:rPr lang="en-US" sz="2800" dirty="0" smtClean="0"/>
              <a:t> </a:t>
            </a:r>
            <a:r>
              <a:rPr lang="en-US" sz="2800" dirty="0" err="1" smtClean="0"/>
              <a:t>kém</a:t>
            </a:r>
            <a:r>
              <a:rPr lang="en-US" sz="2800" dirty="0" smtClean="0"/>
              <a:t>, </a:t>
            </a:r>
            <a:r>
              <a:rPr lang="en-US" sz="2800" dirty="0" err="1" smtClean="0"/>
              <a:t>khó</a:t>
            </a:r>
            <a:r>
              <a:rPr lang="en-US" sz="2800" dirty="0" smtClean="0"/>
              <a:t> </a:t>
            </a:r>
            <a:r>
              <a:rPr lang="en-US" sz="2800" dirty="0" err="1" smtClean="0"/>
              <a:t>khăn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. </a:t>
            </a:r>
            <a:r>
              <a:rPr lang="en-US" sz="2800" dirty="0" err="1" smtClean="0"/>
              <a:t>Gái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, </a:t>
            </a:r>
            <a:r>
              <a:rPr lang="en-US" sz="2800" dirty="0" err="1" smtClean="0"/>
              <a:t>già</a:t>
            </a:r>
            <a:r>
              <a:rPr lang="en-US" sz="2800" dirty="0" smtClean="0"/>
              <a:t> </a:t>
            </a:r>
            <a:r>
              <a:rPr lang="en-US" sz="2800" dirty="0" err="1" smtClean="0"/>
              <a:t>trẻ</a:t>
            </a:r>
            <a:r>
              <a:rPr lang="en-US" sz="2800" dirty="0" smtClean="0"/>
              <a:t>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lúc</a:t>
            </a:r>
            <a:r>
              <a:rPr lang="en-US" sz="2800" dirty="0" smtClean="0"/>
              <a:t> </a:t>
            </a:r>
            <a:r>
              <a:rPr lang="en-US" sz="2800" dirty="0" err="1" smtClean="0"/>
              <a:t>ngủ</a:t>
            </a:r>
            <a:r>
              <a:rPr lang="en-US" sz="2800" dirty="0" smtClean="0"/>
              <a:t> </a:t>
            </a:r>
            <a:r>
              <a:rPr lang="en-US" sz="2800" dirty="0" err="1" smtClean="0"/>
              <a:t>dậy</a:t>
            </a:r>
            <a:r>
              <a:rPr lang="en-US" sz="2800" dirty="0" smtClean="0"/>
              <a:t>,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phút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.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, </a:t>
            </a:r>
            <a:r>
              <a:rPr lang="en-US" sz="2800" dirty="0" err="1" smtClean="0"/>
              <a:t>tinh</a:t>
            </a:r>
            <a:r>
              <a:rPr lang="en-US" sz="2800" dirty="0" smtClean="0"/>
              <a:t> </a:t>
            </a:r>
            <a:r>
              <a:rPr lang="en-US" sz="2800" dirty="0" err="1" smtClean="0"/>
              <a:t>thần</a:t>
            </a:r>
            <a:r>
              <a:rPr lang="en-US" sz="2800" dirty="0" smtClean="0"/>
              <a:t> </a:t>
            </a:r>
            <a:r>
              <a:rPr lang="en-US" sz="2800" dirty="0" err="1" smtClean="0"/>
              <a:t>đầy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,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.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thf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thịnh</a:t>
            </a:r>
            <a:r>
              <a:rPr lang="en-US" sz="2800" dirty="0" smtClean="0"/>
              <a:t>.</a:t>
            </a:r>
          </a:p>
          <a:p>
            <a:pPr indent="800100" algn="just"/>
            <a:r>
              <a:rPr lang="en-US" sz="2800" dirty="0" err="1" smtClean="0"/>
              <a:t>Tôi</a:t>
            </a:r>
            <a:r>
              <a:rPr lang="en-US" sz="2800" dirty="0" smtClean="0"/>
              <a:t> </a:t>
            </a:r>
            <a:r>
              <a:rPr lang="en-US" sz="2800" dirty="0" err="1" smtClean="0"/>
              <a:t>mong</a:t>
            </a:r>
            <a:r>
              <a:rPr lang="en-US" sz="2800" dirty="0" smtClean="0"/>
              <a:t>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 </a:t>
            </a:r>
            <a:r>
              <a:rPr lang="en-US" sz="2800" dirty="0" err="1" smtClean="0"/>
              <a:t>bào</a:t>
            </a:r>
            <a:r>
              <a:rPr lang="en-US" sz="2800" dirty="0" smtClean="0"/>
              <a:t> ta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gắng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.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tôi</a:t>
            </a:r>
            <a:r>
              <a:rPr lang="en-US" sz="2800" dirty="0" smtClean="0"/>
              <a:t>,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tôi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.</a:t>
            </a:r>
          </a:p>
          <a:p>
            <a:pPr indent="800100" algn="just"/>
            <a:r>
              <a:rPr lang="en-US" sz="2800" dirty="0" smtClean="0"/>
              <a:t>                                                                             </a:t>
            </a:r>
            <a:r>
              <a:rPr lang="en-US" sz="2400" dirty="0" err="1" smtClean="0"/>
              <a:t>Ngày</a:t>
            </a:r>
            <a:r>
              <a:rPr lang="en-US" sz="2400" dirty="0" smtClean="0"/>
              <a:t> 27-3-1946</a:t>
            </a:r>
          </a:p>
          <a:p>
            <a:pPr indent="800100" algn="just"/>
            <a:r>
              <a:rPr lang="en-US" sz="2400" dirty="0" smtClean="0"/>
              <a:t>                                                                                            HỒ CHÍ MINH</a:t>
            </a:r>
            <a:endParaRPr lang="vi-VN" sz="2400" dirty="0"/>
          </a:p>
          <a:p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59862" y="4919072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5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19434" y="3373382"/>
            <a:ext cx="4051118" cy="769441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/>
            <a:r>
              <a:rPr lang="vi-VN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=""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0" y="3373432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=""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528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52"/>
            <a:ext cx="2177862" cy="32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03" y="2407823"/>
            <a:ext cx="11834647" cy="1200276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703" y="1001503"/>
            <a:ext cx="11834647" cy="1200276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vi-VN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vi-VN" sz="3600" dirty="0"/>
              <a:t> 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14" y="4020187"/>
            <a:ext cx="11582400" cy="1200276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28" y="5575731"/>
            <a:ext cx="11834647" cy="646278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4: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tịch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vi-VN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vi-VN" sz="3600" dirty="0"/>
              <a:t> 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43684" y="204737"/>
            <a:ext cx="6015468" cy="769389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913851"/>
            <a:r>
              <a:rPr lang="en-US" sz="4400" b="1" u="sng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THẢO LUẬN NHÓM </a:t>
            </a:r>
            <a:endParaRPr lang="vi-VN" sz="4400" b="1" u="sng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2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0" y="0"/>
            <a:ext cx="12207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4" y="4546621"/>
            <a:ext cx="1295231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91" y="5330847"/>
            <a:ext cx="1422215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9" y="5330847"/>
            <a:ext cx="238282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44" y="5330826"/>
            <a:ext cx="1015868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47"/>
            <a:ext cx="1422215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5924" y="5295148"/>
            <a:ext cx="1219041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6" y="3680624"/>
            <a:ext cx="1966387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4712" y="3830573"/>
            <a:ext cx="244742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005" y="-2961639"/>
            <a:ext cx="12374158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1171" y="74521"/>
            <a:ext cx="1219040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517" y="3244817"/>
            <a:ext cx="1354006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61" y="-879984"/>
            <a:ext cx="3956806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6751" y="943651"/>
            <a:ext cx="2735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19" y="2746067"/>
            <a:ext cx="15360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1521" y="6006875"/>
            <a:ext cx="812694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E2F84-A5A9-49C0-A03B-066AF075C0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13" y="679424"/>
            <a:ext cx="10133281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149" y="1966694"/>
            <a:ext cx="8330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41" y="5969021"/>
            <a:ext cx="169088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277F42-E851-4B8B-9A36-8FBC59DAE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496" y="4076896"/>
            <a:ext cx="1015868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8326" y="4708906"/>
            <a:ext cx="2234909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36" y="4708906"/>
            <a:ext cx="1392587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460" y="5170075"/>
            <a:ext cx="1455303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3237" y="4954752"/>
            <a:ext cx="1326070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20" y="5156200"/>
            <a:ext cx="79153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31" y="4338372"/>
            <a:ext cx="1940731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1" y="1995846"/>
            <a:ext cx="545182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99" y="4121227"/>
            <a:ext cx="2080413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9930" y="4316626"/>
            <a:ext cx="1473008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4" y="-159051"/>
            <a:ext cx="1262428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993471" y="715128"/>
            <a:ext cx="1063750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89627" y="-404789"/>
            <a:ext cx="1421294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149" y="478731"/>
            <a:ext cx="1114223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10924294" y="1845961"/>
            <a:ext cx="1346150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75" y="1267408"/>
            <a:ext cx="1105439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77" y="1793442"/>
            <a:ext cx="667352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38" y="308701"/>
            <a:ext cx="749801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0" y="3168625"/>
            <a:ext cx="217141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74" y="5632516"/>
            <a:ext cx="1940984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15" y="3562350"/>
            <a:ext cx="217141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168" y="5980687"/>
            <a:ext cx="1473008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95" y="3765550"/>
            <a:ext cx="217141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4772" y="5629537"/>
            <a:ext cx="2080684" cy="30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38" action="ppaction://hlinksldjump"/>
          </p:cNvPr>
          <p:cNvSpPr/>
          <p:nvPr/>
        </p:nvSpPr>
        <p:spPr>
          <a:xfrm>
            <a:off x="1197901" y="3733800"/>
            <a:ext cx="581415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39" action="ppaction://hlinksldjump"/>
          </p:cNvPr>
          <p:cNvSpPr/>
          <p:nvPr/>
        </p:nvSpPr>
        <p:spPr>
          <a:xfrm>
            <a:off x="3376224" y="3733800"/>
            <a:ext cx="581415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smtClean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  <a:endParaRPr lang="en-US" sz="24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Oval 40">
            <a:hlinkClick r:id="rId40" action="ppaction://hlinksldjump"/>
          </p:cNvPr>
          <p:cNvSpPr/>
          <p:nvPr/>
        </p:nvSpPr>
        <p:spPr>
          <a:xfrm>
            <a:off x="9882142" y="3559578"/>
            <a:ext cx="581415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smtClean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  <a:endParaRPr lang="en-US" sz="24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hlinkClick r:id="rId41" action="ppaction://hlinksldjump"/>
            <a:extLst>
              <a:ext uri="{FF2B5EF4-FFF2-40B4-BE49-F238E27FC236}">
                <a16:creationId xmlns=""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422559" y="5588045"/>
            <a:ext cx="800812" cy="7823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3995212-68C6-41E7-9628-7D845FB2104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  <p:pic>
        <p:nvPicPr>
          <p:cNvPr id="37" name="Picture 2" descr="C:\Users\ADMIN\Desktop\Picture1a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35" y="4005078"/>
            <a:ext cx="2080413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9395883" y="362579"/>
            <a:ext cx="1114223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12" y="1151259"/>
            <a:ext cx="1105439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212" y="4038698"/>
            <a:ext cx="217141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9132508" y="5513388"/>
            <a:ext cx="2080684" cy="30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>
            <a:hlinkClick r:id="rId44" action="ppaction://hlinksldjump"/>
          </p:cNvPr>
          <p:cNvSpPr/>
          <p:nvPr/>
        </p:nvSpPr>
        <p:spPr>
          <a:xfrm>
            <a:off x="6494273" y="3822896"/>
            <a:ext cx="581415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7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1412 L -0.00052 0.34838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" y="3727702"/>
            <a:ext cx="10108599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317897" y="4257068"/>
            <a:ext cx="7649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800" dirty="0"/>
              <a:t>Để góp phần cho cả nước mạnh khỏe, mỗi người dân nên luyện tập thể dục, bồi bổ sức khỏe</a:t>
            </a:r>
            <a:r>
              <a:rPr lang="pt-BR" sz="2800" dirty="0" smtClean="0"/>
              <a:t>.</a:t>
            </a:r>
            <a:r>
              <a:rPr lang="vi-VN" sz="2800" dirty="0"/>
              <a:t>  </a:t>
            </a:r>
            <a:endParaRPr lang="en-US" sz="2800" b="1" dirty="0">
              <a:solidFill>
                <a:srgbClr val="008047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41" y="5969021"/>
            <a:ext cx="169088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08" y="-159261"/>
            <a:ext cx="920630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218253A-5DE5-46FF-880C-F0308C715FC5}"/>
              </a:ext>
            </a:extLst>
          </p:cNvPr>
          <p:cNvSpPr txBox="1"/>
          <p:nvPr/>
        </p:nvSpPr>
        <p:spPr>
          <a:xfrm>
            <a:off x="2806548" y="1109232"/>
            <a:ext cx="7014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vi-VN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vi-VN" sz="2800" dirty="0">
                <a:solidFill>
                  <a:srgbClr val="0000FF"/>
                </a:solidFill>
              </a:rPr>
              <a:t> 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A3B52D-B499-47A4-A9BD-C5D15F93F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7977"/>
            <a:ext cx="11357687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351197" y="4255688"/>
            <a:ext cx="8807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800" dirty="0">
                <a:solidFill>
                  <a:srgbClr val="0000FF"/>
                </a:solidFill>
              </a:rPr>
              <a:t>Nếu mỗi người ngày nào cũng tập thể dục thì khí huyết lưu thông, tinh thần đầy đủ; làm được như vậy thì mỗi người mạnh khỏe, đất nước mạnh khỏe</a:t>
            </a:r>
            <a:r>
              <a:rPr lang="pt-BR" sz="2800" dirty="0" smtClean="0">
                <a:solidFill>
                  <a:srgbClr val="0000FF"/>
                </a:solidFill>
              </a:rPr>
              <a:t>.</a:t>
            </a:r>
            <a:r>
              <a:rPr lang="vi-VN" sz="2800" dirty="0">
                <a:solidFill>
                  <a:srgbClr val="0000FF"/>
                </a:solidFill>
              </a:rPr>
              <a:t>  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41" y="5969021"/>
            <a:ext cx="169088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2" y="-160631"/>
            <a:ext cx="8330116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8BFE98CA-3413-4B94-A9E7-3C17385F0F55}"/>
              </a:ext>
            </a:extLst>
          </p:cNvPr>
          <p:cNvSpPr txBox="1"/>
          <p:nvPr/>
        </p:nvSpPr>
        <p:spPr>
          <a:xfrm>
            <a:off x="2946923" y="981550"/>
            <a:ext cx="619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pt-BR" sz="2800" dirty="0"/>
              <a:t>Nếu mỗi người ngày nào cũng tập thể dục thì sẽ có lợi ích gì?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97354F-420C-48E0-A2DD-267892233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5" y="3878132"/>
            <a:ext cx="11306177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47062" y="4583257"/>
            <a:ext cx="8611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800" i="1" dirty="0">
                <a:solidFill>
                  <a:srgbClr val="0000FF"/>
                </a:solidFill>
              </a:rPr>
              <a:t>“Dân cường thì nước thịnh” </a:t>
            </a:r>
            <a:r>
              <a:rPr lang="pt-BR" sz="2800" dirty="0">
                <a:solidFill>
                  <a:srgbClr val="0000FF"/>
                </a:solidFill>
              </a:rPr>
              <a:t>có nghĩa là mỗi người dân mạnh khỏe thì đất nước giàu mạnh, phát triển.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41" y="5969021"/>
            <a:ext cx="169088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2" y="-160631"/>
            <a:ext cx="8330116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7F47DF2-F1D7-428E-9330-92E08805A61B}"/>
              </a:ext>
            </a:extLst>
          </p:cNvPr>
          <p:cNvSpPr txBox="1"/>
          <p:nvPr/>
        </p:nvSpPr>
        <p:spPr>
          <a:xfrm>
            <a:off x="2858035" y="931415"/>
            <a:ext cx="627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pt-BR" sz="2800" dirty="0"/>
              <a:t>Em hiểu </a:t>
            </a:r>
            <a:r>
              <a:rPr lang="pt-BR" sz="2800" i="1" dirty="0"/>
              <a:t>“Dân cường thì nước thịnh” </a:t>
            </a:r>
            <a:r>
              <a:rPr lang="pt-BR" sz="2800" dirty="0"/>
              <a:t>có nghĩa là gì? </a:t>
            </a:r>
            <a:r>
              <a:rPr lang="vi-VN" sz="2800" dirty="0"/>
              <a:t> 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B9D11E-4FDA-4D37-BA45-6A2BFD17D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7000"/>
            <a:ext cx="122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5" y="3878132"/>
            <a:ext cx="11306177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47062" y="4583257"/>
            <a:ext cx="8611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800" dirty="0" smtClean="0">
                <a:solidFill>
                  <a:srgbClr val="0000FF"/>
                </a:solidFill>
              </a:rPr>
              <a:t>Chủ </a:t>
            </a:r>
            <a:r>
              <a:rPr lang="pt-BR" sz="2800" dirty="0">
                <a:solidFill>
                  <a:srgbClr val="0000FF"/>
                </a:solidFill>
              </a:rPr>
              <a:t>tịch Hồ Chí Minh mong đồng bào ta ai cũng gắng tập thể dục</a:t>
            </a:r>
            <a:r>
              <a:rPr lang="pt-BR" sz="2800" dirty="0" smtClean="0">
                <a:solidFill>
                  <a:srgbClr val="0000FF"/>
                </a:solidFill>
              </a:rPr>
              <a:t>.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41" y="5969021"/>
            <a:ext cx="169088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2" y="-160631"/>
            <a:ext cx="8330116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7F47DF2-F1D7-428E-9330-92E08805A61B}"/>
              </a:ext>
            </a:extLst>
          </p:cNvPr>
          <p:cNvSpPr txBox="1"/>
          <p:nvPr/>
        </p:nvSpPr>
        <p:spPr>
          <a:xfrm>
            <a:off x="3315235" y="1183070"/>
            <a:ext cx="6271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Chủ tịch Hồ Chí Minh mong muốn điều gì?</a:t>
            </a:r>
            <a:endParaRPr lang="en-US" sz="2800" dirty="0"/>
          </a:p>
          <a:p>
            <a:r>
              <a:rPr lang="vi-VN" sz="2800" dirty="0"/>
              <a:t> 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B9D11E-4FDA-4D37-BA45-6A2BFD17D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1585694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6" y="-129499"/>
            <a:ext cx="7487444" cy="8605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ECD916-DCC3-4B6B-867E-92AF3A7EEA90}"/>
              </a:ext>
            </a:extLst>
          </p:cNvPr>
          <p:cNvSpPr txBox="1"/>
          <p:nvPr/>
        </p:nvSpPr>
        <p:spPr>
          <a:xfrm>
            <a:off x="5324174" y="2403990"/>
            <a:ext cx="3023418" cy="2154383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5691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A69F315-8A83-4863-BB75-B543B580C081}"/>
              </a:ext>
            </a:extLst>
          </p:cNvPr>
          <p:cNvSpPr txBox="1"/>
          <p:nvPr/>
        </p:nvSpPr>
        <p:spPr>
          <a:xfrm>
            <a:off x="3701162" y="1663262"/>
            <a:ext cx="822760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9170"/>
            <a:r>
              <a:rPr lang="en-US" sz="4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4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pt-BR" sz="4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56182" y="1246910"/>
            <a:ext cx="3144980" cy="2956362"/>
          </a:xfrm>
          <a:prstGeom prst="cloudCallout">
            <a:avLst>
              <a:gd name="adj1" fmla="val -41116"/>
              <a:gd name="adj2" fmla="val 600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Qua bài đọc em biết điều gì?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5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84356" y="3269809"/>
            <a:ext cx="4051118" cy="769389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=""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0" y="3373432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=""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528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490" y="495329"/>
            <a:ext cx="2177862" cy="32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-58703" y="472967"/>
            <a:ext cx="12249117" cy="6385033"/>
          </a:xfrm>
          <a:prstGeom prst="rect">
            <a:avLst/>
          </a:prstGeom>
        </p:spPr>
      </p:pic>
      <p:sp>
        <p:nvSpPr>
          <p:cNvPr id="3" name="Google Shape;1882;p22"/>
          <p:cNvSpPr/>
          <p:nvPr/>
        </p:nvSpPr>
        <p:spPr>
          <a:xfrm>
            <a:off x="9369564" y="2196766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/>
            <a:r>
              <a:rPr lang="en-US" sz="2400" b="1">
                <a:solidFill>
                  <a:prstClr val="black"/>
                </a:solidFill>
                <a:ea typeface="Times New Roman"/>
                <a:cs typeface="Times New Roman"/>
                <a:sym typeface="Times New Roman"/>
              </a:rPr>
              <a:t>–</a:t>
            </a:r>
            <a:endParaRPr sz="1800">
              <a:solidFill>
                <a:prstClr val="black"/>
              </a:solidFill>
            </a:endParaRPr>
          </a:p>
        </p:txBody>
      </p:sp>
      <p:pic>
        <p:nvPicPr>
          <p:cNvPr id="5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600" y="309489"/>
            <a:ext cx="12029090" cy="2205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7;p22"/>
          <p:cNvSpPr/>
          <p:nvPr/>
        </p:nvSpPr>
        <p:spPr>
          <a:xfrm>
            <a:off x="1412109" y="551201"/>
            <a:ext cx="96749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/>
            <a:r>
              <a:rPr lang="en-US" sz="3600" dirty="0" smtClean="0">
                <a:solidFill>
                  <a:srgbClr val="0000FF"/>
                </a:solidFill>
              </a:rPr>
              <a:t>1.Câu “ </a:t>
            </a:r>
            <a:r>
              <a:rPr lang="en-US" sz="3600" dirty="0" err="1" smtClean="0">
                <a:solidFill>
                  <a:srgbClr val="0000FF"/>
                </a:solidFill>
              </a:rPr>
              <a:t>Tôi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mong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đồng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bào</a:t>
            </a:r>
            <a:r>
              <a:rPr lang="en-US" sz="3600" dirty="0" smtClean="0">
                <a:solidFill>
                  <a:srgbClr val="0000FF"/>
                </a:solidFill>
              </a:rPr>
              <a:t> ta </a:t>
            </a:r>
            <a:r>
              <a:rPr lang="en-US" sz="3600" dirty="0" err="1" smtClean="0">
                <a:solidFill>
                  <a:srgbClr val="0000FF"/>
                </a:solidFill>
              </a:rPr>
              <a:t>ai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gắng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dục</a:t>
            </a:r>
            <a:r>
              <a:rPr lang="en-US" sz="3600" dirty="0" smtClean="0">
                <a:solidFill>
                  <a:srgbClr val="0000FF"/>
                </a:solidFill>
              </a:rPr>
              <a:t>” </a:t>
            </a:r>
            <a:r>
              <a:rPr lang="en-US" sz="3600" dirty="0" err="1" smtClean="0">
                <a:solidFill>
                  <a:srgbClr val="0000FF"/>
                </a:solidFill>
              </a:rPr>
              <a:t>thuộc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câu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nào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đây</a:t>
            </a:r>
            <a:r>
              <a:rPr lang="vi-VN" sz="3600" dirty="0" smtClean="0">
                <a:solidFill>
                  <a:srgbClr val="0000FF"/>
                </a:solidFill>
              </a:rPr>
              <a:t>? </a:t>
            </a:r>
            <a:r>
              <a:rPr lang="vi-VN" sz="3600" dirty="0">
                <a:solidFill>
                  <a:srgbClr val="0000FF"/>
                </a:solidFill>
              </a:rPr>
              <a:t>Chọn ý đúng:</a:t>
            </a:r>
            <a:endParaRPr lang="vi-V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2071686" y="2903738"/>
            <a:ext cx="729786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200" dirty="0" smtClean="0">
              <a:solidFill>
                <a:srgbClr val="002060"/>
              </a:solidFill>
            </a:endParaRPr>
          </a:p>
          <a:p>
            <a:pPr algn="ctr" defTabSz="457200"/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</a:rPr>
              <a:t>Câu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khiến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vi-VN" sz="3200" dirty="0" smtClean="0">
                <a:solidFill>
                  <a:schemeClr val="tx1"/>
                </a:solidFill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</a:rPr>
              <a:t>để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nêu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đề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nghị</a:t>
            </a:r>
            <a:r>
              <a:rPr lang="vi-VN" sz="3200" dirty="0" smtClean="0">
                <a:solidFill>
                  <a:schemeClr val="tx1"/>
                </a:solidFill>
              </a:rPr>
              <a:t>).</a:t>
            </a:r>
            <a:endParaRPr lang="en-US" sz="3200" dirty="0">
              <a:solidFill>
                <a:schemeClr val="tx1"/>
              </a:solidFill>
            </a:endParaRPr>
          </a:p>
          <a:p>
            <a:pPr algn="ctr" defTabSz="457200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=""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2071686" y="5286377"/>
            <a:ext cx="7297866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297"/>
            <a:r>
              <a:rPr lang="en-US" sz="3200" dirty="0" smtClean="0">
                <a:solidFill>
                  <a:srgbClr val="002060"/>
                </a:solidFill>
              </a:rPr>
              <a:t>      </a:t>
            </a:r>
            <a:r>
              <a:rPr lang="en-US" sz="3200" dirty="0" smtClean="0"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solidFill>
                  <a:srgbClr val="002060"/>
                </a:solidFill>
              </a:rPr>
              <a:t>. </a:t>
            </a:r>
            <a:r>
              <a:rPr lang="en-US" altLang="zh-CN" sz="3200" dirty="0" err="1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hỏi</a:t>
            </a:r>
            <a:r>
              <a:rPr lang="en-US" altLang="zh-CN" sz="3200" dirty="0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 ( </a:t>
            </a:r>
            <a:r>
              <a:rPr lang="en-US" altLang="zh-CN" sz="3200" dirty="0" err="1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để</a:t>
            </a:r>
            <a:r>
              <a:rPr lang="en-US" altLang="zh-CN" sz="3200" dirty="0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hỏi</a:t>
            </a:r>
            <a:r>
              <a:rPr lang="en-US" altLang="zh-CN" sz="3200" dirty="0" smtClean="0">
                <a:solidFill>
                  <a:prstClr val="black"/>
                </a:solidFill>
                <a:ea typeface="方正卡通简体" pitchFamily="65" charset="-122"/>
                <a:cs typeface="Times New Roman" pitchFamily="18" charset="0"/>
              </a:rPr>
              <a:t>).</a:t>
            </a:r>
            <a:endParaRPr lang="zh-CN" altLang="en-US" sz="3200" dirty="0">
              <a:solidFill>
                <a:prstClr val="black"/>
              </a:solidFill>
              <a:ea typeface="方正卡通简体" pitchFamily="65" charset="-122"/>
              <a:cs typeface="Times New Roman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=""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2071699" y="4074426"/>
            <a:ext cx="7297865" cy="9238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      B.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Câu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vi-VN" sz="3200" dirty="0" smtClean="0">
                <a:solidFill>
                  <a:schemeClr val="tx1"/>
                </a:solidFill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</a:rPr>
              <a:t>để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bày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tỏ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xúc</a:t>
            </a:r>
            <a:r>
              <a:rPr lang="vi-VN" sz="3200" dirty="0" smtClean="0">
                <a:solidFill>
                  <a:schemeClr val="tx1"/>
                </a:solidFill>
              </a:rPr>
              <a:t>).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27" y="4629178"/>
            <a:ext cx="2547938" cy="222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8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" y="500946"/>
            <a:ext cx="12157915" cy="64856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402B86A-E52B-415A-8A73-5929F260E558}"/>
              </a:ext>
            </a:extLst>
          </p:cNvPr>
          <p:cNvCxnSpPr>
            <a:cxnSpLocks/>
          </p:cNvCxnSpPr>
          <p:nvPr/>
        </p:nvCxnSpPr>
        <p:spPr>
          <a:xfrm>
            <a:off x="4816549" y="2903522"/>
            <a:ext cx="2698675" cy="1382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30C533F-7CBE-4528-A2B3-D577CFD8F327}"/>
              </a:ext>
            </a:extLst>
          </p:cNvPr>
          <p:cNvCxnSpPr>
            <a:cxnSpLocks/>
          </p:cNvCxnSpPr>
          <p:nvPr/>
        </p:nvCxnSpPr>
        <p:spPr>
          <a:xfrm flipV="1">
            <a:off x="4816549" y="2903522"/>
            <a:ext cx="2698675" cy="3046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402B86A-E52B-415A-8A73-5929F260E558}"/>
              </a:ext>
            </a:extLst>
          </p:cNvPr>
          <p:cNvCxnSpPr>
            <a:cxnSpLocks/>
          </p:cNvCxnSpPr>
          <p:nvPr/>
        </p:nvCxnSpPr>
        <p:spPr>
          <a:xfrm>
            <a:off x="4816549" y="4394332"/>
            <a:ext cx="2698675" cy="1382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7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07F2F93-5CF7-42F3-AE5E-A61BC3BD9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095" y="349792"/>
            <a:ext cx="523153" cy="6069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085880-2274-4DD9-BA20-669C5FC77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74982" y="182850"/>
            <a:ext cx="456340" cy="830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EAA71E-AE6F-4591-A22C-38E3D81C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504" y="1296783"/>
            <a:ext cx="6865543" cy="41815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BF064F6E-1956-4485-B651-E724FD7F735D}"/>
              </a:ext>
            </a:extLst>
          </p:cNvPr>
          <p:cNvSpPr txBox="1"/>
          <p:nvPr/>
        </p:nvSpPr>
        <p:spPr>
          <a:xfrm>
            <a:off x="3085698" y="2418077"/>
            <a:ext cx="607615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/>
            <a:r>
              <a:rPr lang="nl-NL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Tổng kết </a:t>
            </a:r>
          </a:p>
          <a:p>
            <a:pPr algn="ctr" defTabSz="457200"/>
            <a:r>
              <a:rPr lang="nl-NL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khen ngợi</a:t>
            </a:r>
            <a:endParaRPr lang="zh-CN" altLang="en-US" sz="6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9" y="2840989"/>
            <a:ext cx="9142808" cy="89981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966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20000"/>
          <a:stretch/>
        </p:blipFill>
        <p:spPr>
          <a:xfrm>
            <a:off x="1585912" y="316909"/>
            <a:ext cx="8543925" cy="65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2072" y="416409"/>
            <a:ext cx="6503603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12" y="1001123"/>
            <a:ext cx="11624987" cy="6063146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indent="800100" algn="just"/>
            <a:r>
              <a:rPr lang="en-US" sz="2800" dirty="0" err="1" smtClean="0"/>
              <a:t>Giữ</a:t>
            </a:r>
            <a:r>
              <a:rPr lang="en-US" sz="2800" dirty="0" smtClean="0"/>
              <a:t> </a:t>
            </a:r>
            <a:r>
              <a:rPr lang="en-US" sz="2800" dirty="0" err="1" smtClean="0"/>
              <a:t>gìn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, </a:t>
            </a:r>
            <a:r>
              <a:rPr lang="en-US" sz="2800" dirty="0" err="1" smtClean="0"/>
              <a:t>xây</a:t>
            </a:r>
            <a:r>
              <a:rPr lang="en-US" sz="2800" dirty="0" smtClean="0"/>
              <a:t> </a:t>
            </a:r>
            <a:r>
              <a:rPr lang="en-US" sz="2800" dirty="0" err="1" smtClean="0"/>
              <a:t>dựng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, </a:t>
            </a:r>
            <a:r>
              <a:rPr lang="en-US" sz="2800" dirty="0" err="1" smtClean="0"/>
              <a:t>gây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r>
              <a:rPr lang="en-US" sz="2800" dirty="0" smtClean="0"/>
              <a:t>,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yếu</a:t>
            </a:r>
            <a:r>
              <a:rPr lang="en-US" sz="2800" dirty="0" smtClean="0"/>
              <a:t> </a:t>
            </a:r>
            <a:r>
              <a:rPr lang="en-US" sz="2800" dirty="0" err="1" smtClean="0"/>
              <a:t>ớt</a:t>
            </a:r>
            <a:r>
              <a:rPr lang="en-US" sz="2800" dirty="0" smtClean="0"/>
              <a:t> </a:t>
            </a:r>
            <a:r>
              <a:rPr lang="en-US" sz="2800" dirty="0" err="1" smtClean="0"/>
              <a:t>tức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yếu</a:t>
            </a:r>
            <a:r>
              <a:rPr lang="en-US" sz="2800" dirty="0" smtClean="0"/>
              <a:t> </a:t>
            </a:r>
            <a:r>
              <a:rPr lang="en-US" sz="2800" dirty="0" err="1" smtClean="0"/>
              <a:t>ớt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tức</a:t>
            </a:r>
            <a:r>
              <a:rPr lang="en-US" sz="2800" dirty="0" smtClean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. </a:t>
            </a:r>
          </a:p>
          <a:p>
            <a:pPr indent="800100" algn="just"/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, </a:t>
            </a:r>
            <a:r>
              <a:rPr lang="en-US" sz="2800" dirty="0" err="1" smtClean="0"/>
              <a:t>bồi</a:t>
            </a:r>
            <a:r>
              <a:rPr lang="en-US" sz="2800" dirty="0" smtClean="0"/>
              <a:t> </a:t>
            </a:r>
            <a:r>
              <a:rPr lang="en-US" sz="2800" dirty="0" err="1" smtClean="0"/>
              <a:t>bổ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bổn</a:t>
            </a:r>
            <a:r>
              <a:rPr lang="en-US" sz="2800" dirty="0" smtClean="0"/>
              <a:t>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.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tốn</a:t>
            </a:r>
            <a:r>
              <a:rPr lang="en-US" sz="2800" dirty="0" smtClean="0"/>
              <a:t> </a:t>
            </a:r>
            <a:r>
              <a:rPr lang="en-US" sz="2800" dirty="0" err="1" smtClean="0"/>
              <a:t>kém</a:t>
            </a:r>
            <a:r>
              <a:rPr lang="en-US" sz="2800" dirty="0" smtClean="0"/>
              <a:t>, </a:t>
            </a:r>
            <a:r>
              <a:rPr lang="en-US" sz="2800" dirty="0" err="1" smtClean="0"/>
              <a:t>khó</a:t>
            </a:r>
            <a:r>
              <a:rPr lang="en-US" sz="2800" dirty="0" smtClean="0"/>
              <a:t> </a:t>
            </a:r>
            <a:r>
              <a:rPr lang="en-US" sz="2800" dirty="0" err="1" smtClean="0"/>
              <a:t>khăn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. </a:t>
            </a:r>
            <a:r>
              <a:rPr lang="en-US" sz="2800" dirty="0" err="1" smtClean="0"/>
              <a:t>Gái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, </a:t>
            </a:r>
            <a:r>
              <a:rPr lang="en-US" sz="2800" dirty="0" err="1" smtClean="0"/>
              <a:t>già</a:t>
            </a:r>
            <a:r>
              <a:rPr lang="en-US" sz="2800" dirty="0" smtClean="0"/>
              <a:t> </a:t>
            </a:r>
            <a:r>
              <a:rPr lang="en-US" sz="2800" dirty="0" err="1" smtClean="0"/>
              <a:t>trẻ</a:t>
            </a:r>
            <a:r>
              <a:rPr lang="en-US" sz="2800" dirty="0" smtClean="0"/>
              <a:t>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lúc</a:t>
            </a:r>
            <a:r>
              <a:rPr lang="en-US" sz="2800" dirty="0" smtClean="0"/>
              <a:t> </a:t>
            </a:r>
            <a:r>
              <a:rPr lang="en-US" sz="2800" dirty="0" err="1" smtClean="0"/>
              <a:t>ngủ</a:t>
            </a:r>
            <a:r>
              <a:rPr lang="en-US" sz="2800" dirty="0" smtClean="0"/>
              <a:t> </a:t>
            </a:r>
            <a:r>
              <a:rPr lang="en-US" sz="2800" dirty="0" err="1" smtClean="0"/>
              <a:t>dậy</a:t>
            </a:r>
            <a:r>
              <a:rPr lang="en-US" sz="2800" dirty="0" smtClean="0"/>
              <a:t>,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phút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.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, </a:t>
            </a:r>
            <a:r>
              <a:rPr lang="en-US" sz="2800" dirty="0" err="1" smtClean="0"/>
              <a:t>tinh</a:t>
            </a:r>
            <a:r>
              <a:rPr lang="en-US" sz="2800" dirty="0" smtClean="0"/>
              <a:t> </a:t>
            </a:r>
            <a:r>
              <a:rPr lang="en-US" sz="2800" dirty="0" err="1" smtClean="0"/>
              <a:t>thần</a:t>
            </a:r>
            <a:r>
              <a:rPr lang="en-US" sz="2800" dirty="0" smtClean="0"/>
              <a:t> </a:t>
            </a:r>
            <a:r>
              <a:rPr lang="en-US" sz="2800" dirty="0" err="1" smtClean="0"/>
              <a:t>đầy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,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khỏe</a:t>
            </a:r>
            <a:r>
              <a:rPr lang="en-US" sz="2800" dirty="0" smtClean="0"/>
              <a:t>.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thf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thịnh</a:t>
            </a:r>
            <a:r>
              <a:rPr lang="en-US" sz="2800" dirty="0" smtClean="0"/>
              <a:t>.</a:t>
            </a:r>
          </a:p>
          <a:p>
            <a:pPr indent="800100" algn="just"/>
            <a:r>
              <a:rPr lang="en-US" sz="2800" dirty="0" err="1" smtClean="0"/>
              <a:t>Tôi</a:t>
            </a:r>
            <a:r>
              <a:rPr lang="en-US" sz="2800" dirty="0" smtClean="0"/>
              <a:t> </a:t>
            </a:r>
            <a:r>
              <a:rPr lang="en-US" sz="2800" dirty="0" err="1" smtClean="0"/>
              <a:t>mong</a:t>
            </a:r>
            <a:r>
              <a:rPr lang="en-US" sz="2800" dirty="0" smtClean="0"/>
              <a:t>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 </a:t>
            </a:r>
            <a:r>
              <a:rPr lang="en-US" sz="2800" dirty="0" err="1" smtClean="0"/>
              <a:t>bào</a:t>
            </a:r>
            <a:r>
              <a:rPr lang="en-US" sz="2800" dirty="0" smtClean="0"/>
              <a:t> ta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gắng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.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tôi</a:t>
            </a:r>
            <a:r>
              <a:rPr lang="en-US" sz="2800" dirty="0" smtClean="0"/>
              <a:t>,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tôi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.</a:t>
            </a:r>
          </a:p>
          <a:p>
            <a:pPr indent="800100" algn="just"/>
            <a:r>
              <a:rPr lang="en-US" sz="2800" dirty="0" smtClean="0"/>
              <a:t>                                                                             </a:t>
            </a:r>
            <a:r>
              <a:rPr lang="en-US" sz="2400" dirty="0" err="1" smtClean="0"/>
              <a:t>Ngày</a:t>
            </a:r>
            <a:r>
              <a:rPr lang="en-US" sz="2400" dirty="0" smtClean="0"/>
              <a:t> 27-3-1946</a:t>
            </a:r>
          </a:p>
          <a:p>
            <a:pPr indent="800100" algn="just"/>
            <a:r>
              <a:rPr lang="en-US" sz="2400" dirty="0" smtClean="0"/>
              <a:t>                                                                                            HỒ CHÍ MINH</a:t>
            </a:r>
            <a:endParaRPr lang="vi-VN" sz="2400" dirty="0"/>
          </a:p>
          <a:p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59862" y="4919072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62" y="4919072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02678" y="2822127"/>
            <a:ext cx="371916" cy="391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130558" y="1121973"/>
            <a:ext cx="344033" cy="37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800" b="1" dirty="0" smtClean="0">
                <a:cs typeface="Times New Roman" pitchFamily="18" charset="0"/>
              </a:rPr>
              <a:t>1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302574" y="5741452"/>
            <a:ext cx="6442116" cy="988661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9170123" y="438824"/>
            <a:ext cx="2895600" cy="642880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2006" y="1033279"/>
            <a:ext cx="110966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0100" algn="just"/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,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</a:p>
          <a:p>
            <a:pPr indent="800100" algn="just"/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,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bổ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bổn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tốn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. </a:t>
            </a:r>
            <a:r>
              <a:rPr lang="en-US" sz="2800" dirty="0" err="1"/>
              <a:t>Gái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,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huyết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,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,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thịnh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ta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/>
              <a:t>                                                                          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/>
              <a:t>27-3-1946</a:t>
            </a:r>
          </a:p>
          <a:p>
            <a:pPr indent="800100" algn="just"/>
            <a:r>
              <a:rPr lang="en-US" sz="2800" dirty="0"/>
              <a:t>                                                                           </a:t>
            </a:r>
            <a:r>
              <a:rPr lang="en-US" sz="2800" dirty="0" smtClean="0"/>
              <a:t> HỒ </a:t>
            </a:r>
            <a:r>
              <a:rPr lang="en-US" sz="2800" dirty="0"/>
              <a:t>CHÍ MINH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2377341" y="423773"/>
            <a:ext cx="6503603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62" y="4919072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02678" y="2822127"/>
            <a:ext cx="371916" cy="391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130558" y="1121973"/>
            <a:ext cx="344033" cy="37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800" b="1" dirty="0" smtClean="0">
                <a:cs typeface="Times New Roman" pitchFamily="18" charset="0"/>
              </a:rPr>
              <a:t>1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9184669" y="473453"/>
            <a:ext cx="2895600" cy="642880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411" y="1116333"/>
            <a:ext cx="110966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0100" algn="just"/>
            <a:r>
              <a:rPr lang="en-US" sz="2800" dirty="0" err="1">
                <a:solidFill>
                  <a:srgbClr val="0000FF"/>
                </a:solidFill>
              </a:rPr>
              <a:t>Giữ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chủ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xây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dựng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gây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việc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thành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công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yếu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ớt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yếu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ớt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  <a:p>
            <a:pPr indent="800100" algn="just"/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,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bổ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bổn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tốn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. </a:t>
            </a:r>
            <a:r>
              <a:rPr lang="en-US" sz="2800" dirty="0" err="1"/>
              <a:t>Gái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,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huyết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,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,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thịnh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ta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/>
              <a:t>                                                                          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/>
              <a:t>27-3-1946</a:t>
            </a:r>
          </a:p>
          <a:p>
            <a:pPr indent="800100" algn="just"/>
            <a:r>
              <a:rPr lang="en-US" sz="2800" dirty="0"/>
              <a:t>                                                                            </a:t>
            </a:r>
            <a:r>
              <a:rPr lang="en-US" sz="2800" dirty="0" smtClean="0"/>
              <a:t>HỒ </a:t>
            </a:r>
            <a:r>
              <a:rPr lang="en-US" sz="2800" dirty="0"/>
              <a:t>CHÍ MINH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2377341" y="423773"/>
            <a:ext cx="6503603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225" y="664204"/>
            <a:ext cx="2786063" cy="769389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4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spc="5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213" y="1815801"/>
            <a:ext cx="10615855" cy="52316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defTabSz="913851"/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pt-BR" sz="2800" i="1" dirty="0"/>
              <a:t>dân </a:t>
            </a:r>
            <a:r>
              <a:rPr lang="pt-BR" sz="2800" i="1" dirty="0" smtClean="0"/>
              <a:t>chủ: </a:t>
            </a:r>
            <a:r>
              <a:rPr lang="pt-BR" sz="2800" dirty="0" smtClean="0"/>
              <a:t>chế độ xã hội đảm bảo quyền làm chủ của con người.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27" y="2448582"/>
            <a:ext cx="6772517" cy="52316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defTabSz="913851"/>
            <a:r>
              <a:rPr lang="en-US" sz="2800" dirty="0" smtClean="0">
                <a:solidFill>
                  <a:prstClr val="black"/>
                </a:solidFill>
              </a:rPr>
              <a:t>- </a:t>
            </a:r>
            <a:r>
              <a:rPr lang="pt-BR" sz="2800" i="1" dirty="0"/>
              <a:t>bồi </a:t>
            </a:r>
            <a:r>
              <a:rPr lang="pt-BR" sz="2800" i="1" dirty="0" smtClean="0"/>
              <a:t>bổ: </a:t>
            </a:r>
            <a:r>
              <a:rPr lang="pt-BR" sz="2800" dirty="0" smtClean="0"/>
              <a:t>làm cho khỏe mạnh hơn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6" y="3151925"/>
            <a:ext cx="7029702" cy="52316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defTabSz="913851"/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pt-BR" sz="2800" i="1" dirty="0"/>
              <a:t>bổn </a:t>
            </a:r>
            <a:r>
              <a:rPr lang="pt-BR" sz="2800" i="1" dirty="0" smtClean="0"/>
              <a:t>phận: </a:t>
            </a:r>
            <a:r>
              <a:rPr lang="pt-BR" sz="2800" dirty="0" smtClean="0"/>
              <a:t>việc phải làm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781" y="3872794"/>
            <a:ext cx="11633200" cy="52316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defTabSz="913851"/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pt-BR" sz="2800" i="1" dirty="0"/>
              <a:t>khí </a:t>
            </a:r>
            <a:r>
              <a:rPr lang="pt-BR" sz="2800" i="1" dirty="0" smtClean="0"/>
              <a:t>huyết: </a:t>
            </a:r>
            <a:r>
              <a:rPr lang="pt-BR" sz="2800" dirty="0" smtClean="0"/>
              <a:t>Hơi sức và máu tạo nên sức sống của con người.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173" y="4488069"/>
            <a:ext cx="6772518" cy="52316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defTabSz="913851"/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pt-BR" sz="2800" i="1" dirty="0" smtClean="0"/>
              <a:t>lưu thông</a:t>
            </a:r>
            <a:r>
              <a:rPr lang="pt-BR" sz="2800" dirty="0" smtClean="0"/>
              <a:t>: Thông suốt, không bị ứ đọng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0316" y="5297016"/>
            <a:ext cx="3605615" cy="769389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913851"/>
            <a:r>
              <a:rPr lang="en-US" sz="4400" b="1" u="sng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Luyện</a:t>
            </a:r>
            <a:r>
              <a:rPr lang="en-US" sz="4400" b="1" u="sng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u="sng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đọc</a:t>
            </a:r>
            <a:r>
              <a:rPr lang="en-US" sz="4400" b="1" u="sng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vi-VN" sz="4400" b="1" u="sng" cap="all" dirty="0">
              <a:ln/>
              <a:solidFill>
                <a:srgbClr val="4472C4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1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62" y="4919072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02678" y="2822127"/>
            <a:ext cx="371916" cy="391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130558" y="1121973"/>
            <a:ext cx="344033" cy="37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800" b="1" dirty="0" smtClean="0">
                <a:cs typeface="Times New Roman" pitchFamily="18" charset="0"/>
              </a:rPr>
              <a:t>1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9184669" y="473453"/>
            <a:ext cx="2895600" cy="642880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411" y="1116333"/>
            <a:ext cx="110966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0100" algn="just"/>
            <a:r>
              <a:rPr lang="en-US" sz="2800" dirty="0" err="1">
                <a:solidFill>
                  <a:srgbClr val="0000FF"/>
                </a:solidFill>
              </a:rPr>
              <a:t>Giữ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chủ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xây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dựng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gây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việc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thành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công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yếu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ớt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yếu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ớt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tức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nước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mạnh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khỏe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  <a:p>
            <a:pPr indent="800100" algn="just"/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,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bổ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bổn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tốn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. </a:t>
            </a:r>
            <a:r>
              <a:rPr lang="en-US" sz="2800" dirty="0" err="1"/>
              <a:t>Gái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,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huyết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,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,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thịnh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ta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/>
              <a:t>                                                                          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/>
              <a:t>27-3-1946</a:t>
            </a:r>
          </a:p>
          <a:p>
            <a:pPr indent="800100" algn="just"/>
            <a:r>
              <a:rPr lang="en-US" sz="2800" dirty="0"/>
              <a:t>                                                                            </a:t>
            </a:r>
            <a:r>
              <a:rPr lang="en-US" sz="2800" dirty="0" smtClean="0"/>
              <a:t>HỒ </a:t>
            </a:r>
            <a:r>
              <a:rPr lang="en-US" sz="2800" dirty="0"/>
              <a:t>CHÍ MINH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2377341" y="423773"/>
            <a:ext cx="6503603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1343</Words>
  <Application>Microsoft Office PowerPoint</Application>
  <PresentationFormat>Custom</PresentationFormat>
  <Paragraphs>97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宋体</vt:lpstr>
      <vt:lpstr>Arial</vt:lpstr>
      <vt:lpstr>Calibri</vt:lpstr>
      <vt:lpstr>方正姚体</vt:lpstr>
      <vt:lpstr>Georgia</vt:lpstr>
      <vt:lpstr>Times New Roman</vt:lpstr>
      <vt:lpstr>Trebuchet MS</vt:lpstr>
      <vt:lpstr>UTM Avo</vt:lpstr>
      <vt:lpstr>方正卡通简体</vt:lpstr>
      <vt:lpstr>Office Theme</vt:lpstr>
      <vt:lpstr>3_Office Theme</vt:lpstr>
      <vt:lpstr>1_Office Theme</vt:lpstr>
      <vt:lpstr>4_Office Theme</vt:lpstr>
      <vt:lpstr>Slipstream</vt:lpstr>
      <vt:lpstr>6_Office Theme</vt:lpstr>
      <vt:lpstr>2_Office Theme</vt:lpstr>
      <vt:lpstr>包图主题2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2022-09-16T10:23:41Z</dcterms:modified>
</cp:coreProperties>
</file>