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2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2.svg" ContentType="image/svg+xml"/>
  <Override PartName="/ppt/media/image24.svg" ContentType="image/svg+xml"/>
  <Override PartName="/ppt/media/image27.svg" ContentType="image/svg+xml"/>
  <Override PartName="/ppt/media/image28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7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693400" cy="7556500"/>
  <p:notesSz cx="6858000" cy="9144000"/>
  <p:embeddedFontLst>
    <p:embeddedFont>
      <p:font typeface="Baloo" panose="03080902040302020200"/>
      <p:regular r:id="rId19"/>
    </p:embeddedFont>
    <p:embeddedFont>
      <p:font typeface="League Spartan" panose="00000800000000000000"/>
      <p:bold r:id="rId20"/>
    </p:embeddedFont>
    <p:embeddedFont>
      <p:font typeface="IBM Plex Sans Bold" panose="020B0803050203000203"/>
      <p:bold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jpe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5.png"/><Relationship Id="rId22" Type="http://schemas.microsoft.com/office/2007/relationships/media" Target="../media/media9.mp3"/><Relationship Id="rId21" Type="http://schemas.openxmlformats.org/officeDocument/2006/relationships/audio" Target="../media/media9.mp3"/><Relationship Id="rId20" Type="http://schemas.microsoft.com/office/2007/relationships/media" Target="../media/media8.mp3"/><Relationship Id="rId2" Type="http://schemas.openxmlformats.org/officeDocument/2006/relationships/image" Target="../media/image2.svg"/><Relationship Id="rId19" Type="http://schemas.openxmlformats.org/officeDocument/2006/relationships/audio" Target="../media/media8.mp3"/><Relationship Id="rId18" Type="http://schemas.microsoft.com/office/2007/relationships/media" Target="../media/media7.mp3"/><Relationship Id="rId17" Type="http://schemas.openxmlformats.org/officeDocument/2006/relationships/audio" Target="../media/media7.mp3"/><Relationship Id="rId16" Type="http://schemas.microsoft.com/office/2007/relationships/media" Target="../media/media6.mp3"/><Relationship Id="rId15" Type="http://schemas.openxmlformats.org/officeDocument/2006/relationships/audio" Target="../media/media6.mp3"/><Relationship Id="rId14" Type="http://schemas.microsoft.com/office/2007/relationships/media" Target="../media/media5.mp3"/><Relationship Id="rId13" Type="http://schemas.openxmlformats.org/officeDocument/2006/relationships/audio" Target="../media/media5.mp3"/><Relationship Id="rId12" Type="http://schemas.microsoft.com/office/2007/relationships/media" Target="../media/media4.mp3"/><Relationship Id="rId11" Type="http://schemas.openxmlformats.org/officeDocument/2006/relationships/audio" Target="../media/media4.mp3"/><Relationship Id="rId10" Type="http://schemas.microsoft.com/office/2007/relationships/media" Target="../media/media3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svg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svg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12.mp3"/><Relationship Id="rId8" Type="http://schemas.openxmlformats.org/officeDocument/2006/relationships/audio" Target="../media/media12.mp3"/><Relationship Id="rId7" Type="http://schemas.microsoft.com/office/2007/relationships/media" Target="../media/media11.mp3"/><Relationship Id="rId6" Type="http://schemas.openxmlformats.org/officeDocument/2006/relationships/audio" Target="../media/media11.mp3"/><Relationship Id="rId5" Type="http://schemas.openxmlformats.org/officeDocument/2006/relationships/image" Target="../media/image4.png"/><Relationship Id="rId4" Type="http://schemas.microsoft.com/office/2007/relationships/media" Target="../media/media10.mp3"/><Relationship Id="rId3" Type="http://schemas.openxmlformats.org/officeDocument/2006/relationships/audio" Target="../media/media10.mp3"/><Relationship Id="rId2" Type="http://schemas.openxmlformats.org/officeDocument/2006/relationships/image" Target="../media/image7.svg"/><Relationship Id="rId14" Type="http://schemas.openxmlformats.org/officeDocument/2006/relationships/slideLayout" Target="../slideLayouts/slideLayout7.xml"/><Relationship Id="rId13" Type="http://schemas.microsoft.com/office/2007/relationships/media" Target="../media/media14.mp3"/><Relationship Id="rId12" Type="http://schemas.openxmlformats.org/officeDocument/2006/relationships/audio" Target="../media/media14.mp3"/><Relationship Id="rId11" Type="http://schemas.microsoft.com/office/2007/relationships/media" Target="../media/media13.mp3"/><Relationship Id="rId10" Type="http://schemas.openxmlformats.org/officeDocument/2006/relationships/audio" Target="../media/media13.mp3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media15.mp3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8" Type="http://schemas.openxmlformats.org/officeDocument/2006/relationships/slideLayout" Target="../slideLayouts/slideLayout7.xml"/><Relationship Id="rId17" Type="http://schemas.microsoft.com/office/2007/relationships/media" Target="../media/media18.mp3"/><Relationship Id="rId16" Type="http://schemas.openxmlformats.org/officeDocument/2006/relationships/audio" Target="../media/media18.mp3"/><Relationship Id="rId15" Type="http://schemas.microsoft.com/office/2007/relationships/media" Target="../media/media17.mp3"/><Relationship Id="rId14" Type="http://schemas.openxmlformats.org/officeDocument/2006/relationships/audio" Target="../media/media17.mp3"/><Relationship Id="rId13" Type="http://schemas.microsoft.com/office/2007/relationships/media" Target="../media/media16.mp3"/><Relationship Id="rId12" Type="http://schemas.openxmlformats.org/officeDocument/2006/relationships/audio" Target="../media/media16.mp3"/><Relationship Id="rId11" Type="http://schemas.openxmlformats.org/officeDocument/2006/relationships/image" Target="../media/image4.png"/><Relationship Id="rId10" Type="http://schemas.microsoft.com/office/2007/relationships/media" Target="../media/media15.mp3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svg"/><Relationship Id="rId8" Type="http://schemas.openxmlformats.org/officeDocument/2006/relationships/image" Target="../media/image30.svg"/><Relationship Id="rId7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4.svg"/><Relationship Id="rId11" Type="http://schemas.openxmlformats.org/officeDocument/2006/relationships/image" Target="../media/image33.png"/><Relationship Id="rId10" Type="http://schemas.openxmlformats.org/officeDocument/2006/relationships/image" Target="../media/image32.sv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8877" y="160223"/>
            <a:ext cx="9715500" cy="7172325"/>
          </a:xfrm>
          <a:custGeom>
            <a:avLst/>
            <a:gdLst/>
            <a:ahLst/>
            <a:cxnLst/>
            <a:rect l="l" t="t" r="r" b="b"/>
            <a:pathLst>
              <a:path w="9715500" h="7172325">
                <a:moveTo>
                  <a:pt x="0" y="0"/>
                </a:moveTo>
                <a:lnTo>
                  <a:pt x="9715500" y="0"/>
                </a:lnTo>
                <a:lnTo>
                  <a:pt x="9715500" y="7172325"/>
                </a:lnTo>
                <a:lnTo>
                  <a:pt x="0" y="7172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34" r="-2177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mp3-output-ttsfree(dot)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8300" y="6369050"/>
            <a:ext cx="406400" cy="406400"/>
          </a:xfrm>
          <a:prstGeom prst="rect">
            <a:avLst/>
          </a:prstGeom>
        </p:spPr>
      </p:pic>
      <p:pic>
        <p:nvPicPr>
          <p:cNvPr id="5" name="mp3-output-ttsfree(dot)com (1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1500" y="3092450"/>
            <a:ext cx="406400" cy="406400"/>
          </a:xfrm>
          <a:prstGeom prst="rect">
            <a:avLst/>
          </a:prstGeom>
        </p:spPr>
      </p:pic>
      <p:pic>
        <p:nvPicPr>
          <p:cNvPr id="6" name="mp3-output-ttsfree(dot)com (2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1900" y="2101850"/>
            <a:ext cx="406400" cy="406400"/>
          </a:xfrm>
          <a:prstGeom prst="rect">
            <a:avLst/>
          </a:prstGeom>
        </p:spPr>
      </p:pic>
      <p:pic>
        <p:nvPicPr>
          <p:cNvPr id="7" name="hand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4300" y="4845050"/>
            <a:ext cx="406400" cy="406400"/>
          </a:xfrm>
          <a:prstGeom prst="rect">
            <a:avLst/>
          </a:prstGeom>
        </p:spPr>
      </p:pic>
      <p:pic>
        <p:nvPicPr>
          <p:cNvPr id="8" name="knee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1300" y="5978913"/>
            <a:ext cx="406400" cy="406400"/>
          </a:xfrm>
          <a:prstGeom prst="rect">
            <a:avLst/>
          </a:prstGeom>
        </p:spPr>
      </p:pic>
      <p:pic>
        <p:nvPicPr>
          <p:cNvPr id="9" name="stomach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1900" y="4845050"/>
            <a:ext cx="406400" cy="406400"/>
          </a:xfrm>
          <a:prstGeom prst="rect">
            <a:avLst/>
          </a:prstGeom>
        </p:spPr>
      </p:pic>
      <p:pic>
        <p:nvPicPr>
          <p:cNvPr id="10" name="head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0900" y="2305050"/>
            <a:ext cx="406400" cy="406400"/>
          </a:xfrm>
          <a:prstGeom prst="rect">
            <a:avLst/>
          </a:prstGeom>
        </p:spPr>
      </p:pic>
      <p:pic>
        <p:nvPicPr>
          <p:cNvPr id="11" name="mouth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7700" y="3745115"/>
            <a:ext cx="406400" cy="406400"/>
          </a:xfrm>
          <a:prstGeom prst="rect">
            <a:avLst/>
          </a:prstGeom>
        </p:spPr>
      </p:pic>
      <p:pic>
        <p:nvPicPr>
          <p:cNvPr id="12" name="noes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5100" y="3922836"/>
            <a:ext cx="406400" cy="406400"/>
          </a:xfrm>
          <a:prstGeom prst="rect">
            <a:avLst/>
          </a:prstGeom>
        </p:spPr>
      </p:pic>
      <p:sp>
        <p:nvSpPr>
          <p:cNvPr id="13" name="Freeform 4"/>
          <p:cNvSpPr/>
          <p:nvPr/>
        </p:nvSpPr>
        <p:spPr>
          <a:xfrm>
            <a:off x="698500" y="440055"/>
            <a:ext cx="1261745" cy="1662430"/>
          </a:xfrm>
          <a:custGeom>
            <a:avLst/>
            <a:gdLst/>
            <a:ahLst/>
            <a:cxnLst/>
            <a:rect l="l" t="t" r="r" b="b"/>
            <a:pathLst>
              <a:path w="809625" h="1228725">
                <a:moveTo>
                  <a:pt x="0" y="0"/>
                </a:moveTo>
                <a:lnTo>
                  <a:pt x="809625" y="0"/>
                </a:lnTo>
                <a:lnTo>
                  <a:pt x="80962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451828" y="161582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154" y="1093632"/>
            <a:ext cx="7864259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Fill the missing letter to complete the body parts name: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32856" y="1588075"/>
            <a:ext cx="483089" cy="36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5"/>
              </a:lnSpc>
            </a:pPr>
            <a:r>
              <a:rPr lang="vi-VN" sz="2255" spc="292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EA-</a:t>
            </a:r>
            <a:endParaRPr lang="en-US" sz="2255" spc="292" dirty="0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71928" y="3829136"/>
            <a:ext cx="822464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5"/>
              </a:lnSpc>
            </a:pPr>
            <a:r>
              <a:rPr lang="en-US" sz="2255" spc="292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N_SE</a:t>
            </a:r>
            <a:endParaRPr lang="en-US" sz="2255" spc="292" dirty="0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10783" y="6268669"/>
            <a:ext cx="907117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5"/>
              </a:lnSpc>
            </a:pPr>
            <a:r>
              <a:rPr lang="en-US" sz="2255" spc="292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HA_D</a:t>
            </a:r>
            <a:endParaRPr lang="en-US" sz="2255" spc="292" dirty="0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07562" y="1588075"/>
            <a:ext cx="839137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5"/>
              </a:lnSpc>
            </a:pPr>
            <a:r>
              <a:rPr lang="en-US" sz="2255" spc="292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H_IR</a:t>
            </a:r>
            <a:endParaRPr lang="en-US" sz="2255" spc="292" dirty="0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22870" y="6268669"/>
            <a:ext cx="907117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5"/>
              </a:lnSpc>
            </a:pPr>
            <a:r>
              <a:rPr lang="en-US" sz="2255" spc="292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F_OT</a:t>
            </a:r>
            <a:endParaRPr lang="en-US" sz="2255" spc="292" dirty="0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37613" y="1588075"/>
            <a:ext cx="839137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5"/>
              </a:lnSpc>
            </a:pPr>
            <a:r>
              <a:rPr lang="en-US" sz="2255" spc="292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EY_</a:t>
            </a:r>
            <a:endParaRPr lang="en-US" sz="2255" spc="292" dirty="0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27022" y="3829136"/>
            <a:ext cx="1129478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5"/>
              </a:lnSpc>
            </a:pPr>
            <a:r>
              <a:rPr lang="en-US" sz="2255" spc="292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M_UTH</a:t>
            </a:r>
            <a:endParaRPr lang="en-US" sz="2255" spc="292" dirty="0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24267" y="6268669"/>
            <a:ext cx="1532233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5"/>
              </a:lnSpc>
            </a:pPr>
            <a:r>
              <a:rPr lang="en-US" sz="2255" spc="292" dirty="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STO_ATCH</a:t>
            </a:r>
            <a:endParaRPr lang="en-US" sz="2255" spc="292" dirty="0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51828" y="161582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154" y="1093632"/>
            <a:ext cx="5788943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Match the words with the correct parts: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73518" y="5269621"/>
            <a:ext cx="763991" cy="54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5">
                <a:solidFill>
                  <a:srgbClr val="00786E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ears</a:t>
            </a:r>
            <a:endParaRPr lang="en-US" sz="2955">
              <a:solidFill>
                <a:srgbClr val="00786E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06217" y="2360276"/>
            <a:ext cx="697392" cy="54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5">
                <a:solidFill>
                  <a:srgbClr val="00786E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hair</a:t>
            </a:r>
            <a:endParaRPr lang="en-US" sz="2955">
              <a:solidFill>
                <a:srgbClr val="00786E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46295" y="3768928"/>
            <a:ext cx="819493" cy="54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5">
                <a:solidFill>
                  <a:srgbClr val="00786E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eyes</a:t>
            </a:r>
            <a:endParaRPr lang="en-US" sz="2955">
              <a:solidFill>
                <a:srgbClr val="00786E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083363" y="2360276"/>
            <a:ext cx="845906" cy="54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5">
                <a:solidFill>
                  <a:srgbClr val="00786E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nose</a:t>
            </a:r>
            <a:endParaRPr lang="en-US" sz="2955">
              <a:solidFill>
                <a:srgbClr val="00786E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40180" y="5243541"/>
            <a:ext cx="1147886" cy="54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5">
                <a:solidFill>
                  <a:srgbClr val="00786E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mouth</a:t>
            </a:r>
            <a:endParaRPr lang="en-US" sz="2955">
              <a:solidFill>
                <a:srgbClr val="00786E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47213" y="3798522"/>
            <a:ext cx="1541364" cy="54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5"/>
              </a:lnSpc>
            </a:pPr>
            <a:r>
              <a:rPr lang="en-US" sz="2955">
                <a:solidFill>
                  <a:srgbClr val="00786E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eyebrow</a:t>
            </a:r>
            <a:endParaRPr lang="en-US" sz="2955">
              <a:solidFill>
                <a:srgbClr val="00786E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741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38407" y="2045208"/>
            <a:ext cx="876300" cy="1085850"/>
          </a:xfrm>
          <a:custGeom>
            <a:avLst/>
            <a:gdLst/>
            <a:ahLst/>
            <a:cxnLst/>
            <a:rect l="l" t="t" r="r" b="b"/>
            <a:pathLst>
              <a:path w="876300" h="1085850">
                <a:moveTo>
                  <a:pt x="0" y="0"/>
                </a:moveTo>
                <a:lnTo>
                  <a:pt x="876300" y="0"/>
                </a:lnTo>
                <a:lnTo>
                  <a:pt x="8763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209462" y="4634227"/>
            <a:ext cx="809625" cy="1228725"/>
          </a:xfrm>
          <a:custGeom>
            <a:avLst/>
            <a:gdLst/>
            <a:ahLst/>
            <a:cxnLst/>
            <a:rect l="l" t="t" r="r" b="b"/>
            <a:pathLst>
              <a:path w="809625" h="1228725">
                <a:moveTo>
                  <a:pt x="0" y="0"/>
                </a:moveTo>
                <a:lnTo>
                  <a:pt x="809625" y="0"/>
                </a:lnTo>
                <a:lnTo>
                  <a:pt x="80962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51828" y="161582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3154" y="1093632"/>
            <a:ext cx="2664714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Trace the words: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87043" y="3608775"/>
            <a:ext cx="1115901" cy="55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125" b="1" dirty="0">
                <a:solidFill>
                  <a:srgbClr val="000000"/>
                </a:solidFill>
                <a:latin typeface="Trace"/>
                <a:ea typeface="Trace"/>
                <a:cs typeface="Trace"/>
                <a:sym typeface="Trace"/>
              </a:rPr>
              <a:t>Nose</a:t>
            </a:r>
            <a:endParaRPr lang="en-US" sz="3125" b="1" dirty="0">
              <a:solidFill>
                <a:srgbClr val="000000"/>
              </a:solidFill>
              <a:latin typeface="Trace"/>
              <a:ea typeface="Trace"/>
              <a:cs typeface="Trace"/>
              <a:sym typeface="Tra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28308" y="6079617"/>
            <a:ext cx="1284792" cy="55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125" b="1" dirty="0">
                <a:solidFill>
                  <a:srgbClr val="000000"/>
                </a:solidFill>
                <a:latin typeface="Trace"/>
                <a:ea typeface="Trace"/>
                <a:cs typeface="Trace"/>
                <a:sym typeface="Trace"/>
              </a:rPr>
              <a:t>Finger</a:t>
            </a:r>
            <a:endParaRPr lang="en-US" sz="3125" b="1" dirty="0">
              <a:solidFill>
                <a:srgbClr val="000000"/>
              </a:solidFill>
              <a:latin typeface="Trace"/>
              <a:ea typeface="Trace"/>
              <a:cs typeface="Trace"/>
              <a:sym typeface="Tra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22700" y="3608775"/>
            <a:ext cx="993188" cy="55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125" b="1" dirty="0">
                <a:solidFill>
                  <a:srgbClr val="000000"/>
                </a:solidFill>
                <a:latin typeface="Trace"/>
                <a:ea typeface="Trace"/>
                <a:cs typeface="Trace"/>
                <a:sym typeface="Trace"/>
              </a:rPr>
              <a:t>Leg</a:t>
            </a:r>
            <a:endParaRPr lang="en-US" sz="3125" b="1" dirty="0">
              <a:solidFill>
                <a:srgbClr val="000000"/>
              </a:solidFill>
              <a:latin typeface="Trace"/>
              <a:ea typeface="Trace"/>
              <a:cs typeface="Trace"/>
              <a:sym typeface="Tra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80088" y="6079617"/>
            <a:ext cx="1742811" cy="55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125" b="1" dirty="0">
                <a:solidFill>
                  <a:srgbClr val="000000"/>
                </a:solidFill>
                <a:latin typeface="Trace"/>
                <a:ea typeface="Trace"/>
                <a:cs typeface="Trace"/>
                <a:sym typeface="Trace"/>
              </a:rPr>
              <a:t>Shoulder</a:t>
            </a:r>
            <a:endParaRPr lang="en-US" sz="3125" b="1" dirty="0">
              <a:solidFill>
                <a:srgbClr val="000000"/>
              </a:solidFill>
              <a:latin typeface="Trace"/>
              <a:ea typeface="Trace"/>
              <a:cs typeface="Trace"/>
              <a:sym typeface="Tra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16320" y="6079617"/>
            <a:ext cx="959180" cy="55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125" b="1" dirty="0">
                <a:solidFill>
                  <a:srgbClr val="000000"/>
                </a:solidFill>
                <a:latin typeface="Trace"/>
                <a:ea typeface="Trace"/>
                <a:cs typeface="Trace"/>
                <a:sym typeface="Trace"/>
              </a:rPr>
              <a:t>Ear</a:t>
            </a:r>
            <a:endParaRPr lang="en-US" sz="3125" b="1" dirty="0">
              <a:solidFill>
                <a:srgbClr val="000000"/>
              </a:solidFill>
              <a:latin typeface="Trace"/>
              <a:ea typeface="Trace"/>
              <a:cs typeface="Trace"/>
              <a:sym typeface="Tra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77515" y="3608775"/>
            <a:ext cx="1074402" cy="55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125" b="1" dirty="0">
                <a:solidFill>
                  <a:srgbClr val="000000"/>
                </a:solidFill>
                <a:latin typeface="Trace"/>
                <a:ea typeface="Trace"/>
                <a:cs typeface="Trace"/>
                <a:sym typeface="Trace"/>
              </a:rPr>
              <a:t>Hand</a:t>
            </a:r>
            <a:endParaRPr lang="en-US" sz="3125" b="1" dirty="0">
              <a:solidFill>
                <a:srgbClr val="000000"/>
              </a:solidFill>
              <a:latin typeface="Trace"/>
              <a:ea typeface="Trace"/>
              <a:cs typeface="Trace"/>
              <a:sym typeface="Tra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4434" y="6079617"/>
            <a:ext cx="1184666" cy="55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125" b="1" dirty="0">
                <a:solidFill>
                  <a:srgbClr val="000000"/>
                </a:solidFill>
                <a:latin typeface="Trace"/>
                <a:ea typeface="Trace"/>
                <a:cs typeface="Trace"/>
                <a:sym typeface="Trace"/>
              </a:rPr>
              <a:t>Head</a:t>
            </a:r>
            <a:endParaRPr lang="en-US" sz="3125" b="1" dirty="0">
              <a:solidFill>
                <a:srgbClr val="000000"/>
              </a:solidFill>
              <a:latin typeface="Trace"/>
              <a:ea typeface="Trace"/>
              <a:cs typeface="Trace"/>
              <a:sym typeface="Tra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40617" y="3608775"/>
            <a:ext cx="1074402" cy="55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75"/>
              </a:lnSpc>
            </a:pPr>
            <a:r>
              <a:rPr lang="en-US" sz="3125" b="1" dirty="0">
                <a:solidFill>
                  <a:srgbClr val="000000"/>
                </a:solidFill>
                <a:latin typeface="Trace"/>
                <a:ea typeface="Trace"/>
                <a:cs typeface="Trace"/>
                <a:sym typeface="Trace"/>
              </a:rPr>
              <a:t>Foot</a:t>
            </a:r>
            <a:endParaRPr lang="en-US" sz="3125" b="1" dirty="0">
              <a:solidFill>
                <a:srgbClr val="000000"/>
              </a:solidFill>
              <a:latin typeface="Trace"/>
              <a:ea typeface="Trace"/>
              <a:cs typeface="Trace"/>
              <a:sym typeface="Tra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498" y="88005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60953" y="168364"/>
            <a:ext cx="3755812" cy="81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999" y="900532"/>
            <a:ext cx="4917167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8. Look and tick the correct body part:</a:t>
            </a:r>
            <a:endParaRPr lang="en-US" sz="22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4862" y="4506657"/>
            <a:ext cx="1029576" cy="111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hair mouth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411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chin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89742" y="2136153"/>
            <a:ext cx="636880" cy="298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5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ear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33247" y="2439654"/>
            <a:ext cx="1142142" cy="298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5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mouth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55574" y="2677222"/>
            <a:ext cx="761191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eyes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2949" y="2005686"/>
            <a:ext cx="761191" cy="83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4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eyes nose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31844" y="2890646"/>
            <a:ext cx="752913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neck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08787" y="4714568"/>
            <a:ext cx="969987" cy="606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face teeth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608787" y="5247244"/>
            <a:ext cx="969987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1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mouth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32769" y="2075175"/>
            <a:ext cx="935396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1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teeth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38239" y="2393829"/>
            <a:ext cx="761191" cy="761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1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hair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3245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eyes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471252" y="4748681"/>
            <a:ext cx="1108085" cy="650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60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tongue nose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71252" y="5366236"/>
            <a:ext cx="1108085" cy="26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90"/>
              </a:lnSpc>
            </a:pPr>
            <a:r>
              <a:rPr lang="en-US" sz="2000" spc="211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mouth</a:t>
            </a:r>
            <a:endParaRPr lang="en-US" sz="2000" spc="211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7631" y="181023"/>
            <a:ext cx="3195018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999" y="4544968"/>
            <a:ext cx="4056278" cy="47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4. Where are your fingers?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9007" y="5702894"/>
            <a:ext cx="4680861" cy="47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5. Show me your 1 little finger?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2762" y="797319"/>
            <a:ext cx="3398701" cy="74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2600" spc="12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1. Show me your toes?</a:t>
            </a:r>
            <a:endParaRPr lang="en-US" sz="2600" spc="12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5999" y="1629928"/>
            <a:ext cx="6674996" cy="222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2. How many fingers are there in one hand?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There are ...fingers.</a:t>
            </a:r>
            <a:endParaRPr lang="vi-VN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65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3. How many fingers are there in 2 hands?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There are ... fingers.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pic>
        <p:nvPicPr>
          <p:cNvPr id="8" name="1. Show me your toe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599" y="1060127"/>
            <a:ext cx="406400" cy="406400"/>
          </a:xfrm>
          <a:prstGeom prst="rect">
            <a:avLst/>
          </a:prstGeom>
        </p:spPr>
      </p:pic>
      <p:pic>
        <p:nvPicPr>
          <p:cNvPr id="9" name="2. How many fingers are there in one ha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778" y="1932211"/>
            <a:ext cx="406400" cy="406400"/>
          </a:xfrm>
          <a:prstGeom prst="rect">
            <a:avLst/>
          </a:prstGeom>
        </p:spPr>
      </p:pic>
      <p:pic>
        <p:nvPicPr>
          <p:cNvPr id="10" name="3. How many fingers are there in 2 hand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778" y="3057953"/>
            <a:ext cx="406400" cy="406400"/>
          </a:xfrm>
          <a:prstGeom prst="rect">
            <a:avLst/>
          </a:prstGeom>
        </p:spPr>
      </p:pic>
      <p:pic>
        <p:nvPicPr>
          <p:cNvPr id="11" name="4. Where are your finger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31" y="4621018"/>
            <a:ext cx="406400" cy="406400"/>
          </a:xfrm>
          <a:prstGeom prst="rect">
            <a:avLst/>
          </a:prstGeom>
        </p:spPr>
      </p:pic>
      <p:pic>
        <p:nvPicPr>
          <p:cNvPr id="12" name="5. Show me your 1 little fing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9" y="571258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423156" y="664502"/>
            <a:ext cx="1533525" cy="2019300"/>
          </a:xfrm>
          <a:custGeom>
            <a:avLst/>
            <a:gdLst/>
            <a:ahLst/>
            <a:cxnLst/>
            <a:rect l="l" t="t" r="r" b="b"/>
            <a:pathLst>
              <a:path w="1533525" h="2019300">
                <a:moveTo>
                  <a:pt x="0" y="0"/>
                </a:moveTo>
                <a:lnTo>
                  <a:pt x="1533525" y="0"/>
                </a:lnTo>
                <a:lnTo>
                  <a:pt x="1533525" y="2019300"/>
                </a:lnTo>
                <a:lnTo>
                  <a:pt x="0" y="2019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44617" y="3927196"/>
            <a:ext cx="2837345" cy="1336672"/>
          </a:xfrm>
          <a:custGeom>
            <a:avLst/>
            <a:gdLst/>
            <a:ahLst/>
            <a:cxnLst/>
            <a:rect l="l" t="t" r="r" b="b"/>
            <a:pathLst>
              <a:path w="2837345" h="1336672">
                <a:moveTo>
                  <a:pt x="0" y="0"/>
                </a:moveTo>
                <a:lnTo>
                  <a:pt x="2837345" y="0"/>
                </a:lnTo>
                <a:lnTo>
                  <a:pt x="2837345" y="1336671"/>
                </a:lnTo>
                <a:lnTo>
                  <a:pt x="0" y="133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930585" y="5759644"/>
            <a:ext cx="1447800" cy="1609725"/>
          </a:xfrm>
          <a:custGeom>
            <a:avLst/>
            <a:gdLst/>
            <a:ahLst/>
            <a:cxnLst/>
            <a:rect l="l" t="t" r="r" b="b"/>
            <a:pathLst>
              <a:path w="1447800" h="1609725">
                <a:moveTo>
                  <a:pt x="0" y="0"/>
                </a:moveTo>
                <a:lnTo>
                  <a:pt x="1447800" y="0"/>
                </a:lnTo>
                <a:lnTo>
                  <a:pt x="1447800" y="1609725"/>
                </a:lnTo>
                <a:lnTo>
                  <a:pt x="0" y="160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610976" y="5986091"/>
            <a:ext cx="1466850" cy="1428750"/>
          </a:xfrm>
          <a:custGeom>
            <a:avLst/>
            <a:gdLst/>
            <a:ahLst/>
            <a:cxnLst/>
            <a:rect l="l" t="t" r="r" b="b"/>
            <a:pathLst>
              <a:path w="1466850" h="1428750">
                <a:moveTo>
                  <a:pt x="0" y="0"/>
                </a:moveTo>
                <a:lnTo>
                  <a:pt x="1466850" y="0"/>
                </a:lnTo>
                <a:lnTo>
                  <a:pt x="146685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483848" y="5792534"/>
            <a:ext cx="1228725" cy="1619250"/>
          </a:xfrm>
          <a:custGeom>
            <a:avLst/>
            <a:gdLst/>
            <a:ahLst/>
            <a:cxnLst/>
            <a:rect l="l" t="t" r="r" b="b"/>
            <a:pathLst>
              <a:path w="1228725" h="1619250">
                <a:moveTo>
                  <a:pt x="0" y="0"/>
                </a:moveTo>
                <a:lnTo>
                  <a:pt x="1228725" y="0"/>
                </a:lnTo>
                <a:lnTo>
                  <a:pt x="1228725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27631" y="181023"/>
            <a:ext cx="3195018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5999" y="1145210"/>
            <a:ext cx="4624302" cy="47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6. Point your finger up/ down?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5999" y="3669335"/>
            <a:ext cx="4890421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8. How many eyes do you have? There are ... eyes.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5999" y="2407272"/>
            <a:ext cx="5453939" cy="47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7. Put it on your nose/ eyes/ mouth?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55999" y="5302910"/>
            <a:ext cx="6471790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9. Close your eyes!/ open your eyes!/ Open your mouth!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pic>
        <p:nvPicPr>
          <p:cNvPr id="13" name="6. Point your finger up down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7631" y="1115952"/>
            <a:ext cx="406400" cy="406400"/>
          </a:xfrm>
          <a:prstGeom prst="rect">
            <a:avLst/>
          </a:prstGeom>
        </p:spPr>
      </p:pic>
      <p:pic>
        <p:nvPicPr>
          <p:cNvPr id="14" name="7. Put it on your nose eyes mouth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6909" y="2407272"/>
            <a:ext cx="406400" cy="406400"/>
          </a:xfrm>
          <a:prstGeom prst="rect">
            <a:avLst/>
          </a:prstGeom>
        </p:spPr>
      </p:pic>
      <p:pic>
        <p:nvPicPr>
          <p:cNvPr id="15" name="8. How many eyes do you have There are ... eyes.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7631" y="3652987"/>
            <a:ext cx="406400" cy="406400"/>
          </a:xfrm>
          <a:prstGeom prst="rect">
            <a:avLst/>
          </a:prstGeom>
        </p:spPr>
      </p:pic>
      <p:pic>
        <p:nvPicPr>
          <p:cNvPr id="16" name="9. Close your eyes! open your eyes! Open your mouth!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0104" y="532401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487" y="181023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29800" y="5824147"/>
            <a:ext cx="6297682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Nose:...........................................................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29800" y="4289860"/>
            <a:ext cx="6308122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Mouth:.........................................................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29800" y="2755573"/>
            <a:ext cx="6312408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Shoulder:.....................................................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29800" y="1223324"/>
            <a:ext cx="6337573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Head:...........................................................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30571" y="2395214"/>
            <a:ext cx="1133475" cy="1257300"/>
          </a:xfrm>
          <a:custGeom>
            <a:avLst/>
            <a:gdLst/>
            <a:ahLst/>
            <a:cxnLst/>
            <a:rect l="l" t="t" r="r" b="b"/>
            <a:pathLst>
              <a:path w="1133475" h="1257300">
                <a:moveTo>
                  <a:pt x="0" y="0"/>
                </a:moveTo>
                <a:lnTo>
                  <a:pt x="1133475" y="0"/>
                </a:lnTo>
                <a:lnTo>
                  <a:pt x="1133475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89131" y="4150862"/>
            <a:ext cx="1582226" cy="678809"/>
            <a:chOff x="0" y="0"/>
            <a:chExt cx="1582230" cy="678815"/>
          </a:xfrm>
        </p:grpSpPr>
        <p:sp>
          <p:nvSpPr>
            <p:cNvPr id="5" name="Freeform 5"/>
            <p:cNvSpPr/>
            <p:nvPr/>
          </p:nvSpPr>
          <p:spPr>
            <a:xfrm>
              <a:off x="-113665" y="63500"/>
              <a:ext cx="1809750" cy="522986"/>
            </a:xfrm>
            <a:custGeom>
              <a:avLst/>
              <a:gdLst/>
              <a:ahLst/>
              <a:cxnLst/>
              <a:rect l="l" t="t" r="r" b="b"/>
              <a:pathLst>
                <a:path w="1809750" h="522986">
                  <a:moveTo>
                    <a:pt x="468630" y="0"/>
                  </a:moveTo>
                  <a:cubicBezTo>
                    <a:pt x="0" y="0"/>
                    <a:pt x="237236" y="522986"/>
                    <a:pt x="237236" y="522986"/>
                  </a:cubicBezTo>
                  <a:lnTo>
                    <a:pt x="778002" y="522986"/>
                  </a:lnTo>
                  <a:cubicBezTo>
                    <a:pt x="778002" y="522986"/>
                    <a:pt x="855472" y="0"/>
                    <a:pt x="468630" y="0"/>
                  </a:cubicBezTo>
                  <a:close/>
                  <a:moveTo>
                    <a:pt x="1340866" y="0"/>
                  </a:moveTo>
                  <a:cubicBezTo>
                    <a:pt x="954405" y="0"/>
                    <a:pt x="1031748" y="522986"/>
                    <a:pt x="1031748" y="522986"/>
                  </a:cubicBezTo>
                  <a:lnTo>
                    <a:pt x="1572260" y="522986"/>
                  </a:lnTo>
                  <a:cubicBezTo>
                    <a:pt x="1572260" y="522986"/>
                    <a:pt x="1809750" y="0"/>
                    <a:pt x="134086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-67945" y="90551"/>
              <a:ext cx="1719834" cy="524764"/>
            </a:xfrm>
            <a:custGeom>
              <a:avLst/>
              <a:gdLst/>
              <a:ahLst/>
              <a:cxnLst/>
              <a:rect l="l" t="t" r="r" b="b"/>
              <a:pathLst>
                <a:path w="1719834" h="524764">
                  <a:moveTo>
                    <a:pt x="967994" y="524764"/>
                  </a:moveTo>
                  <a:lnTo>
                    <a:pt x="1526286" y="524764"/>
                  </a:lnTo>
                  <a:cubicBezTo>
                    <a:pt x="1526286" y="524764"/>
                    <a:pt x="1719834" y="0"/>
                    <a:pt x="1266063" y="0"/>
                  </a:cubicBezTo>
                  <a:cubicBezTo>
                    <a:pt x="892302" y="254"/>
                    <a:pt x="967994" y="524764"/>
                    <a:pt x="967994" y="524764"/>
                  </a:cubicBezTo>
                  <a:close/>
                  <a:moveTo>
                    <a:pt x="751713" y="524764"/>
                  </a:moveTo>
                  <a:lnTo>
                    <a:pt x="193548" y="524764"/>
                  </a:lnTo>
                  <a:cubicBezTo>
                    <a:pt x="193548" y="524764"/>
                    <a:pt x="0" y="0"/>
                    <a:pt x="453771" y="0"/>
                  </a:cubicBezTo>
                  <a:cubicBezTo>
                    <a:pt x="827532" y="254"/>
                    <a:pt x="751840" y="524764"/>
                    <a:pt x="751840" y="524764"/>
                  </a:cubicBezTo>
                  <a:close/>
                </a:path>
              </a:pathLst>
            </a:custGeom>
            <a:solidFill>
              <a:srgbClr val="F4EA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34442" y="217678"/>
              <a:ext cx="1115060" cy="368808"/>
            </a:xfrm>
            <a:custGeom>
              <a:avLst/>
              <a:gdLst/>
              <a:ahLst/>
              <a:cxnLst/>
              <a:rect l="l" t="t" r="r" b="b"/>
              <a:pathLst>
                <a:path w="1115060" h="368808">
                  <a:moveTo>
                    <a:pt x="930529" y="0"/>
                  </a:moveTo>
                  <a:cubicBezTo>
                    <a:pt x="1032383" y="0"/>
                    <a:pt x="1115060" y="82550"/>
                    <a:pt x="1115060" y="184404"/>
                  </a:cubicBezTo>
                  <a:cubicBezTo>
                    <a:pt x="1115060" y="286258"/>
                    <a:pt x="1032383" y="368808"/>
                    <a:pt x="930529" y="368808"/>
                  </a:cubicBezTo>
                  <a:cubicBezTo>
                    <a:pt x="828675" y="368808"/>
                    <a:pt x="745998" y="286258"/>
                    <a:pt x="745998" y="184404"/>
                  </a:cubicBezTo>
                  <a:cubicBezTo>
                    <a:pt x="745998" y="82550"/>
                    <a:pt x="828548" y="0"/>
                    <a:pt x="930529" y="0"/>
                  </a:cubicBezTo>
                  <a:close/>
                  <a:moveTo>
                    <a:pt x="184531" y="0"/>
                  </a:moveTo>
                  <a:cubicBezTo>
                    <a:pt x="286385" y="0"/>
                    <a:pt x="369062" y="82550"/>
                    <a:pt x="369062" y="184404"/>
                  </a:cubicBezTo>
                  <a:cubicBezTo>
                    <a:pt x="369062" y="286258"/>
                    <a:pt x="286385" y="368808"/>
                    <a:pt x="184531" y="368808"/>
                  </a:cubicBezTo>
                  <a:cubicBezTo>
                    <a:pt x="82677" y="368808"/>
                    <a:pt x="0" y="286258"/>
                    <a:pt x="0" y="184404"/>
                  </a:cubicBezTo>
                  <a:cubicBezTo>
                    <a:pt x="0" y="82550"/>
                    <a:pt x="82677" y="0"/>
                    <a:pt x="184531" y="0"/>
                  </a:cubicBezTo>
                  <a:close/>
                </a:path>
              </a:pathLst>
            </a:custGeom>
            <a:solidFill>
              <a:srgbClr val="4373A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01117" y="284226"/>
              <a:ext cx="981710" cy="235712"/>
            </a:xfrm>
            <a:custGeom>
              <a:avLst/>
              <a:gdLst/>
              <a:ahLst/>
              <a:cxnLst/>
              <a:rect l="l" t="t" r="r" b="b"/>
              <a:pathLst>
                <a:path w="981710" h="235712">
                  <a:moveTo>
                    <a:pt x="863854" y="0"/>
                  </a:moveTo>
                  <a:cubicBezTo>
                    <a:pt x="929005" y="0"/>
                    <a:pt x="981710" y="52705"/>
                    <a:pt x="981710" y="117856"/>
                  </a:cubicBezTo>
                  <a:cubicBezTo>
                    <a:pt x="981710" y="183007"/>
                    <a:pt x="929005" y="235712"/>
                    <a:pt x="863854" y="235712"/>
                  </a:cubicBezTo>
                  <a:cubicBezTo>
                    <a:pt x="798703" y="235712"/>
                    <a:pt x="745998" y="183007"/>
                    <a:pt x="745998" y="117856"/>
                  </a:cubicBezTo>
                  <a:cubicBezTo>
                    <a:pt x="745998" y="52705"/>
                    <a:pt x="798703" y="0"/>
                    <a:pt x="863854" y="0"/>
                  </a:cubicBezTo>
                  <a:close/>
                  <a:moveTo>
                    <a:pt x="117856" y="0"/>
                  </a:moveTo>
                  <a:cubicBezTo>
                    <a:pt x="183007" y="0"/>
                    <a:pt x="235712" y="52705"/>
                    <a:pt x="235712" y="117856"/>
                  </a:cubicBezTo>
                  <a:cubicBezTo>
                    <a:pt x="235712" y="183007"/>
                    <a:pt x="183007" y="235712"/>
                    <a:pt x="117856" y="235712"/>
                  </a:cubicBezTo>
                  <a:cubicBezTo>
                    <a:pt x="52705" y="235712"/>
                    <a:pt x="0" y="183007"/>
                    <a:pt x="0" y="117856"/>
                  </a:cubicBezTo>
                  <a:cubicBezTo>
                    <a:pt x="0" y="52705"/>
                    <a:pt x="52705" y="0"/>
                    <a:pt x="11785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89052" y="276733"/>
              <a:ext cx="990854" cy="239776"/>
            </a:xfrm>
            <a:custGeom>
              <a:avLst/>
              <a:gdLst/>
              <a:ahLst/>
              <a:cxnLst/>
              <a:rect l="l" t="t" r="r" b="b"/>
              <a:pathLst>
                <a:path w="990854" h="239776">
                  <a:moveTo>
                    <a:pt x="63500" y="0"/>
                  </a:moveTo>
                  <a:cubicBezTo>
                    <a:pt x="98425" y="0"/>
                    <a:pt x="127000" y="28448"/>
                    <a:pt x="127000" y="63373"/>
                  </a:cubicBezTo>
                  <a:cubicBezTo>
                    <a:pt x="127000" y="98298"/>
                    <a:pt x="98425" y="126746"/>
                    <a:pt x="63500" y="126746"/>
                  </a:cubicBezTo>
                  <a:cubicBezTo>
                    <a:pt x="28575" y="126746"/>
                    <a:pt x="0" y="98298"/>
                    <a:pt x="0" y="63373"/>
                  </a:cubicBezTo>
                  <a:cubicBezTo>
                    <a:pt x="0" y="28448"/>
                    <a:pt x="28575" y="0"/>
                    <a:pt x="63500" y="0"/>
                  </a:cubicBezTo>
                  <a:close/>
                  <a:moveTo>
                    <a:pt x="207010" y="180086"/>
                  </a:moveTo>
                  <a:cubicBezTo>
                    <a:pt x="222758" y="177419"/>
                    <a:pt x="237617" y="188214"/>
                    <a:pt x="240157" y="203962"/>
                  </a:cubicBezTo>
                  <a:cubicBezTo>
                    <a:pt x="242697" y="219710"/>
                    <a:pt x="232029" y="234442"/>
                    <a:pt x="216281" y="237109"/>
                  </a:cubicBezTo>
                  <a:cubicBezTo>
                    <a:pt x="200533" y="239776"/>
                    <a:pt x="185674" y="228981"/>
                    <a:pt x="183134" y="213233"/>
                  </a:cubicBezTo>
                  <a:cubicBezTo>
                    <a:pt x="180848" y="197485"/>
                    <a:pt x="191262" y="182753"/>
                    <a:pt x="207010" y="180086"/>
                  </a:cubicBezTo>
                  <a:close/>
                  <a:moveTo>
                    <a:pt x="813816" y="0"/>
                  </a:moveTo>
                  <a:cubicBezTo>
                    <a:pt x="778891" y="0"/>
                    <a:pt x="750316" y="28829"/>
                    <a:pt x="750316" y="63373"/>
                  </a:cubicBezTo>
                  <a:cubicBezTo>
                    <a:pt x="750316" y="97917"/>
                    <a:pt x="779145" y="126746"/>
                    <a:pt x="813816" y="126746"/>
                  </a:cubicBezTo>
                  <a:cubicBezTo>
                    <a:pt x="848741" y="126746"/>
                    <a:pt x="877316" y="97917"/>
                    <a:pt x="877316" y="63373"/>
                  </a:cubicBezTo>
                  <a:cubicBezTo>
                    <a:pt x="875919" y="28702"/>
                    <a:pt x="848487" y="0"/>
                    <a:pt x="813816" y="0"/>
                  </a:cubicBezTo>
                  <a:close/>
                  <a:moveTo>
                    <a:pt x="962025" y="179705"/>
                  </a:moveTo>
                  <a:cubicBezTo>
                    <a:pt x="978027" y="179705"/>
                    <a:pt x="990854" y="192532"/>
                    <a:pt x="990854" y="208534"/>
                  </a:cubicBezTo>
                  <a:cubicBezTo>
                    <a:pt x="990854" y="224536"/>
                    <a:pt x="978027" y="237363"/>
                    <a:pt x="962025" y="237363"/>
                  </a:cubicBezTo>
                  <a:cubicBezTo>
                    <a:pt x="946023" y="237363"/>
                    <a:pt x="933196" y="224536"/>
                    <a:pt x="933196" y="208534"/>
                  </a:cubicBezTo>
                  <a:cubicBezTo>
                    <a:pt x="933196" y="192532"/>
                    <a:pt x="946023" y="179705"/>
                    <a:pt x="962025" y="179705"/>
                  </a:cubicBezTo>
                  <a:close/>
                </a:path>
              </a:pathLst>
            </a:custGeom>
            <a:solidFill>
              <a:srgbClr val="F4EAE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76911" y="804110"/>
            <a:ext cx="1454410" cy="1374772"/>
            <a:chOff x="0" y="0"/>
            <a:chExt cx="1454404" cy="1374775"/>
          </a:xfrm>
        </p:grpSpPr>
        <p:sp>
          <p:nvSpPr>
            <p:cNvPr id="11" name="Freeform 11"/>
            <p:cNvSpPr/>
            <p:nvPr/>
          </p:nvSpPr>
          <p:spPr>
            <a:xfrm>
              <a:off x="-51181" y="63500"/>
              <a:ext cx="1442212" cy="1247775"/>
            </a:xfrm>
            <a:custGeom>
              <a:avLst/>
              <a:gdLst/>
              <a:ahLst/>
              <a:cxnLst/>
              <a:rect l="l" t="t" r="r" b="b"/>
              <a:pathLst>
                <a:path w="1442212" h="1247775">
                  <a:moveTo>
                    <a:pt x="369570" y="0"/>
                  </a:moveTo>
                  <a:cubicBezTo>
                    <a:pt x="369570" y="0"/>
                    <a:pt x="304800" y="207645"/>
                    <a:pt x="252476" y="320548"/>
                  </a:cubicBezTo>
                  <a:cubicBezTo>
                    <a:pt x="0" y="476123"/>
                    <a:pt x="122682" y="882523"/>
                    <a:pt x="392557" y="882523"/>
                  </a:cubicBezTo>
                  <a:cubicBezTo>
                    <a:pt x="397383" y="882523"/>
                    <a:pt x="402336" y="882396"/>
                    <a:pt x="407289" y="882142"/>
                  </a:cubicBezTo>
                  <a:cubicBezTo>
                    <a:pt x="511556" y="1014730"/>
                    <a:pt x="694055" y="1247394"/>
                    <a:pt x="694309" y="1247775"/>
                  </a:cubicBezTo>
                  <a:lnTo>
                    <a:pt x="1442212" y="1247775"/>
                  </a:lnTo>
                  <a:cubicBezTo>
                    <a:pt x="1405255" y="1136777"/>
                    <a:pt x="1328801" y="821817"/>
                    <a:pt x="1000252" y="546735"/>
                  </a:cubicBezTo>
                  <a:lnTo>
                    <a:pt x="1245616" y="0"/>
                  </a:lnTo>
                  <a:close/>
                </a:path>
              </a:pathLst>
            </a:custGeom>
            <a:solidFill>
              <a:srgbClr val="F5AF9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28244" y="539369"/>
              <a:ext cx="67056" cy="340360"/>
            </a:xfrm>
            <a:custGeom>
              <a:avLst/>
              <a:gdLst/>
              <a:ahLst/>
              <a:cxnLst/>
              <a:rect l="l" t="t" r="r" b="b"/>
              <a:pathLst>
                <a:path w="67056" h="340360">
                  <a:moveTo>
                    <a:pt x="10922" y="340360"/>
                  </a:moveTo>
                  <a:cubicBezTo>
                    <a:pt x="9271" y="340360"/>
                    <a:pt x="7493" y="339852"/>
                    <a:pt x="5842" y="339090"/>
                  </a:cubicBezTo>
                  <a:cubicBezTo>
                    <a:pt x="1270" y="336423"/>
                    <a:pt x="0" y="330581"/>
                    <a:pt x="2921" y="326136"/>
                  </a:cubicBezTo>
                  <a:cubicBezTo>
                    <a:pt x="46482" y="257302"/>
                    <a:pt x="34036" y="74422"/>
                    <a:pt x="2667" y="15113"/>
                  </a:cubicBezTo>
                  <a:cubicBezTo>
                    <a:pt x="254" y="10668"/>
                    <a:pt x="1905" y="4826"/>
                    <a:pt x="6604" y="2413"/>
                  </a:cubicBezTo>
                  <a:cubicBezTo>
                    <a:pt x="11176" y="0"/>
                    <a:pt x="17018" y="1651"/>
                    <a:pt x="19304" y="6350"/>
                  </a:cubicBezTo>
                  <a:cubicBezTo>
                    <a:pt x="54102" y="72009"/>
                    <a:pt x="67056" y="259842"/>
                    <a:pt x="19050" y="336169"/>
                  </a:cubicBezTo>
                  <a:cubicBezTo>
                    <a:pt x="16891" y="338836"/>
                    <a:pt x="13970" y="340360"/>
                    <a:pt x="10795" y="340360"/>
                  </a:cubicBezTo>
                  <a:close/>
                </a:path>
              </a:pathLst>
            </a:custGeom>
            <a:solidFill>
              <a:srgbClr val="CD725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7487" y="181023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29800" y="2755573"/>
            <a:ext cx="6197813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Toe:............................................................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29800" y="1223324"/>
            <a:ext cx="6223521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Knee:..........................................................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29800" y="4289860"/>
            <a:ext cx="6411201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Eyes:.............................................................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29800" y="5824147"/>
            <a:ext cx="6638515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Ear::................................................................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51828" y="161582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857" y="1093632"/>
            <a:ext cx="7304646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 spc="4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1.Choose the correct answer below. Write in the box:</a:t>
            </a:r>
            <a:endParaRPr lang="en-US" sz="2045" b="1" spc="4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606" y="3510334"/>
            <a:ext cx="563556" cy="3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neck</a:t>
            </a:r>
            <a:endParaRPr lang="en-US" sz="2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754" y="2625538"/>
            <a:ext cx="579091" cy="3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knee</a:t>
            </a:r>
            <a:endParaRPr lang="en-US" sz="2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4706" y="4491752"/>
            <a:ext cx="1020909" cy="3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stomach</a:t>
            </a:r>
            <a:endParaRPr lang="en-US" sz="2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41849" y="2838802"/>
            <a:ext cx="427072" cy="3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eye</a:t>
            </a:r>
            <a:endParaRPr lang="en-US" sz="2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60308" y="4491752"/>
            <a:ext cx="389515" cy="3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ear</a:t>
            </a:r>
            <a:endParaRPr lang="en-US" sz="2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72710" y="3728028"/>
            <a:ext cx="471868" cy="36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hair</a:t>
            </a:r>
            <a:endParaRPr lang="en-US" sz="20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82212" y="3858263"/>
            <a:ext cx="1066800" cy="590550"/>
          </a:xfrm>
          <a:custGeom>
            <a:avLst/>
            <a:gdLst/>
            <a:ahLst/>
            <a:cxnLst/>
            <a:rect l="l" t="t" r="r" b="b"/>
            <a:pathLst>
              <a:path w="1066800" h="590550">
                <a:moveTo>
                  <a:pt x="0" y="0"/>
                </a:moveTo>
                <a:lnTo>
                  <a:pt x="1066800" y="0"/>
                </a:lnTo>
                <a:lnTo>
                  <a:pt x="1066800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930" b="-372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35039" y="2774051"/>
            <a:ext cx="1600533" cy="9525"/>
          </a:xfrm>
          <a:custGeom>
            <a:avLst/>
            <a:gdLst/>
            <a:ahLst/>
            <a:cxnLst/>
            <a:rect l="l" t="t" r="r" b="b"/>
            <a:pathLst>
              <a:path w="1600533" h="9525">
                <a:moveTo>
                  <a:pt x="0" y="0"/>
                </a:moveTo>
                <a:lnTo>
                  <a:pt x="1600533" y="0"/>
                </a:lnTo>
                <a:lnTo>
                  <a:pt x="1600533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435039" y="4720438"/>
            <a:ext cx="1600533" cy="9525"/>
          </a:xfrm>
          <a:custGeom>
            <a:avLst/>
            <a:gdLst/>
            <a:ahLst/>
            <a:cxnLst/>
            <a:rect l="l" t="t" r="r" b="b"/>
            <a:pathLst>
              <a:path w="1600533" h="9525">
                <a:moveTo>
                  <a:pt x="0" y="0"/>
                </a:moveTo>
                <a:lnTo>
                  <a:pt x="1600533" y="0"/>
                </a:lnTo>
                <a:lnTo>
                  <a:pt x="1600533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94254" y="5600900"/>
            <a:ext cx="2304831" cy="1028290"/>
          </a:xfrm>
          <a:custGeom>
            <a:avLst/>
            <a:gdLst/>
            <a:ahLst/>
            <a:cxnLst/>
            <a:rect l="l" t="t" r="r" b="b"/>
            <a:pathLst>
              <a:path w="2304831" h="1028290">
                <a:moveTo>
                  <a:pt x="0" y="0"/>
                </a:moveTo>
                <a:lnTo>
                  <a:pt x="2304831" y="0"/>
                </a:lnTo>
                <a:lnTo>
                  <a:pt x="2304831" y="1028290"/>
                </a:lnTo>
                <a:lnTo>
                  <a:pt x="0" y="10282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82620" y="2782691"/>
            <a:ext cx="1600533" cy="9525"/>
          </a:xfrm>
          <a:custGeom>
            <a:avLst/>
            <a:gdLst/>
            <a:ahLst/>
            <a:cxnLst/>
            <a:rect l="l" t="t" r="r" b="b"/>
            <a:pathLst>
              <a:path w="1600533" h="9525">
                <a:moveTo>
                  <a:pt x="0" y="0"/>
                </a:moveTo>
                <a:lnTo>
                  <a:pt x="1600534" y="0"/>
                </a:lnTo>
                <a:lnTo>
                  <a:pt x="1600534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182620" y="4729077"/>
            <a:ext cx="1600533" cy="9525"/>
          </a:xfrm>
          <a:custGeom>
            <a:avLst/>
            <a:gdLst/>
            <a:ahLst/>
            <a:cxnLst/>
            <a:rect l="l" t="t" r="r" b="b"/>
            <a:pathLst>
              <a:path w="1600533" h="9525">
                <a:moveTo>
                  <a:pt x="0" y="0"/>
                </a:moveTo>
                <a:lnTo>
                  <a:pt x="1600534" y="0"/>
                </a:lnTo>
                <a:lnTo>
                  <a:pt x="1600534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624846" y="5610111"/>
            <a:ext cx="2254472" cy="1027719"/>
          </a:xfrm>
          <a:custGeom>
            <a:avLst/>
            <a:gdLst/>
            <a:ahLst/>
            <a:cxnLst/>
            <a:rect l="l" t="t" r="r" b="b"/>
            <a:pathLst>
              <a:path w="2254472" h="1027719">
                <a:moveTo>
                  <a:pt x="0" y="0"/>
                </a:moveTo>
                <a:lnTo>
                  <a:pt x="2254472" y="0"/>
                </a:lnTo>
                <a:lnTo>
                  <a:pt x="2254472" y="1027719"/>
                </a:lnTo>
                <a:lnTo>
                  <a:pt x="0" y="10277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51828" y="161582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3154" y="1094642"/>
            <a:ext cx="8622335" cy="353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Unscramble the letters and write the name of the body part: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86130" y="1675581"/>
            <a:ext cx="978875" cy="56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soen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41715" y="3625015"/>
            <a:ext cx="1069305" cy="56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nahn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34054" y="5505726"/>
            <a:ext cx="865699" cy="56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otof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54133" y="1675581"/>
            <a:ext cx="721328" cy="56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are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832797" y="3608861"/>
            <a:ext cx="764696" cy="56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yee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20920" y="5505726"/>
            <a:ext cx="1334243" cy="56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uthom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51828" y="161582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154" y="1093632"/>
            <a:ext cx="8885358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Draw a line between each body part element and it's shadow: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5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51828" y="161582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999" y="918362"/>
            <a:ext cx="3861511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Find the following words: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69204" y="1801444"/>
            <a:ext cx="18442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K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71281" y="2438524"/>
            <a:ext cx="18001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C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67861" y="3075613"/>
            <a:ext cx="18700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H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5039" y="3712702"/>
            <a:ext cx="9091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I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66823" y="4349791"/>
            <a:ext cx="18908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N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59232" y="4986880"/>
            <a:ext cx="20462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Q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66823" y="5623970"/>
            <a:ext cx="18908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N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50602" y="6261059"/>
            <a:ext cx="222237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M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41009" y="1801444"/>
            <a:ext cx="16577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U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58869" y="2438524"/>
            <a:ext cx="12951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L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59021" y="3075613"/>
            <a:ext cx="12898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J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42057" y="3712702"/>
            <a:ext cx="163697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Z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58869" y="4349791"/>
            <a:ext cx="12951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L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53811" y="4986880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33427" y="5623970"/>
            <a:ext cx="1813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G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325236" y="6261059"/>
            <a:ext cx="19789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X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883363" y="1801444"/>
            <a:ext cx="20747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A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12824" y="2438524"/>
            <a:ext cx="14712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P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892288" y="3075613"/>
            <a:ext cx="18908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N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887820" y="3712702"/>
            <a:ext cx="19814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O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906870" y="4349791"/>
            <a:ext cx="15955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S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916548" y="4986880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884696" y="5623970"/>
            <a:ext cx="20462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Q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882610" y="6261059"/>
            <a:ext cx="20876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V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483895" y="1801444"/>
            <a:ext cx="13028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F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450557" y="2438524"/>
            <a:ext cx="19814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O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460530" y="3075613"/>
            <a:ext cx="17794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R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479285" y="3712702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456063" y="4349791"/>
            <a:ext cx="18700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H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479285" y="4986880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446090" y="5623970"/>
            <a:ext cx="20747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A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460978" y="6261059"/>
            <a:ext cx="1769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D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046632" y="1801444"/>
            <a:ext cx="13028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F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065977" y="2438524"/>
            <a:ext cx="9091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I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017752" y="3075613"/>
            <a:ext cx="18908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N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021629" y="3712702"/>
            <a:ext cx="1813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G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042012" y="4349791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023267" y="4986880"/>
            <a:ext cx="17794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R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023267" y="5623970"/>
            <a:ext cx="17794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R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008084" y="6261059"/>
            <a:ext cx="20876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V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571564" y="1801444"/>
            <a:ext cx="20747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A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604749" y="2438524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581537" y="3075613"/>
            <a:ext cx="18700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H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571564" y="3712702"/>
            <a:ext cx="20747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A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580489" y="4349791"/>
            <a:ext cx="18908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N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6586442" y="4986880"/>
            <a:ext cx="1769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D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6581537" y="5623970"/>
            <a:ext cx="18700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H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6584956" y="6261059"/>
            <a:ext cx="18001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C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7148732" y="1801444"/>
            <a:ext cx="17794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R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7172544" y="2438524"/>
            <a:ext cx="12951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L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135635" y="3075613"/>
            <a:ext cx="20462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Q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134292" y="3712702"/>
            <a:ext cx="20747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A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147693" y="4349791"/>
            <a:ext cx="18001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C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7191442" y="4986880"/>
            <a:ext cx="9091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I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7145607" y="5623970"/>
            <a:ext cx="18442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K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148732" y="6261059"/>
            <a:ext cx="17794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R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7689733" y="1801444"/>
            <a:ext cx="222237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M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7727690" y="2438524"/>
            <a:ext cx="144790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T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7730214" y="3075613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7730214" y="3712702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7727690" y="4349791"/>
            <a:ext cx="144790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T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7707001" y="4986880"/>
            <a:ext cx="18700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H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7705954" y="5623970"/>
            <a:ext cx="18908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N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7718460" y="6261059"/>
            <a:ext cx="163697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Z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8283273" y="1801444"/>
            <a:ext cx="15955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S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8269738" y="2438524"/>
            <a:ext cx="18700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H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8264223" y="3075613"/>
            <a:ext cx="19814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O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8280149" y="3712702"/>
            <a:ext cx="16577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U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8298009" y="4349791"/>
            <a:ext cx="12951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L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8274644" y="4986880"/>
            <a:ext cx="1769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D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8292951" y="5623970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8274196" y="6261059"/>
            <a:ext cx="17794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R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8860298" y="1801444"/>
            <a:ext cx="13028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F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8835895" y="2438524"/>
            <a:ext cx="18001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C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8860298" y="3075613"/>
            <a:ext cx="13028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F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8826960" y="3712702"/>
            <a:ext cx="19814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O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8826960" y="4349791"/>
            <a:ext cx="19814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O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8853154" y="4986880"/>
            <a:ext cx="144790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T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8855688" y="5623970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8846010" y="6261059"/>
            <a:ext cx="15955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S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408300" y="1801444"/>
            <a:ext cx="160334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B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9415891" y="2438524"/>
            <a:ext cx="144790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T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9389697" y="3075613"/>
            <a:ext cx="19814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O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9394165" y="3712702"/>
            <a:ext cx="189081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N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9398032" y="4349791"/>
            <a:ext cx="1813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G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9405623" y="4986880"/>
            <a:ext cx="16577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U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9418425" y="5623970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9400118" y="6261059"/>
            <a:ext cx="1769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D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9969398" y="1801444"/>
            <a:ext cx="163697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Z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9947224" y="2438524"/>
            <a:ext cx="20876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V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10005117" y="3075613"/>
            <a:ext cx="90916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I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9978628" y="3712702"/>
            <a:ext cx="144790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T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7" name="TextBox 97"/>
          <p:cNvSpPr txBox="1"/>
          <p:nvPr/>
        </p:nvSpPr>
        <p:spPr>
          <a:xfrm>
            <a:off x="9952434" y="4349791"/>
            <a:ext cx="198149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O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9981152" y="4986880"/>
            <a:ext cx="139608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E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99" name="TextBox 99"/>
          <p:cNvSpPr txBox="1"/>
          <p:nvPr/>
        </p:nvSpPr>
        <p:spPr>
          <a:xfrm>
            <a:off x="9971484" y="5623970"/>
            <a:ext cx="159553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S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00" name="TextBox 100"/>
          <p:cNvSpPr txBox="1"/>
          <p:nvPr/>
        </p:nvSpPr>
        <p:spPr>
          <a:xfrm>
            <a:off x="9940671" y="6261059"/>
            <a:ext cx="222237" cy="530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b="1">
                <a:solidFill>
                  <a:srgbClr val="000000"/>
                </a:solidFill>
                <a:latin typeface="IBM Plex Sans Bold" panose="020B0803050203000203"/>
                <a:ea typeface="IBM Plex Sans Bold" panose="020B0803050203000203"/>
                <a:cs typeface="IBM Plex Sans Bold" panose="020B0803050203000203"/>
                <a:sym typeface="IBM Plex Sans Bold" panose="020B0803050203000203"/>
              </a:rPr>
              <a:t>M</a:t>
            </a:r>
            <a:endParaRPr lang="en-US" sz="2000" b="1">
              <a:solidFill>
                <a:srgbClr val="000000"/>
              </a:solidFill>
              <a:latin typeface="IBM Plex Sans Bold" panose="020B0803050203000203"/>
              <a:ea typeface="IBM Plex Sans Bold" panose="020B0803050203000203"/>
              <a:cs typeface="IBM Plex Sans Bold" panose="020B0803050203000203"/>
              <a:sym typeface="IBM Plex Sans Bold" panose="020B0803050203000203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950023" y="2174338"/>
            <a:ext cx="1040740" cy="764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5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knee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02" name="TextBox 102"/>
          <p:cNvSpPr txBox="1"/>
          <p:nvPr/>
        </p:nvSpPr>
        <p:spPr>
          <a:xfrm>
            <a:off x="923544" y="3014310"/>
            <a:ext cx="978875" cy="764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5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nose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1116902" y="3855901"/>
            <a:ext cx="700173" cy="90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5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toe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513683" y="4957734"/>
            <a:ext cx="1814960" cy="71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5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shoulder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  <p:sp>
        <p:nvSpPr>
          <p:cNvPr id="105" name="TextBox 105"/>
          <p:cNvSpPr txBox="1"/>
          <p:nvPr/>
        </p:nvSpPr>
        <p:spPr>
          <a:xfrm>
            <a:off x="834171" y="5707142"/>
            <a:ext cx="1277131" cy="81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15"/>
              </a:lnSpc>
            </a:pPr>
            <a:r>
              <a:rPr lang="en-US" sz="3265" b="1">
                <a:solidFill>
                  <a:srgbClr val="000000"/>
                </a:solidFill>
                <a:latin typeface="Now Bold" panose="00000800000000000000"/>
                <a:ea typeface="Now Bold" panose="00000800000000000000"/>
                <a:cs typeface="Now Bold" panose="00000800000000000000"/>
                <a:sym typeface="Now Bold" panose="00000800000000000000"/>
              </a:rPr>
              <a:t>finger</a:t>
            </a:r>
            <a:endParaRPr lang="en-US" sz="3265" b="1">
              <a:solidFill>
                <a:srgbClr val="000000"/>
              </a:solidFill>
              <a:latin typeface="Now Bold" panose="00000800000000000000"/>
              <a:ea typeface="Now Bold" panose="00000800000000000000"/>
              <a:cs typeface="Now Bold" panose="00000800000000000000"/>
              <a:sym typeface="Now Bold" panose="00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WPS Presentation</Application>
  <PresentationFormat>Custom</PresentationFormat>
  <Paragraphs>372</Paragraphs>
  <Slides>13</Slides>
  <Notes>0</Notes>
  <HiddenSlides>0</HiddenSlides>
  <MMClips>18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Baloo</vt:lpstr>
      <vt:lpstr>League Spartan</vt:lpstr>
      <vt:lpstr>Now Bold</vt:lpstr>
      <vt:lpstr>IBM Plex Sans Bold</vt:lpstr>
      <vt:lpstr>Marykate</vt:lpstr>
      <vt:lpstr>Trace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PARTS.pdf</dc:title>
  <dc:creator/>
  <cp:lastModifiedBy>Linh Hoàng</cp:lastModifiedBy>
  <cp:revision>4</cp:revision>
  <dcterms:created xsi:type="dcterms:W3CDTF">2006-08-16T00:00:00Z</dcterms:created>
  <dcterms:modified xsi:type="dcterms:W3CDTF">2025-02-03T01:48:24Z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0E099069EC8645CDBA1E31A2A0CFD35A_12</vt:lpwstr>
  </property>
  <property fmtid="{D5CDD505-2E9C-101B-9397-08002B2CF9AE}" pid="3" name="KSOProductBuildVer">
    <vt:lpwstr>1033-12.2.0.19805</vt:lpwstr>
  </property>
</Properties>
</file>