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6" r:id="rId2"/>
    <p:sldId id="257" r:id="rId3"/>
    <p:sldId id="258" r:id="rId4"/>
    <p:sldId id="259" r:id="rId5"/>
    <p:sldId id="260" r:id="rId6"/>
    <p:sldId id="261" r:id="rId7"/>
    <p:sldId id="264" r:id="rId8"/>
    <p:sldId id="263" r:id="rId9"/>
    <p:sldId id="262" r:id="rId10"/>
    <p:sldId id="271" r:id="rId11"/>
    <p:sldId id="265" r:id="rId12"/>
    <p:sldId id="287" r:id="rId13"/>
    <p:sldId id="267" r:id="rId14"/>
    <p:sldId id="277" r:id="rId15"/>
    <p:sldId id="278" r:id="rId16"/>
    <p:sldId id="279" r:id="rId17"/>
    <p:sldId id="280" r:id="rId18"/>
    <p:sldId id="282" r:id="rId19"/>
    <p:sldId id="283" r:id="rId20"/>
    <p:sldId id="273" r:id="rId21"/>
    <p:sldId id="274" r:id="rId22"/>
    <p:sldId id="275" r:id="rId23"/>
    <p:sldId id="276"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A768A-A111-4414-B562-3BCD33A3BC38}" type="datetimeFigureOut">
              <a:rPr lang="en-US" smtClean="0"/>
              <a:t>29/8/2020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D9BB1-01FB-410F-84EA-C6C60FB29FA2}" type="slidenum">
              <a:rPr lang="en-US" smtClean="0"/>
              <a:t>‹#›</a:t>
            </a:fld>
            <a:endParaRPr lang="en-US"/>
          </a:p>
        </p:txBody>
      </p:sp>
    </p:spTree>
    <p:extLst>
      <p:ext uri="{BB962C8B-B14F-4D97-AF65-F5344CB8AC3E}">
        <p14:creationId xmlns:p14="http://schemas.microsoft.com/office/powerpoint/2010/main" val="355084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F34029-BCD2-4C6A-8114-F8FB72F5F36C}" type="slidenum">
              <a:rPr lang="en-US" altLang="en-US" sz="1200"/>
              <a:pPr algn="r" eaLnBrk="1" hangingPunct="1"/>
              <a:t>22</a:t>
            </a:fld>
            <a:endParaRPr lang="en-US" altLang="en-US" sz="120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Tree>
    <p:extLst>
      <p:ext uri="{BB962C8B-B14F-4D97-AF65-F5344CB8AC3E}">
        <p14:creationId xmlns:p14="http://schemas.microsoft.com/office/powerpoint/2010/main" val="92923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3B3DB6-F112-40E8-AAAE-DA2A0227D203}" type="slidenum">
              <a:rPr lang="en-US" altLang="en-US" sz="1200"/>
              <a:pPr algn="r" eaLnBrk="1" hangingPunct="1"/>
              <a:t>23</a:t>
            </a:fld>
            <a:endParaRPr lang="en-US" altLang="en-US" sz="120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Tree>
    <p:extLst>
      <p:ext uri="{BB962C8B-B14F-4D97-AF65-F5344CB8AC3E}">
        <p14:creationId xmlns:p14="http://schemas.microsoft.com/office/powerpoint/2010/main" val="410094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01EB41-0937-42C4-B54F-3F3F7EBA44D1}" type="datetimeFigureOut">
              <a:rPr lang="en-US" smtClean="0"/>
              <a:t>29/8/2020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13114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01EB41-0937-42C4-B54F-3F3F7EBA44D1}" type="datetimeFigureOut">
              <a:rPr lang="en-US" smtClean="0"/>
              <a:t>29/8/2020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395090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01EB41-0937-42C4-B54F-3F3F7EBA44D1}" type="datetimeFigureOut">
              <a:rPr lang="en-US" smtClean="0"/>
              <a:t>29/8/2020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3450204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CE0707-6D7F-4F64-B650-34FD6CCEEB24}" type="slidenum">
              <a:rPr lang="en-US" altLang="en-US"/>
              <a:pPr/>
              <a:t>‹#›</a:t>
            </a:fld>
            <a:endParaRPr lang="en-US" altLang="en-US"/>
          </a:p>
        </p:txBody>
      </p:sp>
    </p:spTree>
    <p:extLst>
      <p:ext uri="{BB962C8B-B14F-4D97-AF65-F5344CB8AC3E}">
        <p14:creationId xmlns:p14="http://schemas.microsoft.com/office/powerpoint/2010/main" val="57657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01EB41-0937-42C4-B54F-3F3F7EBA44D1}" type="datetimeFigureOut">
              <a:rPr lang="en-US" smtClean="0"/>
              <a:t>29/8/2020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24871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01EB41-0937-42C4-B54F-3F3F7EBA44D1}" type="datetimeFigureOut">
              <a:rPr lang="en-US" smtClean="0"/>
              <a:t>29/8/2020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161435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01EB41-0937-42C4-B54F-3F3F7EBA44D1}" type="datetimeFigureOut">
              <a:rPr lang="en-US" smtClean="0"/>
              <a:t>29/8/2020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136579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01EB41-0937-42C4-B54F-3F3F7EBA44D1}" type="datetimeFigureOut">
              <a:rPr lang="en-US" smtClean="0"/>
              <a:t>29/8/2020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263406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01EB41-0937-42C4-B54F-3F3F7EBA44D1}" type="datetimeFigureOut">
              <a:rPr lang="en-US" smtClean="0"/>
              <a:t>29/8/2020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325743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1EB41-0937-42C4-B54F-3F3F7EBA44D1}" type="datetimeFigureOut">
              <a:rPr lang="en-US" smtClean="0"/>
              <a:t>29/8/2020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182594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01EB41-0937-42C4-B54F-3F3F7EBA44D1}" type="datetimeFigureOut">
              <a:rPr lang="en-US" smtClean="0"/>
              <a:t>29/8/2020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382875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01EB41-0937-42C4-B54F-3F3F7EBA44D1}" type="datetimeFigureOut">
              <a:rPr lang="en-US" smtClean="0"/>
              <a:t>29/8/2020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55F31-9824-4607-A365-368EC805C833}" type="slidenum">
              <a:rPr lang="en-US" smtClean="0"/>
              <a:t>‹#›</a:t>
            </a:fld>
            <a:endParaRPr lang="en-US"/>
          </a:p>
        </p:txBody>
      </p:sp>
    </p:spTree>
    <p:extLst>
      <p:ext uri="{BB962C8B-B14F-4D97-AF65-F5344CB8AC3E}">
        <p14:creationId xmlns:p14="http://schemas.microsoft.com/office/powerpoint/2010/main" val="114173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1EB41-0937-42C4-B54F-3F3F7EBA44D1}" type="datetimeFigureOut">
              <a:rPr lang="en-US" smtClean="0"/>
              <a:t>29/8/2020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55F31-9824-4607-A365-368EC805C833}" type="slidenum">
              <a:rPr lang="en-US" smtClean="0"/>
              <a:t>‹#›</a:t>
            </a:fld>
            <a:endParaRPr lang="en-US"/>
          </a:p>
        </p:txBody>
      </p:sp>
    </p:spTree>
    <p:extLst>
      <p:ext uri="{BB962C8B-B14F-4D97-AF65-F5344CB8AC3E}">
        <p14:creationId xmlns:p14="http://schemas.microsoft.com/office/powerpoint/2010/main" val="3908920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http://images1.tuoitre.vn/tianyon/ImageView.aspx?ThumbnailID=516808"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http://vnexpress.net/Files/Subject/3B/A1/F6/8C/nbc8.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1" y="2957512"/>
            <a:ext cx="10776155" cy="769441"/>
          </a:xfrm>
          <a:prstGeom prst="rect">
            <a:avLst/>
          </a:prstGeom>
          <a:noFill/>
        </p:spPr>
        <p:txBody>
          <a:bodyPr wrap="none" rtlCol="0">
            <a:spAutoFit/>
          </a:bodyPr>
          <a:lstStyle/>
          <a:p>
            <a:r>
              <a:rPr lang="en-US" sz="4400" b="1" dirty="0" smtClean="0">
                <a:latin typeface="Times New Roman" panose="02020603050405020304" pitchFamily="18" charset="0"/>
                <a:cs typeface="Times New Roman" panose="02020603050405020304" pitchFamily="18" charset="0"/>
              </a:rPr>
              <a:t>BÀI 8: NĂNG ĐỘNG SÁNG TẠO (TIẾT 1)</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819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5736102" y="1341427"/>
            <a:ext cx="4838700" cy="3771923"/>
          </a:xfrm>
          <a:prstGeom prst="roundRect">
            <a:avLst>
              <a:gd name="adj" fmla="val 16667"/>
            </a:avLst>
          </a:prstGeom>
          <a:solidFill>
            <a:srgbClr val="CCFFCC"/>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en-US" altLang="en-US"/>
          </a:p>
        </p:txBody>
      </p:sp>
      <p:sp>
        <p:nvSpPr>
          <p:cNvPr id="13315"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algn="just"/>
            <a:endParaRPr lang="en-US"/>
          </a:p>
        </p:txBody>
      </p:sp>
      <p:sp>
        <p:nvSpPr>
          <p:cNvPr id="13317" name="Line 10"/>
          <p:cNvSpPr>
            <a:spLocks noChangeShapeType="1"/>
          </p:cNvSpPr>
          <p:nvPr/>
        </p:nvSpPr>
        <p:spPr bwMode="auto">
          <a:xfrm>
            <a:off x="5486400" y="1081089"/>
            <a:ext cx="0" cy="58007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algn="just"/>
            <a:endParaRPr lang="en-US"/>
          </a:p>
        </p:txBody>
      </p:sp>
      <p:sp>
        <p:nvSpPr>
          <p:cNvPr id="13318" name="Rectangle 18"/>
          <p:cNvSpPr>
            <a:spLocks noChangeArrowheads="1"/>
          </p:cNvSpPr>
          <p:nvPr/>
        </p:nvSpPr>
        <p:spPr bwMode="auto">
          <a:xfrm>
            <a:off x="1364564" y="117996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I. ĐẶT VẤN ĐỀ</a:t>
            </a:r>
          </a:p>
        </p:txBody>
      </p:sp>
      <p:sp>
        <p:nvSpPr>
          <p:cNvPr id="13321" name="Rectangle 19"/>
          <p:cNvSpPr>
            <a:spLocks noChangeArrowheads="1"/>
          </p:cNvSpPr>
          <p:nvPr/>
        </p:nvSpPr>
        <p:spPr bwMode="auto">
          <a:xfrm>
            <a:off x="6400800" y="27035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endParaRPr lang="en-US" altLang="en-US" sz="2800" b="1">
              <a:solidFill>
                <a:schemeClr val="accent2"/>
              </a:solidFill>
              <a:cs typeface="Times New Roman" panose="02020603050405020304" pitchFamily="18" charset="0"/>
            </a:endParaRPr>
          </a:p>
        </p:txBody>
      </p:sp>
      <p:sp>
        <p:nvSpPr>
          <p:cNvPr id="13322" name="Rectangle 14"/>
          <p:cNvSpPr>
            <a:spLocks noChangeArrowheads="1"/>
          </p:cNvSpPr>
          <p:nvPr/>
        </p:nvSpPr>
        <p:spPr bwMode="auto">
          <a:xfrm>
            <a:off x="1364565" y="1504950"/>
            <a:ext cx="4121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Ê – </a:t>
            </a:r>
            <a:r>
              <a:rPr lang="en-US" altLang="en-US" sz="2400" b="1" dirty="0" err="1">
                <a:latin typeface="Times New Roman" panose="02020603050405020304" pitchFamily="18" charset="0"/>
                <a:cs typeface="Times New Roman" panose="02020603050405020304" pitchFamily="18" charset="0"/>
              </a:rPr>
              <a:t>đi</a:t>
            </a:r>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xơn</a:t>
            </a:r>
            <a:r>
              <a:rPr lang="en-US" altLang="en-US" sz="2400" b="1" dirty="0">
                <a:latin typeface="Times New Roman" panose="02020603050405020304" pitchFamily="18" charset="0"/>
                <a:cs typeface="Times New Roman" panose="02020603050405020304" pitchFamily="18" charset="0"/>
              </a:rPr>
              <a:t>.</a:t>
            </a:r>
          </a:p>
        </p:txBody>
      </p:sp>
      <p:sp>
        <p:nvSpPr>
          <p:cNvPr id="13323" name="Rectangle 15"/>
          <p:cNvSpPr>
            <a:spLocks noChangeArrowheads="1"/>
          </p:cNvSpPr>
          <p:nvPr/>
        </p:nvSpPr>
        <p:spPr bwMode="auto">
          <a:xfrm>
            <a:off x="1364566" y="1885951"/>
            <a:ext cx="4121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Lê</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sinh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tạo</a:t>
            </a:r>
            <a:r>
              <a:rPr lang="en-US" altLang="en-US" sz="2400" b="1" dirty="0">
                <a:latin typeface="Times New Roman" panose="02020603050405020304" pitchFamily="18" charset="0"/>
                <a:cs typeface="Times New Roman" panose="02020603050405020304" pitchFamily="18" charset="0"/>
              </a:rPr>
              <a:t>.</a:t>
            </a:r>
          </a:p>
        </p:txBody>
      </p:sp>
      <p:sp>
        <p:nvSpPr>
          <p:cNvPr id="18" name="Text Box 4"/>
          <p:cNvSpPr txBox="1">
            <a:spLocks noChangeArrowheads="1"/>
          </p:cNvSpPr>
          <p:nvPr/>
        </p:nvSpPr>
        <p:spPr bwMode="auto">
          <a:xfrm>
            <a:off x="5791200" y="1412875"/>
            <a:ext cx="44958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Bef>
                <a:spcPct val="50000"/>
              </a:spcBef>
              <a:buFontTx/>
              <a:buChar char="-"/>
              <a:defRPr/>
            </a:pP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a:t>
            </a:r>
          </a:p>
          <a:p>
            <a:pPr marL="0" indent="0" algn="just">
              <a:spcBef>
                <a:spcPct val="50000"/>
              </a:spcBef>
              <a:defRPr/>
            </a:pPr>
            <a:r>
              <a:rPr lang="en-US" sz="2400" b="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Năng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sáng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một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chất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rất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cần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thiết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đối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với</a:t>
            </a:r>
            <a:r>
              <a:rPr lang="en-US" sz="2400" b="1" i="1" dirty="0">
                <a:solidFill>
                  <a:srgbClr val="FF0000"/>
                </a:solidFill>
                <a:latin typeface="Times New Roman" pitchFamily="18" charset="0"/>
                <a:cs typeface="Times New Roman" pitchFamily="18" charset="0"/>
              </a:rPr>
              <a:t> con </a:t>
            </a:r>
            <a:r>
              <a:rPr lang="en-US" sz="2400" b="1" i="1" dirty="0" err="1">
                <a:solidFill>
                  <a:srgbClr val="FF0000"/>
                </a:solidFill>
                <a:latin typeface="Times New Roman" pitchFamily="18" charset="0"/>
                <a:cs typeface="Times New Roman" pitchFamily="18" charset="0"/>
              </a:rPr>
              <a:t>người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người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lao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trong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giai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đoạn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hiện</a:t>
            </a:r>
            <a:r>
              <a:rPr lang="en-US" sz="2400" b="1" i="1" dirty="0">
                <a:solidFill>
                  <a:srgbClr val="FF0000"/>
                </a:solidFill>
                <a:latin typeface="Times New Roman" pitchFamily="18" charset="0"/>
                <a:cs typeface="Times New Roman" pitchFamily="18" charset="0"/>
              </a:rPr>
              <a:t> nay. </a:t>
            </a:r>
            <a:r>
              <a:rPr lang="en-US" sz="2400" b="1" i="1" dirty="0" err="1">
                <a:solidFill>
                  <a:srgbClr val="FF0000"/>
                </a:solidFill>
                <a:latin typeface="Times New Roman" pitchFamily="18" charset="0"/>
                <a:cs typeface="Times New Roman" pitchFamily="18" charset="0"/>
              </a:rPr>
              <a:t>Nó</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chính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một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trong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yếu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tố</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rất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quan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trọng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đưa</a:t>
            </a:r>
            <a:r>
              <a:rPr lang="en-US" sz="2400" b="1" i="1" dirty="0">
                <a:solidFill>
                  <a:srgbClr val="FF0000"/>
                </a:solidFill>
                <a:latin typeface="Times New Roman" pitchFamily="18" charset="0"/>
                <a:cs typeface="Times New Roman" pitchFamily="18" charset="0"/>
              </a:rPr>
              <a:t> con </a:t>
            </a:r>
            <a:r>
              <a:rPr lang="en-US" sz="2400" b="1" i="1" dirty="0" err="1">
                <a:solidFill>
                  <a:srgbClr val="FF0000"/>
                </a:solidFill>
                <a:latin typeface="Times New Roman" pitchFamily="18" charset="0"/>
                <a:cs typeface="Times New Roman" pitchFamily="18" charset="0"/>
              </a:rPr>
              <a:t>người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đến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thành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công</a:t>
            </a:r>
            <a:r>
              <a:rPr lang="en-US" sz="2400" b="1" i="1" dirty="0">
                <a:solidFill>
                  <a:srgbClr val="000000"/>
                </a:solidFill>
                <a:latin typeface="Times New Roman" pitchFamily="18" charset="0"/>
                <a:cs typeface="Times New Roman" pitchFamily="18" charset="0"/>
              </a:rPr>
              <a:t>.</a:t>
            </a:r>
          </a:p>
        </p:txBody>
      </p:sp>
      <p:sp>
        <p:nvSpPr>
          <p:cNvPr id="16" name="Rectangle 18"/>
          <p:cNvSpPr>
            <a:spLocks noChangeArrowheads="1"/>
          </p:cNvSpPr>
          <p:nvPr/>
        </p:nvSpPr>
        <p:spPr bwMode="auto">
          <a:xfrm>
            <a:off x="1326466" y="2687568"/>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II. NỘI DUNG BÀI HỌC</a:t>
            </a:r>
          </a:p>
        </p:txBody>
      </p:sp>
      <p:sp>
        <p:nvSpPr>
          <p:cNvPr id="17" name="Rectangle 14"/>
          <p:cNvSpPr>
            <a:spLocks noChangeArrowheads="1"/>
          </p:cNvSpPr>
          <p:nvPr/>
        </p:nvSpPr>
        <p:spPr bwMode="auto">
          <a:xfrm>
            <a:off x="1364564" y="3097949"/>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Khái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niệm</a:t>
            </a:r>
            <a:r>
              <a:rPr lang="en-US" altLang="en-US" sz="2400" b="1"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77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p:bldP spid="18" grpId="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1" name="Line 10"/>
          <p:cNvSpPr>
            <a:spLocks noChangeShapeType="1"/>
          </p:cNvSpPr>
          <p:nvPr/>
        </p:nvSpPr>
        <p:spPr bwMode="auto">
          <a:xfrm>
            <a:off x="5486400" y="1081089"/>
            <a:ext cx="0" cy="58007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2" name="Rectangle 18"/>
          <p:cNvSpPr>
            <a:spLocks noChangeArrowheads="1"/>
          </p:cNvSpPr>
          <p:nvPr/>
        </p:nvSpPr>
        <p:spPr bwMode="auto">
          <a:xfrm>
            <a:off x="1828800" y="1138239"/>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Times New Roman" panose="02020603050405020304" pitchFamily="18" charset="0"/>
                <a:cs typeface="Times New Roman" panose="02020603050405020304" pitchFamily="18" charset="0"/>
              </a:rPr>
              <a:t>I. ĐẶT VẤN ĐỀ</a:t>
            </a:r>
          </a:p>
        </p:txBody>
      </p:sp>
      <p:sp>
        <p:nvSpPr>
          <p:cNvPr id="14345" name="Rectangle 14"/>
          <p:cNvSpPr>
            <a:spLocks noChangeArrowheads="1"/>
          </p:cNvSpPr>
          <p:nvPr/>
        </p:nvSpPr>
        <p:spPr bwMode="auto">
          <a:xfrm>
            <a:off x="1981200" y="150495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1. Nhà bác học Ê – đi – xơn.</a:t>
            </a:r>
          </a:p>
        </p:txBody>
      </p:sp>
      <p:sp>
        <p:nvSpPr>
          <p:cNvPr id="14346" name="Rectangle 15"/>
          <p:cNvSpPr>
            <a:spLocks noChangeArrowheads="1"/>
          </p:cNvSpPr>
          <p:nvPr/>
        </p:nvSpPr>
        <p:spPr bwMode="auto">
          <a:xfrm>
            <a:off x="1981200" y="1885951"/>
            <a:ext cx="350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2. Lê Thái Hoàng, một học sinh năng động, sáng tạo.</a:t>
            </a:r>
          </a:p>
        </p:txBody>
      </p:sp>
      <p:sp>
        <p:nvSpPr>
          <p:cNvPr id="14348" name="Rectangle 18"/>
          <p:cNvSpPr>
            <a:spLocks noChangeArrowheads="1"/>
          </p:cNvSpPr>
          <p:nvPr/>
        </p:nvSpPr>
        <p:spPr bwMode="auto">
          <a:xfrm>
            <a:off x="1828800" y="2678114"/>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Times New Roman" panose="02020603050405020304" pitchFamily="18" charset="0"/>
                <a:cs typeface="Times New Roman" panose="02020603050405020304" pitchFamily="18" charset="0"/>
              </a:rPr>
              <a:t>II. NỘI DUNG BÀI HỌC</a:t>
            </a:r>
          </a:p>
        </p:txBody>
      </p:sp>
      <p:sp>
        <p:nvSpPr>
          <p:cNvPr id="14349" name="Rectangle 14"/>
          <p:cNvSpPr>
            <a:spLocks noChangeArrowheads="1"/>
          </p:cNvSpPr>
          <p:nvPr/>
        </p:nvSpPr>
        <p:spPr bwMode="auto">
          <a:xfrm>
            <a:off x="1981200" y="3048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1. Khái niệm.</a:t>
            </a:r>
          </a:p>
        </p:txBody>
      </p:sp>
      <p:sp>
        <p:nvSpPr>
          <p:cNvPr id="19" name="Rectangle 14"/>
          <p:cNvSpPr>
            <a:spLocks noChangeArrowheads="1"/>
          </p:cNvSpPr>
          <p:nvPr/>
        </p:nvSpPr>
        <p:spPr bwMode="auto">
          <a:xfrm>
            <a:off x="2133600" y="34099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a:latin typeface="Times New Roman" panose="02020603050405020304" pitchFamily="18" charset="0"/>
                <a:cs typeface="Times New Roman" panose="02020603050405020304" pitchFamily="18" charset="0"/>
              </a:rPr>
              <a:t> - </a:t>
            </a:r>
            <a:r>
              <a:rPr lang="en-US" altLang="en-US" sz="2000" b="1" dirty="0" err="1">
                <a:latin typeface="Times New Roman" panose="02020603050405020304" pitchFamily="18" charset="0"/>
                <a:cs typeface="Times New Roman" panose="02020603050405020304" pitchFamily="18" charset="0"/>
              </a:rPr>
              <a:t>Năng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động</a:t>
            </a:r>
            <a:r>
              <a:rPr lang="en-US" altLang="en-US" sz="2000" b="1" dirty="0">
                <a:latin typeface="Times New Roman" panose="02020603050405020304" pitchFamily="18" charset="0"/>
                <a:cs typeface="Times New Roman" panose="02020603050405020304" pitchFamily="18" charset="0"/>
              </a:rPr>
              <a:t>:</a:t>
            </a:r>
          </a:p>
        </p:txBody>
      </p:sp>
      <p:sp>
        <p:nvSpPr>
          <p:cNvPr id="20" name="Rectangle 14"/>
          <p:cNvSpPr>
            <a:spLocks noChangeArrowheads="1"/>
          </p:cNvSpPr>
          <p:nvPr/>
        </p:nvSpPr>
        <p:spPr bwMode="auto">
          <a:xfrm>
            <a:off x="2133600" y="37909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a:latin typeface="Times New Roman" panose="02020603050405020304" pitchFamily="18" charset="0"/>
                <a:cs typeface="Times New Roman" panose="02020603050405020304" pitchFamily="18" charset="0"/>
              </a:rPr>
              <a:t> - </a:t>
            </a:r>
            <a:r>
              <a:rPr lang="en-US" altLang="en-US" sz="2000" b="1" dirty="0" err="1">
                <a:latin typeface="Times New Roman" panose="02020603050405020304" pitchFamily="18" charset="0"/>
                <a:cs typeface="Times New Roman" panose="02020603050405020304" pitchFamily="18" charset="0"/>
              </a:rPr>
              <a:t>Sáng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tạo</a:t>
            </a:r>
            <a:r>
              <a:rPr lang="en-US" altLang="en-US" sz="2000" b="1" dirty="0">
                <a:latin typeface="Times New Roman" panose="02020603050405020304" pitchFamily="18" charset="0"/>
                <a:cs typeface="Times New Roman" panose="02020603050405020304" pitchFamily="18" charset="0"/>
              </a:rPr>
              <a:t>: </a:t>
            </a:r>
          </a:p>
        </p:txBody>
      </p:sp>
      <p:sp>
        <p:nvSpPr>
          <p:cNvPr id="21" name="Rectangle 14"/>
          <p:cNvSpPr>
            <a:spLocks noChangeArrowheads="1"/>
          </p:cNvSpPr>
          <p:nvPr/>
        </p:nvSpPr>
        <p:spPr bwMode="auto">
          <a:xfrm>
            <a:off x="2133600" y="4171951"/>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a:latin typeface="Times New Roman" panose="02020603050405020304" pitchFamily="18" charset="0"/>
                <a:cs typeface="Times New Roman" panose="02020603050405020304" pitchFamily="18" charset="0"/>
              </a:rPr>
              <a:t> -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động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tạo</a:t>
            </a:r>
            <a:r>
              <a:rPr lang="en-US" altLang="en-US" sz="2000" b="1" dirty="0">
                <a:latin typeface="Times New Roman" panose="02020603050405020304" pitchFamily="18" charset="0"/>
                <a:cs typeface="Times New Roman" panose="02020603050405020304" pitchFamily="18" charset="0"/>
              </a:rPr>
              <a:t>:  </a:t>
            </a:r>
          </a:p>
        </p:txBody>
      </p:sp>
      <p:sp>
        <p:nvSpPr>
          <p:cNvPr id="23" name="Rectangle 14"/>
          <p:cNvSpPr>
            <a:spLocks noChangeArrowheads="1"/>
          </p:cNvSpPr>
          <p:nvPr/>
        </p:nvSpPr>
        <p:spPr bwMode="auto">
          <a:xfrm>
            <a:off x="1981200" y="48577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a:latin typeface="Times New Roman" panose="02020603050405020304" pitchFamily="18" charset="0"/>
                <a:cs typeface="Times New Roman" panose="02020603050405020304" pitchFamily="18" charset="0"/>
              </a:rPr>
              <a:t>2. </a:t>
            </a:r>
            <a:r>
              <a:rPr lang="en-US" altLang="en-US" sz="2000" b="1" dirty="0" err="1">
                <a:latin typeface="Times New Roman" panose="02020603050405020304" pitchFamily="18" charset="0"/>
                <a:cs typeface="Times New Roman" panose="02020603050405020304" pitchFamily="18" charset="0"/>
              </a:rPr>
              <a:t>Biểu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hiện</a:t>
            </a:r>
            <a:r>
              <a:rPr lang="en-US" altLang="en-US" sz="2000" b="1" dirty="0">
                <a:latin typeface="Times New Roman" panose="02020603050405020304" pitchFamily="18" charset="0"/>
                <a:cs typeface="Times New Roman" panose="02020603050405020304" pitchFamily="18" charset="0"/>
              </a:rPr>
              <a:t>.</a:t>
            </a:r>
          </a:p>
        </p:txBody>
      </p:sp>
      <p:sp>
        <p:nvSpPr>
          <p:cNvPr id="3" name="Rounded Rectangle 2"/>
          <p:cNvSpPr/>
          <p:nvPr/>
        </p:nvSpPr>
        <p:spPr>
          <a:xfrm>
            <a:off x="6386732" y="1403487"/>
            <a:ext cx="4867422" cy="836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Theo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a:spLocks noChangeArrowheads="1"/>
          </p:cNvSpPr>
          <p:nvPr/>
        </p:nvSpPr>
        <p:spPr bwMode="auto">
          <a:xfrm>
            <a:off x="6358596" y="1384198"/>
            <a:ext cx="4895558" cy="966788"/>
          </a:xfrm>
          <a:prstGeom prst="roundRect">
            <a:avLst>
              <a:gd name="adj" fmla="val 16667"/>
            </a:avLst>
          </a:prstGeom>
          <a:solidFill>
            <a:srgbClr val="CCFFCC"/>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tích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cực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chủ</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động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dám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nghĩ</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dám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làm</a:t>
            </a:r>
            <a:r>
              <a:rPr lang="en-US" altLang="en-US" sz="2400" i="1" dirty="0">
                <a:latin typeface="Times New Roman" panose="02020603050405020304" pitchFamily="18" charset="0"/>
                <a:cs typeface="Times New Roman" panose="02020603050405020304" pitchFamily="18" charset="0"/>
              </a:rPr>
              <a:t>.</a:t>
            </a:r>
          </a:p>
        </p:txBody>
      </p:sp>
      <p:sp>
        <p:nvSpPr>
          <p:cNvPr id="4" name="Rounded Rectangle 3"/>
          <p:cNvSpPr/>
          <p:nvPr/>
        </p:nvSpPr>
        <p:spPr>
          <a:xfrm>
            <a:off x="6386731" y="2606674"/>
            <a:ext cx="4895558" cy="1003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Theo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sang </a:t>
            </a:r>
            <a:r>
              <a:rPr lang="en-US" sz="2800" dirty="0" err="1" smtClean="0">
                <a:solidFill>
                  <a:schemeClr val="tx1"/>
                </a:solidFill>
                <a:latin typeface="Times New Roman" panose="02020603050405020304" pitchFamily="18" charset="0"/>
                <a:cs typeface="Times New Roman" panose="02020603050405020304" pitchFamily="18" charset="0"/>
              </a:rPr>
              <a:t>tạo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a:spLocks noChangeArrowheads="1"/>
          </p:cNvSpPr>
          <p:nvPr/>
        </p:nvSpPr>
        <p:spPr bwMode="auto">
          <a:xfrm>
            <a:off x="6372663" y="2472843"/>
            <a:ext cx="4932046" cy="2049462"/>
          </a:xfrm>
          <a:prstGeom prst="roundRect">
            <a:avLst>
              <a:gd name="adj" fmla="val 16667"/>
            </a:avLst>
          </a:prstGeom>
          <a:solidFill>
            <a:srgbClr val="CCFFCC"/>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say </a:t>
            </a:r>
            <a:r>
              <a:rPr lang="en-US" altLang="en-US" sz="2400" i="1" dirty="0" err="1">
                <a:latin typeface="Times New Roman" panose="02020603050405020304" pitchFamily="18" charset="0"/>
                <a:cs typeface="Times New Roman" panose="02020603050405020304" pitchFamily="18" charset="0"/>
              </a:rPr>
              <a:t>mê</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nghiên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cứu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tìm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tòi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để</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tạo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giá</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mới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về</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vật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chất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tinh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thần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hoặc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tìm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mới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cách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giải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quyết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mới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không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gò</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phụ</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thuộc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endParaRPr lang="en-US" altLang="en-US" sz="2400" i="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541477" y="4940203"/>
            <a:ext cx="4712677" cy="1365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tạo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a:spLocks noChangeArrowheads="1"/>
          </p:cNvSpPr>
          <p:nvPr/>
        </p:nvSpPr>
        <p:spPr bwMode="auto">
          <a:xfrm>
            <a:off x="6496050" y="4755185"/>
            <a:ext cx="4838700" cy="2033588"/>
          </a:xfrm>
          <a:prstGeom prst="roundRect">
            <a:avLst>
              <a:gd name="adj" fmla="val 16667"/>
            </a:avLst>
          </a:prstGeom>
          <a:solidFill>
            <a:srgbClr val="CCFFCC"/>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người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luôn</a:t>
            </a:r>
            <a:r>
              <a:rPr lang="en-US" altLang="en-US" sz="2400" i="1" dirty="0">
                <a:latin typeface="Times New Roman" panose="02020603050405020304" pitchFamily="18" charset="0"/>
                <a:cs typeface="Times New Roman" panose="02020603050405020304" pitchFamily="18" charset="0"/>
              </a:rPr>
              <a:t> say </a:t>
            </a:r>
            <a:r>
              <a:rPr lang="en-US" altLang="en-US" sz="2400" i="1" dirty="0" err="1">
                <a:latin typeface="Times New Roman" panose="02020603050405020304" pitchFamily="18" charset="0"/>
                <a:cs typeface="Times New Roman" panose="02020603050405020304" pitchFamily="18" charset="0"/>
              </a:rPr>
              <a:t>mê</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nghiên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cứu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tìm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tòi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phát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hiện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linh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hoạt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xử</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lí</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tình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huống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trong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học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tập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lao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động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công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tác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nhằm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đạt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kết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quả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cao</a:t>
            </a:r>
            <a:r>
              <a:rPr lang="en-US" altLang="en-US" sz="2400" i="1"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89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3" grpId="0" animBg="1"/>
      <p:bldP spid="25" grpId="0" animBg="1"/>
      <p:bldP spid="4" grpId="0" animBg="1"/>
      <p:bldP spid="26" grpId="0" animBg="1"/>
      <p:bldP spid="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algn="just"/>
            <a:endParaRPr lang="en-US"/>
          </a:p>
        </p:txBody>
      </p:sp>
      <p:sp>
        <p:nvSpPr>
          <p:cNvPr id="13317" name="Line 10"/>
          <p:cNvSpPr>
            <a:spLocks noChangeShapeType="1"/>
          </p:cNvSpPr>
          <p:nvPr/>
        </p:nvSpPr>
        <p:spPr bwMode="auto">
          <a:xfrm>
            <a:off x="5486400" y="1081089"/>
            <a:ext cx="0" cy="58007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pPr algn="just"/>
            <a:endParaRPr lang="en-US"/>
          </a:p>
        </p:txBody>
      </p:sp>
      <p:sp>
        <p:nvSpPr>
          <p:cNvPr id="13318" name="Rectangle 18"/>
          <p:cNvSpPr>
            <a:spLocks noChangeArrowheads="1"/>
          </p:cNvSpPr>
          <p:nvPr/>
        </p:nvSpPr>
        <p:spPr bwMode="auto">
          <a:xfrm>
            <a:off x="1364564" y="117996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I. ĐẶT VẤN ĐỀ</a:t>
            </a:r>
          </a:p>
        </p:txBody>
      </p:sp>
      <p:sp>
        <p:nvSpPr>
          <p:cNvPr id="13321" name="Rectangle 19"/>
          <p:cNvSpPr>
            <a:spLocks noChangeArrowheads="1"/>
          </p:cNvSpPr>
          <p:nvPr/>
        </p:nvSpPr>
        <p:spPr bwMode="auto">
          <a:xfrm>
            <a:off x="6400800" y="27035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endParaRPr lang="en-US" altLang="en-US" sz="2800" b="1">
              <a:solidFill>
                <a:schemeClr val="accent2"/>
              </a:solidFill>
              <a:cs typeface="Times New Roman" panose="02020603050405020304" pitchFamily="18" charset="0"/>
            </a:endParaRPr>
          </a:p>
        </p:txBody>
      </p:sp>
      <p:sp>
        <p:nvSpPr>
          <p:cNvPr id="13322" name="Rectangle 14"/>
          <p:cNvSpPr>
            <a:spLocks noChangeArrowheads="1"/>
          </p:cNvSpPr>
          <p:nvPr/>
        </p:nvSpPr>
        <p:spPr bwMode="auto">
          <a:xfrm>
            <a:off x="1364565" y="1504950"/>
            <a:ext cx="4121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Ê – </a:t>
            </a:r>
            <a:r>
              <a:rPr lang="en-US" altLang="en-US" sz="2400" b="1" dirty="0" err="1">
                <a:latin typeface="Times New Roman" panose="02020603050405020304" pitchFamily="18" charset="0"/>
                <a:cs typeface="Times New Roman" panose="02020603050405020304" pitchFamily="18" charset="0"/>
              </a:rPr>
              <a:t>đi</a:t>
            </a:r>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xơn</a:t>
            </a:r>
            <a:r>
              <a:rPr lang="en-US" altLang="en-US" sz="2400" b="1" dirty="0">
                <a:latin typeface="Times New Roman" panose="02020603050405020304" pitchFamily="18" charset="0"/>
                <a:cs typeface="Times New Roman" panose="02020603050405020304" pitchFamily="18" charset="0"/>
              </a:rPr>
              <a:t>.</a:t>
            </a:r>
          </a:p>
        </p:txBody>
      </p:sp>
      <p:sp>
        <p:nvSpPr>
          <p:cNvPr id="13323" name="Rectangle 15"/>
          <p:cNvSpPr>
            <a:spLocks noChangeArrowheads="1"/>
          </p:cNvSpPr>
          <p:nvPr/>
        </p:nvSpPr>
        <p:spPr bwMode="auto">
          <a:xfrm>
            <a:off x="1364566" y="1885951"/>
            <a:ext cx="4121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Lê</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sinh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tạo</a:t>
            </a:r>
            <a:r>
              <a:rPr lang="en-US" altLang="en-US" sz="2400" b="1" dirty="0">
                <a:latin typeface="Times New Roman" panose="02020603050405020304" pitchFamily="18" charset="0"/>
                <a:cs typeface="Times New Roman" panose="02020603050405020304" pitchFamily="18" charset="0"/>
              </a:rPr>
              <a:t>.</a:t>
            </a:r>
          </a:p>
        </p:txBody>
      </p:sp>
      <p:sp>
        <p:nvSpPr>
          <p:cNvPr id="16" name="Rectangle 18"/>
          <p:cNvSpPr>
            <a:spLocks noChangeArrowheads="1"/>
          </p:cNvSpPr>
          <p:nvPr/>
        </p:nvSpPr>
        <p:spPr bwMode="auto">
          <a:xfrm>
            <a:off x="1326466" y="2687568"/>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II. NỘI DUNG BÀI HỌC</a:t>
            </a:r>
          </a:p>
        </p:txBody>
      </p:sp>
      <p:sp>
        <p:nvSpPr>
          <p:cNvPr id="17" name="Rectangle 14"/>
          <p:cNvSpPr>
            <a:spLocks noChangeArrowheads="1"/>
          </p:cNvSpPr>
          <p:nvPr/>
        </p:nvSpPr>
        <p:spPr bwMode="auto">
          <a:xfrm>
            <a:off x="1364564" y="3097949"/>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Khái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niệm</a:t>
            </a:r>
            <a:r>
              <a:rPr lang="en-US" altLang="en-US" sz="2400" b="1" dirty="0">
                <a:latin typeface="Times New Roman" panose="02020603050405020304" pitchFamily="18" charset="0"/>
                <a:cs typeface="Times New Roman" panose="02020603050405020304" pitchFamily="18" charset="0"/>
              </a:rPr>
              <a:t>.</a:t>
            </a:r>
          </a:p>
        </p:txBody>
      </p:sp>
      <p:sp>
        <p:nvSpPr>
          <p:cNvPr id="13" name="Rectangle 14"/>
          <p:cNvSpPr>
            <a:spLocks noChangeArrowheads="1"/>
          </p:cNvSpPr>
          <p:nvPr/>
        </p:nvSpPr>
        <p:spPr bwMode="auto">
          <a:xfrm>
            <a:off x="1431383" y="3408618"/>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Năng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a:t>
            </a:r>
          </a:p>
        </p:txBody>
      </p:sp>
      <p:sp>
        <p:nvSpPr>
          <p:cNvPr id="14" name="Rectangle 14"/>
          <p:cNvSpPr>
            <a:spLocks noChangeArrowheads="1"/>
          </p:cNvSpPr>
          <p:nvPr/>
        </p:nvSpPr>
        <p:spPr bwMode="auto">
          <a:xfrm>
            <a:off x="1454832" y="3846363"/>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tạo</a:t>
            </a:r>
            <a:r>
              <a:rPr lang="en-US" altLang="en-US" sz="2400" b="1" dirty="0">
                <a:latin typeface="Times New Roman" panose="02020603050405020304" pitchFamily="18" charset="0"/>
                <a:cs typeface="Times New Roman" panose="02020603050405020304" pitchFamily="18" charset="0"/>
              </a:rPr>
              <a:t>: </a:t>
            </a:r>
          </a:p>
        </p:txBody>
      </p:sp>
      <p:sp>
        <p:nvSpPr>
          <p:cNvPr id="15" name="Rectangle 14"/>
          <p:cNvSpPr>
            <a:spLocks noChangeArrowheads="1"/>
          </p:cNvSpPr>
          <p:nvPr/>
        </p:nvSpPr>
        <p:spPr bwMode="auto">
          <a:xfrm>
            <a:off x="1454832" y="4239861"/>
            <a:ext cx="4275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tạo</a:t>
            </a:r>
            <a:r>
              <a:rPr lang="en-US" altLang="en-US" sz="2400" b="1" dirty="0">
                <a:latin typeface="Times New Roman" panose="02020603050405020304" pitchFamily="18" charset="0"/>
                <a:cs typeface="Times New Roman" panose="02020603050405020304" pitchFamily="18" charset="0"/>
              </a:rPr>
              <a:t>:  </a:t>
            </a:r>
          </a:p>
        </p:txBody>
      </p:sp>
      <p:sp>
        <p:nvSpPr>
          <p:cNvPr id="19" name="Rectangle 14"/>
          <p:cNvSpPr>
            <a:spLocks noChangeArrowheads="1"/>
          </p:cNvSpPr>
          <p:nvPr/>
        </p:nvSpPr>
        <p:spPr bwMode="auto">
          <a:xfrm>
            <a:off x="1364564" y="4814685"/>
            <a:ext cx="350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hiện</a:t>
            </a:r>
            <a:r>
              <a:rPr lang="en-US" altLang="en-US" sz="2400" b="1" dirty="0">
                <a:latin typeface="Times New Roman" panose="02020603050405020304" pitchFamily="18" charset="0"/>
                <a:cs typeface="Times New Roman" panose="02020603050405020304" pitchFamily="18" charset="0"/>
              </a:rPr>
              <a:t>.</a:t>
            </a:r>
          </a:p>
        </p:txBody>
      </p:sp>
      <p:sp>
        <p:nvSpPr>
          <p:cNvPr id="20" name="Rectangle 2"/>
          <p:cNvSpPr>
            <a:spLocks noChangeArrowheads="1"/>
          </p:cNvSpPr>
          <p:nvPr/>
        </p:nvSpPr>
        <p:spPr bwMode="auto">
          <a:xfrm>
            <a:off x="5767760" y="1939450"/>
            <a:ext cx="5310554" cy="440120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800" b="1" u="sng" dirty="0" err="1">
                <a:solidFill>
                  <a:srgbClr val="44AF19"/>
                </a:solidFill>
                <a:latin typeface="Times New Roman" panose="02020603050405020304" pitchFamily="18" charset="0"/>
                <a:cs typeface="Times New Roman" panose="02020603050405020304" pitchFamily="18" charset="0"/>
              </a:rPr>
              <a:t>Nhóm</a:t>
            </a:r>
            <a:r>
              <a:rPr lang="en-US" altLang="en-US" sz="2800" b="1" u="sng" dirty="0">
                <a:solidFill>
                  <a:srgbClr val="44AF19"/>
                </a:solidFill>
                <a:latin typeface="Times New Roman" panose="02020603050405020304" pitchFamily="18" charset="0"/>
                <a:cs typeface="Times New Roman" panose="02020603050405020304" pitchFamily="18" charset="0"/>
              </a:rPr>
              <a:t> 1</a:t>
            </a:r>
            <a:r>
              <a:rPr lang="en-US" altLang="en-US" sz="2800" b="1" dirty="0">
                <a:solidFill>
                  <a:srgbClr val="44AF19"/>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biểu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a:t>
            </a:r>
          </a:p>
          <a:p>
            <a:pPr algn="just"/>
            <a:r>
              <a:rPr lang="en-US" altLang="en-US" sz="2800" b="1" u="sng" dirty="0" err="1">
                <a:solidFill>
                  <a:srgbClr val="44AF19"/>
                </a:solidFill>
                <a:latin typeface="Times New Roman" panose="02020603050405020304" pitchFamily="18" charset="0"/>
                <a:cs typeface="Times New Roman" panose="02020603050405020304" pitchFamily="18" charset="0"/>
              </a:rPr>
              <a:t>Nhóm</a:t>
            </a:r>
            <a:r>
              <a:rPr lang="en-US" altLang="en-US" sz="2800" b="1" u="sng" dirty="0">
                <a:solidFill>
                  <a:srgbClr val="44AF19"/>
                </a:solidFill>
                <a:latin typeface="Times New Roman" panose="02020603050405020304" pitchFamily="18" charset="0"/>
                <a:cs typeface="Times New Roman" panose="02020603050405020304" pitchFamily="18" charset="0"/>
              </a:rPr>
              <a:t> 2</a:t>
            </a:r>
            <a:r>
              <a:rPr lang="en-US" altLang="en-US" sz="2800" b="1" dirty="0">
                <a:solidFill>
                  <a:srgbClr val="44AF19"/>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biểu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hoạt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hằng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ngày</a:t>
            </a:r>
            <a:r>
              <a:rPr lang="en-US" altLang="en-US" sz="2800" dirty="0">
                <a:solidFill>
                  <a:srgbClr val="FF0000"/>
                </a:solidFill>
                <a:latin typeface="Times New Roman" panose="02020603050405020304" pitchFamily="18" charset="0"/>
                <a:cs typeface="Times New Roman" panose="02020603050405020304" pitchFamily="18" charset="0"/>
              </a:rPr>
              <a:t>?</a:t>
            </a:r>
          </a:p>
          <a:p>
            <a:pPr algn="just"/>
            <a:r>
              <a:rPr lang="en-US" altLang="en-US" sz="2800" b="1" u="sng" dirty="0" err="1">
                <a:solidFill>
                  <a:srgbClr val="44AF19"/>
                </a:solidFill>
                <a:latin typeface="Times New Roman" panose="02020603050405020304" pitchFamily="18" charset="0"/>
                <a:cs typeface="Times New Roman" panose="02020603050405020304" pitchFamily="18" charset="0"/>
              </a:rPr>
              <a:t>Nhóm</a:t>
            </a:r>
            <a:r>
              <a:rPr lang="en-US" altLang="en-US" sz="2800" b="1" u="sng" dirty="0">
                <a:solidFill>
                  <a:srgbClr val="44AF19"/>
                </a:solidFill>
                <a:latin typeface="Times New Roman" panose="02020603050405020304" pitchFamily="18" charset="0"/>
                <a:cs typeface="Times New Roman" panose="02020603050405020304" pitchFamily="18" charset="0"/>
              </a:rPr>
              <a:t> 3, 4</a:t>
            </a:r>
            <a:r>
              <a:rPr lang="en-US" altLang="en-US" sz="2800" b="1" dirty="0">
                <a:solidFill>
                  <a:srgbClr val="44AF19"/>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biểu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tập</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1" name="Rectangle 1"/>
          <p:cNvSpPr>
            <a:spLocks noChangeArrowheads="1"/>
          </p:cNvSpPr>
          <p:nvPr/>
        </p:nvSpPr>
        <p:spPr bwMode="auto">
          <a:xfrm>
            <a:off x="7085664" y="1179960"/>
            <a:ext cx="26641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u="sng" dirty="0" err="1">
                <a:solidFill>
                  <a:srgbClr val="003399"/>
                </a:solidFill>
                <a:latin typeface="Times New Roman" panose="02020603050405020304" pitchFamily="18" charset="0"/>
                <a:cs typeface="Times New Roman" panose="02020603050405020304" pitchFamily="18" charset="0"/>
              </a:rPr>
              <a:t>Thảo</a:t>
            </a:r>
            <a:r>
              <a:rPr lang="en-US" altLang="en-US" sz="3600" b="1" u="sng" dirty="0">
                <a:solidFill>
                  <a:srgbClr val="003399"/>
                </a:solidFill>
                <a:latin typeface="Times New Roman" panose="02020603050405020304" pitchFamily="18" charset="0"/>
                <a:cs typeface="Times New Roman" panose="02020603050405020304" pitchFamily="18" charset="0"/>
              </a:rPr>
              <a:t> </a:t>
            </a:r>
            <a:r>
              <a:rPr lang="en-US" altLang="en-US" sz="3600" b="1" u="sng" dirty="0" err="1">
                <a:solidFill>
                  <a:srgbClr val="003399"/>
                </a:solidFill>
                <a:latin typeface="Times New Roman" panose="02020603050405020304" pitchFamily="18" charset="0"/>
                <a:cs typeface="Times New Roman" panose="02020603050405020304" pitchFamily="18" charset="0"/>
              </a:rPr>
              <a:t>luận</a:t>
            </a:r>
            <a:r>
              <a:rPr lang="en-US" altLang="en-US" sz="3600" dirty="0" smtClean="0">
                <a:solidFill>
                  <a:srgbClr val="003399"/>
                </a:solidFill>
                <a:latin typeface="Times New Roman" panose="02020603050405020304" pitchFamily="18" charset="0"/>
                <a:cs typeface="Times New Roman" panose="02020603050405020304" pitchFamily="18" charset="0"/>
              </a:rPr>
              <a:t>:</a:t>
            </a:r>
            <a:endParaRPr lang="en-US" altLang="en-US" sz="3600" dirty="0">
              <a:solidFill>
                <a:srgbClr val="003399"/>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83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7698" name="Group 2"/>
          <p:cNvGraphicFramePr>
            <a:graphicFrameLocks noGrp="1"/>
          </p:cNvGraphicFramePr>
          <p:nvPr>
            <p:ph idx="1"/>
            <p:extLst>
              <p:ext uri="{D42A27DB-BD31-4B8C-83A1-F6EECF244321}">
                <p14:modId xmlns:p14="http://schemas.microsoft.com/office/powerpoint/2010/main" val="1240635827"/>
              </p:ext>
            </p:extLst>
          </p:nvPr>
        </p:nvGraphicFramePr>
        <p:xfrm>
          <a:off x="1654761" y="322263"/>
          <a:ext cx="8991600" cy="6465888"/>
        </p:xfrm>
        <a:graphic>
          <a:graphicData uri="http://schemas.openxmlformats.org/drawingml/2006/table">
            <a:tbl>
              <a:tblPr/>
              <a:tblGrid>
                <a:gridCol w="9906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7049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Times New Roman" pitchFamily="18" charset="0"/>
                      </a:endParaRPr>
                    </a:p>
                  </a:txBody>
                  <a:tcPr marT="45732" marB="45732" horzOverflow="overflow">
                    <a:lnL w="381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66387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0000"/>
                        </a:solidFill>
                        <a:effectLst/>
                        <a:latin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Times New Roman" pitchFamily="18" charset="0"/>
                      </a:endParaRPr>
                    </a:p>
                  </a:txBody>
                  <a:tcPr marT="45732" marB="45732" horzOverflow="overflow">
                    <a:lnL w="381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lang="en-US" sz="2000" b="1" smtClean="0">
                        <a:latin typeface="Times New Roman" pitchFamily="18" charset="0"/>
                        <a:cs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28625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rPr>
                        <a:t>    </a:t>
                      </a:r>
                      <a:endParaRPr kumimoji="0" lang="en-US" sz="1600" b="1" i="0" u="none" strike="noStrike" cap="none" normalizeH="0" baseline="0" dirty="0" smtClean="0">
                        <a:ln>
                          <a:noFill/>
                        </a:ln>
                        <a:solidFill>
                          <a:srgbClr val="FF0000"/>
                        </a:solidFill>
                        <a:effectLst/>
                        <a:latin typeface="Times New Roman" pitchFamily="18" charset="0"/>
                      </a:endParaRPr>
                    </a:p>
                  </a:txBody>
                  <a:tcPr marT="45732" marB="45732" horzOverflow="overflow">
                    <a:lnL w="381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81082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smtClean="0">
                        <a:ln>
                          <a:noFill/>
                        </a:ln>
                        <a:solidFill>
                          <a:srgbClr val="FF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smtClean="0">
                        <a:ln>
                          <a:noFill/>
                        </a:ln>
                        <a:solidFill>
                          <a:srgbClr val="FF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smtClean="0">
                        <a:ln>
                          <a:noFill/>
                        </a:ln>
                        <a:solidFill>
                          <a:srgbClr val="FF0000"/>
                        </a:solidFill>
                        <a:effectLst/>
                        <a:latin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rgbClr val="FF0000"/>
                          </a:solidFill>
                          <a:effectLst/>
                          <a:latin typeface="Times New Roman" pitchFamily="18" charset="0"/>
                        </a:rPr>
                        <a:t>  </a:t>
                      </a:r>
                      <a:r>
                        <a:rPr kumimoji="0" lang="en-US" sz="1600" b="1" i="0" u="none" strike="noStrike" cap="none" normalizeH="0" baseline="0" smtClean="0">
                          <a:ln>
                            <a:noFill/>
                          </a:ln>
                          <a:solidFill>
                            <a:srgbClr val="FF0000"/>
                          </a:solidFill>
                          <a:effectLst/>
                          <a:latin typeface="VNI-Times" pitchFamily="2" charset="0"/>
                        </a:rPr>
                        <a:t> </a:t>
                      </a:r>
                      <a:endParaRPr kumimoji="0" lang="de-DE" sz="1600" b="1" i="0" u="none" strike="noStrike" cap="none" normalizeH="0" baseline="0" dirty="0" smtClean="0">
                        <a:ln>
                          <a:noFill/>
                        </a:ln>
                        <a:solidFill>
                          <a:srgbClr val="FF0000"/>
                        </a:solidFill>
                        <a:effectLst/>
                        <a:latin typeface="VNI-Times" pitchFamily="2" charset="0"/>
                      </a:endParaRPr>
                    </a:p>
                  </a:txBody>
                  <a:tcPr marT="45732" marB="45732" horzOverflow="overflow">
                    <a:lnL w="381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de-DE" sz="2000" b="1" i="0" u="none" strike="noStrike" cap="none" normalizeH="0" baseline="0" smtClean="0">
                        <a:ln>
                          <a:noFill/>
                        </a:ln>
                        <a:solidFill>
                          <a:schemeClr val="tx1"/>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de-DE" sz="2000" b="1" i="0" u="none" strike="noStrike" cap="none" normalizeH="0" baseline="0" dirty="0" smtClean="0">
                        <a:ln>
                          <a:noFill/>
                        </a:ln>
                        <a:solidFill>
                          <a:schemeClr val="tx1"/>
                        </a:solidFill>
                        <a:effectLst/>
                        <a:latin typeface="Times New Roman" pitchFamily="18" charset="0"/>
                      </a:endParaRPr>
                    </a:p>
                  </a:txBody>
                  <a:tcPr marT="45732" marB="45732" horzOverflow="overflow">
                    <a:lnL w="254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 name="TextBox 1"/>
          <p:cNvSpPr txBox="1">
            <a:spLocks noChangeArrowheads="1"/>
          </p:cNvSpPr>
          <p:nvPr/>
        </p:nvSpPr>
        <p:spPr bwMode="auto">
          <a:xfrm>
            <a:off x="1600200" y="1219201"/>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latin typeface="Times New Roman" panose="02020603050405020304" pitchFamily="18" charset="0"/>
              </a:rPr>
              <a:t> LAO ĐỘNG</a:t>
            </a:r>
            <a:endParaRPr lang="en-US" altLang="en-US"/>
          </a:p>
        </p:txBody>
      </p:sp>
      <p:sp>
        <p:nvSpPr>
          <p:cNvPr id="4" name="TextBox 3"/>
          <p:cNvSpPr txBox="1"/>
          <p:nvPr/>
        </p:nvSpPr>
        <p:spPr>
          <a:xfrm>
            <a:off x="2618497" y="923139"/>
            <a:ext cx="5029200" cy="1754326"/>
          </a:xfrm>
          <a:prstGeom prst="rect">
            <a:avLst/>
          </a:prstGeom>
          <a:noFill/>
        </p:spPr>
        <p:txBody>
          <a:bodyPr anchor="ctr">
            <a:spAutoFit/>
          </a:bodyPr>
          <a:lstStyle/>
          <a:p>
            <a:pPr marL="342900" indent="-342900">
              <a:defRPr/>
            </a:pPr>
            <a:r>
              <a:rPr lang="en-US" dirty="0">
                <a:latin typeface="Times New Roman" pitchFamily="18" charset="0"/>
                <a:cs typeface="Arial" charset="0"/>
              </a:rPr>
              <a:t>-</a:t>
            </a:r>
            <a:r>
              <a:rPr lang="en-US" b="1" dirty="0">
                <a:latin typeface="Times New Roman" pitchFamily="18" charset="0"/>
                <a:cs typeface="Arial" charset="0"/>
              </a:rPr>
              <a:t> </a:t>
            </a:r>
            <a:r>
              <a:rPr lang="en-US" b="1" dirty="0" err="1">
                <a:latin typeface="Times New Roman" pitchFamily="18" charset="0"/>
                <a:cs typeface="Arial" charset="0"/>
              </a:rPr>
              <a:t>Luôn</a:t>
            </a:r>
            <a:r>
              <a:rPr lang="en-US" b="1" dirty="0">
                <a:latin typeface="Times New Roman" pitchFamily="18" charset="0"/>
                <a:cs typeface="Arial" charset="0"/>
              </a:rPr>
              <a:t> </a:t>
            </a:r>
            <a:r>
              <a:rPr lang="en-US" b="1" dirty="0" err="1">
                <a:latin typeface="Times New Roman" pitchFamily="18" charset="0"/>
                <a:cs typeface="Arial" charset="0"/>
              </a:rPr>
              <a:t>chủ</a:t>
            </a:r>
            <a:r>
              <a:rPr lang="en-US" b="1" dirty="0">
                <a:latin typeface="Times New Roman" pitchFamily="18" charset="0"/>
                <a:cs typeface="Arial" charset="0"/>
              </a:rPr>
              <a:t> </a:t>
            </a:r>
            <a:r>
              <a:rPr lang="en-US" b="1" dirty="0" err="1">
                <a:latin typeface="Times New Roman" pitchFamily="18" charset="0"/>
                <a:cs typeface="Arial" charset="0"/>
              </a:rPr>
              <a:t>động</a:t>
            </a:r>
            <a:r>
              <a:rPr lang="en-US" b="1" dirty="0">
                <a:latin typeface="Times New Roman" pitchFamily="18" charset="0"/>
                <a:cs typeface="Arial" charset="0"/>
              </a:rPr>
              <a:t>, </a:t>
            </a:r>
            <a:r>
              <a:rPr lang="en-US" b="1" dirty="0" err="1">
                <a:latin typeface="Times New Roman" pitchFamily="18" charset="0"/>
                <a:cs typeface="Arial" charset="0"/>
              </a:rPr>
              <a:t>dám</a:t>
            </a:r>
            <a:r>
              <a:rPr lang="en-US" b="1" dirty="0">
                <a:latin typeface="Times New Roman" pitchFamily="18" charset="0"/>
                <a:cs typeface="Arial" charset="0"/>
              </a:rPr>
              <a:t> </a:t>
            </a:r>
            <a:r>
              <a:rPr lang="en-US" b="1" dirty="0" err="1">
                <a:latin typeface="Times New Roman" pitchFamily="18" charset="0"/>
                <a:cs typeface="Arial" charset="0"/>
              </a:rPr>
              <a:t>nghĩ</a:t>
            </a:r>
            <a:r>
              <a:rPr lang="en-US" b="1" dirty="0">
                <a:latin typeface="Times New Roman" pitchFamily="18" charset="0"/>
                <a:cs typeface="Arial" charset="0"/>
              </a:rPr>
              <a:t> </a:t>
            </a:r>
            <a:r>
              <a:rPr lang="en-US" b="1" dirty="0" err="1">
                <a:latin typeface="Times New Roman" pitchFamily="18" charset="0"/>
                <a:cs typeface="Arial" charset="0"/>
              </a:rPr>
              <a:t>dám</a:t>
            </a:r>
            <a:r>
              <a:rPr lang="en-US" b="1" dirty="0">
                <a:latin typeface="Times New Roman" pitchFamily="18" charset="0"/>
                <a:cs typeface="Arial" charset="0"/>
              </a:rPr>
              <a:t> </a:t>
            </a:r>
            <a:r>
              <a:rPr lang="en-US" b="1" dirty="0" err="1">
                <a:latin typeface="Times New Roman" pitchFamily="18" charset="0"/>
                <a:cs typeface="Arial" charset="0"/>
              </a:rPr>
              <a:t>làm</a:t>
            </a:r>
            <a:r>
              <a:rPr lang="en-US" b="1" dirty="0">
                <a:latin typeface="Times New Roman" pitchFamily="18" charset="0"/>
                <a:cs typeface="Arial" charset="0"/>
              </a:rPr>
              <a:t> </a:t>
            </a:r>
            <a:r>
              <a:rPr lang="en-US" b="1" dirty="0" err="1">
                <a:latin typeface="Times New Roman" pitchFamily="18" charset="0"/>
                <a:cs typeface="Arial" charset="0"/>
              </a:rPr>
              <a:t>trong</a:t>
            </a:r>
            <a:r>
              <a:rPr lang="en-US" b="1" dirty="0">
                <a:latin typeface="Times New Roman" pitchFamily="18" charset="0"/>
                <a:cs typeface="Arial" charset="0"/>
              </a:rPr>
              <a:t> </a:t>
            </a:r>
            <a:r>
              <a:rPr lang="en-US" b="1" dirty="0" err="1">
                <a:latin typeface="Times New Roman" pitchFamily="18" charset="0"/>
                <a:cs typeface="Arial" charset="0"/>
              </a:rPr>
              <a:t>công</a:t>
            </a:r>
            <a:r>
              <a:rPr lang="en-US" b="1" dirty="0">
                <a:latin typeface="Times New Roman" pitchFamily="18" charset="0"/>
                <a:cs typeface="Arial" charset="0"/>
              </a:rPr>
              <a:t> </a:t>
            </a:r>
            <a:r>
              <a:rPr lang="en-US" b="1" dirty="0" err="1">
                <a:latin typeface="Times New Roman" pitchFamily="18" charset="0"/>
                <a:cs typeface="Arial" charset="0"/>
              </a:rPr>
              <a:t>việc</a:t>
            </a:r>
            <a:r>
              <a:rPr lang="en-US" b="1" dirty="0">
                <a:latin typeface="Times New Roman" pitchFamily="18" charset="0"/>
                <a:cs typeface="Arial" charset="0"/>
              </a:rPr>
              <a:t>.</a:t>
            </a:r>
          </a:p>
          <a:p>
            <a:pPr marL="342900" indent="-342900">
              <a:defRPr/>
            </a:pPr>
            <a:r>
              <a:rPr lang="en-US" b="1" dirty="0">
                <a:latin typeface="VNI-Times" pitchFamily="2" charset="0"/>
                <a:cs typeface="Arial" charset="0"/>
              </a:rPr>
              <a:t>-</a:t>
            </a:r>
            <a:r>
              <a:rPr lang="en-US" b="1" dirty="0">
                <a:latin typeface="Times New Roman" pitchFamily="18" charset="0"/>
                <a:cs typeface="Arial" charset="0"/>
              </a:rPr>
              <a:t> </a:t>
            </a:r>
            <a:r>
              <a:rPr lang="en-US" b="1" dirty="0" err="1">
                <a:latin typeface="Times New Roman" pitchFamily="18" charset="0"/>
                <a:cs typeface="Arial" charset="0"/>
              </a:rPr>
              <a:t>Luôn</a:t>
            </a:r>
            <a:r>
              <a:rPr lang="en-US" b="1" dirty="0">
                <a:latin typeface="Times New Roman" pitchFamily="18" charset="0"/>
                <a:cs typeface="Arial" charset="0"/>
              </a:rPr>
              <a:t> say </a:t>
            </a:r>
            <a:r>
              <a:rPr lang="en-US" b="1" dirty="0" err="1">
                <a:latin typeface="Times New Roman" pitchFamily="18" charset="0"/>
                <a:cs typeface="Arial" charset="0"/>
              </a:rPr>
              <a:t>mê</a:t>
            </a:r>
            <a:r>
              <a:rPr lang="en-US" b="1" dirty="0">
                <a:latin typeface="Times New Roman" pitchFamily="18" charset="0"/>
                <a:cs typeface="Arial" charset="0"/>
              </a:rPr>
              <a:t>, </a:t>
            </a:r>
            <a:r>
              <a:rPr lang="en-US" b="1" dirty="0" err="1">
                <a:latin typeface="Times New Roman" pitchFamily="18" charset="0"/>
                <a:cs typeface="Arial" charset="0"/>
              </a:rPr>
              <a:t>tìm</a:t>
            </a:r>
            <a:r>
              <a:rPr lang="en-US" b="1" dirty="0">
                <a:latin typeface="Times New Roman" pitchFamily="18" charset="0"/>
                <a:cs typeface="Arial" charset="0"/>
              </a:rPr>
              <a:t> </a:t>
            </a:r>
            <a:r>
              <a:rPr lang="en-US" b="1" dirty="0" err="1">
                <a:latin typeface="Times New Roman" pitchFamily="18" charset="0"/>
                <a:cs typeface="Arial" charset="0"/>
              </a:rPr>
              <a:t>ra</a:t>
            </a:r>
            <a:r>
              <a:rPr lang="en-US" b="1" dirty="0">
                <a:latin typeface="Times New Roman" pitchFamily="18" charset="0"/>
                <a:cs typeface="Arial" charset="0"/>
              </a:rPr>
              <a:t> </a:t>
            </a:r>
            <a:r>
              <a:rPr lang="en-US" b="1" dirty="0" err="1">
                <a:latin typeface="Times New Roman" pitchFamily="18" charset="0"/>
                <a:cs typeface="Arial" charset="0"/>
              </a:rPr>
              <a:t>cái</a:t>
            </a:r>
            <a:r>
              <a:rPr lang="en-US" b="1" dirty="0">
                <a:latin typeface="Times New Roman" pitchFamily="18" charset="0"/>
                <a:cs typeface="Arial" charset="0"/>
              </a:rPr>
              <a:t> </a:t>
            </a:r>
            <a:r>
              <a:rPr lang="en-US" b="1" dirty="0" err="1">
                <a:latin typeface="Times New Roman" pitchFamily="18" charset="0"/>
                <a:cs typeface="Arial" charset="0"/>
              </a:rPr>
              <a:t>mới</a:t>
            </a:r>
            <a:r>
              <a:rPr lang="en-US" b="1" dirty="0">
                <a:latin typeface="Times New Roman" pitchFamily="18" charset="0"/>
                <a:cs typeface="Arial" charset="0"/>
              </a:rPr>
              <a:t>, </a:t>
            </a:r>
            <a:r>
              <a:rPr lang="en-US" b="1" dirty="0" err="1">
                <a:latin typeface="Times New Roman" pitchFamily="18" charset="0"/>
                <a:cs typeface="Arial" charset="0"/>
              </a:rPr>
              <a:t>cách</a:t>
            </a:r>
            <a:r>
              <a:rPr lang="en-US" b="1" dirty="0">
                <a:latin typeface="Times New Roman" pitchFamily="18" charset="0"/>
                <a:cs typeface="Arial" charset="0"/>
              </a:rPr>
              <a:t> </a:t>
            </a:r>
            <a:r>
              <a:rPr lang="en-US" b="1" dirty="0" err="1">
                <a:latin typeface="Times New Roman" pitchFamily="18" charset="0"/>
                <a:cs typeface="Arial" charset="0"/>
              </a:rPr>
              <a:t>làm</a:t>
            </a:r>
            <a:r>
              <a:rPr lang="en-US" b="1" dirty="0">
                <a:latin typeface="Times New Roman" pitchFamily="18" charset="0"/>
                <a:cs typeface="Arial" charset="0"/>
              </a:rPr>
              <a:t> </a:t>
            </a:r>
            <a:r>
              <a:rPr lang="en-US" b="1" dirty="0" err="1">
                <a:latin typeface="Times New Roman" pitchFamily="18" charset="0"/>
                <a:cs typeface="Arial" charset="0"/>
              </a:rPr>
              <a:t>mới</a:t>
            </a:r>
            <a:r>
              <a:rPr lang="en-US" b="1" dirty="0">
                <a:latin typeface="Times New Roman" pitchFamily="18" charset="0"/>
                <a:cs typeface="Arial" charset="0"/>
              </a:rPr>
              <a:t> </a:t>
            </a:r>
            <a:r>
              <a:rPr lang="en-US" b="1" dirty="0" err="1">
                <a:latin typeface="Times New Roman" pitchFamily="18" charset="0"/>
                <a:cs typeface="Arial" charset="0"/>
              </a:rPr>
              <a:t>nâng</a:t>
            </a:r>
            <a:r>
              <a:rPr lang="en-US" b="1" dirty="0">
                <a:latin typeface="Times New Roman" pitchFamily="18" charset="0"/>
                <a:cs typeface="Arial" charset="0"/>
              </a:rPr>
              <a:t> </a:t>
            </a:r>
            <a:r>
              <a:rPr lang="en-US" b="1" dirty="0" err="1">
                <a:latin typeface="Times New Roman" pitchFamily="18" charset="0"/>
                <a:cs typeface="Arial" charset="0"/>
              </a:rPr>
              <a:t>cao</a:t>
            </a:r>
            <a:r>
              <a:rPr lang="en-US" b="1" dirty="0">
                <a:latin typeface="Times New Roman" pitchFamily="18" charset="0"/>
                <a:cs typeface="Arial" charset="0"/>
              </a:rPr>
              <a:t> </a:t>
            </a:r>
            <a:r>
              <a:rPr lang="en-US" b="1" dirty="0" err="1">
                <a:latin typeface="Times New Roman" pitchFamily="18" charset="0"/>
                <a:cs typeface="Arial" charset="0"/>
              </a:rPr>
              <a:t>năng</a:t>
            </a:r>
            <a:r>
              <a:rPr lang="en-US" b="1" dirty="0">
                <a:latin typeface="Times New Roman" pitchFamily="18" charset="0"/>
                <a:cs typeface="Arial" charset="0"/>
              </a:rPr>
              <a:t> </a:t>
            </a:r>
            <a:r>
              <a:rPr lang="en-US" b="1" dirty="0" err="1">
                <a:latin typeface="Times New Roman" pitchFamily="18" charset="0"/>
                <a:cs typeface="Arial" charset="0"/>
              </a:rPr>
              <a:t>suất</a:t>
            </a:r>
            <a:r>
              <a:rPr lang="en-US" b="1" dirty="0">
                <a:latin typeface="Times New Roman" pitchFamily="18" charset="0"/>
                <a:cs typeface="Arial" charset="0"/>
              </a:rPr>
              <a:t> </a:t>
            </a:r>
            <a:r>
              <a:rPr lang="en-US" b="1" dirty="0" err="1">
                <a:latin typeface="Times New Roman" pitchFamily="18" charset="0"/>
                <a:cs typeface="Arial" charset="0"/>
              </a:rPr>
              <a:t>lao</a:t>
            </a:r>
            <a:r>
              <a:rPr lang="en-US" b="1" dirty="0">
                <a:latin typeface="Times New Roman" pitchFamily="18" charset="0"/>
                <a:cs typeface="Arial" charset="0"/>
              </a:rPr>
              <a:t> </a:t>
            </a:r>
            <a:r>
              <a:rPr lang="en-US" b="1" dirty="0" err="1">
                <a:latin typeface="Times New Roman" pitchFamily="18" charset="0"/>
                <a:cs typeface="Arial" charset="0"/>
              </a:rPr>
              <a:t>động</a:t>
            </a:r>
            <a:r>
              <a:rPr lang="en-US" b="1" dirty="0">
                <a:latin typeface="Times New Roman" pitchFamily="18" charset="0"/>
                <a:cs typeface="Arial" charset="0"/>
              </a:rPr>
              <a:t>.</a:t>
            </a:r>
          </a:p>
          <a:p>
            <a:pPr eaLnBrk="1" hangingPunct="1">
              <a:defRPr/>
            </a:pPr>
            <a:r>
              <a:rPr lang="en-US" dirty="0">
                <a:latin typeface="Times New Roman" pitchFamily="18" charset="0"/>
                <a:cs typeface="Arial" charset="0"/>
              </a:rPr>
              <a:t>-</a:t>
            </a:r>
            <a:r>
              <a:rPr lang="en-US" b="1" dirty="0">
                <a:latin typeface="Times New Roman" pitchFamily="18" charset="0"/>
                <a:cs typeface="Arial" charset="0"/>
              </a:rPr>
              <a:t> </a:t>
            </a:r>
            <a:r>
              <a:rPr lang="en-US" b="1" dirty="0" err="1">
                <a:latin typeface="Times New Roman" pitchFamily="18" charset="0"/>
                <a:cs typeface="Arial" charset="0"/>
              </a:rPr>
              <a:t>Không</a:t>
            </a:r>
            <a:r>
              <a:rPr lang="en-US" b="1" dirty="0">
                <a:latin typeface="Times New Roman" pitchFamily="18" charset="0"/>
                <a:cs typeface="Arial" charset="0"/>
              </a:rPr>
              <a:t> </a:t>
            </a:r>
            <a:r>
              <a:rPr lang="en-US" b="1" dirty="0" err="1">
                <a:latin typeface="Times New Roman" pitchFamily="18" charset="0"/>
                <a:cs typeface="Arial" charset="0"/>
              </a:rPr>
              <a:t>đầu</a:t>
            </a:r>
            <a:r>
              <a:rPr lang="en-US" b="1" dirty="0">
                <a:latin typeface="Times New Roman" pitchFamily="18" charset="0"/>
                <a:cs typeface="Arial" charset="0"/>
              </a:rPr>
              <a:t> </a:t>
            </a:r>
            <a:r>
              <a:rPr lang="en-US" b="1" dirty="0" err="1">
                <a:latin typeface="Times New Roman" pitchFamily="18" charset="0"/>
                <a:cs typeface="Arial" charset="0"/>
              </a:rPr>
              <a:t>hàng</a:t>
            </a:r>
            <a:r>
              <a:rPr lang="en-US" b="1" dirty="0">
                <a:latin typeface="Times New Roman" pitchFamily="18" charset="0"/>
                <a:cs typeface="Arial" charset="0"/>
              </a:rPr>
              <a:t> </a:t>
            </a:r>
            <a:r>
              <a:rPr lang="en-US" b="1" dirty="0" err="1">
                <a:latin typeface="Times New Roman" pitchFamily="18" charset="0"/>
                <a:cs typeface="Arial" charset="0"/>
              </a:rPr>
              <a:t>trước</a:t>
            </a:r>
            <a:r>
              <a:rPr lang="en-US" b="1" dirty="0">
                <a:latin typeface="Times New Roman" pitchFamily="18" charset="0"/>
                <a:cs typeface="Arial" charset="0"/>
              </a:rPr>
              <a:t> </a:t>
            </a:r>
            <a:r>
              <a:rPr lang="en-US" b="1" dirty="0" err="1">
                <a:latin typeface="Times New Roman" pitchFamily="18" charset="0"/>
                <a:cs typeface="Arial" charset="0"/>
              </a:rPr>
              <a:t>những</a:t>
            </a:r>
            <a:r>
              <a:rPr lang="en-US" b="1" dirty="0">
                <a:latin typeface="Times New Roman" pitchFamily="18" charset="0"/>
                <a:cs typeface="Arial" charset="0"/>
              </a:rPr>
              <a:t> </a:t>
            </a:r>
            <a:r>
              <a:rPr lang="en-US" b="1" dirty="0" err="1">
                <a:latin typeface="Times New Roman" pitchFamily="18" charset="0"/>
                <a:cs typeface="Arial" charset="0"/>
              </a:rPr>
              <a:t>khó</a:t>
            </a:r>
            <a:r>
              <a:rPr lang="en-US" b="1" dirty="0">
                <a:latin typeface="Times New Roman" pitchFamily="18" charset="0"/>
                <a:cs typeface="Arial" charset="0"/>
              </a:rPr>
              <a:t> </a:t>
            </a:r>
            <a:r>
              <a:rPr lang="en-US" b="1" dirty="0" err="1">
                <a:latin typeface="Times New Roman" pitchFamily="18" charset="0"/>
                <a:cs typeface="Arial" charset="0"/>
              </a:rPr>
              <a:t>khăn</a:t>
            </a:r>
            <a:r>
              <a:rPr lang="en-US" b="1" dirty="0">
                <a:latin typeface="Times New Roman" pitchFamily="18" charset="0"/>
                <a:cs typeface="Arial" charset="0"/>
              </a:rPr>
              <a:t>, </a:t>
            </a:r>
            <a:r>
              <a:rPr lang="en-US" b="1" dirty="0" err="1">
                <a:latin typeface="Times New Roman" pitchFamily="18" charset="0"/>
                <a:cs typeface="Arial" charset="0"/>
              </a:rPr>
              <a:t>thất</a:t>
            </a:r>
            <a:r>
              <a:rPr lang="en-US" b="1" dirty="0">
                <a:latin typeface="Times New Roman" pitchFamily="18" charset="0"/>
                <a:cs typeface="Arial" charset="0"/>
              </a:rPr>
              <a:t> </a:t>
            </a:r>
            <a:r>
              <a:rPr lang="en-US" b="1" dirty="0" err="1">
                <a:latin typeface="Times New Roman" pitchFamily="18" charset="0"/>
                <a:cs typeface="Arial" charset="0"/>
              </a:rPr>
              <a:t>bại</a:t>
            </a:r>
            <a:r>
              <a:rPr lang="en-US" b="1" dirty="0">
                <a:latin typeface="Times New Roman" pitchFamily="18" charset="0"/>
                <a:cs typeface="Arial" charset="0"/>
              </a:rPr>
              <a:t>.</a:t>
            </a:r>
          </a:p>
        </p:txBody>
      </p:sp>
      <p:sp>
        <p:nvSpPr>
          <p:cNvPr id="6" name="TextBox 5"/>
          <p:cNvSpPr txBox="1"/>
          <p:nvPr/>
        </p:nvSpPr>
        <p:spPr>
          <a:xfrm>
            <a:off x="7695126" y="1050340"/>
            <a:ext cx="2896674" cy="1661993"/>
          </a:xfrm>
          <a:prstGeom prst="rect">
            <a:avLst/>
          </a:prstGeom>
          <a:noFill/>
        </p:spPr>
        <p:txBody>
          <a:bodyPr wrap="square">
            <a:spAutoFit/>
          </a:bodyPr>
          <a:lstStyle/>
          <a:p>
            <a:pPr marL="342900" indent="-342900">
              <a:defRPr/>
            </a:pPr>
            <a:r>
              <a:rPr lang="en-US" sz="1700" b="1" dirty="0">
                <a:latin typeface="VNI-Times" pitchFamily="2" charset="0"/>
                <a:cs typeface="Arial" charset="0"/>
              </a:rPr>
              <a:t>- </a:t>
            </a:r>
            <a:r>
              <a:rPr lang="en-US" sz="1700" b="1" dirty="0" err="1">
                <a:latin typeface="Times New Roman" pitchFamily="18" charset="0"/>
                <a:cs typeface="Arial" charset="0"/>
              </a:rPr>
              <a:t>Luôn</a:t>
            </a:r>
            <a:r>
              <a:rPr lang="en-US" sz="1700" b="1" dirty="0">
                <a:latin typeface="Times New Roman" pitchFamily="18" charset="0"/>
                <a:cs typeface="Arial" charset="0"/>
              </a:rPr>
              <a:t> né </a:t>
            </a:r>
            <a:r>
              <a:rPr lang="en-US" sz="1700" b="1" dirty="0" err="1">
                <a:latin typeface="Times New Roman" pitchFamily="18" charset="0"/>
                <a:cs typeface="Arial" charset="0"/>
              </a:rPr>
              <a:t>tránh</a:t>
            </a:r>
            <a:r>
              <a:rPr lang="en-US" sz="1700" b="1" dirty="0">
                <a:latin typeface="Times New Roman" pitchFamily="18" charset="0"/>
                <a:cs typeface="Arial" charset="0"/>
              </a:rPr>
              <a:t> </a:t>
            </a:r>
            <a:r>
              <a:rPr lang="en-US" sz="1700" b="1" dirty="0" err="1">
                <a:latin typeface="Times New Roman" pitchFamily="18" charset="0"/>
                <a:cs typeface="Arial" charset="0"/>
              </a:rPr>
              <a:t>công</a:t>
            </a:r>
            <a:r>
              <a:rPr lang="en-US" sz="1700" b="1" dirty="0">
                <a:latin typeface="Times New Roman" pitchFamily="18" charset="0"/>
                <a:cs typeface="Arial" charset="0"/>
              </a:rPr>
              <a:t> </a:t>
            </a:r>
            <a:r>
              <a:rPr lang="en-US" sz="1700" b="1" dirty="0" err="1">
                <a:latin typeface="Times New Roman" pitchFamily="18" charset="0"/>
                <a:cs typeface="Arial" charset="0"/>
              </a:rPr>
              <a:t>việc</a:t>
            </a:r>
            <a:r>
              <a:rPr lang="en-US" sz="1700" b="1" dirty="0">
                <a:latin typeface="Times New Roman" pitchFamily="18" charset="0"/>
                <a:cs typeface="Arial" charset="0"/>
              </a:rPr>
              <a:t>.</a:t>
            </a:r>
          </a:p>
          <a:p>
            <a:pPr marL="342900" indent="-342900">
              <a:defRPr/>
            </a:pPr>
            <a:r>
              <a:rPr lang="en-US" sz="1700" dirty="0">
                <a:latin typeface="Times New Roman" pitchFamily="18" charset="0"/>
                <a:cs typeface="Arial" charset="0"/>
              </a:rPr>
              <a:t>-</a:t>
            </a:r>
            <a:r>
              <a:rPr lang="en-US" sz="1700" b="1" dirty="0">
                <a:latin typeface="Times New Roman" pitchFamily="18" charset="0"/>
                <a:cs typeface="Arial" charset="0"/>
              </a:rPr>
              <a:t> </a:t>
            </a:r>
            <a:r>
              <a:rPr lang="en-US" sz="1700" b="1" dirty="0" err="1">
                <a:latin typeface="Times New Roman" pitchFamily="18" charset="0"/>
                <a:cs typeface="Arial" charset="0"/>
              </a:rPr>
              <a:t>Làm</a:t>
            </a:r>
            <a:r>
              <a:rPr lang="en-US" sz="1700" b="1" dirty="0">
                <a:latin typeface="Times New Roman" pitchFamily="18" charset="0"/>
                <a:cs typeface="Arial" charset="0"/>
              </a:rPr>
              <a:t> </a:t>
            </a:r>
            <a:r>
              <a:rPr lang="en-US" sz="1700" b="1" dirty="0" err="1">
                <a:latin typeface="Times New Roman" pitchFamily="18" charset="0"/>
                <a:cs typeface="Arial" charset="0"/>
              </a:rPr>
              <a:t>việc</a:t>
            </a:r>
            <a:r>
              <a:rPr lang="en-US" sz="1700" b="1" dirty="0">
                <a:latin typeface="Times New Roman" pitchFamily="18" charset="0"/>
                <a:cs typeface="Arial" charset="0"/>
              </a:rPr>
              <a:t> qua </a:t>
            </a:r>
            <a:r>
              <a:rPr lang="en-US" sz="1700" b="1" dirty="0" err="1">
                <a:latin typeface="Times New Roman" pitchFamily="18" charset="0"/>
                <a:cs typeface="Arial" charset="0"/>
              </a:rPr>
              <a:t>loa</a:t>
            </a:r>
            <a:r>
              <a:rPr lang="en-US" sz="1700" b="1" dirty="0">
                <a:latin typeface="Times New Roman" pitchFamily="18" charset="0"/>
                <a:cs typeface="Arial" charset="0"/>
              </a:rPr>
              <a:t>, </a:t>
            </a:r>
            <a:r>
              <a:rPr lang="en-US" sz="1700" b="1" dirty="0" err="1">
                <a:latin typeface="Times New Roman" pitchFamily="18" charset="0"/>
                <a:cs typeface="Arial" charset="0"/>
              </a:rPr>
              <a:t>đại</a:t>
            </a:r>
            <a:r>
              <a:rPr lang="en-US" sz="1700" b="1" dirty="0">
                <a:latin typeface="Times New Roman" pitchFamily="18" charset="0"/>
                <a:cs typeface="Arial" charset="0"/>
              </a:rPr>
              <a:t> </a:t>
            </a:r>
            <a:r>
              <a:rPr lang="en-US" sz="1700" b="1" dirty="0" err="1">
                <a:latin typeface="Times New Roman" pitchFamily="18" charset="0"/>
                <a:cs typeface="Arial" charset="0"/>
              </a:rPr>
              <a:t>khái</a:t>
            </a:r>
            <a:r>
              <a:rPr lang="en-US" sz="1700" b="1" dirty="0">
                <a:latin typeface="Times New Roman" pitchFamily="18" charset="0"/>
                <a:cs typeface="Arial" charset="0"/>
              </a:rPr>
              <a:t>.</a:t>
            </a:r>
          </a:p>
          <a:p>
            <a:pPr eaLnBrk="1" hangingPunct="1">
              <a:defRPr/>
            </a:pPr>
            <a:r>
              <a:rPr lang="en-US" sz="1700" dirty="0">
                <a:latin typeface="Times New Roman" pitchFamily="18" charset="0"/>
                <a:cs typeface="Arial" charset="0"/>
              </a:rPr>
              <a:t>-</a:t>
            </a:r>
            <a:r>
              <a:rPr lang="en-US" sz="1700" b="1" dirty="0">
                <a:latin typeface="Times New Roman" pitchFamily="18" charset="0"/>
                <a:cs typeface="Arial" charset="0"/>
              </a:rPr>
              <a:t> </a:t>
            </a:r>
            <a:r>
              <a:rPr lang="en-US" sz="1700" b="1" dirty="0" err="1">
                <a:latin typeface="Times New Roman" pitchFamily="18" charset="0"/>
                <a:cs typeface="Arial" charset="0"/>
              </a:rPr>
              <a:t>Bắt</a:t>
            </a:r>
            <a:r>
              <a:rPr lang="en-US" sz="1700" b="1" dirty="0">
                <a:latin typeface="Times New Roman" pitchFamily="18" charset="0"/>
                <a:cs typeface="Arial" charset="0"/>
              </a:rPr>
              <a:t> </a:t>
            </a:r>
            <a:r>
              <a:rPr lang="en-US" sz="1700" b="1" dirty="0" err="1">
                <a:latin typeface="Times New Roman" pitchFamily="18" charset="0"/>
                <a:cs typeface="Arial" charset="0"/>
              </a:rPr>
              <a:t>chước</a:t>
            </a:r>
            <a:r>
              <a:rPr lang="en-US" sz="1700" b="1" dirty="0">
                <a:latin typeface="Times New Roman" pitchFamily="18" charset="0"/>
                <a:cs typeface="Arial" charset="0"/>
              </a:rPr>
              <a:t> </a:t>
            </a:r>
            <a:r>
              <a:rPr lang="en-US" sz="1700" b="1" dirty="0" err="1">
                <a:latin typeface="Times New Roman" pitchFamily="18" charset="0"/>
                <a:cs typeface="Arial" charset="0"/>
              </a:rPr>
              <a:t>người</a:t>
            </a:r>
            <a:r>
              <a:rPr lang="en-US" sz="1700" b="1" dirty="0">
                <a:latin typeface="Times New Roman" pitchFamily="18" charset="0"/>
                <a:cs typeface="Arial" charset="0"/>
              </a:rPr>
              <a:t> </a:t>
            </a:r>
            <a:r>
              <a:rPr lang="en-US" sz="1700" b="1" dirty="0" err="1">
                <a:latin typeface="Times New Roman" pitchFamily="18" charset="0"/>
                <a:cs typeface="Arial" charset="0"/>
              </a:rPr>
              <a:t>khác</a:t>
            </a:r>
            <a:r>
              <a:rPr lang="en-US" sz="1700" b="1" dirty="0">
                <a:latin typeface="Times New Roman" pitchFamily="18" charset="0"/>
                <a:cs typeface="Arial" charset="0"/>
              </a:rPr>
              <a:t>.</a:t>
            </a:r>
          </a:p>
          <a:p>
            <a:pPr eaLnBrk="1" hangingPunct="1">
              <a:defRPr/>
            </a:pPr>
            <a:r>
              <a:rPr lang="en-US" sz="1700" dirty="0">
                <a:latin typeface="Times New Roman" pitchFamily="18" charset="0"/>
                <a:cs typeface="Times New Roman" pitchFamily="18" charset="0"/>
              </a:rPr>
              <a:t>-</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Bị</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động</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bảo</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thủ</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trì</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trệ</a:t>
            </a:r>
            <a:r>
              <a:rPr lang="en-US" sz="1700" b="1" dirty="0">
                <a:latin typeface="Times New Roman" pitchFamily="18" charset="0"/>
                <a:cs typeface="Times New Roman" pitchFamily="18" charset="0"/>
              </a:rPr>
              <a:t>.</a:t>
            </a:r>
          </a:p>
          <a:p>
            <a:pPr>
              <a:defRPr/>
            </a:pPr>
            <a:r>
              <a:rPr lang="de-DE" sz="1700" b="1" dirty="0">
                <a:latin typeface="Times New Roman" pitchFamily="18" charset="0"/>
                <a:cs typeface="Arial" charset="0"/>
              </a:rPr>
              <a:t>- Dễ nản chí trước những khó khăn.</a:t>
            </a:r>
          </a:p>
        </p:txBody>
      </p:sp>
      <p:sp>
        <p:nvSpPr>
          <p:cNvPr id="7" name="TextBox 6"/>
          <p:cNvSpPr txBox="1">
            <a:spLocks noChangeArrowheads="1"/>
          </p:cNvSpPr>
          <p:nvPr/>
        </p:nvSpPr>
        <p:spPr bwMode="auto">
          <a:xfrm>
            <a:off x="1749426" y="3200401"/>
            <a:ext cx="841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latin typeface="Times New Roman" panose="02020603050405020304" pitchFamily="18" charset="0"/>
              </a:rPr>
              <a:t>HỌC TẬP</a:t>
            </a:r>
          </a:p>
          <a:p>
            <a:endParaRPr lang="en-US" altLang="en-US"/>
          </a:p>
        </p:txBody>
      </p:sp>
      <p:sp>
        <p:nvSpPr>
          <p:cNvPr id="8" name="TextBox 7"/>
          <p:cNvSpPr txBox="1">
            <a:spLocks noChangeArrowheads="1"/>
          </p:cNvSpPr>
          <p:nvPr/>
        </p:nvSpPr>
        <p:spPr bwMode="auto">
          <a:xfrm>
            <a:off x="2665926" y="2699949"/>
            <a:ext cx="50292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700" b="1" dirty="0">
                <a:solidFill>
                  <a:srgbClr val="0000FF"/>
                </a:solidFill>
                <a:latin typeface="Times New Roman" panose="02020603050405020304" pitchFamily="18" charset="0"/>
                <a:cs typeface="Times New Roman" panose="02020603050405020304" pitchFamily="18" charset="0"/>
              </a:rPr>
              <a:t>- L</a:t>
            </a:r>
            <a:r>
              <a:rPr lang="vi-VN" altLang="en-US" sz="1700" b="1" dirty="0">
                <a:solidFill>
                  <a:srgbClr val="0000FF"/>
                </a:solidFill>
                <a:latin typeface="Times New Roman" panose="02020603050405020304" pitchFamily="18" charset="0"/>
                <a:cs typeface="Times New Roman" panose="02020603050405020304" pitchFamily="18" charset="0"/>
              </a:rPr>
              <a:t>uôn </a:t>
            </a:r>
            <a:r>
              <a:rPr lang="en-US" altLang="en-US" sz="1700" b="1" dirty="0" err="1">
                <a:solidFill>
                  <a:srgbClr val="0000FF"/>
                </a:solidFill>
                <a:latin typeface="Times New Roman" panose="02020603050405020304" pitchFamily="18" charset="0"/>
                <a:cs typeface="Times New Roman" panose="02020603050405020304" pitchFamily="18" charset="0"/>
              </a:rPr>
              <a:t>suy</a:t>
            </a:r>
            <a:r>
              <a:rPr lang="en-US" altLang="en-US" sz="1700" b="1" dirty="0">
                <a:solidFill>
                  <a:srgbClr val="0000FF"/>
                </a:solidFill>
                <a:latin typeface="Times New Roman" panose="02020603050405020304" pitchFamily="18" charset="0"/>
                <a:cs typeface="Times New Roman" panose="02020603050405020304" pitchFamily="18" charset="0"/>
              </a:rPr>
              <a:t> </a:t>
            </a:r>
            <a:r>
              <a:rPr lang="vi-VN" altLang="en-US" sz="1700" b="1" dirty="0">
                <a:solidFill>
                  <a:srgbClr val="0000FF"/>
                </a:solidFill>
                <a:latin typeface="Times New Roman" panose="02020603050405020304" pitchFamily="18" charset="0"/>
                <a:cs typeface="Times New Roman" panose="02020603050405020304" pitchFamily="18" charset="0"/>
              </a:rPr>
              <a:t>nghĩ </a:t>
            </a:r>
            <a:r>
              <a:rPr lang="en-US" altLang="en-US" sz="1700" b="1" dirty="0" err="1">
                <a:solidFill>
                  <a:srgbClr val="0000FF"/>
                </a:solidFill>
                <a:latin typeface="Times New Roman" panose="02020603050405020304" pitchFamily="18" charset="0"/>
                <a:cs typeface="Times New Roman" panose="02020603050405020304" pitchFamily="18" charset="0"/>
              </a:rPr>
              <a:t>tìm</a:t>
            </a:r>
            <a:r>
              <a:rPr lang="en-US" altLang="en-US" sz="1700" b="1" dirty="0">
                <a:solidFill>
                  <a:srgbClr val="0000FF"/>
                </a:solidFill>
                <a:latin typeface="Times New Roman" panose="02020603050405020304" pitchFamily="18" charset="0"/>
                <a:cs typeface="Times New Roman" panose="02020603050405020304" pitchFamily="18" charset="0"/>
              </a:rPr>
              <a:t> </a:t>
            </a:r>
            <a:r>
              <a:rPr lang="vi-VN" altLang="en-US" sz="1700" b="1" dirty="0">
                <a:solidFill>
                  <a:srgbClr val="0000FF"/>
                </a:solidFill>
                <a:latin typeface="Times New Roman" panose="02020603050405020304" pitchFamily="18" charset="0"/>
                <a:cs typeface="Times New Roman" panose="02020603050405020304" pitchFamily="18" charset="0"/>
              </a:rPr>
              <a:t>ra những phương pháp học tập</a:t>
            </a:r>
            <a:r>
              <a:rPr lang="en-US" altLang="en-US" sz="1700" b="1" dirty="0">
                <a:solidFill>
                  <a:srgbClr val="0000FF"/>
                </a:solidFill>
                <a:latin typeface="Times New Roman" panose="02020603050405020304" pitchFamily="18" charset="0"/>
                <a:cs typeface="Times New Roman" panose="02020603050405020304" pitchFamily="18" charset="0"/>
              </a:rPr>
              <a:t>,</a:t>
            </a:r>
            <a:r>
              <a:rPr lang="vi-VN" altLang="en-US" sz="1700" b="1" dirty="0">
                <a:solidFill>
                  <a:srgbClr val="0000FF"/>
                </a:solidFill>
                <a:latin typeface="Times New Roman" panose="02020603050405020304" pitchFamily="18" charset="0"/>
                <a:cs typeface="Times New Roman" panose="02020603050405020304" pitchFamily="18" charset="0"/>
              </a:rPr>
              <a:t> rèn luyện </a:t>
            </a:r>
            <a:r>
              <a:rPr lang="en-US" altLang="en-US" sz="1700" b="1" dirty="0" err="1">
                <a:solidFill>
                  <a:srgbClr val="0000FF"/>
                </a:solidFill>
                <a:latin typeface="Times New Roman" panose="02020603050405020304" pitchFamily="18" charset="0"/>
                <a:cs typeface="Times New Roman" panose="02020603050405020304" pitchFamily="18" charset="0"/>
              </a:rPr>
              <a:t>tốt</a:t>
            </a:r>
            <a:r>
              <a:rPr lang="en-US" altLang="en-US" sz="1700" b="1" dirty="0">
                <a:solidFill>
                  <a:srgbClr val="0000FF"/>
                </a:solidFill>
                <a:latin typeface="Times New Roman" panose="02020603050405020304" pitchFamily="18" charset="0"/>
                <a:cs typeface="Times New Roman" panose="02020603050405020304" pitchFamily="18" charset="0"/>
              </a:rPr>
              <a:t> </a:t>
            </a:r>
            <a:r>
              <a:rPr lang="vi-VN" altLang="en-US" sz="1700" b="1" dirty="0">
                <a:solidFill>
                  <a:srgbClr val="0000FF"/>
                </a:solidFill>
                <a:latin typeface="Times New Roman" panose="02020603050405020304" pitchFamily="18" charset="0"/>
                <a:cs typeface="Times New Roman" panose="02020603050405020304" pitchFamily="18" charset="0"/>
              </a:rPr>
              <a:t>nhất để đạt được kết quả cao</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trong</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học</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tập</a:t>
            </a:r>
            <a:r>
              <a:rPr lang="en-US" altLang="en-US" sz="17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en-US" sz="1700" b="1" dirty="0">
                <a:solidFill>
                  <a:srgbClr val="0000FF"/>
                </a:solidFill>
                <a:latin typeface="Times New Roman" panose="02020603050405020304" pitchFamily="18" charset="0"/>
                <a:cs typeface="Times New Roman" panose="02020603050405020304" pitchFamily="18" charset="0"/>
              </a:rPr>
              <a:t>-</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Không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bằng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lòng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với</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những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kiến</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thức</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mình</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có</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mà</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luôn</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cố</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gắng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học</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hỏi</a:t>
            </a:r>
            <a:r>
              <a:rPr lang="en-US" altLang="en-US" sz="1700" b="1" dirty="0">
                <a:solidFill>
                  <a:srgbClr val="0000FF"/>
                </a:solidFill>
                <a:latin typeface="Times New Roman" panose="02020603050405020304" pitchFamily="18" charset="0"/>
              </a:rPr>
              <a:t>,</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tích</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cực</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chủ</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động</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tìm</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tòi</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khám</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phá</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ra</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các</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kiến</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thức</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rộng</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lớn</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xung</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quanh</a:t>
            </a:r>
            <a:r>
              <a:rPr lang="en-US" altLang="en-US" sz="17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Biết</a:t>
            </a:r>
            <a:r>
              <a:rPr lang="en-US" altLang="en-US" sz="1700" b="1" dirty="0">
                <a:solidFill>
                  <a:srgbClr val="0000FF"/>
                </a:solidFill>
                <a:latin typeface="Times New Roman" panose="02020603050405020304" pitchFamily="18" charset="0"/>
                <a:cs typeface="Times New Roman" panose="02020603050405020304" pitchFamily="18" charset="0"/>
              </a:rPr>
              <a:t> </a:t>
            </a:r>
            <a:r>
              <a:rPr lang="en-US" altLang="en-US" sz="1700" b="1" dirty="0" err="1">
                <a:solidFill>
                  <a:srgbClr val="0000FF"/>
                </a:solidFill>
                <a:latin typeface="Times New Roman" panose="02020603050405020304" pitchFamily="18" charset="0"/>
                <a:cs typeface="Times New Roman" panose="02020603050405020304" pitchFamily="18" charset="0"/>
              </a:rPr>
              <a:t>v</a:t>
            </a:r>
            <a:r>
              <a:rPr lang="en-US" altLang="en-US" sz="1700" b="1" dirty="0" err="1">
                <a:solidFill>
                  <a:srgbClr val="0000FF"/>
                </a:solidFill>
                <a:latin typeface="Times New Roman" panose="02020603050405020304" pitchFamily="18" charset="0"/>
              </a:rPr>
              <a:t>ận</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dụng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những</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điều</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đã</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học</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vào</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thực</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tế</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cuộc</a:t>
            </a:r>
            <a:r>
              <a:rPr lang="en-US" altLang="en-US" sz="1700" b="1" dirty="0">
                <a:solidFill>
                  <a:srgbClr val="0000FF"/>
                </a:solidFill>
                <a:latin typeface="Times New Roman" panose="02020603050405020304" pitchFamily="18" charset="0"/>
              </a:rPr>
              <a:t> </a:t>
            </a:r>
            <a:r>
              <a:rPr lang="en-US" altLang="en-US" sz="1700" b="1" dirty="0" err="1">
                <a:solidFill>
                  <a:srgbClr val="0000FF"/>
                </a:solidFill>
                <a:latin typeface="Times New Roman" panose="02020603050405020304" pitchFamily="18" charset="0"/>
              </a:rPr>
              <a:t>sống</a:t>
            </a:r>
            <a:r>
              <a:rPr lang="en-US" altLang="en-US" sz="1700" b="1" dirty="0">
                <a:solidFill>
                  <a:srgbClr val="0000FF"/>
                </a:solidFill>
                <a:latin typeface="Times New Roman" panose="02020603050405020304" pitchFamily="18" charset="0"/>
              </a:rPr>
              <a:t>.</a:t>
            </a:r>
          </a:p>
        </p:txBody>
      </p:sp>
      <p:sp>
        <p:nvSpPr>
          <p:cNvPr id="9" name="TextBox 8"/>
          <p:cNvSpPr txBox="1">
            <a:spLocks noChangeArrowheads="1"/>
          </p:cNvSpPr>
          <p:nvPr/>
        </p:nvSpPr>
        <p:spPr bwMode="auto">
          <a:xfrm>
            <a:off x="1600200" y="5029200"/>
            <a:ext cx="99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b="1">
                <a:solidFill>
                  <a:srgbClr val="FF0000"/>
                </a:solidFill>
                <a:latin typeface="Times New Roman" panose="02020603050405020304" pitchFamily="18" charset="0"/>
              </a:rPr>
              <a:t>SINH</a:t>
            </a:r>
          </a:p>
          <a:p>
            <a:pPr eaLnBrk="1" hangingPunct="1"/>
            <a:r>
              <a:rPr lang="de-DE" altLang="en-US" b="1">
                <a:solidFill>
                  <a:srgbClr val="FF0000"/>
                </a:solidFill>
                <a:latin typeface="Times New Roman" panose="02020603050405020304" pitchFamily="18" charset="0"/>
              </a:rPr>
              <a:t>HOẠT</a:t>
            </a:r>
          </a:p>
          <a:p>
            <a:pPr eaLnBrk="1" hangingPunct="1"/>
            <a:r>
              <a:rPr lang="de-DE" altLang="en-US" b="1">
                <a:solidFill>
                  <a:srgbClr val="FF0000"/>
                </a:solidFill>
                <a:latin typeface="Times New Roman" panose="02020603050405020304" pitchFamily="18" charset="0"/>
              </a:rPr>
              <a:t>HÀNG </a:t>
            </a:r>
          </a:p>
          <a:p>
            <a:pPr eaLnBrk="1" hangingPunct="1"/>
            <a:r>
              <a:rPr lang="de-DE" altLang="en-US" b="1">
                <a:solidFill>
                  <a:srgbClr val="FF0000"/>
                </a:solidFill>
                <a:latin typeface="Times New Roman" panose="02020603050405020304" pitchFamily="18" charset="0"/>
              </a:rPr>
              <a:t>NGÀY</a:t>
            </a:r>
          </a:p>
        </p:txBody>
      </p:sp>
      <p:sp>
        <p:nvSpPr>
          <p:cNvPr id="10" name="TextBox 9"/>
          <p:cNvSpPr txBox="1"/>
          <p:nvPr/>
        </p:nvSpPr>
        <p:spPr>
          <a:xfrm>
            <a:off x="2645361" y="5092505"/>
            <a:ext cx="5029200" cy="1662113"/>
          </a:xfrm>
          <a:prstGeom prst="rect">
            <a:avLst/>
          </a:prstGeom>
          <a:noFill/>
        </p:spPr>
        <p:txBody>
          <a:bodyPr>
            <a:spAutoFit/>
          </a:bodyPr>
          <a:lstStyle/>
          <a:p>
            <a:pPr marL="342900" indent="-342900">
              <a:defRPr/>
            </a:pPr>
            <a:r>
              <a:rPr lang="en-US" sz="1700" dirty="0">
                <a:solidFill>
                  <a:srgbClr val="002060"/>
                </a:solidFill>
                <a:latin typeface="Times New Roman" pitchFamily="18" charset="0"/>
                <a:cs typeface="Times New Roman" pitchFamily="18" charset="0"/>
              </a:rPr>
              <a:t>-</a:t>
            </a:r>
            <a:r>
              <a:rPr lang="en-US" sz="1700" b="1" dirty="0">
                <a:solidFill>
                  <a:srgbClr val="002060"/>
                </a:solidFill>
                <a:latin typeface="Times New Roman" pitchFamily="18" charset="0"/>
                <a:cs typeface="Times New Roman" pitchFamily="18" charset="0"/>
              </a:rPr>
              <a:t> </a:t>
            </a:r>
            <a:r>
              <a:rPr lang="en-US" sz="1700" b="1" dirty="0" err="1">
                <a:latin typeface="Times New Roman" pitchFamily="18" charset="0"/>
                <a:cs typeface="Times New Roman" pitchFamily="18" charset="0"/>
              </a:rPr>
              <a:t>Biết</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sắp</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xếp</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thời</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gian</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hợp</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lý</a:t>
            </a:r>
            <a:r>
              <a:rPr lang="en-US" sz="1700" b="1" dirty="0">
                <a:latin typeface="Times New Roman" pitchFamily="18" charset="0"/>
                <a:cs typeface="Times New Roman" pitchFamily="18" charset="0"/>
              </a:rPr>
              <a:t>.</a:t>
            </a:r>
          </a:p>
          <a:p>
            <a:pPr>
              <a:buFontTx/>
              <a:buChar char="-"/>
              <a:defRPr/>
            </a:pP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Luôn</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chủ</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động</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trong</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mọi</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việc</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biết</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linh</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hoạt</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xử</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lý</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các</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tình</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huống</a:t>
            </a:r>
            <a:r>
              <a:rPr lang="en-US" sz="1700" b="1" dirty="0">
                <a:latin typeface="Times New Roman" pitchFamily="18" charset="0"/>
                <a:cs typeface="Times New Roman" pitchFamily="18" charset="0"/>
              </a:rPr>
              <a:t>.</a:t>
            </a:r>
          </a:p>
          <a:p>
            <a:pPr>
              <a:buFontTx/>
              <a:buChar char="-"/>
              <a:defRPr/>
            </a:pP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Biết</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tự</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chăm</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sóc</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bản</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thân</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và</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giúp</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đỡ</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người</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khác</a:t>
            </a:r>
            <a:r>
              <a:rPr lang="en-US" sz="1700" b="1" dirty="0">
                <a:latin typeface="Times New Roman" pitchFamily="18" charset="0"/>
                <a:cs typeface="Times New Roman" pitchFamily="18" charset="0"/>
              </a:rPr>
              <a:t>.</a:t>
            </a:r>
          </a:p>
          <a:p>
            <a:pPr eaLnBrk="1" hangingPunct="1">
              <a:defRPr/>
            </a:pPr>
            <a:r>
              <a:rPr lang="de-DE" sz="1700" dirty="0">
                <a:latin typeface="Times New Roman" pitchFamily="18" charset="0"/>
                <a:cs typeface="Arial" charset="0"/>
              </a:rPr>
              <a:t>-</a:t>
            </a:r>
            <a:r>
              <a:rPr lang="de-DE" sz="1700" b="1" dirty="0">
                <a:latin typeface="Times New Roman" pitchFamily="18" charset="0"/>
                <a:cs typeface="Arial" charset="0"/>
              </a:rPr>
              <a:t>  Có tinh thần lạc quan, có ý chí, nghị lực vượt qua khó khăn vươn lên trong cuộc sống.</a:t>
            </a:r>
          </a:p>
        </p:txBody>
      </p:sp>
      <p:sp>
        <p:nvSpPr>
          <p:cNvPr id="11" name="TextBox 10"/>
          <p:cNvSpPr txBox="1"/>
          <p:nvPr/>
        </p:nvSpPr>
        <p:spPr>
          <a:xfrm>
            <a:off x="7850189" y="2954143"/>
            <a:ext cx="2890837" cy="2138362"/>
          </a:xfrm>
          <a:prstGeom prst="rect">
            <a:avLst/>
          </a:prstGeom>
          <a:noFill/>
        </p:spPr>
        <p:txBody>
          <a:bodyPr>
            <a:spAutoFit/>
          </a:bodyPr>
          <a:lstStyle/>
          <a:p>
            <a:pPr marL="342900" indent="-342900">
              <a:defRPr/>
            </a:pPr>
            <a:r>
              <a:rPr lang="en-US" sz="1700" dirty="0">
                <a:solidFill>
                  <a:srgbClr val="0000FF"/>
                </a:solidFill>
                <a:latin typeface="Times New Roman" pitchFamily="18" charset="0"/>
                <a:cs typeface="Arial" charset="0"/>
              </a:rPr>
              <a:t>-</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Lười</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học</a:t>
            </a:r>
            <a:r>
              <a:rPr lang="en-US" sz="1700" b="1" dirty="0">
                <a:solidFill>
                  <a:srgbClr val="0000FF"/>
                </a:solidFill>
                <a:latin typeface="Times New Roman" pitchFamily="18" charset="0"/>
                <a:cs typeface="Arial" charset="0"/>
              </a:rPr>
              <a:t>.</a:t>
            </a:r>
          </a:p>
          <a:p>
            <a:pPr marL="342900" indent="-342900">
              <a:defRPr/>
            </a:pPr>
            <a:r>
              <a:rPr lang="en-US" sz="1700" dirty="0">
                <a:solidFill>
                  <a:srgbClr val="0000FF"/>
                </a:solidFill>
                <a:latin typeface="Times New Roman" pitchFamily="18" charset="0"/>
                <a:cs typeface="Arial" charset="0"/>
              </a:rPr>
              <a:t>-</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Lười</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suy</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nghĩ</a:t>
            </a:r>
            <a:r>
              <a:rPr lang="en-US" sz="1700" b="1" dirty="0">
                <a:solidFill>
                  <a:srgbClr val="0000FF"/>
                </a:solidFill>
                <a:latin typeface="Times New Roman" pitchFamily="18" charset="0"/>
                <a:cs typeface="Arial" charset="0"/>
              </a:rPr>
              <a:t>.</a:t>
            </a:r>
          </a:p>
          <a:p>
            <a:pPr eaLnBrk="1" hangingPunct="1">
              <a:defRPr/>
            </a:pP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Học</a:t>
            </a:r>
            <a:r>
              <a:rPr lang="en-US" sz="1700" b="1" dirty="0">
                <a:solidFill>
                  <a:srgbClr val="0000FF"/>
                </a:solidFill>
                <a:latin typeface="Times New Roman" pitchFamily="18" charset="0"/>
                <a:cs typeface="Arial" charset="0"/>
              </a:rPr>
              <a:t> </a:t>
            </a:r>
            <a:r>
              <a:rPr lang="en-US" sz="1700" b="1" dirty="0" err="1">
                <a:solidFill>
                  <a:srgbClr val="0000FF"/>
                </a:solidFill>
                <a:latin typeface="Times New Roman" pitchFamily="18" charset="0"/>
                <a:cs typeface="Arial" charset="0"/>
              </a:rPr>
              <a:t>vẹt</a:t>
            </a:r>
            <a:r>
              <a:rPr lang="en-US" sz="1700" b="1" dirty="0">
                <a:solidFill>
                  <a:srgbClr val="0000FF"/>
                </a:solidFill>
                <a:latin typeface="Times New Roman" pitchFamily="18" charset="0"/>
                <a:cs typeface="Arial" charset="0"/>
              </a:rPr>
              <a:t>.</a:t>
            </a:r>
          </a:p>
          <a:p>
            <a:pPr>
              <a:defRPr/>
            </a:pPr>
            <a:r>
              <a:rPr lang="vi-VN" sz="1600" dirty="0">
                <a:latin typeface="Arial" charset="0"/>
                <a:cs typeface="Arial" charset="0"/>
              </a:rPr>
              <a:t/>
            </a:r>
            <a:br>
              <a:rPr lang="vi-VN" sz="1600" dirty="0">
                <a:latin typeface="Arial" charset="0"/>
                <a:cs typeface="Arial" charset="0"/>
              </a:rPr>
            </a:br>
            <a:r>
              <a:rPr lang="vi-VN" sz="1600" dirty="0">
                <a:latin typeface="Arial" charset="0"/>
                <a:cs typeface="Arial" charset="0"/>
              </a:rPr>
              <a:t/>
            </a:r>
            <a:br>
              <a:rPr lang="vi-VN" sz="1600" dirty="0">
                <a:latin typeface="Arial" charset="0"/>
                <a:cs typeface="Arial" charset="0"/>
              </a:rPr>
            </a:br>
            <a:r>
              <a:rPr lang="en-US" sz="1600" dirty="0">
                <a:latin typeface="Arial" charset="0"/>
                <a:cs typeface="Arial" charset="0"/>
              </a:rPr>
              <a:t/>
            </a:r>
            <a:br>
              <a:rPr lang="en-US" sz="1600" dirty="0">
                <a:latin typeface="Arial" charset="0"/>
                <a:cs typeface="Arial" charset="0"/>
              </a:rPr>
            </a:br>
            <a:endParaRPr lang="en-US" sz="1700" b="1" dirty="0">
              <a:latin typeface="Times New Roman" pitchFamily="18" charset="0"/>
              <a:cs typeface="Arial" charset="0"/>
            </a:endParaRPr>
          </a:p>
          <a:p>
            <a:pPr>
              <a:defRPr/>
            </a:pPr>
            <a:endParaRPr lang="en-US" sz="1700" dirty="0">
              <a:latin typeface="Arial" charset="0"/>
              <a:cs typeface="Arial" charset="0"/>
            </a:endParaRPr>
          </a:p>
        </p:txBody>
      </p:sp>
      <p:sp>
        <p:nvSpPr>
          <p:cNvPr id="12" name="TextBox 11"/>
          <p:cNvSpPr txBox="1"/>
          <p:nvPr/>
        </p:nvSpPr>
        <p:spPr>
          <a:xfrm>
            <a:off x="7696297" y="5223473"/>
            <a:ext cx="2895600" cy="1400175"/>
          </a:xfrm>
          <a:prstGeom prst="rect">
            <a:avLst/>
          </a:prstGeom>
          <a:noFill/>
        </p:spPr>
        <p:txBody>
          <a:bodyPr>
            <a:spAutoFit/>
          </a:bodyPr>
          <a:lstStyle/>
          <a:p>
            <a:pPr marL="342900" indent="-342900">
              <a:defRPr/>
            </a:pPr>
            <a:r>
              <a:rPr lang="de-DE" sz="1700" dirty="0">
                <a:latin typeface="Times New Roman" pitchFamily="18" charset="0"/>
                <a:cs typeface="Arial" charset="0"/>
              </a:rPr>
              <a:t>-</a:t>
            </a:r>
            <a:r>
              <a:rPr lang="de-DE" sz="1700" b="1" dirty="0">
                <a:latin typeface="Times New Roman" pitchFamily="18" charset="0"/>
                <a:cs typeface="Arial" charset="0"/>
              </a:rPr>
              <a:t> Ỷ lại, dựa dẫm vào người khác.</a:t>
            </a:r>
          </a:p>
          <a:p>
            <a:pPr marL="342900" indent="-342900">
              <a:defRPr/>
            </a:pPr>
            <a:r>
              <a:rPr lang="de-DE" sz="1700" dirty="0">
                <a:latin typeface="Times New Roman" pitchFamily="18" charset="0"/>
                <a:cs typeface="Arial" charset="0"/>
              </a:rPr>
              <a:t>-</a:t>
            </a:r>
            <a:r>
              <a:rPr lang="de-DE" sz="1700" b="1" dirty="0">
                <a:latin typeface="Times New Roman" pitchFamily="18" charset="0"/>
                <a:cs typeface="Arial" charset="0"/>
              </a:rPr>
              <a:t> Chỉ làm việc khi được mọi người thúc giục.</a:t>
            </a:r>
          </a:p>
          <a:p>
            <a:pPr eaLnBrk="1" hangingPunct="1">
              <a:defRPr/>
            </a:pPr>
            <a:r>
              <a:rPr lang="de-DE" sz="1700" b="1" dirty="0">
                <a:latin typeface="Times New Roman" pitchFamily="18" charset="0"/>
                <a:cs typeface="Arial" charset="0"/>
              </a:rPr>
              <a:t>- Ngại khó, ngại khổ.</a:t>
            </a:r>
          </a:p>
        </p:txBody>
      </p:sp>
      <p:sp>
        <p:nvSpPr>
          <p:cNvPr id="16417" name="TextBox 13"/>
          <p:cNvSpPr txBox="1">
            <a:spLocks noChangeArrowheads="1"/>
          </p:cNvSpPr>
          <p:nvPr/>
        </p:nvSpPr>
        <p:spPr bwMode="auto">
          <a:xfrm>
            <a:off x="1654761" y="420568"/>
            <a:ext cx="869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Times New Roman" panose="02020603050405020304" pitchFamily="18" charset="0"/>
              </a:rPr>
              <a:t>HÌNH</a:t>
            </a:r>
          </a:p>
          <a:p>
            <a:pPr eaLnBrk="1" hangingPunct="1"/>
            <a:r>
              <a:rPr lang="en-US" altLang="en-US" b="1" dirty="0">
                <a:solidFill>
                  <a:srgbClr val="FF0000"/>
                </a:solidFill>
                <a:latin typeface="Times New Roman" panose="02020603050405020304" pitchFamily="18" charset="0"/>
              </a:rPr>
              <a:t>THỨC</a:t>
            </a:r>
          </a:p>
        </p:txBody>
      </p:sp>
      <p:sp>
        <p:nvSpPr>
          <p:cNvPr id="16418" name="TextBox 14"/>
          <p:cNvSpPr txBox="1">
            <a:spLocks noChangeArrowheads="1"/>
          </p:cNvSpPr>
          <p:nvPr/>
        </p:nvSpPr>
        <p:spPr bwMode="auto">
          <a:xfrm>
            <a:off x="3671009" y="420568"/>
            <a:ext cx="2924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rgbClr val="FF0000"/>
                </a:solidFill>
                <a:latin typeface="Times New Roman" panose="02020603050405020304" pitchFamily="18" charset="0"/>
              </a:rPr>
              <a:t>NĂNG ĐỘNG, SÁNG TẠO</a:t>
            </a:r>
          </a:p>
          <a:p>
            <a:endParaRPr lang="en-US" altLang="en-US" dirty="0"/>
          </a:p>
        </p:txBody>
      </p:sp>
      <p:sp>
        <p:nvSpPr>
          <p:cNvPr id="16419" name="TextBox 15"/>
          <p:cNvSpPr txBox="1">
            <a:spLocks noChangeArrowheads="1"/>
          </p:cNvSpPr>
          <p:nvPr/>
        </p:nvSpPr>
        <p:spPr bwMode="auto">
          <a:xfrm>
            <a:off x="7613601" y="385874"/>
            <a:ext cx="2971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FF0000"/>
                </a:solidFill>
                <a:latin typeface="Times New Roman" panose="02020603050405020304" pitchFamily="18" charset="0"/>
              </a:rPr>
              <a:t>KHÔNG NĂNG ĐỘNG, SÁNG TẠO</a:t>
            </a:r>
          </a:p>
        </p:txBody>
      </p:sp>
    </p:spTree>
    <p:extLst>
      <p:ext uri="{BB962C8B-B14F-4D97-AF65-F5344CB8AC3E}">
        <p14:creationId xmlns:p14="http://schemas.microsoft.com/office/powerpoint/2010/main" val="20333809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fld id="{952F3C9F-CBE8-44F1-97CA-AD44654DB582}" type="slidenum">
              <a:rPr lang="en-US" altLang="en-US" sz="1400">
                <a:latin typeface="Arial" panose="020B0604020202020204" pitchFamily="34" charset="0"/>
                <a:cs typeface="Arial" panose="020B0604020202020204" pitchFamily="34" charset="0"/>
              </a:rPr>
              <a:pPr>
                <a:spcBef>
                  <a:spcPct val="0"/>
                </a:spcBef>
                <a:buFontTx/>
                <a:buNone/>
              </a:pPr>
              <a:t>14</a:t>
            </a:fld>
            <a:endParaRPr lang="en-US" altLang="en-US" sz="1400">
              <a:latin typeface="Arial" panose="020B0604020202020204" pitchFamily="34" charset="0"/>
              <a:cs typeface="Arial" panose="020B0604020202020204" pitchFamily="34" charset="0"/>
            </a:endParaRPr>
          </a:p>
        </p:txBody>
      </p:sp>
      <p:pic>
        <p:nvPicPr>
          <p:cNvPr id="243716" name="Picture 4" descr="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4983"/>
            <a:ext cx="4191000" cy="248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Picture 7" descr="lu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94984"/>
            <a:ext cx="4343400" cy="248880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3720" name="AutoShape 8"/>
          <p:cNvSpPr>
            <a:spLocks noChangeArrowheads="1"/>
          </p:cNvSpPr>
          <p:nvPr/>
        </p:nvSpPr>
        <p:spPr bwMode="auto">
          <a:xfrm>
            <a:off x="5715000" y="1905000"/>
            <a:ext cx="533400" cy="304800"/>
          </a:xfrm>
          <a:prstGeom prst="rightArrow">
            <a:avLst>
              <a:gd name="adj1" fmla="val 50000"/>
              <a:gd name="adj2" fmla="val 43750"/>
            </a:avLst>
          </a:prstGeom>
          <a:solidFill>
            <a:srgbClr val="FF3300"/>
          </a:solidFill>
          <a:ln w="3175" algn="ctr">
            <a:solidFill>
              <a:schemeClr val="tx1"/>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GB" altLang="en-US" sz="1800">
              <a:latin typeface="Arial" panose="020B0604020202020204" pitchFamily="34" charset="0"/>
              <a:cs typeface="Arial" panose="020B0604020202020204" pitchFamily="34" charset="0"/>
            </a:endParaRPr>
          </a:p>
        </p:txBody>
      </p:sp>
      <p:pic>
        <p:nvPicPr>
          <p:cNvPr id="13323" name="Picture 11"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7428"/>
            <a:ext cx="4191000" cy="259197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24" name="Picture 12"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037428"/>
            <a:ext cx="4343400" cy="259197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25" name="AutoShape 13"/>
          <p:cNvSpPr>
            <a:spLocks noChangeArrowheads="1"/>
          </p:cNvSpPr>
          <p:nvPr/>
        </p:nvSpPr>
        <p:spPr bwMode="auto">
          <a:xfrm>
            <a:off x="5715000" y="5105400"/>
            <a:ext cx="533400" cy="304800"/>
          </a:xfrm>
          <a:prstGeom prst="rightArrow">
            <a:avLst>
              <a:gd name="adj1" fmla="val 50000"/>
              <a:gd name="adj2" fmla="val 43750"/>
            </a:avLst>
          </a:prstGeom>
          <a:solidFill>
            <a:srgbClr val="FF3300"/>
          </a:solidFill>
          <a:ln w="3175" algn="ctr">
            <a:solidFill>
              <a:schemeClr val="tx1"/>
            </a:solidFill>
            <a:miter lim="800000"/>
            <a:headEnd/>
            <a:tailEnd/>
          </a:ln>
        </p:spPr>
        <p:txBody>
          <a:bodyPr wrap="none"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13326" name="Text Box 14"/>
          <p:cNvSpPr txBox="1">
            <a:spLocks noChangeArrowheads="1"/>
          </p:cNvSpPr>
          <p:nvPr/>
        </p:nvSpPr>
        <p:spPr bwMode="auto">
          <a:xfrm>
            <a:off x="1524000" y="59436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3600" b="1">
                <a:solidFill>
                  <a:srgbClr val="F92B15"/>
                </a:solidFill>
                <a:latin typeface="Times New Roman" panose="02020603050405020304" pitchFamily="18" charset="0"/>
                <a:cs typeface="Arial" panose="020B0604020202020204" pitchFamily="34" charset="0"/>
              </a:rPr>
              <a:t>1</a:t>
            </a:r>
          </a:p>
        </p:txBody>
      </p:sp>
      <p:sp>
        <p:nvSpPr>
          <p:cNvPr id="13327" name="Text Box 15"/>
          <p:cNvSpPr txBox="1">
            <a:spLocks noChangeArrowheads="1"/>
          </p:cNvSpPr>
          <p:nvPr/>
        </p:nvSpPr>
        <p:spPr bwMode="auto">
          <a:xfrm>
            <a:off x="1676986" y="2848586"/>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3600" b="1" dirty="0">
                <a:solidFill>
                  <a:srgbClr val="F92B15"/>
                </a:solidFill>
                <a:latin typeface="Times New Roman" panose="02020603050405020304" pitchFamily="18" charset="0"/>
                <a:cs typeface="Arial" panose="020B0604020202020204" pitchFamily="34" charset="0"/>
              </a:rPr>
              <a:t>1</a:t>
            </a:r>
          </a:p>
        </p:txBody>
      </p:sp>
      <p:sp>
        <p:nvSpPr>
          <p:cNvPr id="13328" name="Text Box 16"/>
          <p:cNvSpPr txBox="1">
            <a:spLocks noChangeArrowheads="1"/>
          </p:cNvSpPr>
          <p:nvPr/>
        </p:nvSpPr>
        <p:spPr bwMode="auto">
          <a:xfrm>
            <a:off x="6515100" y="2848586"/>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3600" b="1" dirty="0">
                <a:solidFill>
                  <a:srgbClr val="F92B15"/>
                </a:solidFill>
                <a:latin typeface="Times New Roman" panose="02020603050405020304" pitchFamily="18" charset="0"/>
                <a:cs typeface="Arial" panose="020B0604020202020204" pitchFamily="34" charset="0"/>
              </a:rPr>
              <a:t>2</a:t>
            </a:r>
          </a:p>
        </p:txBody>
      </p:sp>
      <p:sp>
        <p:nvSpPr>
          <p:cNvPr id="13329" name="Text Box 17"/>
          <p:cNvSpPr txBox="1">
            <a:spLocks noChangeArrowheads="1"/>
          </p:cNvSpPr>
          <p:nvPr/>
        </p:nvSpPr>
        <p:spPr bwMode="auto">
          <a:xfrm>
            <a:off x="6324600" y="60198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3600" b="1">
                <a:solidFill>
                  <a:srgbClr val="F92B15"/>
                </a:solidFill>
                <a:latin typeface="Times New Roman" panose="02020603050405020304" pitchFamily="18" charset="0"/>
                <a:cs typeface="Arial" panose="020B0604020202020204" pitchFamily="34" charset="0"/>
              </a:rPr>
              <a:t>2</a:t>
            </a:r>
          </a:p>
        </p:txBody>
      </p:sp>
      <p:sp>
        <p:nvSpPr>
          <p:cNvPr id="13" name="TextBox 12"/>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185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 calcmode="lin" valueType="num">
                                      <p:cBhvr>
                                        <p:cTn id="7" dur="500" fill="hold"/>
                                        <p:tgtEl>
                                          <p:spTgt spid="243716"/>
                                        </p:tgtEl>
                                        <p:attrNameLst>
                                          <p:attrName>ppt_w</p:attrName>
                                        </p:attrNameLst>
                                      </p:cBhvr>
                                      <p:tavLst>
                                        <p:tav tm="0">
                                          <p:val>
                                            <p:fltVal val="0"/>
                                          </p:val>
                                        </p:tav>
                                        <p:tav tm="100000">
                                          <p:val>
                                            <p:strVal val="#ppt_w"/>
                                          </p:val>
                                        </p:tav>
                                      </p:tavLst>
                                    </p:anim>
                                    <p:anim calcmode="lin" valueType="num">
                                      <p:cBhvr>
                                        <p:cTn id="8" dur="500" fill="hold"/>
                                        <p:tgtEl>
                                          <p:spTgt spid="243716"/>
                                        </p:tgtEl>
                                        <p:attrNameLst>
                                          <p:attrName>ppt_h</p:attrName>
                                        </p:attrNameLst>
                                      </p:cBhvr>
                                      <p:tavLst>
                                        <p:tav tm="0">
                                          <p:val>
                                            <p:strVal val="#ppt_h"/>
                                          </p:val>
                                        </p:tav>
                                        <p:tav tm="100000">
                                          <p:val>
                                            <p:strVal val="#ppt_h"/>
                                          </p:val>
                                        </p:tav>
                                      </p:tavLst>
                                    </p:anim>
                                  </p:childTnLst>
                                </p:cTn>
                              </p:par>
                              <p:par>
                                <p:cTn id="9" presetID="4" presetClass="entr" presetSubtype="16" fill="hold" grpId="0" nodeType="withEffect">
                                  <p:stCondLst>
                                    <p:cond delay="0"/>
                                  </p:stCondLst>
                                  <p:childTnLst>
                                    <p:set>
                                      <p:cBhvr>
                                        <p:cTn id="10" dur="1" fill="hold">
                                          <p:stCondLst>
                                            <p:cond delay="0"/>
                                          </p:stCondLst>
                                        </p:cTn>
                                        <p:tgtEl>
                                          <p:spTgt spid="13327"/>
                                        </p:tgtEl>
                                        <p:attrNameLst>
                                          <p:attrName>style.visibility</p:attrName>
                                        </p:attrNameLst>
                                      </p:cBhvr>
                                      <p:to>
                                        <p:strVal val="visible"/>
                                      </p:to>
                                    </p:set>
                                    <p:animEffect transition="in" filter="box(in)">
                                      <p:cBhvr>
                                        <p:cTn id="11" dur="500"/>
                                        <p:tgtEl>
                                          <p:spTgt spid="13327"/>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3328"/>
                                        </p:tgtEl>
                                        <p:attrNameLst>
                                          <p:attrName>style.visibility</p:attrName>
                                        </p:attrNameLst>
                                      </p:cBhvr>
                                      <p:to>
                                        <p:strVal val="visible"/>
                                      </p:to>
                                    </p:set>
                                    <p:animEffect transition="in" filter="box(in)">
                                      <p:cBhvr>
                                        <p:cTn id="14" dur="500"/>
                                        <p:tgtEl>
                                          <p:spTgt spid="1332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3329"/>
                                        </p:tgtEl>
                                        <p:attrNameLst>
                                          <p:attrName>style.visibility</p:attrName>
                                        </p:attrNameLst>
                                      </p:cBhvr>
                                      <p:to>
                                        <p:strVal val="visible"/>
                                      </p:to>
                                    </p:set>
                                    <p:animEffect transition="in" filter="box(in)">
                                      <p:cBhvr>
                                        <p:cTn id="17" dur="500"/>
                                        <p:tgtEl>
                                          <p:spTgt spid="1332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3326"/>
                                        </p:tgtEl>
                                        <p:attrNameLst>
                                          <p:attrName>style.visibility</p:attrName>
                                        </p:attrNameLst>
                                      </p:cBhvr>
                                      <p:to>
                                        <p:strVal val="visible"/>
                                      </p:to>
                                    </p:set>
                                    <p:animEffect transition="in" filter="box(in)">
                                      <p:cBhvr>
                                        <p:cTn id="20" dur="500"/>
                                        <p:tgtEl>
                                          <p:spTgt spid="13326"/>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243720"/>
                                        </p:tgtEl>
                                        <p:attrNameLst>
                                          <p:attrName>style.visibility</p:attrName>
                                        </p:attrNameLst>
                                      </p:cBhvr>
                                      <p:to>
                                        <p:strVal val="visible"/>
                                      </p:to>
                                    </p:set>
                                    <p:anim calcmode="lin" valueType="num">
                                      <p:cBhvr>
                                        <p:cTn id="23" dur="500" fill="hold"/>
                                        <p:tgtEl>
                                          <p:spTgt spid="243720"/>
                                        </p:tgtEl>
                                        <p:attrNameLst>
                                          <p:attrName>ppt_w</p:attrName>
                                        </p:attrNameLst>
                                      </p:cBhvr>
                                      <p:tavLst>
                                        <p:tav tm="0">
                                          <p:val>
                                            <p:fltVal val="0"/>
                                          </p:val>
                                        </p:tav>
                                        <p:tav tm="100000">
                                          <p:val>
                                            <p:strVal val="#ppt_w"/>
                                          </p:val>
                                        </p:tav>
                                      </p:tavLst>
                                    </p:anim>
                                    <p:anim calcmode="lin" valueType="num">
                                      <p:cBhvr>
                                        <p:cTn id="24" dur="500" fill="hold"/>
                                        <p:tgtEl>
                                          <p:spTgt spid="243720"/>
                                        </p:tgtEl>
                                        <p:attrNameLst>
                                          <p:attrName>ppt_h</p:attrName>
                                        </p:attrNameLst>
                                      </p:cBhvr>
                                      <p:tavLst>
                                        <p:tav tm="0">
                                          <p:val>
                                            <p:fltVal val="0"/>
                                          </p:val>
                                        </p:tav>
                                        <p:tav tm="100000">
                                          <p:val>
                                            <p:strVal val="#ppt_h"/>
                                          </p:val>
                                        </p:tav>
                                      </p:tavLst>
                                    </p:anim>
                                    <p:anim calcmode="lin" valueType="num">
                                      <p:cBhvr>
                                        <p:cTn id="25" dur="500" fill="hold"/>
                                        <p:tgtEl>
                                          <p:spTgt spid="243720"/>
                                        </p:tgtEl>
                                        <p:attrNameLst>
                                          <p:attrName>style.rotation</p:attrName>
                                        </p:attrNameLst>
                                      </p:cBhvr>
                                      <p:tavLst>
                                        <p:tav tm="0">
                                          <p:val>
                                            <p:fltVal val="360"/>
                                          </p:val>
                                        </p:tav>
                                        <p:tav tm="100000">
                                          <p:val>
                                            <p:fltVal val="0"/>
                                          </p:val>
                                        </p:tav>
                                      </p:tavLst>
                                    </p:anim>
                                    <p:animEffect transition="in" filter="fade">
                                      <p:cBhvr>
                                        <p:cTn id="26" dur="500"/>
                                        <p:tgtEl>
                                          <p:spTgt spid="243720"/>
                                        </p:tgtEl>
                                      </p:cBhvr>
                                    </p:animEffect>
                                  </p:childTnLst>
                                </p:cTn>
                              </p:par>
                              <p:par>
                                <p:cTn id="27" presetID="53" presetClass="entr" presetSubtype="0" fill="hold" nodeType="withEffect">
                                  <p:stCondLst>
                                    <p:cond delay="0"/>
                                  </p:stCondLst>
                                  <p:childTnLst>
                                    <p:set>
                                      <p:cBhvr>
                                        <p:cTn id="28" dur="1" fill="hold">
                                          <p:stCondLst>
                                            <p:cond delay="0"/>
                                          </p:stCondLst>
                                        </p:cTn>
                                        <p:tgtEl>
                                          <p:spTgt spid="243719"/>
                                        </p:tgtEl>
                                        <p:attrNameLst>
                                          <p:attrName>style.visibility</p:attrName>
                                        </p:attrNameLst>
                                      </p:cBhvr>
                                      <p:to>
                                        <p:strVal val="visible"/>
                                      </p:to>
                                    </p:set>
                                    <p:anim calcmode="lin" valueType="num">
                                      <p:cBhvr>
                                        <p:cTn id="29" dur="1000" fill="hold"/>
                                        <p:tgtEl>
                                          <p:spTgt spid="243719"/>
                                        </p:tgtEl>
                                        <p:attrNameLst>
                                          <p:attrName>ppt_w</p:attrName>
                                        </p:attrNameLst>
                                      </p:cBhvr>
                                      <p:tavLst>
                                        <p:tav tm="0">
                                          <p:val>
                                            <p:fltVal val="0"/>
                                          </p:val>
                                        </p:tav>
                                        <p:tav tm="100000">
                                          <p:val>
                                            <p:strVal val="#ppt_w"/>
                                          </p:val>
                                        </p:tav>
                                      </p:tavLst>
                                    </p:anim>
                                    <p:anim calcmode="lin" valueType="num">
                                      <p:cBhvr>
                                        <p:cTn id="30" dur="1000" fill="hold"/>
                                        <p:tgtEl>
                                          <p:spTgt spid="243719"/>
                                        </p:tgtEl>
                                        <p:attrNameLst>
                                          <p:attrName>ppt_h</p:attrName>
                                        </p:attrNameLst>
                                      </p:cBhvr>
                                      <p:tavLst>
                                        <p:tav tm="0">
                                          <p:val>
                                            <p:fltVal val="0"/>
                                          </p:val>
                                        </p:tav>
                                        <p:tav tm="100000">
                                          <p:val>
                                            <p:strVal val="#ppt_h"/>
                                          </p:val>
                                        </p:tav>
                                      </p:tavLst>
                                    </p:anim>
                                    <p:animEffect transition="in" filter="fade">
                                      <p:cBhvr>
                                        <p:cTn id="31" dur="1000"/>
                                        <p:tgtEl>
                                          <p:spTgt spid="243719"/>
                                        </p:tgtEl>
                                      </p:cBhvr>
                                    </p:animEffect>
                                  </p:childTnLst>
                                </p:cTn>
                              </p:par>
                              <p:par>
                                <p:cTn id="32" presetID="8" presetClass="entr" presetSubtype="16" fill="hold" nodeType="withEffect">
                                  <p:stCondLst>
                                    <p:cond delay="0"/>
                                  </p:stCondLst>
                                  <p:childTnLst>
                                    <p:set>
                                      <p:cBhvr>
                                        <p:cTn id="33" dur="1" fill="hold">
                                          <p:stCondLst>
                                            <p:cond delay="0"/>
                                          </p:stCondLst>
                                        </p:cTn>
                                        <p:tgtEl>
                                          <p:spTgt spid="13323"/>
                                        </p:tgtEl>
                                        <p:attrNameLst>
                                          <p:attrName>style.visibility</p:attrName>
                                        </p:attrNameLst>
                                      </p:cBhvr>
                                      <p:to>
                                        <p:strVal val="visible"/>
                                      </p:to>
                                    </p:set>
                                    <p:animEffect transition="in" filter="diamond(in)">
                                      <p:cBhvr>
                                        <p:cTn id="34" dur="2000"/>
                                        <p:tgtEl>
                                          <p:spTgt spid="13323"/>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3325"/>
                                        </p:tgtEl>
                                        <p:attrNameLst>
                                          <p:attrName>style.visibility</p:attrName>
                                        </p:attrNameLst>
                                      </p:cBhvr>
                                      <p:to>
                                        <p:strVal val="visible"/>
                                      </p:to>
                                    </p:set>
                                    <p:anim calcmode="lin" valueType="num">
                                      <p:cBhvr additive="base">
                                        <p:cTn id="37" dur="500" fill="hold"/>
                                        <p:tgtEl>
                                          <p:spTgt spid="13325"/>
                                        </p:tgtEl>
                                        <p:attrNameLst>
                                          <p:attrName>ppt_x</p:attrName>
                                        </p:attrNameLst>
                                      </p:cBhvr>
                                      <p:tavLst>
                                        <p:tav tm="0">
                                          <p:val>
                                            <p:strVal val="#ppt_x"/>
                                          </p:val>
                                        </p:tav>
                                        <p:tav tm="100000">
                                          <p:val>
                                            <p:strVal val="#ppt_x"/>
                                          </p:val>
                                        </p:tav>
                                      </p:tavLst>
                                    </p:anim>
                                    <p:anim calcmode="lin" valueType="num">
                                      <p:cBhvr additive="base">
                                        <p:cTn id="38" dur="500" fill="hold"/>
                                        <p:tgtEl>
                                          <p:spTgt spid="13325"/>
                                        </p:tgtEl>
                                        <p:attrNameLst>
                                          <p:attrName>ppt_y</p:attrName>
                                        </p:attrNameLst>
                                      </p:cBhvr>
                                      <p:tavLst>
                                        <p:tav tm="0">
                                          <p:val>
                                            <p:strVal val="1+#ppt_h/2"/>
                                          </p:val>
                                        </p:tav>
                                        <p:tav tm="100000">
                                          <p:val>
                                            <p:strVal val="#ppt_y"/>
                                          </p:val>
                                        </p:tav>
                                      </p:tavLst>
                                    </p:anim>
                                  </p:childTnLst>
                                </p:cTn>
                              </p:par>
                              <p:par>
                                <p:cTn id="39" presetID="5" presetClass="entr" presetSubtype="10" fill="hold" nodeType="withEffect">
                                  <p:stCondLst>
                                    <p:cond delay="0"/>
                                  </p:stCondLst>
                                  <p:childTnLst>
                                    <p:set>
                                      <p:cBhvr>
                                        <p:cTn id="40" dur="1" fill="hold">
                                          <p:stCondLst>
                                            <p:cond delay="0"/>
                                          </p:stCondLst>
                                        </p:cTn>
                                        <p:tgtEl>
                                          <p:spTgt spid="13324"/>
                                        </p:tgtEl>
                                        <p:attrNameLst>
                                          <p:attrName>style.visibility</p:attrName>
                                        </p:attrNameLst>
                                      </p:cBhvr>
                                      <p:to>
                                        <p:strVal val="visible"/>
                                      </p:to>
                                    </p:set>
                                    <p:animEffect transition="in" filter="checkerboard(across)">
                                      <p:cBhvr>
                                        <p:cTn id="41"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0" grpId="0" animBg="1"/>
      <p:bldP spid="13325" grpId="0" animBg="1"/>
      <p:bldP spid="13326" grpId="0"/>
      <p:bldP spid="13327" grpId="0"/>
      <p:bldP spid="13328" grpId="0"/>
      <p:bldP spid="133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4510"/>
            <a:ext cx="4419600" cy="235399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214511"/>
            <a:ext cx="4114800" cy="235399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12344"/>
            <a:ext cx="4191000" cy="304565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5" descr="lua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2345"/>
            <a:ext cx="4419600" cy="304565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AutoShape 6"/>
          <p:cNvSpPr>
            <a:spLocks noChangeArrowheads="1"/>
          </p:cNvSpPr>
          <p:nvPr/>
        </p:nvSpPr>
        <p:spPr bwMode="auto">
          <a:xfrm>
            <a:off x="5715000" y="2288344"/>
            <a:ext cx="762000" cy="286044"/>
          </a:xfrm>
          <a:prstGeom prst="rightArrow">
            <a:avLst>
              <a:gd name="adj1" fmla="val 50000"/>
              <a:gd name="adj2" fmla="val 108333"/>
            </a:avLst>
          </a:prstGeom>
          <a:solidFill>
            <a:srgbClr val="FF3300"/>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sp>
        <p:nvSpPr>
          <p:cNvPr id="16391" name="AutoShape 7"/>
          <p:cNvSpPr>
            <a:spLocks noChangeArrowheads="1"/>
          </p:cNvSpPr>
          <p:nvPr/>
        </p:nvSpPr>
        <p:spPr bwMode="auto">
          <a:xfrm>
            <a:off x="5715000" y="5092505"/>
            <a:ext cx="762000" cy="241495"/>
          </a:xfrm>
          <a:prstGeom prst="rightArrow">
            <a:avLst>
              <a:gd name="adj1" fmla="val 50000"/>
              <a:gd name="adj2" fmla="val 108333"/>
            </a:avLst>
          </a:prstGeom>
          <a:solidFill>
            <a:srgbClr val="FF3300"/>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sp>
        <p:nvSpPr>
          <p:cNvPr id="8" name="TextBox 7"/>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7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box(in)">
                                      <p:cBhvr>
                                        <p:cTn id="12" dur="500"/>
                                        <p:tgtEl>
                                          <p:spTgt spid="163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Effect transition="in" filter="box(in)">
                                      <p:cBhvr>
                                        <p:cTn id="17" dur="500"/>
                                        <p:tgtEl>
                                          <p:spTgt spid="16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6389"/>
                                        </p:tgtEl>
                                        <p:attrNameLst>
                                          <p:attrName>style.visibility</p:attrName>
                                        </p:attrNameLst>
                                      </p:cBhvr>
                                      <p:to>
                                        <p:strVal val="visible"/>
                                      </p:to>
                                    </p:set>
                                    <p:animEffect transition="in" filter="box(in)">
                                      <p:cBhvr>
                                        <p:cTn id="22" dur="500"/>
                                        <p:tgtEl>
                                          <p:spTgt spid="163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391"/>
                                        </p:tgtEl>
                                        <p:attrNameLst>
                                          <p:attrName>style.visibility</p:attrName>
                                        </p:attrNameLst>
                                      </p:cBhvr>
                                      <p:to>
                                        <p:strVal val="visible"/>
                                      </p:to>
                                    </p:set>
                                    <p:animEffect transition="in" filter="box(in)">
                                      <p:cBhvr>
                                        <p:cTn id="27" dur="500"/>
                                        <p:tgtEl>
                                          <p:spTgt spid="163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6388"/>
                                        </p:tgtEl>
                                        <p:attrNameLst>
                                          <p:attrName>style.visibility</p:attrName>
                                        </p:attrNameLst>
                                      </p:cBhvr>
                                      <p:to>
                                        <p:strVal val="visible"/>
                                      </p:to>
                                    </p:set>
                                    <p:animEffect transition="in" filter="box(in)">
                                      <p:cBhvr>
                                        <p:cTn id="32"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http://khuyennongnghean.com.vn/Images/Tintuc/duaha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431322"/>
            <a:ext cx="4064000" cy="242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http://ihay.thanhnien.com.vn/Pictures20139/CongDong/150913/duahau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31322"/>
            <a:ext cx="4419600" cy="242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k14.vcmedia.vn/CcyySy42FPedkyFr0y8sW5igWRTPqs/Image/2014/08/2130/140831_13qua-48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36431"/>
            <a:ext cx="4064000" cy="277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img.tintuc.vietgiaitri.com/2010/8/4/VietGiaiTri.Com-39aa5a4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36432"/>
            <a:ext cx="4343400" cy="261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265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mages1.tuoitre.vn/tianyon/ImageView.aspx?ThumbnailID=516808"/>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298809" y="1814732"/>
            <a:ext cx="4495800" cy="39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1828800" y="59436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Cuộc thi sáng tạo Robocon của các trường Đại học</a:t>
            </a:r>
          </a:p>
        </p:txBody>
      </p:sp>
      <p:pic>
        <p:nvPicPr>
          <p:cNvPr id="113668" name="Picture 4" descr="img_0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14732"/>
            <a:ext cx="4648200" cy="3900268"/>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3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circle(in)">
                                      <p:cBhvr>
                                        <p:cTn id="7" dur="2000"/>
                                        <p:tgtEl>
                                          <p:spTgt spid="113666"/>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13668"/>
                                        </p:tgtEl>
                                      </p:cBhvr>
                                    </p:animEffect>
                                    <p:animScale>
                                      <p:cBhvr>
                                        <p:cTn id="10" dur="250" autoRev="1" fill="hold"/>
                                        <p:tgtEl>
                                          <p:spTgt spid="113668"/>
                                        </p:tgtEl>
                                      </p:cBhvr>
                                      <p:by x="105000" y="105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3667"/>
                                        </p:tgtEl>
                                        <p:attrNameLst>
                                          <p:attrName>style.visibility</p:attrName>
                                        </p:attrNameLst>
                                      </p:cBhvr>
                                      <p:to>
                                        <p:strVal val="visible"/>
                                      </p:to>
                                    </p:set>
                                    <p:animEffect transition="in" filter="dissolve">
                                      <p:cBhvr>
                                        <p:cTn id="15"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34000" y="533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2400" b="1">
              <a:solidFill>
                <a:srgbClr val="F30903"/>
              </a:solidFill>
              <a:latin typeface="Arial" panose="020B0604020202020204" pitchFamily="34" charset="0"/>
            </a:endParaRPr>
          </a:p>
        </p:txBody>
      </p:sp>
      <p:sp>
        <p:nvSpPr>
          <p:cNvPr id="22531" name="Text Box 3"/>
          <p:cNvSpPr txBox="1">
            <a:spLocks noChangeArrowheads="1"/>
          </p:cNvSpPr>
          <p:nvPr/>
        </p:nvSpPr>
        <p:spPr bwMode="auto">
          <a:xfrm>
            <a:off x="2743200" y="32766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a:latin typeface="Arial" panose="020B0604020202020204" pitchFamily="34" charset="0"/>
            </a:endParaRPr>
          </a:p>
        </p:txBody>
      </p:sp>
      <p:pic>
        <p:nvPicPr>
          <p:cNvPr id="138244" name="Picture 4" descr="ctn%20nguyen%20minh%20triet%20-%20gs%20ngo%20bao%20chau%20photo%20by%20bui%20tuan%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484270"/>
            <a:ext cx="4800600" cy="43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Rectangle 5"/>
          <p:cNvSpPr>
            <a:spLocks noChangeArrowheads="1"/>
          </p:cNvSpPr>
          <p:nvPr/>
        </p:nvSpPr>
        <p:spPr bwMode="auto">
          <a:xfrm>
            <a:off x="1120775" y="6113229"/>
            <a:ext cx="4800600" cy="707886"/>
          </a:xfrm>
          <a:prstGeom prst="rect">
            <a:avLst/>
          </a:prstGeom>
          <a:solidFill>
            <a:srgbClr val="92D050"/>
          </a:solidFill>
          <a:ln>
            <a:noFill/>
          </a:ln>
          <a:effec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ko-KR" sz="2000" b="1" dirty="0" err="1">
                <a:solidFill>
                  <a:srgbClr val="FF0000"/>
                </a:solidFill>
                <a:ea typeface="굴림" charset="-127"/>
              </a:rPr>
              <a:t>Giáo</a:t>
            </a:r>
            <a:r>
              <a:rPr lang="en-US" altLang="ko-KR" sz="2000" b="1" dirty="0">
                <a:solidFill>
                  <a:srgbClr val="FF0000"/>
                </a:solidFill>
                <a:ea typeface="굴림" charset="-127"/>
              </a:rPr>
              <a:t> </a:t>
            </a:r>
            <a:r>
              <a:rPr lang="en-US" altLang="ko-KR" sz="2000" b="1" dirty="0" err="1">
                <a:solidFill>
                  <a:srgbClr val="FF0000"/>
                </a:solidFill>
                <a:ea typeface="굴림" charset="-127"/>
              </a:rPr>
              <a:t>sư</a:t>
            </a:r>
            <a:r>
              <a:rPr lang="en-US" altLang="ko-KR" sz="2000" b="1" dirty="0">
                <a:ea typeface="굴림" charset="-127"/>
              </a:rPr>
              <a:t> </a:t>
            </a:r>
            <a:r>
              <a:rPr lang="vi-VN" altLang="ko-KR" sz="2000" b="1" dirty="0">
                <a:solidFill>
                  <a:srgbClr val="FF0000"/>
                </a:solidFill>
              </a:rPr>
              <a:t>Ngô Bảo Châu </a:t>
            </a:r>
            <a:r>
              <a:rPr lang="en-US" altLang="ko-KR" sz="2000" b="1" dirty="0">
                <a:solidFill>
                  <a:srgbClr val="FF0000"/>
                </a:solidFill>
                <a:ea typeface="굴림" charset="-127"/>
              </a:rPr>
              <a:t>(</a:t>
            </a:r>
            <a:r>
              <a:rPr lang="en-US" altLang="ko-KR" sz="2000" b="1" dirty="0" err="1">
                <a:solidFill>
                  <a:srgbClr val="FF0000"/>
                </a:solidFill>
                <a:ea typeface="굴림" charset="-127"/>
              </a:rPr>
              <a:t>bên</a:t>
            </a:r>
            <a:r>
              <a:rPr lang="en-US" altLang="ko-KR" sz="2000" b="1" dirty="0">
                <a:solidFill>
                  <a:srgbClr val="FF0000"/>
                </a:solidFill>
                <a:ea typeface="굴림" charset="-127"/>
              </a:rPr>
              <a:t> </a:t>
            </a:r>
            <a:r>
              <a:rPr lang="en-US" altLang="ko-KR" sz="2000" b="1" dirty="0" err="1">
                <a:solidFill>
                  <a:srgbClr val="FF0000"/>
                </a:solidFill>
                <a:ea typeface="굴림" charset="-127"/>
              </a:rPr>
              <a:t>trái</a:t>
            </a:r>
            <a:r>
              <a:rPr lang="en-US" altLang="ko-KR" sz="2000" b="1" dirty="0">
                <a:solidFill>
                  <a:srgbClr val="FF0000"/>
                </a:solidFill>
                <a:ea typeface="굴림" charset="-127"/>
              </a:rPr>
              <a:t>) – </a:t>
            </a:r>
            <a:r>
              <a:rPr lang="en-US" altLang="ko-KR" sz="2000" b="1" dirty="0" err="1">
                <a:solidFill>
                  <a:srgbClr val="FF0000"/>
                </a:solidFill>
                <a:ea typeface="굴림" charset="-127"/>
              </a:rPr>
              <a:t>Nhà</a:t>
            </a:r>
            <a:r>
              <a:rPr lang="en-US" altLang="ko-KR" sz="2000" b="1" dirty="0">
                <a:solidFill>
                  <a:srgbClr val="FF0000"/>
                </a:solidFill>
                <a:ea typeface="굴림" charset="-127"/>
              </a:rPr>
              <a:t> </a:t>
            </a:r>
            <a:r>
              <a:rPr lang="vi-VN" altLang="ko-KR" sz="2000" b="1" dirty="0">
                <a:solidFill>
                  <a:srgbClr val="FF0000"/>
                </a:solidFill>
              </a:rPr>
              <a:t>toán học trẻ nhất </a:t>
            </a:r>
            <a:r>
              <a:rPr lang="en-US" altLang="ko-KR" sz="2000" b="1" dirty="0" err="1">
                <a:solidFill>
                  <a:srgbClr val="FF0000"/>
                </a:solidFill>
                <a:ea typeface="굴림" charset="-127"/>
              </a:rPr>
              <a:t>Việt</a:t>
            </a:r>
            <a:r>
              <a:rPr lang="en-US" altLang="ko-KR" sz="2000" b="1" dirty="0">
                <a:solidFill>
                  <a:srgbClr val="FF0000"/>
                </a:solidFill>
                <a:ea typeface="굴림" charset="-127"/>
              </a:rPr>
              <a:t> Nam.</a:t>
            </a:r>
          </a:p>
        </p:txBody>
      </p:sp>
      <p:pic>
        <p:nvPicPr>
          <p:cNvPr id="22534" name="Picture 6" descr="http://vnexpress.net/Files/Subject/3B/A1/F6/8C/nbc8.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280732" y="1484270"/>
            <a:ext cx="4343400" cy="43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7"/>
          <p:cNvSpPr>
            <a:spLocks noChangeArrowheads="1"/>
          </p:cNvSpPr>
          <p:nvPr/>
        </p:nvSpPr>
        <p:spPr bwMode="auto">
          <a:xfrm>
            <a:off x="1524001" y="16981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sp>
        <p:nvSpPr>
          <p:cNvPr id="22536" name="Rectangle 8"/>
          <p:cNvSpPr>
            <a:spLocks noChangeArrowheads="1"/>
          </p:cNvSpPr>
          <p:nvPr/>
        </p:nvSpPr>
        <p:spPr bwMode="auto">
          <a:xfrm>
            <a:off x="6280732" y="5805452"/>
            <a:ext cx="4343400" cy="1015663"/>
          </a:xfrm>
          <a:prstGeom prst="rect">
            <a:avLst/>
          </a:prstGeom>
          <a:solidFill>
            <a:srgbClr val="92D050"/>
          </a:solidFill>
          <a:ln>
            <a:noFill/>
          </a:ln>
          <a:effectLst/>
        </p:spPr>
        <p:txBody>
          <a:bodyPr wrap="squar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000" b="1" dirty="0" err="1">
                <a:solidFill>
                  <a:srgbClr val="0000FF"/>
                </a:solidFill>
                <a:ea typeface="Times New Roman" panose="02020603050405020304" pitchFamily="18" charset="0"/>
                <a:cs typeface="Arial" panose="020B0604020202020204" pitchFamily="34" charset="0"/>
              </a:rPr>
              <a:t>Giáo</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sư</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Ngô</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Bảo</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Châu</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vừa</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được</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Tổng</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thống</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Ấn</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Độ</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Pratibha</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Patil</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trao</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huy</a:t>
            </a:r>
            <a:r>
              <a:rPr lang="en-US" altLang="en-US" sz="2000" b="1" dirty="0">
                <a:solidFill>
                  <a:srgbClr val="0000FF"/>
                </a:solidFill>
                <a:ea typeface="Times New Roman" panose="02020603050405020304" pitchFamily="18" charset="0"/>
                <a:cs typeface="Arial" panose="020B0604020202020204" pitchFamily="34" charset="0"/>
              </a:rPr>
              <a:t> </a:t>
            </a:r>
            <a:r>
              <a:rPr lang="en-US" altLang="en-US" sz="2000" b="1" dirty="0" err="1">
                <a:solidFill>
                  <a:srgbClr val="0000FF"/>
                </a:solidFill>
                <a:ea typeface="Times New Roman" panose="02020603050405020304" pitchFamily="18" charset="0"/>
                <a:cs typeface="Arial" panose="020B0604020202020204" pitchFamily="34" charset="0"/>
              </a:rPr>
              <a:t>chương</a:t>
            </a:r>
            <a:r>
              <a:rPr lang="en-US" altLang="en-US" sz="2000" b="1" dirty="0">
                <a:solidFill>
                  <a:srgbClr val="0000FF"/>
                </a:solidFill>
                <a:ea typeface="Times New Roman" panose="02020603050405020304" pitchFamily="18" charset="0"/>
                <a:cs typeface="Arial" panose="020B0604020202020204" pitchFamily="34" charset="0"/>
              </a:rPr>
              <a:t> Fields</a:t>
            </a:r>
          </a:p>
        </p:txBody>
      </p:sp>
      <p:sp>
        <p:nvSpPr>
          <p:cNvPr id="9" name="TextBox 8"/>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8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diamond(in)">
                                      <p:cBhvr>
                                        <p:cTn id="7" dur="1000"/>
                                        <p:tgtEl>
                                          <p:spTgt spid="1382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38245"/>
                                        </p:tgtEl>
                                        <p:attrNameLst>
                                          <p:attrName>style.visibility</p:attrName>
                                        </p:attrNameLst>
                                      </p:cBhvr>
                                      <p:to>
                                        <p:strVal val="visible"/>
                                      </p:to>
                                    </p:set>
                                    <p:animEffect transition="in" filter="diamond(in)">
                                      <p:cBhvr>
                                        <p:cTn id="10" dur="1000"/>
                                        <p:tgtEl>
                                          <p:spTgt spid="13824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http://www.husta.org/upload/image/Product/t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82" y="1603717"/>
            <a:ext cx="8659812" cy="525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78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ircle(in)">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edixon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09725" y="2133541"/>
            <a:ext cx="3200400" cy="437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5"/>
          <p:cNvSpPr txBox="1">
            <a:spLocks noChangeArrowheads="1"/>
          </p:cNvSpPr>
          <p:nvPr/>
        </p:nvSpPr>
        <p:spPr bwMode="auto">
          <a:xfrm>
            <a:off x="5313662" y="2133541"/>
            <a:ext cx="4993675" cy="4524315"/>
          </a:xfrm>
          <a:prstGeom prst="rect">
            <a:avLst/>
          </a:prstGeom>
          <a:solidFill>
            <a:schemeClr val="accent2">
              <a:lumMod val="40000"/>
              <a:lumOff val="60000"/>
            </a:schemeClr>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3200" dirty="0">
                <a:latin typeface="VNI-Times" pitchFamily="2" charset="0"/>
              </a:rPr>
              <a:t>EÂ-</a:t>
            </a:r>
            <a:r>
              <a:rPr lang="en-US" altLang="en-US" sz="3200" dirty="0" err="1">
                <a:latin typeface="VNI-Times" pitchFamily="2" charset="0"/>
              </a:rPr>
              <a:t>ñi</a:t>
            </a:r>
            <a:r>
              <a:rPr lang="en-US" altLang="en-US" sz="3200" dirty="0">
                <a:latin typeface="VNI-Times" pitchFamily="2" charset="0"/>
              </a:rPr>
              <a:t>-</a:t>
            </a:r>
            <a:r>
              <a:rPr lang="en-US" altLang="en-US" sz="3200" dirty="0" err="1">
                <a:latin typeface="VNI-Times" pitchFamily="2" charset="0"/>
              </a:rPr>
              <a:t>xôn</a:t>
            </a:r>
            <a:r>
              <a:rPr lang="en-US" altLang="en-US" sz="3200" dirty="0">
                <a:latin typeface="VNI-Times" pitchFamily="2" charset="0"/>
              </a:rPr>
              <a:t>, </a:t>
            </a:r>
            <a:r>
              <a:rPr lang="en-US" altLang="en-US" sz="3200" dirty="0" err="1">
                <a:latin typeface="VNI-Times" pitchFamily="2" charset="0"/>
              </a:rPr>
              <a:t>ngöôøi</a:t>
            </a:r>
            <a:r>
              <a:rPr lang="en-US" altLang="en-US" sz="3200" dirty="0">
                <a:latin typeface="VNI-Times" pitchFamily="2" charset="0"/>
              </a:rPr>
              <a:t> </a:t>
            </a:r>
            <a:r>
              <a:rPr lang="en-US" altLang="en-US" sz="3200" dirty="0" err="1">
                <a:latin typeface="VNI-Times" pitchFamily="2" charset="0"/>
              </a:rPr>
              <a:t>Myõ</a:t>
            </a:r>
            <a:r>
              <a:rPr lang="en-US" altLang="en-US" sz="3200" dirty="0">
                <a:latin typeface="VNI-Times" pitchFamily="2" charset="0"/>
              </a:rPr>
              <a:t>, </a:t>
            </a:r>
            <a:r>
              <a:rPr lang="en-US" altLang="en-US" sz="3200" dirty="0" err="1">
                <a:latin typeface="VNI-Times" pitchFamily="2" charset="0"/>
              </a:rPr>
              <a:t>naêm</a:t>
            </a:r>
            <a:r>
              <a:rPr lang="en-US" altLang="en-US" sz="3200" dirty="0">
                <a:latin typeface="VNI-Times" pitchFamily="2" charset="0"/>
              </a:rPr>
              <a:t> 12 </a:t>
            </a:r>
            <a:r>
              <a:rPr lang="en-US" altLang="en-US" sz="3200" dirty="0" err="1">
                <a:latin typeface="VNI-Times" pitchFamily="2" charset="0"/>
              </a:rPr>
              <a:t>tuoåi</a:t>
            </a:r>
            <a:r>
              <a:rPr lang="en-US" altLang="en-US" sz="3200" dirty="0">
                <a:latin typeface="VNI-Times" pitchFamily="2" charset="0"/>
              </a:rPr>
              <a:t> </a:t>
            </a:r>
            <a:r>
              <a:rPr lang="en-US" altLang="en-US" sz="3200" dirty="0" err="1">
                <a:latin typeface="VNI-Times" pitchFamily="2" charset="0"/>
              </a:rPr>
              <a:t>phaûi</a:t>
            </a:r>
            <a:r>
              <a:rPr lang="en-US" altLang="en-US" sz="3200" dirty="0">
                <a:latin typeface="VNI-Times" pitchFamily="2" charset="0"/>
              </a:rPr>
              <a:t> </a:t>
            </a:r>
            <a:r>
              <a:rPr lang="en-US" altLang="en-US" sz="3200" dirty="0" err="1">
                <a:latin typeface="VNI-Times" pitchFamily="2" charset="0"/>
              </a:rPr>
              <a:t>thoâi</a:t>
            </a:r>
            <a:r>
              <a:rPr lang="en-US" altLang="en-US" sz="3200" dirty="0">
                <a:latin typeface="VNI-Times" pitchFamily="2" charset="0"/>
              </a:rPr>
              <a:t> </a:t>
            </a:r>
            <a:r>
              <a:rPr lang="en-US" altLang="en-US" sz="3200" dirty="0" err="1">
                <a:latin typeface="VNI-Times" pitchFamily="2" charset="0"/>
              </a:rPr>
              <a:t>hoïc</a:t>
            </a:r>
            <a:r>
              <a:rPr lang="en-US" altLang="en-US" sz="3200" dirty="0">
                <a:latin typeface="VNI-Times" pitchFamily="2" charset="0"/>
              </a:rPr>
              <a:t> </a:t>
            </a:r>
            <a:r>
              <a:rPr lang="en-US" altLang="en-US" sz="3200" dirty="0" err="1">
                <a:latin typeface="VNI-Times" pitchFamily="2" charset="0"/>
              </a:rPr>
              <a:t>ôû</a:t>
            </a:r>
            <a:r>
              <a:rPr lang="en-US" altLang="en-US" sz="3200" dirty="0">
                <a:latin typeface="VNI-Times" pitchFamily="2" charset="0"/>
              </a:rPr>
              <a:t> </a:t>
            </a:r>
            <a:r>
              <a:rPr lang="en-US" altLang="en-US" sz="3200" dirty="0" err="1">
                <a:latin typeface="VNI-Times" pitchFamily="2" charset="0"/>
              </a:rPr>
              <a:t>tröôøng</a:t>
            </a:r>
            <a:r>
              <a:rPr lang="en-US" altLang="en-US" sz="3200" dirty="0">
                <a:latin typeface="VNI-Times" pitchFamily="2" charset="0"/>
              </a:rPr>
              <a:t> </a:t>
            </a:r>
            <a:r>
              <a:rPr lang="en-US" altLang="en-US" sz="3200" dirty="0" err="1">
                <a:latin typeface="VNI-Times" pitchFamily="2" charset="0"/>
              </a:rPr>
              <a:t>Tieåu</a:t>
            </a:r>
            <a:r>
              <a:rPr lang="en-US" altLang="en-US" sz="3200" dirty="0">
                <a:latin typeface="VNI-Times" pitchFamily="2" charset="0"/>
              </a:rPr>
              <a:t> </a:t>
            </a:r>
            <a:r>
              <a:rPr lang="en-US" altLang="en-US" sz="3200" dirty="0" err="1">
                <a:latin typeface="VNI-Times" pitchFamily="2" charset="0"/>
              </a:rPr>
              <a:t>hoïc</a:t>
            </a:r>
            <a:r>
              <a:rPr lang="en-US" altLang="en-US" sz="3200" dirty="0">
                <a:latin typeface="VNI-Times" pitchFamily="2" charset="0"/>
              </a:rPr>
              <a:t> </a:t>
            </a:r>
            <a:r>
              <a:rPr lang="en-US" altLang="en-US" sz="3200" dirty="0" err="1">
                <a:latin typeface="VNI-Times" pitchFamily="2" charset="0"/>
              </a:rPr>
              <a:t>ñeå</a:t>
            </a:r>
            <a:r>
              <a:rPr lang="en-US" altLang="en-US" sz="3200" dirty="0">
                <a:latin typeface="VNI-Times" pitchFamily="2" charset="0"/>
              </a:rPr>
              <a:t> </a:t>
            </a:r>
            <a:r>
              <a:rPr lang="en-US" altLang="en-US" sz="3200" dirty="0" err="1">
                <a:latin typeface="VNI-Times" pitchFamily="2" charset="0"/>
              </a:rPr>
              <a:t>baùn</a:t>
            </a:r>
            <a:r>
              <a:rPr lang="en-US" altLang="en-US" sz="3200" dirty="0">
                <a:latin typeface="VNI-Times" pitchFamily="2" charset="0"/>
              </a:rPr>
              <a:t> </a:t>
            </a:r>
            <a:r>
              <a:rPr lang="en-US" altLang="en-US" sz="3200" dirty="0" err="1">
                <a:latin typeface="VNI-Times" pitchFamily="2" charset="0"/>
              </a:rPr>
              <a:t>baùo</a:t>
            </a:r>
            <a:r>
              <a:rPr lang="en-US" altLang="en-US" sz="3200" dirty="0">
                <a:latin typeface="VNI-Times" pitchFamily="2" charset="0"/>
              </a:rPr>
              <a:t> </a:t>
            </a:r>
            <a:r>
              <a:rPr lang="en-US" altLang="en-US" sz="3200" dirty="0" err="1">
                <a:latin typeface="VNI-Times" pitchFamily="2" charset="0"/>
              </a:rPr>
              <a:t>kieám</a:t>
            </a:r>
            <a:r>
              <a:rPr lang="en-US" altLang="en-US" sz="3200" dirty="0">
                <a:latin typeface="VNI-Times" pitchFamily="2" charset="0"/>
              </a:rPr>
              <a:t> </a:t>
            </a:r>
            <a:r>
              <a:rPr lang="en-US" altLang="en-US" sz="3200" dirty="0" err="1">
                <a:latin typeface="VNI-Times" pitchFamily="2" charset="0"/>
              </a:rPr>
              <a:t>tieàn</a:t>
            </a:r>
            <a:r>
              <a:rPr lang="en-US" altLang="en-US" sz="3200" dirty="0">
                <a:latin typeface="VNI-Times" pitchFamily="2" charset="0"/>
              </a:rPr>
              <a:t> lo </a:t>
            </a:r>
            <a:r>
              <a:rPr lang="en-US" altLang="en-US" sz="3200" dirty="0" err="1">
                <a:latin typeface="VNI-Times" pitchFamily="2" charset="0"/>
              </a:rPr>
              <a:t>cho</a:t>
            </a:r>
            <a:r>
              <a:rPr lang="en-US" altLang="en-US" sz="3200" dirty="0">
                <a:latin typeface="VNI-Times" pitchFamily="2" charset="0"/>
              </a:rPr>
              <a:t> </a:t>
            </a:r>
            <a:r>
              <a:rPr lang="en-US" altLang="en-US" sz="3200" dirty="0" err="1">
                <a:latin typeface="VNI-Times" pitchFamily="2" charset="0"/>
              </a:rPr>
              <a:t>gia</a:t>
            </a:r>
            <a:r>
              <a:rPr lang="en-US" altLang="en-US" sz="3200" dirty="0">
                <a:latin typeface="VNI-Times" pitchFamily="2" charset="0"/>
              </a:rPr>
              <a:t> </a:t>
            </a:r>
            <a:r>
              <a:rPr lang="en-US" altLang="en-US" sz="3200" dirty="0" err="1">
                <a:latin typeface="VNI-Times" pitchFamily="2" charset="0"/>
              </a:rPr>
              <a:t>ñình</a:t>
            </a:r>
            <a:r>
              <a:rPr lang="en-US" altLang="en-US" sz="3200" dirty="0">
                <a:latin typeface="VNI-Times" pitchFamily="2" charset="0"/>
              </a:rPr>
              <a:t>. </a:t>
            </a:r>
            <a:r>
              <a:rPr lang="en-US" altLang="en-US" sz="3200" dirty="0" err="1">
                <a:latin typeface="VNI-Times" pitchFamily="2" charset="0"/>
              </a:rPr>
              <a:t>Nhôø</a:t>
            </a:r>
            <a:r>
              <a:rPr lang="en-US" altLang="en-US" sz="3200" dirty="0">
                <a:latin typeface="VNI-Times" pitchFamily="2" charset="0"/>
              </a:rPr>
              <a:t> </a:t>
            </a:r>
            <a:r>
              <a:rPr lang="en-US" altLang="en-US" sz="3200" dirty="0" err="1">
                <a:latin typeface="VNI-Times" pitchFamily="2" charset="0"/>
              </a:rPr>
              <a:t>naêng</a:t>
            </a:r>
            <a:r>
              <a:rPr lang="en-US" altLang="en-US" sz="3200" dirty="0">
                <a:latin typeface="VNI-Times" pitchFamily="2" charset="0"/>
              </a:rPr>
              <a:t> </a:t>
            </a:r>
            <a:r>
              <a:rPr lang="en-US" altLang="en-US" sz="3200" dirty="0" err="1">
                <a:latin typeface="VNI-Times" pitchFamily="2" charset="0"/>
              </a:rPr>
              <a:t>ñoäng</a:t>
            </a:r>
            <a:r>
              <a:rPr lang="en-US" altLang="en-US" sz="3200" dirty="0">
                <a:latin typeface="VNI-Times" pitchFamily="2" charset="0"/>
              </a:rPr>
              <a:t>, </a:t>
            </a:r>
            <a:r>
              <a:rPr lang="en-US" altLang="en-US" sz="3200" dirty="0" err="1">
                <a:latin typeface="VNI-Times" pitchFamily="2" charset="0"/>
              </a:rPr>
              <a:t>saùng</a:t>
            </a:r>
            <a:r>
              <a:rPr lang="en-US" altLang="en-US" sz="3200" dirty="0">
                <a:latin typeface="VNI-Times" pitchFamily="2" charset="0"/>
              </a:rPr>
              <a:t> </a:t>
            </a:r>
            <a:r>
              <a:rPr lang="en-US" altLang="en-US" sz="3200" dirty="0" err="1">
                <a:latin typeface="VNI-Times" pitchFamily="2" charset="0"/>
              </a:rPr>
              <a:t>taïo</a:t>
            </a:r>
            <a:r>
              <a:rPr lang="en-US" altLang="en-US" sz="3200" dirty="0">
                <a:latin typeface="VNI-Times" pitchFamily="2" charset="0"/>
              </a:rPr>
              <a:t> </a:t>
            </a:r>
            <a:r>
              <a:rPr lang="en-US" altLang="en-US" sz="3200" dirty="0" err="1">
                <a:latin typeface="VNI-Times" pitchFamily="2" charset="0"/>
              </a:rPr>
              <a:t>maø</a:t>
            </a:r>
            <a:r>
              <a:rPr lang="en-US" altLang="en-US" sz="3200" dirty="0">
                <a:latin typeface="VNI-Times" pitchFamily="2" charset="0"/>
              </a:rPr>
              <a:t> </a:t>
            </a:r>
            <a:r>
              <a:rPr lang="en-US" altLang="en-US" sz="3200" dirty="0" err="1">
                <a:latin typeface="VNI-Times" pitchFamily="2" charset="0"/>
              </a:rPr>
              <a:t>oâng</a:t>
            </a:r>
            <a:r>
              <a:rPr lang="en-US" altLang="en-US" sz="3200" dirty="0">
                <a:latin typeface="VNI-Times" pitchFamily="2" charset="0"/>
              </a:rPr>
              <a:t> </a:t>
            </a:r>
            <a:r>
              <a:rPr lang="en-US" altLang="en-US" sz="3200" dirty="0" err="1">
                <a:latin typeface="VNI-Times" pitchFamily="2" charset="0"/>
              </a:rPr>
              <a:t>ñaõ</a:t>
            </a:r>
            <a:r>
              <a:rPr lang="en-US" altLang="en-US" sz="3200" dirty="0">
                <a:latin typeface="VNI-Times" pitchFamily="2" charset="0"/>
              </a:rPr>
              <a:t> </a:t>
            </a:r>
            <a:r>
              <a:rPr lang="en-US" altLang="en-US" sz="3200" dirty="0" err="1">
                <a:latin typeface="VNI-Times" pitchFamily="2" charset="0"/>
              </a:rPr>
              <a:t>trôû</a:t>
            </a:r>
            <a:r>
              <a:rPr lang="en-US" altLang="en-US" sz="3200" dirty="0">
                <a:latin typeface="VNI-Times" pitchFamily="2" charset="0"/>
              </a:rPr>
              <a:t> </a:t>
            </a:r>
            <a:r>
              <a:rPr lang="en-US" altLang="en-US" sz="3200" dirty="0" err="1">
                <a:latin typeface="VNI-Times" pitchFamily="2" charset="0"/>
              </a:rPr>
              <a:t>thaønh</a:t>
            </a:r>
            <a:r>
              <a:rPr lang="en-US" altLang="en-US" sz="3200" dirty="0">
                <a:latin typeface="VNI-Times" pitchFamily="2" charset="0"/>
              </a:rPr>
              <a:t> </a:t>
            </a:r>
            <a:r>
              <a:rPr lang="en-US" altLang="en-US" sz="3200" dirty="0" err="1">
                <a:latin typeface="VNI-Times" pitchFamily="2" charset="0"/>
              </a:rPr>
              <a:t>nhaø</a:t>
            </a:r>
            <a:r>
              <a:rPr lang="en-US" altLang="en-US" sz="3200" dirty="0">
                <a:latin typeface="VNI-Times" pitchFamily="2" charset="0"/>
              </a:rPr>
              <a:t> </a:t>
            </a:r>
            <a:r>
              <a:rPr lang="en-US" altLang="en-US" sz="3200" dirty="0" err="1">
                <a:latin typeface="VNI-Times" pitchFamily="2" charset="0"/>
              </a:rPr>
              <a:t>phaùt</a:t>
            </a:r>
            <a:r>
              <a:rPr lang="en-US" altLang="en-US" sz="3200" dirty="0">
                <a:latin typeface="VNI-Times" pitchFamily="2" charset="0"/>
              </a:rPr>
              <a:t> minh </a:t>
            </a:r>
            <a:r>
              <a:rPr lang="en-US" altLang="en-US" sz="3200" dirty="0" err="1">
                <a:latin typeface="VNI-Times" pitchFamily="2" charset="0"/>
              </a:rPr>
              <a:t>vó</a:t>
            </a:r>
            <a:r>
              <a:rPr lang="en-US" altLang="en-US" sz="3200" dirty="0">
                <a:latin typeface="VNI-Times" pitchFamily="2" charset="0"/>
              </a:rPr>
              <a:t> </a:t>
            </a:r>
            <a:r>
              <a:rPr lang="en-US" altLang="en-US" sz="3200" dirty="0" err="1">
                <a:latin typeface="VNI-Times" pitchFamily="2" charset="0"/>
              </a:rPr>
              <a:t>ñaïi</a:t>
            </a:r>
            <a:r>
              <a:rPr lang="en-US" altLang="en-US" sz="3200" dirty="0">
                <a:latin typeface="VNI-Times" pitchFamily="2" charset="0"/>
              </a:rPr>
              <a:t>( </a:t>
            </a:r>
            <a:r>
              <a:rPr lang="en-US" altLang="en-US" sz="3200" dirty="0" err="1">
                <a:latin typeface="VNI-Times" pitchFamily="2" charset="0"/>
              </a:rPr>
              <a:t>ñeøn</a:t>
            </a:r>
            <a:r>
              <a:rPr lang="en-US" altLang="en-US" sz="3200" dirty="0">
                <a:latin typeface="VNI-Times" pitchFamily="2" charset="0"/>
              </a:rPr>
              <a:t> </a:t>
            </a:r>
            <a:r>
              <a:rPr lang="en-US" altLang="en-US" sz="3200" dirty="0" err="1">
                <a:latin typeface="VNI-Times" pitchFamily="2" charset="0"/>
              </a:rPr>
              <a:t>ñieän</a:t>
            </a:r>
            <a:r>
              <a:rPr lang="en-US" altLang="en-US" sz="3200" dirty="0">
                <a:latin typeface="VNI-Times" pitchFamily="2" charset="0"/>
              </a:rPr>
              <a:t>, </a:t>
            </a:r>
            <a:r>
              <a:rPr lang="en-US" altLang="en-US" sz="3200" dirty="0" err="1">
                <a:latin typeface="VNI-Times" pitchFamily="2" charset="0"/>
              </a:rPr>
              <a:t>maùy</a:t>
            </a:r>
            <a:r>
              <a:rPr lang="en-US" altLang="en-US" sz="3200" dirty="0">
                <a:latin typeface="VNI-Times" pitchFamily="2" charset="0"/>
              </a:rPr>
              <a:t> </a:t>
            </a:r>
            <a:r>
              <a:rPr lang="en-US" altLang="en-US" sz="3200" dirty="0" err="1">
                <a:latin typeface="VNI-Times" pitchFamily="2" charset="0"/>
              </a:rPr>
              <a:t>ghi</a:t>
            </a:r>
            <a:r>
              <a:rPr lang="en-US" altLang="en-US" sz="3200" dirty="0">
                <a:latin typeface="VNI-Times" pitchFamily="2" charset="0"/>
              </a:rPr>
              <a:t> </a:t>
            </a:r>
            <a:r>
              <a:rPr lang="en-US" altLang="en-US" sz="3200" dirty="0" err="1">
                <a:latin typeface="VNI-Times" pitchFamily="2" charset="0"/>
              </a:rPr>
              <a:t>aâm</a:t>
            </a:r>
            <a:r>
              <a:rPr lang="en-US" altLang="en-US" sz="3200" dirty="0">
                <a:latin typeface="VNI-Times" pitchFamily="2" charset="0"/>
              </a:rPr>
              <a:t>, </a:t>
            </a:r>
            <a:r>
              <a:rPr lang="en-US" altLang="en-US" sz="3200" dirty="0" err="1">
                <a:latin typeface="VNI-Times" pitchFamily="2" charset="0"/>
              </a:rPr>
              <a:t>ñieän</a:t>
            </a:r>
            <a:r>
              <a:rPr lang="en-US" altLang="en-US" sz="3200" dirty="0">
                <a:latin typeface="VNI-Times" pitchFamily="2" charset="0"/>
              </a:rPr>
              <a:t> </a:t>
            </a:r>
            <a:r>
              <a:rPr lang="en-US" altLang="en-US" sz="3200" dirty="0" err="1">
                <a:latin typeface="VNI-Times" pitchFamily="2" charset="0"/>
              </a:rPr>
              <a:t>thoaïi</a:t>
            </a:r>
            <a:r>
              <a:rPr lang="en-US" altLang="en-US" sz="3200" dirty="0">
                <a:latin typeface="VNI-Times" pitchFamily="2" charset="0"/>
              </a:rPr>
              <a:t>, </a:t>
            </a:r>
            <a:r>
              <a:rPr lang="en-US" altLang="en-US" sz="3200" dirty="0" err="1">
                <a:latin typeface="VNI-Times" pitchFamily="2" charset="0"/>
              </a:rPr>
              <a:t>maùy</a:t>
            </a:r>
            <a:r>
              <a:rPr lang="en-US" altLang="en-US" sz="3200" dirty="0">
                <a:latin typeface="VNI-Times" pitchFamily="2" charset="0"/>
              </a:rPr>
              <a:t> </a:t>
            </a:r>
            <a:r>
              <a:rPr lang="en-US" altLang="en-US" sz="3200" dirty="0" err="1">
                <a:latin typeface="VNI-Times" pitchFamily="2" charset="0"/>
              </a:rPr>
              <a:t>chieáu</a:t>
            </a:r>
            <a:r>
              <a:rPr lang="en-US" altLang="en-US" sz="3200" dirty="0">
                <a:latin typeface="VNI-Times" pitchFamily="2" charset="0"/>
              </a:rPr>
              <a:t> </a:t>
            </a:r>
            <a:r>
              <a:rPr lang="en-US" altLang="en-US" sz="3200" dirty="0" err="1">
                <a:latin typeface="VNI-Times" pitchFamily="2" charset="0"/>
              </a:rPr>
              <a:t>phim</a:t>
            </a:r>
            <a:r>
              <a:rPr lang="en-US" altLang="en-US" sz="3200" dirty="0">
                <a:latin typeface="VNI-Times" pitchFamily="2" charset="0"/>
              </a:rPr>
              <a:t>, </a:t>
            </a:r>
            <a:r>
              <a:rPr lang="en-US" altLang="en-US" sz="3200" dirty="0" err="1">
                <a:latin typeface="VNI-Times" pitchFamily="2" charset="0"/>
              </a:rPr>
              <a:t>taøu</a:t>
            </a:r>
            <a:r>
              <a:rPr lang="en-US" altLang="en-US" sz="3200" dirty="0">
                <a:latin typeface="VNI-Times" pitchFamily="2" charset="0"/>
              </a:rPr>
              <a:t> </a:t>
            </a:r>
            <a:r>
              <a:rPr lang="en-US" altLang="en-US" sz="3200" dirty="0" err="1">
                <a:latin typeface="VNI-Times" pitchFamily="2" charset="0"/>
              </a:rPr>
              <a:t>ñieän</a:t>
            </a:r>
            <a:r>
              <a:rPr lang="en-US" altLang="en-US" sz="3200" dirty="0">
                <a:latin typeface="VNI-Times" pitchFamily="2" charset="0"/>
              </a:rPr>
              <a:t>…)</a:t>
            </a:r>
          </a:p>
        </p:txBody>
      </p:sp>
      <p:sp>
        <p:nvSpPr>
          <p:cNvPr id="7" name="TextBox 6"/>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42963" y="1057275"/>
            <a:ext cx="282628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13662" y="1396426"/>
            <a:ext cx="4993675" cy="584775"/>
          </a:xfrm>
          <a:prstGeom prst="rect">
            <a:avLst/>
          </a:prstGeom>
          <a:solidFill>
            <a:srgbClr val="92D050"/>
          </a:solid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Ê – </a:t>
            </a:r>
            <a:r>
              <a:rPr lang="en-US" sz="3200" b="1" dirty="0" err="1" smtClean="0">
                <a:latin typeface="Times New Roman" panose="02020603050405020304" pitchFamily="18" charset="0"/>
                <a:cs typeface="Times New Roman" panose="02020603050405020304" pitchFamily="18" charset="0"/>
              </a:rPr>
              <a:t>đi</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xơn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287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ox(in)">
                                      <p:cBhvr>
                                        <p:cTn id="7" dur="500"/>
                                        <p:tgtEl>
                                          <p:spTgt spid="19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Effect transition="in" filter="box(in)">
                                      <p:cBhvr>
                                        <p:cTn id="12"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SÁNG TẠO TRONG NÔNG NGHIỆ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4513" y="1825625"/>
            <a:ext cx="8958261" cy="4351338"/>
          </a:xfrm>
        </p:spPr>
      </p:pic>
      <p:sp>
        <p:nvSpPr>
          <p:cNvPr id="5" name="TextBox 4"/>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71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3556" name="Line 10"/>
          <p:cNvSpPr>
            <a:spLocks noChangeShapeType="1"/>
          </p:cNvSpPr>
          <p:nvPr/>
        </p:nvSpPr>
        <p:spPr bwMode="auto">
          <a:xfrm>
            <a:off x="5486400" y="1081089"/>
            <a:ext cx="0" cy="5800725"/>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3557" name="Rectangle 18"/>
          <p:cNvSpPr>
            <a:spLocks noChangeArrowheads="1"/>
          </p:cNvSpPr>
          <p:nvPr/>
        </p:nvSpPr>
        <p:spPr bwMode="auto">
          <a:xfrm>
            <a:off x="1828800" y="1138239"/>
            <a:ext cx="365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I. ĐẶT VẤN ĐỀ</a:t>
            </a:r>
          </a:p>
        </p:txBody>
      </p:sp>
      <p:sp>
        <p:nvSpPr>
          <p:cNvPr id="23560" name="Rectangle 14"/>
          <p:cNvSpPr>
            <a:spLocks noChangeArrowheads="1"/>
          </p:cNvSpPr>
          <p:nvPr/>
        </p:nvSpPr>
        <p:spPr bwMode="auto">
          <a:xfrm>
            <a:off x="1981200" y="150495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1. Nhà bác học Ê – đi – xơn.</a:t>
            </a:r>
          </a:p>
        </p:txBody>
      </p:sp>
      <p:sp>
        <p:nvSpPr>
          <p:cNvPr id="23561" name="Rectangle 15"/>
          <p:cNvSpPr>
            <a:spLocks noChangeArrowheads="1"/>
          </p:cNvSpPr>
          <p:nvPr/>
        </p:nvSpPr>
        <p:spPr bwMode="auto">
          <a:xfrm>
            <a:off x="1981200" y="1885951"/>
            <a:ext cx="350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2. Lê Thái Hoàng, một học sinh năng động, sáng tạo.</a:t>
            </a:r>
          </a:p>
        </p:txBody>
      </p:sp>
      <p:sp>
        <p:nvSpPr>
          <p:cNvPr id="23563" name="Rectangle 18"/>
          <p:cNvSpPr>
            <a:spLocks noChangeArrowheads="1"/>
          </p:cNvSpPr>
          <p:nvPr/>
        </p:nvSpPr>
        <p:spPr bwMode="auto">
          <a:xfrm>
            <a:off x="1828800" y="2678114"/>
            <a:ext cx="365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II. NỘI DUNG BÀI HỌC</a:t>
            </a:r>
          </a:p>
        </p:txBody>
      </p:sp>
      <p:sp>
        <p:nvSpPr>
          <p:cNvPr id="23564" name="Rectangle 14"/>
          <p:cNvSpPr>
            <a:spLocks noChangeArrowheads="1"/>
          </p:cNvSpPr>
          <p:nvPr/>
        </p:nvSpPr>
        <p:spPr bwMode="auto">
          <a:xfrm>
            <a:off x="1981200" y="3048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1. Khái niệm.</a:t>
            </a:r>
          </a:p>
        </p:txBody>
      </p:sp>
      <p:sp>
        <p:nvSpPr>
          <p:cNvPr id="23565" name="Rectangle 14"/>
          <p:cNvSpPr>
            <a:spLocks noChangeArrowheads="1"/>
          </p:cNvSpPr>
          <p:nvPr/>
        </p:nvSpPr>
        <p:spPr bwMode="auto">
          <a:xfrm>
            <a:off x="2133600" y="34099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 - Năng động:</a:t>
            </a:r>
          </a:p>
        </p:txBody>
      </p:sp>
      <p:sp>
        <p:nvSpPr>
          <p:cNvPr id="23566" name="Rectangle 14"/>
          <p:cNvSpPr>
            <a:spLocks noChangeArrowheads="1"/>
          </p:cNvSpPr>
          <p:nvPr/>
        </p:nvSpPr>
        <p:spPr bwMode="auto">
          <a:xfrm>
            <a:off x="2133600" y="37909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 - Sáng tạo: </a:t>
            </a:r>
          </a:p>
        </p:txBody>
      </p:sp>
      <p:sp>
        <p:nvSpPr>
          <p:cNvPr id="23567" name="Rectangle 14"/>
          <p:cNvSpPr>
            <a:spLocks noChangeArrowheads="1"/>
          </p:cNvSpPr>
          <p:nvPr/>
        </p:nvSpPr>
        <p:spPr bwMode="auto">
          <a:xfrm>
            <a:off x="2133600" y="4171951"/>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a:latin typeface="Times New Roman" panose="02020603050405020304" pitchFamily="18" charset="0"/>
                <a:cs typeface="Times New Roman" panose="02020603050405020304" pitchFamily="18" charset="0"/>
              </a:rPr>
              <a:t> -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động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tạo</a:t>
            </a:r>
            <a:r>
              <a:rPr lang="en-US" altLang="en-US" sz="2000" b="1" dirty="0">
                <a:latin typeface="Times New Roman" panose="02020603050405020304" pitchFamily="18" charset="0"/>
                <a:cs typeface="Times New Roman" panose="02020603050405020304" pitchFamily="18" charset="0"/>
              </a:rPr>
              <a:t>:  </a:t>
            </a:r>
          </a:p>
        </p:txBody>
      </p:sp>
      <p:sp>
        <p:nvSpPr>
          <p:cNvPr id="23568" name="Rectangle 14"/>
          <p:cNvSpPr>
            <a:spLocks noChangeArrowheads="1"/>
          </p:cNvSpPr>
          <p:nvPr/>
        </p:nvSpPr>
        <p:spPr bwMode="auto">
          <a:xfrm>
            <a:off x="1981200" y="48577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2. Biểu hiện.</a:t>
            </a:r>
          </a:p>
        </p:txBody>
      </p:sp>
      <p:sp>
        <p:nvSpPr>
          <p:cNvPr id="23569" name="Rectangle 19"/>
          <p:cNvSpPr>
            <a:spLocks noChangeArrowheads="1"/>
          </p:cNvSpPr>
          <p:nvPr/>
        </p:nvSpPr>
        <p:spPr bwMode="auto">
          <a:xfrm>
            <a:off x="5829233" y="1713706"/>
            <a:ext cx="4953000" cy="4154488"/>
          </a:xfrm>
          <a:prstGeom prst="rect">
            <a:avLst/>
          </a:prstGeom>
          <a:solidFill>
            <a:srgbClr val="92D050"/>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dirty="0">
                <a:latin typeface="Times New Roman" panose="02020603050405020304" pitchFamily="18" charset="0"/>
                <a:cs typeface="Times New Roman" panose="02020603050405020304" pitchFamily="18" charset="0"/>
              </a:rPr>
              <a:t>Ngày 5/10, tại Hà Nội,  Phó Thủ tướng Vũ Đức Đam dự </a:t>
            </a:r>
            <a:r>
              <a:rPr lang="vi-VN" altLang="en-US" sz="2400" b="1" dirty="0">
                <a:latin typeface="Times New Roman" panose="02020603050405020304" pitchFamily="18" charset="0"/>
                <a:cs typeface="Times New Roman" panose="02020603050405020304" pitchFamily="18" charset="0"/>
              </a:rPr>
              <a:t>Ngày hội khởi nghiệp quốc gia của học sinh, sinh viên năm 2019</a:t>
            </a:r>
            <a:r>
              <a:rPr lang="en-US" altLang="en-US" sz="2400" dirty="0">
                <a:latin typeface="Times New Roman" panose="02020603050405020304" pitchFamily="18" charset="0"/>
                <a:cs typeface="Times New Roman" panose="02020603050405020304" pitchFamily="18" charset="0"/>
              </a:rPr>
              <a:t>. </a:t>
            </a:r>
            <a:r>
              <a:rPr lang="vi-VN" altLang="en-US" sz="2400" dirty="0">
                <a:solidFill>
                  <a:srgbClr val="222222"/>
                </a:solidFill>
                <a:latin typeface="Times New Roman" panose="02020603050405020304" pitchFamily="18" charset="0"/>
                <a:cs typeface="Times New Roman" panose="02020603050405020304" pitchFamily="18" charset="0"/>
              </a:rPr>
              <a:t>Phó Thủ tướng kêu gọi</a:t>
            </a:r>
            <a:r>
              <a:rPr lang="en-US" altLang="en-US" sz="2400" dirty="0">
                <a:latin typeface="Times New Roman" panose="02020603050405020304" pitchFamily="18" charset="0"/>
                <a:cs typeface="Times New Roman" panose="02020603050405020304" pitchFamily="18" charset="0"/>
              </a:rPr>
              <a:t>: “</a:t>
            </a:r>
            <a:r>
              <a:rPr lang="vi-VN" altLang="en-US" sz="2400" i="1" dirty="0">
                <a:solidFill>
                  <a:srgbClr val="222222"/>
                </a:solidFill>
                <a:latin typeface="Times New Roman" panose="02020603050405020304" pitchFamily="18" charset="0"/>
                <a:cs typeface="Times New Roman" panose="02020603050405020304" pitchFamily="18" charset="0"/>
              </a:rPr>
              <a:t>Chăm chỉ, quyết tâm và nhất định phải sáng tạo. Sáng tạo là của cá nhân nhưng kết nối với nhau thì càng có ý nghĩa lớn hơn và cổ vũ thêm nhiều sáng tạo mới. Chỉ có kết nối cùng nhau thì mới tạo ra sức mạnh lớn, để cả đất nước đi nhanh hơn”</a:t>
            </a:r>
            <a:r>
              <a:rPr lang="en-US" altLang="en-US" sz="2400" i="1" dirty="0">
                <a:solidFill>
                  <a:srgbClr val="222222"/>
                </a:solidFill>
                <a:latin typeface="Times New Roman" panose="02020603050405020304" pitchFamily="18" charset="0"/>
                <a:cs typeface="Times New Roman" panose="02020603050405020304" pitchFamily="18" charset="0"/>
              </a:rPr>
              <a:t>.</a:t>
            </a:r>
            <a:r>
              <a:rPr lang="vi-VN" altLang="en-US" sz="2400" i="1" dirty="0">
                <a:solidFill>
                  <a:srgbClr val="222222"/>
                </a:solidFill>
                <a:latin typeface="Times New Roman" panose="02020603050405020304" pitchFamily="18" charset="0"/>
                <a:cs typeface="Times New Roman" panose="02020603050405020304" pitchFamily="18" charset="0"/>
              </a:rPr>
              <a:t> </a:t>
            </a:r>
            <a:endParaRPr lang="en-US" altLang="en-US" sz="2400"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88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69"/>
                                        </p:tgtEl>
                                        <p:attrNameLst>
                                          <p:attrName>style.visibility</p:attrName>
                                        </p:attrNameLst>
                                      </p:cBhvr>
                                      <p:to>
                                        <p:strVal val="visible"/>
                                      </p:to>
                                    </p:set>
                                    <p:animEffect transition="in" filter="circle(in)">
                                      <p:cBhvr>
                                        <p:cTn id="7" dur="2000"/>
                                        <p:tgtEl>
                                          <p:spTgt spid="2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362200" y="1393923"/>
            <a:ext cx="8305800" cy="830263"/>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u="sng" dirty="0" err="1">
                <a:solidFill>
                  <a:srgbClr val="C00000"/>
                </a:solidFill>
                <a:latin typeface="Times New Roman" panose="02020603050405020304" pitchFamily="18" charset="0"/>
                <a:cs typeface="Times New Roman" panose="02020603050405020304" pitchFamily="18" charset="0"/>
              </a:rPr>
              <a:t>Câu</a:t>
            </a:r>
            <a:r>
              <a:rPr lang="en-US" altLang="en-US" sz="2400" b="1" u="sng" dirty="0">
                <a:solidFill>
                  <a:srgbClr val="C00000"/>
                </a:solidFill>
                <a:latin typeface="Times New Roman" panose="02020603050405020304" pitchFamily="18" charset="0"/>
                <a:cs typeface="Times New Roman" panose="02020603050405020304" pitchFamily="18" charset="0"/>
              </a:rPr>
              <a:t> 1</a:t>
            </a:r>
            <a:r>
              <a:rPr lang="en-US" altLang="en-US" sz="2400" b="1" dirty="0">
                <a:solidFill>
                  <a:srgbClr val="C00000"/>
                </a:solidFill>
                <a:latin typeface="Times New Roman" panose="02020603050405020304" pitchFamily="18" charset="0"/>
                <a:cs typeface="Times New Roman" panose="02020603050405020304" pitchFamily="18" charset="0"/>
              </a:rPr>
              <a:t>: Theo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những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hành</a:t>
            </a:r>
            <a:r>
              <a:rPr lang="en-US" altLang="en-US" sz="2400" b="1" dirty="0">
                <a:solidFill>
                  <a:srgbClr val="C00000"/>
                </a:solidFill>
                <a:latin typeface="Times New Roman" panose="02020603050405020304" pitchFamily="18" charset="0"/>
                <a:cs typeface="Times New Roman" panose="02020603050405020304" pitchFamily="18" charset="0"/>
              </a:rPr>
              <a:t> vi </a:t>
            </a:r>
            <a:r>
              <a:rPr lang="en-US" altLang="en-US" sz="2400" b="1" dirty="0" err="1">
                <a:solidFill>
                  <a:srgbClr val="C00000"/>
                </a:solidFill>
                <a:latin typeface="Times New Roman" panose="02020603050405020304" pitchFamily="18" charset="0"/>
                <a:cs typeface="Times New Roman" panose="02020603050405020304" pitchFamily="18" charset="0"/>
              </a:rPr>
              <a:t>nào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đây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thể</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hiện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tính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năng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động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sáng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tạo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Vì</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sao</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362200" y="2514601"/>
            <a:ext cx="8305800" cy="3046413"/>
          </a:xfrm>
          <a:prstGeom prst="rect">
            <a:avLst/>
          </a:prstGeom>
          <a:solidFill>
            <a:srgbClr val="92D050"/>
          </a:solidFill>
        </p:spPr>
        <p:txBody>
          <a:bodyPr wrap="square">
            <a:spAutoFit/>
          </a:bodyPr>
          <a:lstStyle/>
          <a:p>
            <a:pPr marL="457200" indent="-457200">
              <a:spcBef>
                <a:spcPct val="50000"/>
              </a:spcBef>
              <a:buFontTx/>
              <a:buAutoNum type="arabicPeriod"/>
              <a:defRPr/>
            </a:pPr>
            <a:r>
              <a:rPr lang="en-US" sz="2400" dirty="0" err="1">
                <a:solidFill>
                  <a:schemeClr val="tx1">
                    <a:lumMod val="95000"/>
                    <a:lumOff val="5000"/>
                  </a:schemeClr>
                </a:solidFill>
                <a:latin typeface="Times New Roman" pitchFamily="18" charset="0"/>
                <a:cs typeface="Times New Roman" pitchFamily="18" charset="0"/>
              </a:rPr>
              <a:t>Dám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làm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mọi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việc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đạt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được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mục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đích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của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mình</a:t>
            </a:r>
            <a:r>
              <a:rPr lang="en-US" sz="2400" dirty="0">
                <a:solidFill>
                  <a:schemeClr val="tx1">
                    <a:lumMod val="95000"/>
                    <a:lumOff val="5000"/>
                  </a:schemeClr>
                </a:solidFill>
                <a:latin typeface="Times New Roman" pitchFamily="18" charset="0"/>
                <a:cs typeface="Times New Roman" pitchFamily="18" charset="0"/>
              </a:rPr>
              <a:t>.</a:t>
            </a:r>
          </a:p>
          <a:p>
            <a:pPr marL="457200" indent="-457200">
              <a:spcBef>
                <a:spcPct val="50000"/>
              </a:spcBef>
              <a:buFontTx/>
              <a:buAutoNum type="arabicPeriod"/>
              <a:defRPr/>
            </a:pPr>
            <a:r>
              <a:rPr lang="en-US" sz="2400" dirty="0" err="1">
                <a:solidFill>
                  <a:schemeClr val="tx1">
                    <a:lumMod val="95000"/>
                    <a:lumOff val="5000"/>
                  </a:schemeClr>
                </a:solidFill>
                <a:latin typeface="Times New Roman" pitchFamily="18" charset="0"/>
                <a:cs typeface="Times New Roman" pitchFamily="18" charset="0"/>
              </a:rPr>
              <a:t>Dám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làm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những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việc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khó</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khăn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người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né</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tránh</a:t>
            </a:r>
            <a:r>
              <a:rPr lang="en-US" sz="2400" dirty="0">
                <a:solidFill>
                  <a:schemeClr val="tx1">
                    <a:lumMod val="95000"/>
                    <a:lumOff val="5000"/>
                  </a:schemeClr>
                </a:solidFill>
                <a:latin typeface="Times New Roman" pitchFamily="18" charset="0"/>
                <a:cs typeface="Times New Roman" pitchFamily="18" charset="0"/>
              </a:rPr>
              <a:t>.</a:t>
            </a:r>
          </a:p>
          <a:p>
            <a:pPr marL="457200" indent="-457200">
              <a:spcBef>
                <a:spcPct val="50000"/>
              </a:spcBef>
              <a:buFontTx/>
              <a:buAutoNum type="arabicPeriod"/>
              <a:defRPr/>
            </a:pPr>
            <a:r>
              <a:rPr lang="en-US" sz="2400" dirty="0" err="1">
                <a:solidFill>
                  <a:schemeClr val="tx1">
                    <a:lumMod val="95000"/>
                    <a:lumOff val="5000"/>
                  </a:schemeClr>
                </a:solidFill>
                <a:latin typeface="Times New Roman" pitchFamily="18" charset="0"/>
                <a:cs typeface="Times New Roman" pitchFamily="18" charset="0"/>
              </a:rPr>
              <a:t>Chỉ</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làm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theo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những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điều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được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hướng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dẫn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chỉ</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bảo</a:t>
            </a:r>
            <a:r>
              <a:rPr lang="en-US" sz="2400" dirty="0">
                <a:solidFill>
                  <a:schemeClr val="tx1">
                    <a:lumMod val="95000"/>
                    <a:lumOff val="5000"/>
                  </a:schemeClr>
                </a:solidFill>
                <a:latin typeface="Times New Roman" pitchFamily="18" charset="0"/>
                <a:cs typeface="Times New Roman" pitchFamily="18" charset="0"/>
              </a:rPr>
              <a:t>.</a:t>
            </a:r>
          </a:p>
          <a:p>
            <a:pPr marL="457200" indent="-457200">
              <a:spcBef>
                <a:spcPct val="50000"/>
              </a:spcBef>
              <a:buFontTx/>
              <a:buAutoNum type="arabicPeriod"/>
              <a:defRPr/>
            </a:pPr>
            <a:r>
              <a:rPr lang="en-US" sz="2400" dirty="0" err="1">
                <a:solidFill>
                  <a:schemeClr val="tx1">
                    <a:lumMod val="95000"/>
                    <a:lumOff val="5000"/>
                  </a:schemeClr>
                </a:solidFill>
                <a:latin typeface="Times New Roman" pitchFamily="18" charset="0"/>
                <a:cs typeface="Times New Roman" pitchFamily="18" charset="0"/>
              </a:rPr>
              <a:t>Có</a:t>
            </a:r>
            <a:r>
              <a:rPr lang="en-US" sz="2400" dirty="0">
                <a:solidFill>
                  <a:schemeClr val="tx1">
                    <a:lumMod val="95000"/>
                    <a:lumOff val="5000"/>
                  </a:schemeClr>
                </a:solidFill>
                <a:latin typeface="Times New Roman" pitchFamily="18" charset="0"/>
                <a:cs typeface="Times New Roman" pitchFamily="18" charset="0"/>
              </a:rPr>
              <a:t> ý </a:t>
            </a:r>
            <a:r>
              <a:rPr lang="en-US" sz="2400" dirty="0" err="1">
                <a:solidFill>
                  <a:schemeClr val="tx1">
                    <a:lumMod val="95000"/>
                    <a:lumOff val="5000"/>
                  </a:schemeClr>
                </a:solidFill>
                <a:latin typeface="Times New Roman" pitchFamily="18" charset="0"/>
                <a:cs typeface="Times New Roman" pitchFamily="18" charset="0"/>
              </a:rPr>
              <a:t>kiến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riêng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biết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bày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tỏ</a:t>
            </a:r>
            <a:r>
              <a:rPr lang="en-US" sz="2400" dirty="0">
                <a:solidFill>
                  <a:schemeClr val="tx1">
                    <a:lumMod val="95000"/>
                    <a:lumOff val="5000"/>
                  </a:schemeClr>
                </a:solidFill>
                <a:latin typeface="Times New Roman" pitchFamily="18" charset="0"/>
                <a:cs typeface="Times New Roman" pitchFamily="18" charset="0"/>
              </a:rPr>
              <a:t> ý </a:t>
            </a:r>
            <a:r>
              <a:rPr lang="en-US" sz="2400" dirty="0" err="1">
                <a:solidFill>
                  <a:schemeClr val="tx1">
                    <a:lumMod val="95000"/>
                    <a:lumOff val="5000"/>
                  </a:schemeClr>
                </a:solidFill>
                <a:latin typeface="Times New Roman" pitchFamily="18" charset="0"/>
                <a:cs typeface="Times New Roman" pitchFamily="18" charset="0"/>
              </a:rPr>
              <a:t>kiến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riêng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của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mình</a:t>
            </a:r>
            <a:r>
              <a:rPr lang="en-US" sz="2400" dirty="0">
                <a:solidFill>
                  <a:schemeClr val="tx1">
                    <a:lumMod val="95000"/>
                    <a:lumOff val="5000"/>
                  </a:schemeClr>
                </a:solidFill>
                <a:latin typeface="Times New Roman" pitchFamily="18" charset="0"/>
                <a:cs typeface="Times New Roman" pitchFamily="18" charset="0"/>
              </a:rPr>
              <a:t>.</a:t>
            </a:r>
          </a:p>
          <a:p>
            <a:pPr marL="457200" indent="-457200">
              <a:spcBef>
                <a:spcPct val="50000"/>
              </a:spcBef>
              <a:buFontTx/>
              <a:buAutoNum type="arabicPeriod"/>
              <a:defRPr/>
            </a:pPr>
            <a:r>
              <a:rPr lang="en-US" sz="2400" dirty="0" err="1">
                <a:solidFill>
                  <a:schemeClr val="tx1">
                    <a:lumMod val="95000"/>
                    <a:lumOff val="5000"/>
                  </a:schemeClr>
                </a:solidFill>
                <a:latin typeface="Times New Roman" pitchFamily="18" charset="0"/>
                <a:cs typeface="Times New Roman" pitchFamily="18" charset="0"/>
              </a:rPr>
              <a:t>Biết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suy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nghĩ</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tìm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ra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nhiều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giải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quyết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nhau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trong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tập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trong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việc</a:t>
            </a:r>
            <a:r>
              <a:rPr lang="en-US" sz="2400" dirty="0">
                <a:solidFill>
                  <a:schemeClr val="tx1">
                    <a:lumMod val="95000"/>
                    <a:lumOff val="5000"/>
                  </a:schemeClr>
                </a:solidFill>
                <a:latin typeface="Times New Roman" pitchFamily="18" charset="0"/>
                <a:cs typeface="Times New Roman" pitchFamily="18" charset="0"/>
              </a:rPr>
              <a:t>.</a:t>
            </a:r>
          </a:p>
        </p:txBody>
      </p:sp>
      <p:sp>
        <p:nvSpPr>
          <p:cNvPr id="20487"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 name="Oval 2"/>
          <p:cNvSpPr>
            <a:spLocks noChangeArrowheads="1"/>
          </p:cNvSpPr>
          <p:nvPr/>
        </p:nvSpPr>
        <p:spPr bwMode="auto">
          <a:xfrm>
            <a:off x="2362200" y="3048000"/>
            <a:ext cx="457200" cy="457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6" name="Oval 15"/>
          <p:cNvSpPr>
            <a:spLocks noChangeArrowheads="1"/>
          </p:cNvSpPr>
          <p:nvPr/>
        </p:nvSpPr>
        <p:spPr bwMode="auto">
          <a:xfrm>
            <a:off x="2327275" y="4191000"/>
            <a:ext cx="457200" cy="457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7" name="Oval 16"/>
          <p:cNvSpPr>
            <a:spLocks noChangeArrowheads="1"/>
          </p:cNvSpPr>
          <p:nvPr/>
        </p:nvSpPr>
        <p:spPr bwMode="auto">
          <a:xfrm>
            <a:off x="2319338" y="4724400"/>
            <a:ext cx="457200" cy="457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2" name="TextBox 11"/>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22612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2292350" y="2462214"/>
            <a:ext cx="7766050" cy="3786187"/>
          </a:xfrm>
          <a:prstGeom prst="rect">
            <a:avLst/>
          </a:prstGeom>
          <a:solidFill>
            <a:srgbClr val="92D050"/>
          </a:solidFill>
          <a:ln>
            <a:noFill/>
          </a:ln>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AutoNum type="alphaLcPeriod"/>
            </a:pP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giờ</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Nam </a:t>
            </a:r>
            <a:r>
              <a:rPr lang="en-US" altLang="en-US" sz="2400" dirty="0" err="1">
                <a:latin typeface="Times New Roman" panose="02020603050405020304" pitchFamily="18" charset="0"/>
                <a:cs typeface="Times New Roman" panose="02020603050405020304" pitchFamily="18" charset="0"/>
              </a:rPr>
              <a:t>thường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a:t>
            </a:r>
          </a:p>
          <a:p>
            <a:pPr eaLnBrk="1" hangingPunct="1">
              <a:buFontTx/>
              <a:buAutoNum type="alphaLcPeriod"/>
            </a:pP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nghe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gặp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thôi</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c.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tập</a:t>
            </a:r>
            <a:r>
              <a:rPr lang="en-US" altLang="en-US" sz="2400" dirty="0">
                <a:latin typeface="Times New Roman" panose="02020603050405020304" pitchFamily="18" charset="0"/>
                <a:cs typeface="Times New Roman" panose="02020603050405020304" pitchFamily="18" charset="0"/>
              </a:rPr>
              <a:t>, An </a:t>
            </a:r>
            <a:r>
              <a:rPr lang="en-US" altLang="en-US" sz="2400" dirty="0" err="1">
                <a:latin typeface="Times New Roman" panose="02020603050405020304" pitchFamily="18" charset="0"/>
                <a:cs typeface="Times New Roman" panose="02020603050405020304" pitchFamily="18" charset="0"/>
              </a:rPr>
              <a:t>chỉ</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bài</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nhà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dặn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dò</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a:latin typeface="Times New Roman" panose="02020603050405020304" pitchFamily="18" charset="0"/>
                <a:cs typeface="Times New Roman" panose="02020603050405020304" pitchFamily="18" charset="0"/>
              </a:rPr>
              <a:t>d. </a:t>
            </a:r>
            <a:r>
              <a:rPr lang="en-US" altLang="en-US" sz="2400" dirty="0" err="1">
                <a:latin typeface="Times New Roman" panose="02020603050405020304" pitchFamily="18" charset="0"/>
                <a:cs typeface="Times New Roman" panose="02020603050405020304" pitchFamily="18" charset="0"/>
              </a:rPr>
              <a:t>Vì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tăng</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nhập</a:t>
            </a:r>
            <a:r>
              <a:rPr lang="en-US" altLang="en-US" sz="2400" dirty="0">
                <a:latin typeface="Times New Roman" panose="02020603050405020304" pitchFamily="18" charset="0"/>
                <a:cs typeface="Times New Roman" panose="02020603050405020304" pitchFamily="18" charset="0"/>
              </a:rPr>
              <a:t>.</a:t>
            </a:r>
          </a:p>
        </p:txBody>
      </p:sp>
      <p:sp>
        <p:nvSpPr>
          <p:cNvPr id="21510" name="Line 2"/>
          <p:cNvSpPr>
            <a:spLocks noChangeShapeType="1"/>
          </p:cNvSpPr>
          <p:nvPr/>
        </p:nvSpPr>
        <p:spPr bwMode="auto">
          <a:xfrm>
            <a:off x="1524000" y="1066800"/>
            <a:ext cx="91440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 name="Oval 2"/>
          <p:cNvSpPr>
            <a:spLocks noChangeArrowheads="1"/>
          </p:cNvSpPr>
          <p:nvPr/>
        </p:nvSpPr>
        <p:spPr bwMode="auto">
          <a:xfrm>
            <a:off x="2209800" y="3200400"/>
            <a:ext cx="457200" cy="457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1" name="TextBox 10"/>
          <p:cNvSpPr txBox="1">
            <a:spLocks noChangeArrowheads="1"/>
          </p:cNvSpPr>
          <p:nvPr/>
        </p:nvSpPr>
        <p:spPr bwMode="auto">
          <a:xfrm>
            <a:off x="2292350" y="1162051"/>
            <a:ext cx="7766050" cy="1200150"/>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C00000"/>
                </a:solidFill>
                <a:latin typeface="Times New Roman" panose="02020603050405020304" pitchFamily="18" charset="0"/>
                <a:cs typeface="Times New Roman" panose="02020603050405020304" pitchFamily="18" charset="0"/>
              </a:rPr>
              <a:t>Câu</a:t>
            </a:r>
            <a:r>
              <a:rPr lang="en-US" altLang="en-US" sz="2400" b="1" u="sng" dirty="0">
                <a:solidFill>
                  <a:srgbClr val="C00000"/>
                </a:solidFill>
                <a:latin typeface="Times New Roman" panose="02020603050405020304" pitchFamily="18" charset="0"/>
                <a:cs typeface="Times New Roman" panose="02020603050405020304" pitchFamily="18" charset="0"/>
              </a:rPr>
              <a:t> 2: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tán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thành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với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những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hành</a:t>
            </a:r>
            <a:r>
              <a:rPr lang="en-US" altLang="en-US" sz="2400" b="1" dirty="0">
                <a:solidFill>
                  <a:srgbClr val="C00000"/>
                </a:solidFill>
                <a:latin typeface="Times New Roman" panose="02020603050405020304" pitchFamily="18" charset="0"/>
                <a:cs typeface="Times New Roman" panose="02020603050405020304" pitchFamily="18" charset="0"/>
              </a:rPr>
              <a:t> vi </a:t>
            </a:r>
            <a:r>
              <a:rPr lang="en-US" altLang="en-US" sz="2400" b="1" dirty="0" err="1">
                <a:solidFill>
                  <a:srgbClr val="C00000"/>
                </a:solidFill>
                <a:latin typeface="Times New Roman" panose="02020603050405020304" pitchFamily="18" charset="0"/>
                <a:cs typeface="Times New Roman" panose="02020603050405020304" pitchFamily="18" charset="0"/>
              </a:rPr>
              <a:t>nào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đây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Nếu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không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tán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thành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sẽ</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gì</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bạn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bè</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của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nhân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vật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đó</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06159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circle(in)">
                                      <p:cBhvr>
                                        <p:cTn id="10" dur="2000"/>
                                        <p:tgtEl>
                                          <p:spTgt spid="1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circle(in)">
                                      <p:cBhvr>
                                        <p:cTn id="13" dur="2000"/>
                                        <p:tgtEl>
                                          <p:spTgt spid="12">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circle(in)">
                                      <p:cBhvr>
                                        <p:cTn id="16" dur="2000"/>
                                        <p:tgtEl>
                                          <p:spTgt spid="12">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circle(in)">
                                      <p:cBhvr>
                                        <p:cTn id="19" dur="2000"/>
                                        <p:tgtEl>
                                          <p:spTgt spid="12">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circle(in)">
                                      <p:cBhvr>
                                        <p:cTn id="22" dur="2000"/>
                                        <p:tgtEl>
                                          <p:spTgt spid="12">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animEffect transition="in" filter="circle(in)">
                                      <p:cBhvr>
                                        <p:cTn id="25" dur="2000"/>
                                        <p:tgtEl>
                                          <p:spTgt spid="12">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Text Box 8"/>
          <p:cNvSpPr txBox="1">
            <a:spLocks noChangeArrowheads="1"/>
          </p:cNvSpPr>
          <p:nvPr/>
        </p:nvSpPr>
        <p:spPr bwMode="auto">
          <a:xfrm>
            <a:off x="2071468" y="1595512"/>
            <a:ext cx="8077200" cy="3933825"/>
          </a:xfrm>
          <a:prstGeom prst="rect">
            <a:avLst/>
          </a:prstGeom>
          <a:solidFill>
            <a:srgbClr val="92D050"/>
          </a:solidFill>
          <a:ln>
            <a:noFill/>
          </a:ln>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 typeface="Wingdings" panose="05000000000000000000" pitchFamily="2" charset="2"/>
              <a:buChar char="ü"/>
            </a:pPr>
            <a:r>
              <a:rPr lang="en-US" altLang="en-US" sz="2600" b="1" dirty="0">
                <a:solidFill>
                  <a:srgbClr val="0000FF"/>
                </a:solidFill>
                <a:latin typeface="Times New Roman" panose="02020603050405020304" pitchFamily="18" charset="0"/>
              </a:rPr>
              <a:t> </a:t>
            </a:r>
            <a:r>
              <a:rPr lang="en-US" altLang="en-US" sz="2600" b="1" dirty="0" err="1">
                <a:latin typeface="Times New Roman" panose="02020603050405020304" pitchFamily="18" charset="0"/>
              </a:rPr>
              <a:t>Làm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các</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bài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tập</a:t>
            </a:r>
            <a:r>
              <a:rPr lang="en-US" altLang="en-US" sz="2600" b="1" dirty="0">
                <a:latin typeface="Times New Roman" panose="02020603050405020304" pitchFamily="18" charset="0"/>
              </a:rPr>
              <a:t>: 2, 4 </a:t>
            </a:r>
            <a:r>
              <a:rPr lang="en-US" altLang="en-US" sz="2600" b="1" dirty="0" err="1">
                <a:latin typeface="Times New Roman" panose="02020603050405020304" pitchFamily="18" charset="0"/>
              </a:rPr>
              <a:t>và</a:t>
            </a:r>
            <a:r>
              <a:rPr lang="en-US" altLang="en-US" sz="2600" b="1" dirty="0">
                <a:latin typeface="Times New Roman" panose="02020603050405020304" pitchFamily="18" charset="0"/>
              </a:rPr>
              <a:t> 5 </a:t>
            </a:r>
            <a:r>
              <a:rPr lang="en-US" altLang="en-US" sz="2600" b="1" dirty="0" err="1">
                <a:latin typeface="Times New Roman" panose="02020603050405020304" pitchFamily="18" charset="0"/>
              </a:rPr>
              <a:t>vào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vở</a:t>
            </a:r>
            <a:r>
              <a:rPr lang="en-US" altLang="en-US" sz="2600" b="1" dirty="0">
                <a:latin typeface="Times New Roman" panose="02020603050405020304" pitchFamily="18" charset="0"/>
              </a:rPr>
              <a:t>.</a:t>
            </a:r>
          </a:p>
          <a:p>
            <a:pPr eaLnBrk="1" hangingPunct="1">
              <a:spcBef>
                <a:spcPct val="50000"/>
              </a:spcBef>
              <a:buFont typeface="Wingdings" panose="05000000000000000000" pitchFamily="2" charset="2"/>
              <a:buChar char="ü"/>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hiểu</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phần</a:t>
            </a:r>
            <a:r>
              <a:rPr lang="en-US" altLang="en-US" sz="2600" b="1" dirty="0">
                <a:latin typeface="Times New Roman" panose="02020603050405020304" pitchFamily="18" charset="0"/>
              </a:rPr>
              <a:t> 2, 3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bài</a:t>
            </a:r>
            <a:r>
              <a:rPr lang="en-US" altLang="en-US" sz="2600" b="1" dirty="0">
                <a:latin typeface="Times New Roman" panose="02020603050405020304" pitchFamily="18" charset="0"/>
              </a:rPr>
              <a:t> : </a:t>
            </a:r>
            <a:r>
              <a:rPr lang="en-US" altLang="en-US" sz="2600" b="1" dirty="0" err="1">
                <a:latin typeface="Times New Roman" panose="02020603050405020304" pitchFamily="18" charset="0"/>
              </a:rPr>
              <a:t>Năng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đ</a:t>
            </a:r>
            <a:r>
              <a:rPr lang="en-US" altLang="en-US" sz="2400" b="1" dirty="0" err="1">
                <a:latin typeface="Times New Roman" panose="02020603050405020304" pitchFamily="18" charset="0"/>
              </a:rPr>
              <a:t>ộng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sáng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tạo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để</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tiết</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sau</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học</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tốt</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hơn</a:t>
            </a:r>
            <a:r>
              <a:rPr lang="en-US" altLang="en-US" sz="2600" b="1" dirty="0">
                <a:latin typeface="Times New Roman" panose="02020603050405020304" pitchFamily="18" charset="0"/>
              </a:rPr>
              <a:t>.</a:t>
            </a:r>
          </a:p>
          <a:p>
            <a:pPr algn="just" eaLnBrk="1" hangingPunct="1">
              <a:spcBef>
                <a:spcPct val="50000"/>
              </a:spcBef>
              <a:buFont typeface="Wingdings" panose="05000000000000000000" pitchFamily="2" charset="2"/>
              <a:buChar char="ü"/>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các</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câu</a:t>
            </a:r>
            <a:r>
              <a:rPr lang="en-US" altLang="en-US" sz="2600" b="1" dirty="0">
                <a:latin typeface="Times New Roman" panose="02020603050405020304" pitchFamily="18" charset="0"/>
              </a:rPr>
              <a:t> ca </a:t>
            </a:r>
            <a:r>
              <a:rPr lang="en-US" altLang="en-US" sz="2600" b="1" dirty="0" err="1">
                <a:latin typeface="Times New Roman" panose="02020603050405020304" pitchFamily="18" charset="0"/>
              </a:rPr>
              <a:t>dao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tục</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ngữ</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và</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danh</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ngôn</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nói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về</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tính</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năng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động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sáng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tạo</a:t>
            </a:r>
            <a:r>
              <a:rPr lang="en-US" altLang="en-US" sz="2600" b="1" dirty="0">
                <a:latin typeface="Times New Roman" panose="02020603050405020304" pitchFamily="18" charset="0"/>
              </a:rPr>
              <a:t>.</a:t>
            </a:r>
          </a:p>
          <a:p>
            <a:pPr eaLnBrk="1" hangingPunct="1">
              <a:spcBef>
                <a:spcPct val="50000"/>
              </a:spcBef>
              <a:buFont typeface="Wingdings" panose="05000000000000000000" pitchFamily="2" charset="2"/>
              <a:buChar char="ü"/>
            </a:pPr>
            <a:r>
              <a:rPr lang="en-US" altLang="en-US" sz="2400" b="1" dirty="0" err="1">
                <a:latin typeface="Times New Roman" panose="02020603050405020304" pitchFamily="18" charset="0"/>
              </a:rPr>
              <a:t>Sưu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năng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động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tạo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của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nước</a:t>
            </a:r>
            <a:r>
              <a:rPr lang="en-US" altLang="en-US" sz="2400" b="1" dirty="0">
                <a:latin typeface="Times New Roman" panose="02020603050405020304" pitchFamily="18" charset="0"/>
              </a:rPr>
              <a:t> ta </a:t>
            </a:r>
            <a:r>
              <a:rPr lang="en-US" altLang="en-US" sz="2400" b="1" dirty="0" err="1">
                <a:latin typeface="Times New Roman" panose="02020603050405020304" pitchFamily="18" charset="0"/>
              </a:rPr>
              <a:t>trong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thời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kì</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đổi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mới</a:t>
            </a:r>
            <a:endParaRPr lang="en-US" altLang="en-US" sz="2400" b="1" dirty="0">
              <a:latin typeface="Times New Roman" panose="02020603050405020304" pitchFamily="18" charset="0"/>
            </a:endParaRPr>
          </a:p>
          <a:p>
            <a:pPr eaLnBrk="1" hangingPunct="1">
              <a:spcBef>
                <a:spcPct val="50000"/>
              </a:spcBef>
              <a:buFont typeface="Wingdings" panose="05000000000000000000" pitchFamily="2" charset="2"/>
              <a:buChar char="ü"/>
            </a:pP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Vẽ</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bản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đồ</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duy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học</a:t>
            </a:r>
            <a:r>
              <a:rPr lang="en-US" altLang="en-US" sz="2400" b="1" dirty="0">
                <a:latin typeface="Times New Roman" panose="02020603050405020304" pitchFamily="18" charset="0"/>
              </a:rPr>
              <a:t> </a:t>
            </a:r>
          </a:p>
        </p:txBody>
      </p:sp>
      <p:sp>
        <p:nvSpPr>
          <p:cNvPr id="125961" name="Text Box 9"/>
          <p:cNvSpPr txBox="1">
            <a:spLocks noChangeArrowheads="1"/>
          </p:cNvSpPr>
          <p:nvPr/>
        </p:nvSpPr>
        <p:spPr bwMode="auto">
          <a:xfrm>
            <a:off x="3794760" y="344270"/>
            <a:ext cx="5433646" cy="646331"/>
          </a:xfrm>
          <a:prstGeom prst="rect">
            <a:avLst/>
          </a:prstGeom>
          <a:solidFill>
            <a:schemeClr val="accent2">
              <a:lumMod val="40000"/>
              <a:lumOff val="60000"/>
            </a:schemeClr>
          </a:solidFill>
          <a:ln>
            <a:noFill/>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3600" b="1" dirty="0">
                <a:solidFill>
                  <a:srgbClr val="FF0000"/>
                </a:solidFill>
                <a:latin typeface="Times New Roman" panose="02020603050405020304" pitchFamily="18" charset="0"/>
              </a:rPr>
              <a:t>HƯỚNG DẪN VỀ NHÀ</a:t>
            </a:r>
          </a:p>
        </p:txBody>
      </p:sp>
    </p:spTree>
    <p:extLst>
      <p:ext uri="{BB962C8B-B14F-4D97-AF65-F5344CB8AC3E}">
        <p14:creationId xmlns:p14="http://schemas.microsoft.com/office/powerpoint/2010/main" val="4226073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5961"/>
                                        </p:tgtEl>
                                        <p:attrNameLst>
                                          <p:attrName>style.visibility</p:attrName>
                                        </p:attrNameLst>
                                      </p:cBhvr>
                                      <p:to>
                                        <p:strVal val="visible"/>
                                      </p:to>
                                    </p:set>
                                    <p:animEffect transition="in" filter="blinds(horizontal)">
                                      <p:cBhvr>
                                        <p:cTn id="7" dur="500"/>
                                        <p:tgtEl>
                                          <p:spTgt spid="1259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5960"/>
                                        </p:tgtEl>
                                        <p:attrNameLst>
                                          <p:attrName>style.visibility</p:attrName>
                                        </p:attrNameLst>
                                      </p:cBhvr>
                                      <p:to>
                                        <p:strVal val="visible"/>
                                      </p:to>
                                    </p:set>
                                    <p:anim calcmode="discrete" valueType="clr">
                                      <p:cBhvr override="childStyle">
                                        <p:cTn id="12" dur="80"/>
                                        <p:tgtEl>
                                          <p:spTgt spid="1259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5960"/>
                                        </p:tgtEl>
                                        <p:attrNameLst>
                                          <p:attrName>fillcolor</p:attrName>
                                        </p:attrNameLst>
                                      </p:cBhvr>
                                      <p:tavLst>
                                        <p:tav tm="0">
                                          <p:val>
                                            <p:clrVal>
                                              <a:schemeClr val="accent2"/>
                                            </p:clrVal>
                                          </p:val>
                                        </p:tav>
                                        <p:tav tm="50000">
                                          <p:val>
                                            <p:clrVal>
                                              <a:schemeClr val="hlink"/>
                                            </p:clrVal>
                                          </p:val>
                                        </p:tav>
                                      </p:tavLst>
                                    </p:anim>
                                    <p:set>
                                      <p:cBhvr>
                                        <p:cTn id="14" dur="80"/>
                                        <p:tgtEl>
                                          <p:spTgt spid="1259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animBg="1"/>
      <p:bldP spid="1259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7"/>
          <p:cNvSpPr txBox="1">
            <a:spLocks noChangeArrowheads="1"/>
          </p:cNvSpPr>
          <p:nvPr/>
        </p:nvSpPr>
        <p:spPr bwMode="auto">
          <a:xfrm>
            <a:off x="5296915" y="3771900"/>
            <a:ext cx="5647310" cy="2554545"/>
          </a:xfrm>
          <a:prstGeom prst="rect">
            <a:avLst/>
          </a:prstGeom>
          <a:solidFill>
            <a:schemeClr val="accent2">
              <a:lumMod val="40000"/>
              <a:lumOff val="60000"/>
            </a:schemeClr>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3200" dirty="0" err="1">
                <a:latin typeface="VNI-Times" pitchFamily="2" charset="0"/>
              </a:rPr>
              <a:t>Leâ</a:t>
            </a:r>
            <a:r>
              <a:rPr lang="en-US" altLang="en-US" sz="3200" dirty="0">
                <a:latin typeface="VNI-Times" pitchFamily="2" charset="0"/>
              </a:rPr>
              <a:t> </a:t>
            </a:r>
            <a:r>
              <a:rPr lang="en-US" altLang="en-US" sz="3200" dirty="0" err="1">
                <a:latin typeface="VNI-Times" pitchFamily="2" charset="0"/>
              </a:rPr>
              <a:t>Thaùi</a:t>
            </a:r>
            <a:r>
              <a:rPr lang="en-US" altLang="en-US" sz="3200" dirty="0">
                <a:latin typeface="VNI-Times" pitchFamily="2" charset="0"/>
              </a:rPr>
              <a:t> </a:t>
            </a:r>
            <a:r>
              <a:rPr lang="en-US" altLang="en-US" sz="3200" dirty="0" err="1">
                <a:latin typeface="VNI-Times" pitchFamily="2" charset="0"/>
              </a:rPr>
              <a:t>Hoaøng</a:t>
            </a:r>
            <a:r>
              <a:rPr lang="en-US" altLang="en-US" sz="3200" dirty="0">
                <a:latin typeface="VNI-Times" pitchFamily="2" charset="0"/>
              </a:rPr>
              <a:t>, </a:t>
            </a:r>
            <a:r>
              <a:rPr lang="en-US" altLang="en-US" sz="3200" dirty="0" err="1">
                <a:latin typeface="VNI-Times" pitchFamily="2" charset="0"/>
              </a:rPr>
              <a:t>hoïc</a:t>
            </a:r>
            <a:r>
              <a:rPr lang="en-US" altLang="en-US" sz="3200" dirty="0">
                <a:latin typeface="VNI-Times" pitchFamily="2" charset="0"/>
              </a:rPr>
              <a:t> </a:t>
            </a:r>
            <a:r>
              <a:rPr lang="en-US" altLang="en-US" sz="3200" dirty="0" err="1">
                <a:latin typeface="VNI-Times" pitchFamily="2" charset="0"/>
              </a:rPr>
              <a:t>sinh</a:t>
            </a:r>
            <a:r>
              <a:rPr lang="en-US" altLang="en-US" sz="3200" dirty="0">
                <a:latin typeface="VNI-Times" pitchFamily="2" charset="0"/>
              </a:rPr>
              <a:t> </a:t>
            </a:r>
            <a:r>
              <a:rPr lang="en-US" altLang="en-US" sz="3200" dirty="0" err="1">
                <a:latin typeface="VNI-Times" pitchFamily="2" charset="0"/>
              </a:rPr>
              <a:t>lôùp</a:t>
            </a:r>
            <a:r>
              <a:rPr lang="en-US" altLang="en-US" sz="3200" dirty="0">
                <a:latin typeface="VNI-Times" pitchFamily="2" charset="0"/>
              </a:rPr>
              <a:t> 12A,Tröôøng </a:t>
            </a:r>
            <a:r>
              <a:rPr lang="en-US" altLang="en-US" sz="3200" dirty="0" err="1">
                <a:latin typeface="VNI-Times" pitchFamily="2" charset="0"/>
              </a:rPr>
              <a:t>Ñaïi</a:t>
            </a:r>
            <a:r>
              <a:rPr lang="en-US" altLang="en-US" sz="3200" dirty="0">
                <a:latin typeface="VNI-Times" pitchFamily="2" charset="0"/>
              </a:rPr>
              <a:t> </a:t>
            </a:r>
            <a:r>
              <a:rPr lang="en-US" altLang="en-US" sz="3200" dirty="0" err="1">
                <a:latin typeface="VNI-Times" pitchFamily="2" charset="0"/>
              </a:rPr>
              <a:t>hoïc</a:t>
            </a:r>
            <a:r>
              <a:rPr lang="en-US" altLang="en-US" sz="3200" dirty="0">
                <a:latin typeface="VNI-Times" pitchFamily="2" charset="0"/>
              </a:rPr>
              <a:t> </a:t>
            </a:r>
            <a:r>
              <a:rPr lang="en-US" altLang="en-US" sz="3200" dirty="0" err="1">
                <a:latin typeface="VNI-Times" pitchFamily="2" charset="0"/>
              </a:rPr>
              <a:t>sö</a:t>
            </a:r>
            <a:r>
              <a:rPr lang="en-US" altLang="en-US" sz="3200" dirty="0">
                <a:latin typeface="VNI-Times" pitchFamily="2" charset="0"/>
              </a:rPr>
              <a:t> </a:t>
            </a:r>
            <a:r>
              <a:rPr lang="en-US" altLang="en-US" sz="3200" dirty="0" err="1">
                <a:latin typeface="VNI-Times" pitchFamily="2" charset="0"/>
              </a:rPr>
              <a:t>phaïm</a:t>
            </a:r>
            <a:r>
              <a:rPr lang="en-US" altLang="en-US" sz="3200" dirty="0">
                <a:latin typeface="VNI-Times" pitchFamily="2" charset="0"/>
              </a:rPr>
              <a:t> </a:t>
            </a:r>
            <a:r>
              <a:rPr lang="en-US" altLang="en-US" sz="3200" dirty="0" err="1">
                <a:latin typeface="VNI-Times" pitchFamily="2" charset="0"/>
              </a:rPr>
              <a:t>Haø</a:t>
            </a:r>
            <a:r>
              <a:rPr lang="en-US" altLang="en-US" sz="3200" dirty="0">
                <a:latin typeface="VNI-Times" pitchFamily="2" charset="0"/>
              </a:rPr>
              <a:t> </a:t>
            </a:r>
            <a:r>
              <a:rPr lang="en-US" altLang="en-US" sz="3200" dirty="0" err="1">
                <a:latin typeface="VNI-Times" pitchFamily="2" charset="0"/>
              </a:rPr>
              <a:t>Noäi</a:t>
            </a:r>
            <a:r>
              <a:rPr lang="en-US" altLang="en-US" sz="3200" dirty="0">
                <a:latin typeface="VNI-Times" pitchFamily="2" charset="0"/>
              </a:rPr>
              <a:t> </a:t>
            </a:r>
            <a:r>
              <a:rPr lang="en-US" altLang="en-US" sz="3200" dirty="0" err="1">
                <a:latin typeface="VNI-Times" pitchFamily="2" charset="0"/>
              </a:rPr>
              <a:t>ñaõ</a:t>
            </a:r>
            <a:r>
              <a:rPr lang="en-US" altLang="en-US" sz="3200" dirty="0">
                <a:latin typeface="VNI-Times" pitchFamily="2" charset="0"/>
              </a:rPr>
              <a:t> </a:t>
            </a:r>
            <a:r>
              <a:rPr lang="en-US" altLang="en-US" sz="3200" dirty="0" err="1">
                <a:latin typeface="VNI-Times" pitchFamily="2" charset="0"/>
              </a:rPr>
              <a:t>coù</a:t>
            </a:r>
            <a:r>
              <a:rPr lang="en-US" altLang="en-US" sz="3200" dirty="0">
                <a:latin typeface="VNI-Times" pitchFamily="2" charset="0"/>
              </a:rPr>
              <a:t> </a:t>
            </a:r>
            <a:r>
              <a:rPr lang="en-US" altLang="en-US" sz="3200" dirty="0" err="1">
                <a:latin typeface="VNI-Times" pitchFamily="2" charset="0"/>
              </a:rPr>
              <a:t>nhieàu</a:t>
            </a:r>
            <a:r>
              <a:rPr lang="en-US" altLang="en-US" sz="3200" dirty="0">
                <a:latin typeface="VNI-Times" pitchFamily="2" charset="0"/>
              </a:rPr>
              <a:t> </a:t>
            </a:r>
            <a:r>
              <a:rPr lang="en-US" altLang="en-US" sz="3200" dirty="0" err="1">
                <a:latin typeface="VNI-Times" pitchFamily="2" charset="0"/>
              </a:rPr>
              <a:t>thaønh</a:t>
            </a:r>
            <a:r>
              <a:rPr lang="en-US" altLang="en-US" sz="3200" dirty="0">
                <a:latin typeface="VNI-Times" pitchFamily="2" charset="0"/>
              </a:rPr>
              <a:t> </a:t>
            </a:r>
            <a:r>
              <a:rPr lang="en-US" altLang="en-US" sz="3200" dirty="0" err="1">
                <a:latin typeface="VNI-Times" pitchFamily="2" charset="0"/>
              </a:rPr>
              <a:t>tích</a:t>
            </a:r>
            <a:r>
              <a:rPr lang="en-US" altLang="en-US" sz="3200" dirty="0">
                <a:latin typeface="VNI-Times" pitchFamily="2" charset="0"/>
              </a:rPr>
              <a:t> </a:t>
            </a:r>
            <a:r>
              <a:rPr lang="en-US" altLang="en-US" sz="3200" dirty="0" err="1">
                <a:latin typeface="VNI-Times" pitchFamily="2" charset="0"/>
              </a:rPr>
              <a:t>cao</a:t>
            </a:r>
            <a:r>
              <a:rPr lang="en-US" altLang="en-US" sz="3200" dirty="0">
                <a:latin typeface="VNI-Times" pitchFamily="2" charset="0"/>
              </a:rPr>
              <a:t> </a:t>
            </a:r>
            <a:r>
              <a:rPr lang="en-US" altLang="en-US" sz="3200" dirty="0" err="1">
                <a:latin typeface="VNI-Times" pitchFamily="2" charset="0"/>
              </a:rPr>
              <a:t>trong</a:t>
            </a:r>
            <a:r>
              <a:rPr lang="en-US" altLang="en-US" sz="3200" dirty="0">
                <a:latin typeface="VNI-Times" pitchFamily="2" charset="0"/>
              </a:rPr>
              <a:t> </a:t>
            </a:r>
            <a:r>
              <a:rPr lang="en-US" altLang="en-US" sz="3200" dirty="0" err="1">
                <a:latin typeface="VNI-Times" pitchFamily="2" charset="0"/>
              </a:rPr>
              <a:t>caùc</a:t>
            </a:r>
            <a:r>
              <a:rPr lang="en-US" altLang="en-US" sz="3200" dirty="0">
                <a:latin typeface="VNI-Times" pitchFamily="2" charset="0"/>
              </a:rPr>
              <a:t> </a:t>
            </a:r>
            <a:r>
              <a:rPr lang="en-US" altLang="en-US" sz="3200" dirty="0" err="1">
                <a:latin typeface="VNI-Times" pitchFamily="2" charset="0"/>
              </a:rPr>
              <a:t>kì</a:t>
            </a:r>
            <a:r>
              <a:rPr lang="en-US" altLang="en-US" sz="3200" dirty="0">
                <a:latin typeface="VNI-Times" pitchFamily="2" charset="0"/>
              </a:rPr>
              <a:t> </a:t>
            </a:r>
            <a:r>
              <a:rPr lang="en-US" altLang="en-US" sz="3200" dirty="0" err="1">
                <a:latin typeface="VNI-Times" pitchFamily="2" charset="0"/>
              </a:rPr>
              <a:t>thi</a:t>
            </a:r>
            <a:r>
              <a:rPr lang="en-US" altLang="en-US" sz="3200" dirty="0">
                <a:latin typeface="VNI-Times" pitchFamily="2" charset="0"/>
              </a:rPr>
              <a:t> </a:t>
            </a:r>
            <a:r>
              <a:rPr lang="en-US" altLang="en-US" sz="3200" dirty="0" err="1">
                <a:latin typeface="VNI-Times" pitchFamily="2" charset="0"/>
              </a:rPr>
              <a:t>toaùn</a:t>
            </a:r>
            <a:r>
              <a:rPr lang="en-US" altLang="en-US" sz="3200" dirty="0">
                <a:latin typeface="VNI-Times" pitchFamily="2" charset="0"/>
              </a:rPr>
              <a:t> </a:t>
            </a:r>
            <a:r>
              <a:rPr lang="en-US" altLang="en-US" sz="3200" dirty="0" err="1">
                <a:latin typeface="VNI-Times" pitchFamily="2" charset="0"/>
              </a:rPr>
              <a:t>quoác</a:t>
            </a:r>
            <a:r>
              <a:rPr lang="en-US" altLang="en-US" sz="3200" dirty="0">
                <a:latin typeface="VNI-Times" pitchFamily="2" charset="0"/>
              </a:rPr>
              <a:t> </a:t>
            </a:r>
            <a:r>
              <a:rPr lang="en-US" altLang="en-US" sz="3200" dirty="0" err="1">
                <a:latin typeface="VNI-Times" pitchFamily="2" charset="0"/>
              </a:rPr>
              <a:t>teá</a:t>
            </a:r>
            <a:r>
              <a:rPr lang="en-US" altLang="en-US" sz="3200" dirty="0">
                <a:latin typeface="VNI-Times" pitchFamily="2" charset="0"/>
              </a:rPr>
              <a:t>.</a:t>
            </a:r>
          </a:p>
        </p:txBody>
      </p:sp>
      <p:pic>
        <p:nvPicPr>
          <p:cNvPr id="20490" name="Picture 10" descr="hoangmanh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2926736"/>
            <a:ext cx="4081464"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20565" y="2073890"/>
            <a:ext cx="9723660" cy="584775"/>
          </a:xfrm>
          <a:prstGeom prst="rect">
            <a:avLst/>
          </a:prstGeom>
          <a:solidFill>
            <a:srgbClr val="92D050"/>
          </a:solid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Lê</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một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năng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động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tạo</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42963" y="1057275"/>
            <a:ext cx="282628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20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0490"/>
                                        </p:tgtEl>
                                        <p:attrNameLst>
                                          <p:attrName>style.visibility</p:attrName>
                                        </p:attrNameLst>
                                      </p:cBhvr>
                                      <p:to>
                                        <p:strVal val="visible"/>
                                      </p:to>
                                    </p:set>
                                    <p:anim calcmode="lin" valueType="num">
                                      <p:cBhvr additive="base">
                                        <p:cTn id="12" dur="500" fill="hold"/>
                                        <p:tgtEl>
                                          <p:spTgt spid="20490"/>
                                        </p:tgtEl>
                                        <p:attrNameLst>
                                          <p:attrName>ppt_x</p:attrName>
                                        </p:attrNameLst>
                                      </p:cBhvr>
                                      <p:tavLst>
                                        <p:tav tm="0">
                                          <p:val>
                                            <p:strVal val="#ppt_x"/>
                                          </p:val>
                                        </p:tav>
                                        <p:tav tm="100000">
                                          <p:val>
                                            <p:strVal val="#ppt_x"/>
                                          </p:val>
                                        </p:tav>
                                      </p:tavLst>
                                    </p:anim>
                                    <p:anim calcmode="lin" valueType="num">
                                      <p:cBhvr additive="base">
                                        <p:cTn id="13" dur="500" fill="hold"/>
                                        <p:tgtEl>
                                          <p:spTgt spid="20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842963" y="2401887"/>
            <a:ext cx="10225088" cy="4339650"/>
          </a:xfrm>
          <a:prstGeom prst="rect">
            <a:avLst/>
          </a:prstGeom>
          <a:solidFill>
            <a:srgbClr val="92D050"/>
          </a:solidFill>
          <a:ln>
            <a:noFill/>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r>
              <a:rPr lang="en-US" altLang="en-US" sz="2400" b="1" dirty="0">
                <a:solidFill>
                  <a:srgbClr val="FF0000"/>
                </a:solidFill>
                <a:latin typeface="Times New Roman" panose="02020603050405020304" pitchFamily="18" charset="0"/>
              </a:rPr>
              <a:t>THẢO LUẬN NHÓM </a:t>
            </a:r>
          </a:p>
          <a:p>
            <a:pPr algn="just">
              <a:spcBef>
                <a:spcPct val="0"/>
              </a:spcBef>
              <a:buFontTx/>
              <a:buNone/>
            </a:pPr>
            <a:r>
              <a:rPr lang="en-US" altLang="en-US" sz="2800" b="1" u="sng" dirty="0" err="1" smtClean="0">
                <a:solidFill>
                  <a:srgbClr val="FF0000"/>
                </a:solidFill>
                <a:latin typeface="Times New Roman" panose="02020603050405020304" pitchFamily="18" charset="0"/>
              </a:rPr>
              <a:t>Nhóm</a:t>
            </a:r>
            <a:r>
              <a:rPr lang="en-US" altLang="en-US" sz="2800" b="1" u="sng" dirty="0" smtClean="0">
                <a:solidFill>
                  <a:srgbClr val="FF0000"/>
                </a:solidFill>
                <a:latin typeface="Times New Roman" panose="02020603050405020304" pitchFamily="18" charset="0"/>
              </a:rPr>
              <a:t> 1, 2</a:t>
            </a:r>
            <a:r>
              <a:rPr lang="en-US" altLang="en-US" sz="2800" dirty="0" smtClean="0">
                <a:solidFill>
                  <a:srgbClr val="FF0000"/>
                </a:solidFill>
                <a:latin typeface="Times New Roman" panose="02020603050405020304" pitchFamily="18" charset="0"/>
              </a:rPr>
              <a:t>: </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Em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có</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nhận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xét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về</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việc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Ê-</a:t>
            </a:r>
            <a:r>
              <a:rPr lang="en-US" altLang="en-US" sz="2800" dirty="0" err="1">
                <a:solidFill>
                  <a:srgbClr val="0000FF"/>
                </a:solidFill>
                <a:latin typeface="Times New Roman" panose="02020603050405020304" pitchFamily="18" charset="0"/>
              </a:rPr>
              <a:t>đi</a:t>
            </a:r>
            <a:r>
              <a:rPr lang="en-US" altLang="en-US" sz="2800" dirty="0">
                <a:solidFill>
                  <a:srgbClr val="0000FF"/>
                </a:solidFill>
                <a:latin typeface="Times New Roman" panose="02020603050405020304" pitchFamily="18" charset="0"/>
              </a:rPr>
              <a:t>-</a:t>
            </a:r>
            <a:r>
              <a:rPr lang="en-US" altLang="en-US" sz="2800" dirty="0" err="1">
                <a:solidFill>
                  <a:srgbClr val="0000FF"/>
                </a:solidFill>
                <a:latin typeface="Times New Roman" panose="02020603050405020304" pitchFamily="18" charset="0"/>
              </a:rPr>
              <a:t>xơn</a:t>
            </a:r>
            <a:r>
              <a:rPr lang="en-US" altLang="en-US" sz="2800" dirty="0">
                <a:solidFill>
                  <a:srgbClr val="0000FF"/>
                </a:solidFill>
                <a:latin typeface="Times New Roman" panose="02020603050405020304" pitchFamily="18" charset="0"/>
              </a:rPr>
              <a:t>? </a:t>
            </a:r>
          </a:p>
          <a:p>
            <a:pPr algn="just">
              <a:spcBef>
                <a:spcPct val="0"/>
              </a:spcBef>
              <a:buFontTx/>
              <a:buNone/>
            </a:pPr>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Tìm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những</a:t>
            </a:r>
            <a:r>
              <a:rPr lang="en-US" altLang="en-US" sz="2800" dirty="0">
                <a:solidFill>
                  <a:srgbClr val="0000FF"/>
                </a:solidFill>
                <a:latin typeface="Times New Roman" panose="02020603050405020304" pitchFamily="18" charset="0"/>
              </a:rPr>
              <a:t> chi </a:t>
            </a:r>
            <a:r>
              <a:rPr lang="en-US" altLang="en-US" sz="2800" dirty="0" err="1">
                <a:solidFill>
                  <a:srgbClr val="0000FF"/>
                </a:solidFill>
                <a:latin typeface="Times New Roman" panose="02020603050405020304" pitchFamily="18" charset="0"/>
              </a:rPr>
              <a:t>tiết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trong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truyện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thể</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hiện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sự</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chủ</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động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sáng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tạo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Ê-</a:t>
            </a:r>
            <a:r>
              <a:rPr lang="en-US" altLang="en-US" sz="2800" dirty="0" err="1">
                <a:solidFill>
                  <a:srgbClr val="0000FF"/>
                </a:solidFill>
                <a:latin typeface="Times New Roman" panose="02020603050405020304" pitchFamily="18" charset="0"/>
              </a:rPr>
              <a:t>đi</a:t>
            </a:r>
            <a:r>
              <a:rPr lang="en-US" altLang="en-US" sz="2800" dirty="0">
                <a:solidFill>
                  <a:srgbClr val="0000FF"/>
                </a:solidFill>
                <a:latin typeface="Times New Roman" panose="02020603050405020304" pitchFamily="18" charset="0"/>
              </a:rPr>
              <a:t>-</a:t>
            </a:r>
            <a:r>
              <a:rPr lang="en-US" altLang="en-US" sz="2800" dirty="0" err="1">
                <a:solidFill>
                  <a:srgbClr val="0000FF"/>
                </a:solidFill>
                <a:latin typeface="Times New Roman" panose="02020603050405020304" pitchFamily="18" charset="0"/>
              </a:rPr>
              <a:t>xơn</a:t>
            </a:r>
            <a:r>
              <a:rPr lang="en-US" altLang="en-US" sz="2800" dirty="0">
                <a:solidFill>
                  <a:srgbClr val="0000FF"/>
                </a:solidFill>
                <a:latin typeface="Times New Roman" panose="02020603050405020304" pitchFamily="18" charset="0"/>
              </a:rPr>
              <a:t>? </a:t>
            </a:r>
            <a:endParaRPr lang="en-US" altLang="en-US" sz="2800" dirty="0" smtClean="0">
              <a:solidFill>
                <a:srgbClr val="0000FF"/>
              </a:solidFill>
              <a:latin typeface="Times New Roman" panose="02020603050405020304" pitchFamily="18" charset="0"/>
            </a:endParaRPr>
          </a:p>
          <a:p>
            <a:pPr algn="just">
              <a:spcBef>
                <a:spcPct val="0"/>
              </a:spcBef>
              <a:buFontTx/>
              <a:buNone/>
            </a:pPr>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 </a:t>
            </a:r>
            <a:r>
              <a:rPr lang="en-US" altLang="en-US" sz="2800" dirty="0" err="1" smtClean="0">
                <a:solidFill>
                  <a:srgbClr val="0000FF"/>
                </a:solidFill>
                <a:latin typeface="Times New Roman" panose="02020603050405020304" pitchFamily="18" charset="0"/>
              </a:rPr>
              <a:t>Những</a:t>
            </a:r>
            <a:r>
              <a:rPr lang="en-US" altLang="en-US" sz="2800" dirty="0" smtClean="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việc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đó</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đã</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đem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lại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thành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quả</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a:solidFill>
                  <a:srgbClr val="0000FF"/>
                </a:solidFill>
                <a:latin typeface="Times New Roman" panose="02020603050405020304" pitchFamily="18" charset="0"/>
              </a:rPr>
              <a:t>?</a:t>
            </a:r>
          </a:p>
          <a:p>
            <a:pPr algn="just">
              <a:spcBef>
                <a:spcPct val="0"/>
              </a:spcBef>
              <a:buFontTx/>
              <a:buNone/>
            </a:pPr>
            <a:endParaRPr lang="en-US" altLang="en-US" sz="2800" dirty="0">
              <a:solidFill>
                <a:srgbClr val="0000FF"/>
              </a:solidFill>
              <a:latin typeface="Times New Roman" panose="02020603050405020304" pitchFamily="18" charset="0"/>
            </a:endParaRPr>
          </a:p>
          <a:p>
            <a:pPr algn="just">
              <a:spcBef>
                <a:spcPct val="0"/>
              </a:spcBef>
              <a:buFontTx/>
              <a:buNone/>
            </a:pPr>
            <a:r>
              <a:rPr lang="en-US" altLang="en-US" sz="2800" b="1" u="sng" dirty="0" err="1" smtClean="0">
                <a:solidFill>
                  <a:srgbClr val="FF0000"/>
                </a:solidFill>
                <a:latin typeface="Times New Roman" panose="02020603050405020304" pitchFamily="18" charset="0"/>
              </a:rPr>
              <a:t>Nhóm</a:t>
            </a:r>
            <a:r>
              <a:rPr lang="en-US" altLang="en-US" sz="2800" b="1" u="sng" dirty="0" smtClean="0">
                <a:solidFill>
                  <a:srgbClr val="FF0000"/>
                </a:solidFill>
                <a:latin typeface="Times New Roman" panose="02020603050405020304" pitchFamily="18" charset="0"/>
              </a:rPr>
              <a:t> 3, 4:</a:t>
            </a:r>
            <a:r>
              <a:rPr lang="en-US" altLang="en-US" sz="2800" dirty="0" smtClean="0">
                <a:solidFill>
                  <a:srgbClr val="FF0000"/>
                </a:solidFill>
                <a:latin typeface="Times New Roman" panose="02020603050405020304" pitchFamily="18" charset="0"/>
              </a:rPr>
              <a:t>: </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Em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có</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nhận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xét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về</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việc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Lê</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Thái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Hoàng</a:t>
            </a:r>
            <a:r>
              <a:rPr lang="en-US" altLang="en-US" sz="2800" dirty="0">
                <a:solidFill>
                  <a:srgbClr val="0000FF"/>
                </a:solidFill>
                <a:latin typeface="Times New Roman" panose="02020603050405020304" pitchFamily="18" charset="0"/>
              </a:rPr>
              <a:t>? </a:t>
            </a:r>
          </a:p>
          <a:p>
            <a:pPr algn="just">
              <a:spcBef>
                <a:spcPct val="0"/>
              </a:spcBef>
              <a:buFontTx/>
              <a:buNone/>
            </a:pPr>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Tìm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những</a:t>
            </a:r>
            <a:r>
              <a:rPr lang="en-US" altLang="en-US" sz="2800" dirty="0">
                <a:solidFill>
                  <a:srgbClr val="0000FF"/>
                </a:solidFill>
                <a:latin typeface="Times New Roman" panose="02020603050405020304" pitchFamily="18" charset="0"/>
              </a:rPr>
              <a:t> chi </a:t>
            </a:r>
            <a:r>
              <a:rPr lang="en-US" altLang="en-US" sz="2800" dirty="0" err="1">
                <a:solidFill>
                  <a:srgbClr val="0000FF"/>
                </a:solidFill>
                <a:latin typeface="Times New Roman" panose="02020603050405020304" pitchFamily="18" charset="0"/>
              </a:rPr>
              <a:t>tiết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trong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truyện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thể</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hiện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sự</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chủ</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động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sáng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tạo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Lê</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Thái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Hoàng</a:t>
            </a:r>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a:t>
            </a:r>
          </a:p>
          <a:p>
            <a:pPr algn="just">
              <a:spcBef>
                <a:spcPct val="0"/>
              </a:spcBef>
              <a:buFontTx/>
              <a:buNone/>
            </a:pPr>
            <a:r>
              <a:rPr lang="en-US" altLang="en-US" sz="2800" dirty="0">
                <a:solidFill>
                  <a:srgbClr val="0000FF"/>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  </a:t>
            </a:r>
            <a:r>
              <a:rPr lang="en-US" altLang="en-US" sz="2800" dirty="0" err="1">
                <a:solidFill>
                  <a:srgbClr val="0000FF"/>
                </a:solidFill>
                <a:latin typeface="Times New Roman" panose="02020603050405020304" pitchFamily="18" charset="0"/>
              </a:rPr>
              <a:t>Những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việc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đó</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đã</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đem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lại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thành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quả</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smtClean="0">
                <a:solidFill>
                  <a:srgbClr val="0000FF"/>
                </a:solidFill>
                <a:latin typeface="Times New Roman" panose="02020603050405020304" pitchFamily="18" charset="0"/>
              </a:rPr>
              <a:t>?</a:t>
            </a:r>
            <a:r>
              <a:rPr lang="en-US" altLang="en-US" sz="2400" dirty="0" smtClean="0">
                <a:latin typeface="Times New Roman" panose="02020603050405020304" pitchFamily="18" charset="0"/>
              </a:rPr>
              <a:t>                        </a:t>
            </a:r>
            <a:endParaRPr lang="en-US" altLang="en-US" sz="2400" dirty="0">
              <a:latin typeface="Times New Roman" panose="02020603050405020304" pitchFamily="18" charset="0"/>
            </a:endParaRPr>
          </a:p>
        </p:txBody>
      </p:sp>
      <p:sp>
        <p:nvSpPr>
          <p:cNvPr id="4" name="TextBox 3"/>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42963" y="1057275"/>
            <a:ext cx="282628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55257" y="1828801"/>
            <a:ext cx="972366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55257" y="1467971"/>
            <a:ext cx="452300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Ê –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xơn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14738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1000"/>
                                        <p:tgtEl>
                                          <p:spTgt spid="6146">
                                            <p:txEl>
                                              <p:pRg st="0" end="0"/>
                                            </p:txEl>
                                          </p:spTgt>
                                        </p:tgtEl>
                                      </p:cBhvr>
                                    </p:animEffect>
                                    <p:anim calcmode="lin" valueType="num">
                                      <p:cBhvr>
                                        <p:cTn id="8" dur="1000" fill="hold"/>
                                        <p:tgtEl>
                                          <p:spTgt spid="61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1000"/>
                                        <p:tgtEl>
                                          <p:spTgt spid="6146">
                                            <p:txEl>
                                              <p:pRg st="1" end="1"/>
                                            </p:txEl>
                                          </p:spTgt>
                                        </p:tgtEl>
                                      </p:cBhvr>
                                    </p:animEffect>
                                    <p:anim calcmode="lin" valueType="num">
                                      <p:cBhvr>
                                        <p:cTn id="13" dur="1000" fill="hold"/>
                                        <p:tgtEl>
                                          <p:spTgt spid="614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14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1000"/>
                                        <p:tgtEl>
                                          <p:spTgt spid="6146">
                                            <p:txEl>
                                              <p:pRg st="2" end="2"/>
                                            </p:txEl>
                                          </p:spTgt>
                                        </p:tgtEl>
                                      </p:cBhvr>
                                    </p:animEffect>
                                    <p:anim calcmode="lin" valueType="num">
                                      <p:cBhvr>
                                        <p:cTn id="18" dur="1000" fill="hold"/>
                                        <p:tgtEl>
                                          <p:spTgt spid="614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14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1000"/>
                                        <p:tgtEl>
                                          <p:spTgt spid="6146">
                                            <p:txEl>
                                              <p:pRg st="3" end="3"/>
                                            </p:txEl>
                                          </p:spTgt>
                                        </p:tgtEl>
                                      </p:cBhvr>
                                    </p:animEffect>
                                    <p:anim calcmode="lin" valueType="num">
                                      <p:cBhvr>
                                        <p:cTn id="23" dur="1000" fill="hold"/>
                                        <p:tgtEl>
                                          <p:spTgt spid="614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14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46">
                                            <p:txEl>
                                              <p:pRg st="5" end="5"/>
                                            </p:txEl>
                                          </p:spTgt>
                                        </p:tgtEl>
                                        <p:attrNameLst>
                                          <p:attrName>style.visibility</p:attrName>
                                        </p:attrNameLst>
                                      </p:cBhvr>
                                      <p:to>
                                        <p:strVal val="visible"/>
                                      </p:to>
                                    </p:set>
                                    <p:animEffect transition="in" filter="fade">
                                      <p:cBhvr>
                                        <p:cTn id="27" dur="1000"/>
                                        <p:tgtEl>
                                          <p:spTgt spid="6146">
                                            <p:txEl>
                                              <p:pRg st="5" end="5"/>
                                            </p:txEl>
                                          </p:spTgt>
                                        </p:tgtEl>
                                      </p:cBhvr>
                                    </p:animEffect>
                                    <p:anim calcmode="lin" valueType="num">
                                      <p:cBhvr>
                                        <p:cTn id="28" dur="1000" fill="hold"/>
                                        <p:tgtEl>
                                          <p:spTgt spid="614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146">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46">
                                            <p:txEl>
                                              <p:pRg st="6" end="6"/>
                                            </p:txEl>
                                          </p:spTgt>
                                        </p:tgtEl>
                                        <p:attrNameLst>
                                          <p:attrName>style.visibility</p:attrName>
                                        </p:attrNameLst>
                                      </p:cBhvr>
                                      <p:to>
                                        <p:strVal val="visible"/>
                                      </p:to>
                                    </p:set>
                                    <p:animEffect transition="in" filter="fade">
                                      <p:cBhvr>
                                        <p:cTn id="32" dur="1000"/>
                                        <p:tgtEl>
                                          <p:spTgt spid="6146">
                                            <p:txEl>
                                              <p:pRg st="6" end="6"/>
                                            </p:txEl>
                                          </p:spTgt>
                                        </p:tgtEl>
                                      </p:cBhvr>
                                    </p:animEffect>
                                    <p:anim calcmode="lin" valueType="num">
                                      <p:cBhvr>
                                        <p:cTn id="33" dur="1000" fill="hold"/>
                                        <p:tgtEl>
                                          <p:spTgt spid="6146">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146">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146">
                                            <p:txEl>
                                              <p:pRg st="7" end="7"/>
                                            </p:txEl>
                                          </p:spTgt>
                                        </p:tgtEl>
                                        <p:attrNameLst>
                                          <p:attrName>style.visibility</p:attrName>
                                        </p:attrNameLst>
                                      </p:cBhvr>
                                      <p:to>
                                        <p:strVal val="visible"/>
                                      </p:to>
                                    </p:set>
                                    <p:animEffect transition="in" filter="fade">
                                      <p:cBhvr>
                                        <p:cTn id="37" dur="1000"/>
                                        <p:tgtEl>
                                          <p:spTgt spid="6146">
                                            <p:txEl>
                                              <p:pRg st="7" end="7"/>
                                            </p:txEl>
                                          </p:spTgt>
                                        </p:tgtEl>
                                      </p:cBhvr>
                                    </p:animEffect>
                                    <p:anim calcmode="lin" valueType="num">
                                      <p:cBhvr>
                                        <p:cTn id="38" dur="1000" fill="hold"/>
                                        <p:tgtEl>
                                          <p:spTgt spid="6146">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614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5165725" y="40703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endParaRPr lang="en-US" altLang="en-US" sz="1800">
              <a:latin typeface="Tahoma" panose="020B0604030504040204" pitchFamily="34" charset="0"/>
            </a:endParaRPr>
          </a:p>
        </p:txBody>
      </p:sp>
      <p:sp>
        <p:nvSpPr>
          <p:cNvPr id="11268" name="Text Box 6"/>
          <p:cNvSpPr txBox="1">
            <a:spLocks noChangeArrowheads="1"/>
          </p:cNvSpPr>
          <p:nvPr/>
        </p:nvSpPr>
        <p:spPr bwMode="auto">
          <a:xfrm>
            <a:off x="828461" y="1595021"/>
            <a:ext cx="10601325" cy="5262979"/>
          </a:xfrm>
          <a:prstGeom prst="rect">
            <a:avLst/>
          </a:prstGeom>
          <a:solidFill>
            <a:srgbClr val="92D050"/>
          </a:solidFill>
          <a:ln w="9525">
            <a:noFill/>
            <a:miter lim="800000"/>
            <a:headEnd/>
            <a:tailEnd/>
          </a:ln>
        </p:spPr>
        <p:txBody>
          <a:bodyPr wrap="square">
            <a:spAutoFit/>
          </a:bodyPr>
          <a:lstStyle/>
          <a:p>
            <a:pPr marL="514350" indent="-514350" algn="just">
              <a:buFontTx/>
              <a:buAutoNum type="arabicPeriod"/>
              <a:defRPr/>
            </a:pPr>
            <a:r>
              <a:rPr lang="en-US" sz="2800" b="1" u="sng" dirty="0">
                <a:solidFill>
                  <a:srgbClr val="0000FF"/>
                </a:solidFill>
                <a:latin typeface="Times New Roman" panose="02020603050405020304" pitchFamily="18" charset="0"/>
                <a:cs typeface="Times New Roman" panose="02020603050405020304" pitchFamily="18" charset="0"/>
              </a:rPr>
              <a:t>Nhà bác hoc Ê-đi-xơn:</a:t>
            </a:r>
            <a:r>
              <a:rPr lang="en-US" sz="2800" dirty="0">
                <a:solidFill>
                  <a:srgbClr val="0000FF"/>
                </a:solidFill>
                <a:latin typeface="Times New Roman" panose="02020603050405020304" pitchFamily="18" charset="0"/>
                <a:cs typeface="Times New Roman" panose="02020603050405020304" pitchFamily="18" charset="0"/>
              </a:rPr>
              <a:t> </a:t>
            </a:r>
          </a:p>
          <a:p>
            <a:pPr marL="514350" indent="-514350" algn="just">
              <a:defRPr/>
            </a:pPr>
            <a:r>
              <a:rPr lang="en-US" sz="2800" dirty="0">
                <a:solidFill>
                  <a:srgbClr val="0000FF"/>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Là người tích cực, chủ động, dám nghĩ, giám làm, say mê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cứu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tòi.</a:t>
            </a:r>
          </a:p>
          <a:p>
            <a:pPr algn="just">
              <a:defRPr/>
            </a:pPr>
            <a:r>
              <a:rPr lang="en-US" sz="2800" b="1" u="sng" dirty="0">
                <a:solidFill>
                  <a:srgbClr val="0000FF"/>
                </a:solidFill>
                <a:latin typeface="Times New Roman" panose="02020603050405020304" pitchFamily="18" charset="0"/>
                <a:cs typeface="Times New Roman" panose="02020603050405020304" pitchFamily="18" charset="0"/>
              </a:rPr>
              <a:t>Biểu hiện</a:t>
            </a:r>
          </a:p>
          <a:p>
            <a:pPr algn="just">
              <a:defRPr/>
            </a:pPr>
            <a:r>
              <a:rPr lang="en-US" sz="2800" dirty="0">
                <a:latin typeface="Times New Roman" panose="02020603050405020304" pitchFamily="18" charset="0"/>
                <a:cs typeface="Times New Roman" panose="02020603050405020304" pitchFamily="18" charset="0"/>
              </a:rPr>
              <a:t>- Cậu đặt các tấm gương xung quanh giường mẹ và đặt các ngọn nến, đèn dầu trước gương, điều chỉnh lấy ánh sáng tập trung để thầy thuốc mổ cho mẹ mình.</a:t>
            </a:r>
          </a:p>
          <a:p>
            <a:pPr algn="just">
              <a:defRPr/>
            </a:pPr>
            <a:r>
              <a:rPr lang="en-US" sz="2800" dirty="0">
                <a:latin typeface="Times New Roman" panose="02020603050405020304" pitchFamily="18" charset="0"/>
                <a:cs typeface="Times New Roman" panose="02020603050405020304" pitchFamily="18" charset="0"/>
              </a:rPr>
              <a:t>- Sau này ông phát minh ra đèn điện, máy nghi âm, điện thoại, máy chiếu phim, tàu điện…</a:t>
            </a:r>
          </a:p>
          <a:p>
            <a:pPr algn="just">
              <a:defRPr/>
            </a:pPr>
            <a:r>
              <a:rPr lang="en-US" sz="2800" b="1" u="sng" dirty="0">
                <a:solidFill>
                  <a:srgbClr val="0000FF"/>
                </a:solidFill>
                <a:latin typeface="Times New Roman" panose="02020603050405020304" pitchFamily="18" charset="0"/>
                <a:cs typeface="Times New Roman" panose="02020603050405020304" pitchFamily="18" charset="0"/>
              </a:rPr>
              <a:t>Thành quả:</a:t>
            </a:r>
            <a:r>
              <a:rPr lang="en-US" sz="2800" dirty="0">
                <a:solidFill>
                  <a:srgbClr val="0000FF"/>
                </a:solidFill>
                <a:latin typeface="Times New Roman" panose="02020603050405020304" pitchFamily="18" charset="0"/>
                <a:cs typeface="Times New Roman" panose="02020603050405020304" pitchFamily="18" charset="0"/>
              </a:rPr>
              <a:t> </a:t>
            </a:r>
          </a:p>
          <a:p>
            <a:pPr algn="just">
              <a:defRPr/>
            </a:pPr>
            <a:r>
              <a:rPr lang="en-US" sz="2800" dirty="0">
                <a:latin typeface="Times New Roman" panose="02020603050405020304" pitchFamily="18" charset="0"/>
                <a:cs typeface="Times New Roman" panose="02020603050405020304" pitchFamily="18" charset="0"/>
              </a:rPr>
              <a:t>- Cứu sống mẹ</a:t>
            </a:r>
          </a:p>
          <a:p>
            <a:pPr algn="just">
              <a:defRPr/>
            </a:pPr>
            <a:r>
              <a:rPr lang="en-US" sz="2800" dirty="0">
                <a:latin typeface="Times New Roman" panose="02020603050405020304" pitchFamily="18" charset="0"/>
                <a:cs typeface="Times New Roman" panose="02020603050405020304" pitchFamily="18" charset="0"/>
              </a:rPr>
              <a:t>- Tạo ra bước ngoặt lớn trong lịch sử văn minh của loài người</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57237" y="668586"/>
            <a:ext cx="282628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22019" y="1037663"/>
            <a:ext cx="452300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Ê –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xơn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86799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randombar(horizontal)">
                                      <p:cBhvr>
                                        <p:cTn id="7" dur="500"/>
                                        <p:tgtEl>
                                          <p:spTgt spid="11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8">
                                            <p:txEl>
                                              <p:pRg st="1" end="1"/>
                                            </p:txEl>
                                          </p:spTgt>
                                        </p:tgtEl>
                                        <p:attrNameLst>
                                          <p:attrName>style.visibility</p:attrName>
                                        </p:attrNameLst>
                                      </p:cBhvr>
                                      <p:to>
                                        <p:strVal val="visible"/>
                                      </p:to>
                                    </p:set>
                                    <p:animEffect transition="in" filter="randombar(horizontal)">
                                      <p:cBhvr>
                                        <p:cTn id="12" dur="500"/>
                                        <p:tgtEl>
                                          <p:spTgt spid="112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1268">
                                            <p:txEl>
                                              <p:pRg st="2" end="2"/>
                                            </p:txEl>
                                          </p:spTgt>
                                        </p:tgtEl>
                                        <p:attrNameLst>
                                          <p:attrName>style.visibility</p:attrName>
                                        </p:attrNameLst>
                                      </p:cBhvr>
                                      <p:to>
                                        <p:strVal val="visible"/>
                                      </p:to>
                                    </p:set>
                                    <p:animEffect transition="in" filter="randombar(horizontal)">
                                      <p:cBhvr>
                                        <p:cTn id="17" dur="500"/>
                                        <p:tgtEl>
                                          <p:spTgt spid="1126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1268">
                                            <p:txEl>
                                              <p:pRg st="3" end="3"/>
                                            </p:txEl>
                                          </p:spTgt>
                                        </p:tgtEl>
                                        <p:attrNameLst>
                                          <p:attrName>style.visibility</p:attrName>
                                        </p:attrNameLst>
                                      </p:cBhvr>
                                      <p:to>
                                        <p:strVal val="visible"/>
                                      </p:to>
                                    </p:set>
                                    <p:animEffect transition="in" filter="circle(in)">
                                      <p:cBhvr>
                                        <p:cTn id="22" dur="2000"/>
                                        <p:tgtEl>
                                          <p:spTgt spid="11268">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1268">
                                            <p:txEl>
                                              <p:pRg st="4" end="4"/>
                                            </p:txEl>
                                          </p:spTgt>
                                        </p:tgtEl>
                                        <p:attrNameLst>
                                          <p:attrName>style.visibility</p:attrName>
                                        </p:attrNameLst>
                                      </p:cBhvr>
                                      <p:to>
                                        <p:strVal val="visible"/>
                                      </p:to>
                                    </p:set>
                                    <p:animEffect transition="in" filter="circle(in)">
                                      <p:cBhvr>
                                        <p:cTn id="25" dur="2000"/>
                                        <p:tgtEl>
                                          <p:spTgt spid="1126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8" presetClass="entr" presetSubtype="0" accel="50000" fill="hold" nodeType="clickEffect">
                                  <p:stCondLst>
                                    <p:cond delay="0"/>
                                  </p:stCondLst>
                                  <p:childTnLst>
                                    <p:set>
                                      <p:cBhvr>
                                        <p:cTn id="29" dur="1" fill="hold">
                                          <p:stCondLst>
                                            <p:cond delay="0"/>
                                          </p:stCondLst>
                                        </p:cTn>
                                        <p:tgtEl>
                                          <p:spTgt spid="11268">
                                            <p:txEl>
                                              <p:pRg st="5" end="5"/>
                                            </p:txEl>
                                          </p:spTgt>
                                        </p:tgtEl>
                                        <p:attrNameLst>
                                          <p:attrName>style.visibility</p:attrName>
                                        </p:attrNameLst>
                                      </p:cBhvr>
                                      <p:to>
                                        <p:strVal val="visible"/>
                                      </p:to>
                                    </p:set>
                                    <p:anim calcmode="lin" valueType="num">
                                      <p:cBhvr>
                                        <p:cTn id="30" dur="1000" fill="hold"/>
                                        <p:tgtEl>
                                          <p:spTgt spid="11268">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11268">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11268">
                                            <p:txEl>
                                              <p:pRg st="5" end="5"/>
                                            </p:txEl>
                                          </p:spTgt>
                                        </p:tgtEl>
                                        <p:attrNameLst>
                                          <p:attrName>ppt_y</p:attrName>
                                        </p:attrNameLst>
                                      </p:cBhvr>
                                      <p:tavLst>
                                        <p:tav tm="0">
                                          <p:val>
                                            <p:strVal val="#ppt_y"/>
                                          </p:val>
                                        </p:tav>
                                        <p:tav tm="100000">
                                          <p:val>
                                            <p:strVal val="#ppt_y"/>
                                          </p:val>
                                        </p:tav>
                                      </p:tavLst>
                                    </p:anim>
                                    <p:animEffect transition="in" filter="fade">
                                      <p:cBhvr>
                                        <p:cTn id="33" dur="1000"/>
                                        <p:tgtEl>
                                          <p:spTgt spid="11268">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1268">
                                            <p:txEl>
                                              <p:pRg st="6" end="6"/>
                                            </p:txEl>
                                          </p:spTgt>
                                        </p:tgtEl>
                                        <p:attrNameLst>
                                          <p:attrName>style.visibility</p:attrName>
                                        </p:attrNameLst>
                                      </p:cBhvr>
                                      <p:to>
                                        <p:strVal val="visible"/>
                                      </p:to>
                                    </p:set>
                                    <p:anim calcmode="lin" valueType="num">
                                      <p:cBhvr additive="base">
                                        <p:cTn id="38"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268">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1268">
                                            <p:txEl>
                                              <p:pRg st="7" end="7"/>
                                            </p:txEl>
                                          </p:spTgt>
                                        </p:tgtEl>
                                        <p:attrNameLst>
                                          <p:attrName>style.visibility</p:attrName>
                                        </p:attrNameLst>
                                      </p:cBhvr>
                                      <p:to>
                                        <p:strVal val="visible"/>
                                      </p:to>
                                    </p:set>
                                    <p:anim calcmode="lin" valueType="num">
                                      <p:cBhvr additive="base">
                                        <p:cTn id="42"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12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2117725" y="7175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endParaRPr lang="en-US" altLang="en-US" sz="1800">
              <a:latin typeface="Tahoma" panose="020B0604030504040204" pitchFamily="34" charset="0"/>
            </a:endParaRPr>
          </a:p>
        </p:txBody>
      </p:sp>
      <p:sp>
        <p:nvSpPr>
          <p:cNvPr id="12292" name="Rectangle 6"/>
          <p:cNvSpPr>
            <a:spLocks noChangeArrowheads="1"/>
          </p:cNvSpPr>
          <p:nvPr/>
        </p:nvSpPr>
        <p:spPr bwMode="auto">
          <a:xfrm>
            <a:off x="442913" y="1595021"/>
            <a:ext cx="10987088" cy="5262979"/>
          </a:xfrm>
          <a:prstGeom prst="rect">
            <a:avLst/>
          </a:prstGeom>
          <a:solidFill>
            <a:srgbClr val="92D050"/>
          </a:solidFill>
          <a:ln>
            <a:noFill/>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just">
              <a:spcBef>
                <a:spcPct val="0"/>
              </a:spcBef>
              <a:buFontTx/>
              <a:buNone/>
            </a:pPr>
            <a:r>
              <a:rPr lang="en-US" altLang="en-US" sz="2400" b="1" u="sng" dirty="0">
                <a:solidFill>
                  <a:srgbClr val="0000FF"/>
                </a:solidFill>
                <a:latin typeface="Times New Roman" panose="02020603050405020304" pitchFamily="18" charset="0"/>
              </a:rPr>
              <a:t>2. </a:t>
            </a:r>
            <a:r>
              <a:rPr lang="en-US" altLang="en-US" sz="2400" b="1" u="sng" dirty="0" err="1">
                <a:solidFill>
                  <a:srgbClr val="0000FF"/>
                </a:solidFill>
                <a:latin typeface="Times New Roman" panose="02020603050405020304" pitchFamily="18" charset="0"/>
              </a:rPr>
              <a:t>Lê</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Thái</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Hoàng</a:t>
            </a:r>
            <a:r>
              <a:rPr lang="en-US" altLang="en-US" sz="2400" b="1" u="sng" dirty="0">
                <a:solidFill>
                  <a:srgbClr val="0000FF"/>
                </a:solidFill>
                <a:latin typeface="Times New Roman" panose="02020603050405020304" pitchFamily="18" charset="0"/>
              </a:rPr>
              <a:t>:</a:t>
            </a:r>
            <a:r>
              <a:rPr lang="en-US" altLang="en-US" sz="2400" dirty="0">
                <a:solidFill>
                  <a:srgbClr val="0000FF"/>
                </a:solidFill>
                <a:latin typeface="Times New Roman" panose="02020603050405020304" pitchFamily="18" charset="0"/>
              </a:rPr>
              <a:t> </a:t>
            </a:r>
          </a:p>
          <a:p>
            <a:pPr algn="just">
              <a:spcBef>
                <a:spcPct val="0"/>
              </a:spcBef>
              <a:buFontTx/>
              <a:buNone/>
            </a:pPr>
            <a:r>
              <a:rPr lang="en-US" altLang="en-US" sz="2400" dirty="0">
                <a:solidFill>
                  <a:srgbClr val="0000FF"/>
                </a:solidFill>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học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luôn</a:t>
            </a:r>
            <a:r>
              <a:rPr lang="en-US" altLang="en-US" sz="2400" dirty="0">
                <a:latin typeface="Times New Roman" panose="02020603050405020304" pitchFamily="18" charset="0"/>
              </a:rPr>
              <a:t> say </a:t>
            </a:r>
            <a:r>
              <a:rPr lang="en-US" altLang="en-US" sz="2400" dirty="0" err="1">
                <a:latin typeface="Times New Roman" panose="02020603050405020304" pitchFamily="18" charset="0"/>
              </a:rPr>
              <a:t>mê</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nghiên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cứu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tòi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tích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trong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học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tập</a:t>
            </a:r>
            <a:r>
              <a:rPr lang="en-US" altLang="en-US" sz="2400" dirty="0">
                <a:latin typeface="Times New Roman" panose="02020603050405020304" pitchFamily="18" charset="0"/>
              </a:rPr>
              <a:t>.</a:t>
            </a:r>
          </a:p>
          <a:p>
            <a:pPr algn="just">
              <a:spcBef>
                <a:spcPct val="0"/>
              </a:spcBef>
              <a:buFontTx/>
              <a:buNone/>
            </a:pPr>
            <a:r>
              <a:rPr lang="en-US" altLang="en-US" sz="2400" b="1" u="sng" dirty="0" err="1">
                <a:solidFill>
                  <a:srgbClr val="0000FF"/>
                </a:solidFill>
                <a:latin typeface="Times New Roman" panose="02020603050405020304" pitchFamily="18" charset="0"/>
              </a:rPr>
              <a:t>Biểu</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hiện</a:t>
            </a:r>
            <a:r>
              <a:rPr lang="en-US" altLang="en-US" sz="2400" b="1" u="sng" dirty="0">
                <a:solidFill>
                  <a:srgbClr val="0000FF"/>
                </a:solidFill>
                <a:latin typeface="Times New Roman" panose="02020603050405020304" pitchFamily="18" charset="0"/>
              </a:rPr>
              <a:t>: </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Ngoài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giờ</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học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lớp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Hoàng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tòi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nghiên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cứu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giải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hơn</a:t>
            </a:r>
            <a:r>
              <a:rPr lang="en-US" altLang="en-US" sz="2400" dirty="0">
                <a:latin typeface="Times New Roman" panose="02020603050405020304" pitchFamily="18" charset="0"/>
              </a:rPr>
              <a:t>.</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đề</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sưu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nhiều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loại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trong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ngoài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nước</a:t>
            </a:r>
            <a:r>
              <a:rPr lang="en-US" altLang="en-US" sz="2400" dirty="0">
                <a:latin typeface="Times New Roman" panose="02020603050405020304" pitchFamily="18" charset="0"/>
              </a:rPr>
              <a:t>.</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Tìm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đề</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tế</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thư</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dịch</a:t>
            </a:r>
            <a:r>
              <a:rPr lang="en-US" altLang="en-US" sz="2400" dirty="0">
                <a:latin typeface="Times New Roman" panose="02020603050405020304" pitchFamily="18" charset="0"/>
              </a:rPr>
              <a:t> sang </a:t>
            </a:r>
            <a:r>
              <a:rPr lang="en-US" altLang="en-US" sz="2400" dirty="0" err="1">
                <a:latin typeface="Times New Roman" panose="02020603050405020304" pitchFamily="18" charset="0"/>
              </a:rPr>
              <a:t>tiếng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Việt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giải</a:t>
            </a:r>
            <a:r>
              <a:rPr lang="en-US" altLang="en-US" sz="2400" dirty="0">
                <a:latin typeface="Times New Roman" panose="02020603050405020304" pitchFamily="18" charset="0"/>
              </a:rPr>
              <a:t>.</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hai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giờ</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cách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giải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bài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khó</a:t>
            </a:r>
            <a:r>
              <a:rPr lang="en-US" altLang="en-US" sz="2400" dirty="0">
                <a:latin typeface="Times New Roman" panose="02020603050405020304" pitchFamily="18" charset="0"/>
              </a:rPr>
              <a:t>.</a:t>
            </a:r>
          </a:p>
          <a:p>
            <a:pPr algn="just">
              <a:spcBef>
                <a:spcPct val="0"/>
              </a:spcBef>
              <a:buFontTx/>
              <a:buNone/>
            </a:pPr>
            <a:r>
              <a:rPr lang="en-US" altLang="en-US" sz="2400" b="1" u="sng" dirty="0" err="1">
                <a:solidFill>
                  <a:srgbClr val="0000FF"/>
                </a:solidFill>
                <a:latin typeface="Times New Roman" panose="02020603050405020304" pitchFamily="18" charset="0"/>
              </a:rPr>
              <a:t>Thành</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quả</a:t>
            </a:r>
            <a:r>
              <a:rPr lang="en-US" altLang="en-US" sz="2400" b="1" u="sng" dirty="0">
                <a:solidFill>
                  <a:srgbClr val="0000FF"/>
                </a:solidFill>
                <a:latin typeface="Times New Roman" panose="02020603050405020304" pitchFamily="18" charset="0"/>
              </a:rPr>
              <a:t>:</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Năm</a:t>
            </a:r>
            <a:r>
              <a:rPr lang="en-US" altLang="en-US" sz="2400" dirty="0">
                <a:latin typeface="Times New Roman" panose="02020603050405020304" pitchFamily="18" charset="0"/>
              </a:rPr>
              <a:t> 1998, </a:t>
            </a:r>
            <a:r>
              <a:rPr lang="en-US" altLang="en-US" sz="2400" dirty="0" err="1">
                <a:latin typeface="Times New Roman" panose="02020603050405020304" pitchFamily="18" charset="0"/>
              </a:rPr>
              <a:t>Hoàng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giải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huy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đồng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lần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a:t>
            </a:r>
            <a:r>
              <a:rPr lang="en-US" altLang="en-US" sz="2400" dirty="0">
                <a:latin typeface="Times New Roman" panose="02020603050405020304" pitchFamily="18" charset="0"/>
              </a:rPr>
              <a:t> 39.</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Năm</a:t>
            </a:r>
            <a:r>
              <a:rPr lang="en-US" altLang="en-US" sz="2400" dirty="0">
                <a:latin typeface="Times New Roman" panose="02020603050405020304" pitchFamily="18" charset="0"/>
              </a:rPr>
              <a:t> 1999, </a:t>
            </a:r>
            <a:r>
              <a:rPr lang="en-US" altLang="en-US" sz="2400" dirty="0" err="1">
                <a:latin typeface="Times New Roman" panose="02020603050405020304" pitchFamily="18" charset="0"/>
              </a:rPr>
              <a:t>Thái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Hoàng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huy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cuộc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a:t>
            </a:r>
            <a:r>
              <a:rPr lang="en-US" altLang="en-US" sz="2400" dirty="0">
                <a:latin typeface="Times New Roman" panose="02020603050405020304" pitchFamily="18" charset="0"/>
              </a:rPr>
              <a:t> Ô-</a:t>
            </a:r>
            <a:r>
              <a:rPr lang="en-US" altLang="en-US" sz="2400" dirty="0" err="1">
                <a:latin typeface="Times New Roman" panose="02020603050405020304" pitchFamily="18" charset="0"/>
              </a:rPr>
              <a:t>lim</a:t>
            </a:r>
            <a:r>
              <a:rPr lang="en-US" altLang="en-US" sz="2400" dirty="0">
                <a:latin typeface="Times New Roman" panose="02020603050405020304" pitchFamily="18" charset="0"/>
              </a:rPr>
              <a:t>-pic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châu</a:t>
            </a:r>
            <a:r>
              <a:rPr lang="en-US" altLang="en-US" sz="2400" dirty="0">
                <a:latin typeface="Times New Roman" panose="02020603050405020304" pitchFamily="18" charset="0"/>
              </a:rPr>
              <a:t> Á – </a:t>
            </a:r>
            <a:r>
              <a:rPr lang="en-US" altLang="en-US" sz="2400" dirty="0" err="1">
                <a:latin typeface="Times New Roman" panose="02020603050405020304" pitchFamily="18" charset="0"/>
              </a:rPr>
              <a:t>Thái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Bình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huy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quốc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lần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a:t>
            </a:r>
            <a:r>
              <a:rPr lang="en-US" altLang="en-US" sz="2400" dirty="0">
                <a:latin typeface="Times New Roman" panose="02020603050405020304" pitchFamily="18" charset="0"/>
              </a:rPr>
              <a:t> 40.</a:t>
            </a:r>
          </a:p>
          <a:p>
            <a:pPr algn="just">
              <a:spcBef>
                <a:spcPct val="0"/>
              </a:spcBef>
              <a:buFontTx/>
              <a:buNone/>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Đem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quang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nước</a:t>
            </a:r>
            <a:r>
              <a:rPr lang="en-US" altLang="en-US" sz="2400" dirty="0">
                <a:latin typeface="Times New Roman" panose="02020603050405020304" pitchFamily="18" charset="0"/>
              </a:rPr>
              <a:t>.</a:t>
            </a:r>
          </a:p>
        </p:txBody>
      </p:sp>
      <p:sp>
        <p:nvSpPr>
          <p:cNvPr id="5" name="TextBox 4"/>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00113" y="717551"/>
            <a:ext cx="4086225"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74627" y="1135721"/>
            <a:ext cx="972366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2989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circle(in)">
                                      <p:cBhvr>
                                        <p:cTn id="7" dur="2000"/>
                                        <p:tgtEl>
                                          <p:spTgt spid="122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2292">
                                            <p:txEl>
                                              <p:pRg st="1" end="1"/>
                                            </p:txEl>
                                          </p:spTgt>
                                        </p:tgtEl>
                                        <p:attrNameLst>
                                          <p:attrName>style.visibility</p:attrName>
                                        </p:attrNameLst>
                                      </p:cBhvr>
                                      <p:to>
                                        <p:strVal val="visible"/>
                                      </p:to>
                                    </p:set>
                                    <p:animEffect transition="in" filter="circle(in)">
                                      <p:cBhvr>
                                        <p:cTn id="12" dur="2000"/>
                                        <p:tgtEl>
                                          <p:spTgt spid="122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12292">
                                            <p:txEl>
                                              <p:pRg st="2" end="2"/>
                                            </p:txEl>
                                          </p:spTgt>
                                        </p:tgtEl>
                                        <p:attrNameLst>
                                          <p:attrName>style.visibility</p:attrName>
                                        </p:attrNameLst>
                                      </p:cBhvr>
                                      <p:to>
                                        <p:strVal val="visible"/>
                                      </p:to>
                                    </p:set>
                                    <p:anim calcmode="lin" valueType="num">
                                      <p:cBhvr>
                                        <p:cTn id="17" dur="1000" fill="hold"/>
                                        <p:tgtEl>
                                          <p:spTgt spid="1229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229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292">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2292">
                                            <p:txEl>
                                              <p:pRg st="3" end="3"/>
                                            </p:txEl>
                                          </p:spTgt>
                                        </p:tgtEl>
                                        <p:attrNameLst>
                                          <p:attrName>style.visibility</p:attrName>
                                        </p:attrNameLst>
                                      </p:cBhvr>
                                      <p:to>
                                        <p:strVal val="visible"/>
                                      </p:to>
                                    </p:set>
                                    <p:anim calcmode="lin" valueType="num">
                                      <p:cBhvr>
                                        <p:cTn id="24" dur="1000" fill="hold"/>
                                        <p:tgtEl>
                                          <p:spTgt spid="12292">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1229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2292">
                                            <p:txEl>
                                              <p:pRg st="3" end="3"/>
                                            </p:txEl>
                                          </p:spTgt>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2292">
                                            <p:txEl>
                                              <p:pRg st="4" end="4"/>
                                            </p:txEl>
                                          </p:spTgt>
                                        </p:tgtEl>
                                        <p:attrNameLst>
                                          <p:attrName>style.visibility</p:attrName>
                                        </p:attrNameLst>
                                      </p:cBhvr>
                                      <p:to>
                                        <p:strVal val="visible"/>
                                      </p:to>
                                    </p:set>
                                    <p:anim calcmode="lin" valueType="num">
                                      <p:cBhvr>
                                        <p:cTn id="29" dur="1000" fill="hold"/>
                                        <p:tgtEl>
                                          <p:spTgt spid="12292">
                                            <p:txEl>
                                              <p:pRg st="4" end="4"/>
                                            </p:txEl>
                                          </p:spTgt>
                                        </p:tgtEl>
                                        <p:attrNameLst>
                                          <p:attrName>ppt_w</p:attrName>
                                        </p:attrNameLst>
                                      </p:cBhvr>
                                      <p:tavLst>
                                        <p:tav tm="0">
                                          <p:val>
                                            <p:strVal val="#ppt_w+.3"/>
                                          </p:val>
                                        </p:tav>
                                        <p:tav tm="100000">
                                          <p:val>
                                            <p:strVal val="#ppt_w"/>
                                          </p:val>
                                        </p:tav>
                                      </p:tavLst>
                                    </p:anim>
                                    <p:anim calcmode="lin" valueType="num">
                                      <p:cBhvr>
                                        <p:cTn id="30" dur="1000" fill="hold"/>
                                        <p:tgtEl>
                                          <p:spTgt spid="12292">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2292">
                                            <p:txEl>
                                              <p:pRg st="4" end="4"/>
                                            </p:txEl>
                                          </p:spTgt>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2292">
                                            <p:txEl>
                                              <p:pRg st="5" end="5"/>
                                            </p:txEl>
                                          </p:spTgt>
                                        </p:tgtEl>
                                        <p:attrNameLst>
                                          <p:attrName>style.visibility</p:attrName>
                                        </p:attrNameLst>
                                      </p:cBhvr>
                                      <p:to>
                                        <p:strVal val="visible"/>
                                      </p:to>
                                    </p:set>
                                    <p:anim calcmode="lin" valueType="num">
                                      <p:cBhvr>
                                        <p:cTn id="34" dur="1000" fill="hold"/>
                                        <p:tgtEl>
                                          <p:spTgt spid="12292">
                                            <p:txEl>
                                              <p:pRg st="5" end="5"/>
                                            </p:txEl>
                                          </p:spTgt>
                                        </p:tgtEl>
                                        <p:attrNameLst>
                                          <p:attrName>ppt_w</p:attrName>
                                        </p:attrNameLst>
                                      </p:cBhvr>
                                      <p:tavLst>
                                        <p:tav tm="0">
                                          <p:val>
                                            <p:strVal val="#ppt_w+.3"/>
                                          </p:val>
                                        </p:tav>
                                        <p:tav tm="100000">
                                          <p:val>
                                            <p:strVal val="#ppt_w"/>
                                          </p:val>
                                        </p:tav>
                                      </p:tavLst>
                                    </p:anim>
                                    <p:anim calcmode="lin" valueType="num">
                                      <p:cBhvr>
                                        <p:cTn id="35" dur="1000" fill="hold"/>
                                        <p:tgtEl>
                                          <p:spTgt spid="12292">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2292">
                                            <p:txEl>
                                              <p:pRg st="5" end="5"/>
                                            </p:txEl>
                                          </p:spTgt>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12292">
                                            <p:txEl>
                                              <p:pRg st="6" end="6"/>
                                            </p:txEl>
                                          </p:spTgt>
                                        </p:tgtEl>
                                        <p:attrNameLst>
                                          <p:attrName>style.visibility</p:attrName>
                                        </p:attrNameLst>
                                      </p:cBhvr>
                                      <p:to>
                                        <p:strVal val="visible"/>
                                      </p:to>
                                    </p:set>
                                    <p:anim calcmode="lin" valueType="num">
                                      <p:cBhvr>
                                        <p:cTn id="39" dur="1000" fill="hold"/>
                                        <p:tgtEl>
                                          <p:spTgt spid="12292">
                                            <p:txEl>
                                              <p:pRg st="6" end="6"/>
                                            </p:txEl>
                                          </p:spTgt>
                                        </p:tgtEl>
                                        <p:attrNameLst>
                                          <p:attrName>ppt_w</p:attrName>
                                        </p:attrNameLst>
                                      </p:cBhvr>
                                      <p:tavLst>
                                        <p:tav tm="0">
                                          <p:val>
                                            <p:strVal val="#ppt_w+.3"/>
                                          </p:val>
                                        </p:tav>
                                        <p:tav tm="100000">
                                          <p:val>
                                            <p:strVal val="#ppt_w"/>
                                          </p:val>
                                        </p:tav>
                                      </p:tavLst>
                                    </p:anim>
                                    <p:anim calcmode="lin" valueType="num">
                                      <p:cBhvr>
                                        <p:cTn id="40" dur="1000" fill="hold"/>
                                        <p:tgtEl>
                                          <p:spTgt spid="12292">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12292">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nodeType="clickEffect">
                                  <p:stCondLst>
                                    <p:cond delay="0"/>
                                  </p:stCondLst>
                                  <p:iterate type="lt">
                                    <p:tmPct val="50000"/>
                                  </p:iterate>
                                  <p:childTnLst>
                                    <p:set>
                                      <p:cBhvr>
                                        <p:cTn id="45" dur="1" fill="hold">
                                          <p:stCondLst>
                                            <p:cond delay="0"/>
                                          </p:stCondLst>
                                        </p:cTn>
                                        <p:tgtEl>
                                          <p:spTgt spid="12292">
                                            <p:txEl>
                                              <p:pRg st="7" end="7"/>
                                            </p:txEl>
                                          </p:spTgt>
                                        </p:tgtEl>
                                        <p:attrNameLst>
                                          <p:attrName>style.visibility</p:attrName>
                                        </p:attrNameLst>
                                      </p:cBhvr>
                                      <p:to>
                                        <p:strVal val="visible"/>
                                      </p:to>
                                    </p:set>
                                    <p:anim calcmode="discrete" valueType="clr">
                                      <p:cBhvr override="childStyle">
                                        <p:cTn id="46" dur="80"/>
                                        <p:tgtEl>
                                          <p:spTgt spid="12292">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2292">
                                            <p:txEl>
                                              <p:pRg st="7" end="7"/>
                                            </p:txEl>
                                          </p:spTgt>
                                        </p:tgtEl>
                                        <p:attrNameLst>
                                          <p:attrName>fillcolor</p:attrName>
                                        </p:attrNameLst>
                                      </p:cBhvr>
                                      <p:tavLst>
                                        <p:tav tm="0">
                                          <p:val>
                                            <p:clrVal>
                                              <a:schemeClr val="accent2"/>
                                            </p:clrVal>
                                          </p:val>
                                        </p:tav>
                                        <p:tav tm="50000">
                                          <p:val>
                                            <p:clrVal>
                                              <a:schemeClr val="hlink"/>
                                            </p:clrVal>
                                          </p:val>
                                        </p:tav>
                                      </p:tavLst>
                                    </p:anim>
                                    <p:set>
                                      <p:cBhvr>
                                        <p:cTn id="48" dur="80"/>
                                        <p:tgtEl>
                                          <p:spTgt spid="12292">
                                            <p:txEl>
                                              <p:pRg st="7" end="7"/>
                                            </p:txEl>
                                          </p:spTgt>
                                        </p:tgtEl>
                                        <p:attrNameLst>
                                          <p:attrName>fill.type</p:attrName>
                                        </p:attrNameLst>
                                      </p:cBhvr>
                                      <p:to>
                                        <p:strVal val="solid"/>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2292">
                                            <p:txEl>
                                              <p:pRg st="8" end="8"/>
                                            </p:txEl>
                                          </p:spTgt>
                                        </p:tgtEl>
                                        <p:attrNameLst>
                                          <p:attrName>style.visibility</p:attrName>
                                        </p:attrNameLst>
                                      </p:cBhvr>
                                      <p:to>
                                        <p:strVal val="visible"/>
                                      </p:to>
                                    </p:set>
                                    <p:animEffect transition="in" filter="fade">
                                      <p:cBhvr>
                                        <p:cTn id="53" dur="2000"/>
                                        <p:tgtEl>
                                          <p:spTgt spid="12292">
                                            <p:txEl>
                                              <p:pRg st="8" end="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2292">
                                            <p:txEl>
                                              <p:pRg st="9" end="9"/>
                                            </p:txEl>
                                          </p:spTgt>
                                        </p:tgtEl>
                                        <p:attrNameLst>
                                          <p:attrName>style.visibility</p:attrName>
                                        </p:attrNameLst>
                                      </p:cBhvr>
                                      <p:to>
                                        <p:strVal val="visible"/>
                                      </p:to>
                                    </p:set>
                                    <p:animEffect transition="in" filter="fade">
                                      <p:cBhvr>
                                        <p:cTn id="56" dur="2000"/>
                                        <p:tgtEl>
                                          <p:spTgt spid="12292">
                                            <p:txEl>
                                              <p:pRg st="9" end="9"/>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2292">
                                            <p:txEl>
                                              <p:pRg st="10" end="10"/>
                                            </p:txEl>
                                          </p:spTgt>
                                        </p:tgtEl>
                                        <p:attrNameLst>
                                          <p:attrName>style.visibility</p:attrName>
                                        </p:attrNameLst>
                                      </p:cBhvr>
                                      <p:to>
                                        <p:strVal val="visible"/>
                                      </p:to>
                                    </p:set>
                                    <p:animEffect transition="in" filter="fade">
                                      <p:cBhvr>
                                        <p:cTn id="59" dur="2000"/>
                                        <p:tgtEl>
                                          <p:spTgt spid="1229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edison_ampoul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94188">
            <a:off x="1752600" y="1676400"/>
            <a:ext cx="2667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WordArt 3"/>
          <p:cNvSpPr>
            <a:spLocks noChangeArrowheads="1" noChangeShapeType="1" noTextEdit="1"/>
          </p:cNvSpPr>
          <p:nvPr/>
        </p:nvSpPr>
        <p:spPr bwMode="auto">
          <a:xfrm>
            <a:off x="1828800" y="533400"/>
            <a:ext cx="84582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dirty="0">
                <a:solidFill>
                  <a:srgbClr val="336699"/>
                </a:solidFill>
                <a:effectLst>
                  <a:outerShdw dist="45791" dir="2021404" algn="ctr" rotWithShape="0">
                    <a:srgbClr val="B2B2B2">
                      <a:alpha val="79999"/>
                    </a:srgbClr>
                  </a:outerShdw>
                </a:effectLst>
                <a:latin typeface="+mj-lt"/>
                <a:cs typeface="Times New Roman" panose="02020603050405020304" pitchFamily="18" charset="0"/>
              </a:rPr>
              <a:t>Một số phát minh vĩ đại của Ê-đi-xơn</a:t>
            </a:r>
            <a:endParaRPr lang="en-US" sz="3600" kern="10" dirty="0">
              <a:solidFill>
                <a:srgbClr val="336699"/>
              </a:solidFill>
              <a:effectLst>
                <a:outerShdw dist="45791" dir="2021404" algn="ctr" rotWithShape="0">
                  <a:srgbClr val="B2B2B2">
                    <a:alpha val="79999"/>
                  </a:srgbClr>
                </a:outerShdw>
              </a:effectLst>
              <a:latin typeface="+mj-lt"/>
              <a:cs typeface="Times New Roman" panose="02020603050405020304" pitchFamily="18" charset="0"/>
            </a:endParaRPr>
          </a:p>
        </p:txBody>
      </p:sp>
      <p:pic>
        <p:nvPicPr>
          <p:cNvPr id="87044" name="Picture 4" descr="dia-th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5564">
            <a:off x="5105400" y="1600200"/>
            <a:ext cx="20447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Kinetoscop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64809">
            <a:off x="7620000" y="1524000"/>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vpi-turn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858">
            <a:off x="1752601" y="4114801"/>
            <a:ext cx="29813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may_dien_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5706">
            <a:off x="7924800" y="4073525"/>
            <a:ext cx="2286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191000"/>
            <a:ext cx="2362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72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box(in)">
                                      <p:cBhvr>
                                        <p:cTn id="7" dur="500"/>
                                        <p:tgtEl>
                                          <p:spTgt spid="87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7042"/>
                                        </p:tgtEl>
                                        <p:attrNameLst>
                                          <p:attrName>style.visibility</p:attrName>
                                        </p:attrNameLst>
                                      </p:cBhvr>
                                      <p:to>
                                        <p:strVal val="visible"/>
                                      </p:to>
                                    </p:set>
                                    <p:animEffect transition="in" filter="checkerboard(across)">
                                      <p:cBhvr>
                                        <p:cTn id="12" dur="500"/>
                                        <p:tgtEl>
                                          <p:spTgt spid="870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7044"/>
                                        </p:tgtEl>
                                        <p:attrNameLst>
                                          <p:attrName>style.visibility</p:attrName>
                                        </p:attrNameLst>
                                      </p:cBhvr>
                                      <p:to>
                                        <p:strVal val="visible"/>
                                      </p:to>
                                    </p:set>
                                    <p:animEffect transition="in" filter="diamond(in)">
                                      <p:cBhvr>
                                        <p:cTn id="17" dur="2000"/>
                                        <p:tgtEl>
                                          <p:spTgt spid="870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87045"/>
                                        </p:tgtEl>
                                        <p:attrNameLst>
                                          <p:attrName>style.visibility</p:attrName>
                                        </p:attrNameLst>
                                      </p:cBhvr>
                                      <p:to>
                                        <p:strVal val="visible"/>
                                      </p:to>
                                    </p:set>
                                    <p:anim calcmode="lin" valueType="num">
                                      <p:cBhvr>
                                        <p:cTn id="22" dur="500" fill="hold"/>
                                        <p:tgtEl>
                                          <p:spTgt spid="87045"/>
                                        </p:tgtEl>
                                        <p:attrNameLst>
                                          <p:attrName>ppt_w</p:attrName>
                                        </p:attrNameLst>
                                      </p:cBhvr>
                                      <p:tavLst>
                                        <p:tav tm="0">
                                          <p:val>
                                            <p:fltVal val="0"/>
                                          </p:val>
                                        </p:tav>
                                        <p:tav tm="100000">
                                          <p:val>
                                            <p:strVal val="#ppt_w"/>
                                          </p:val>
                                        </p:tav>
                                      </p:tavLst>
                                    </p:anim>
                                    <p:anim calcmode="lin" valueType="num">
                                      <p:cBhvr>
                                        <p:cTn id="23" dur="500" fill="hold"/>
                                        <p:tgtEl>
                                          <p:spTgt spid="87045"/>
                                        </p:tgtEl>
                                        <p:attrNameLst>
                                          <p:attrName>ppt_h</p:attrName>
                                        </p:attrNameLst>
                                      </p:cBhvr>
                                      <p:tavLst>
                                        <p:tav tm="0">
                                          <p:val>
                                            <p:fltVal val="0"/>
                                          </p:val>
                                        </p:tav>
                                        <p:tav tm="100000">
                                          <p:val>
                                            <p:strVal val="#ppt_h"/>
                                          </p:val>
                                        </p:tav>
                                      </p:tavLst>
                                    </p:anim>
                                    <p:animEffect transition="in" filter="fade">
                                      <p:cBhvr>
                                        <p:cTn id="24" dur="500"/>
                                        <p:tgtEl>
                                          <p:spTgt spid="870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87046"/>
                                        </p:tgtEl>
                                        <p:attrNameLst>
                                          <p:attrName>style.visibility</p:attrName>
                                        </p:attrNameLst>
                                      </p:cBhvr>
                                      <p:to>
                                        <p:strVal val="visible"/>
                                      </p:to>
                                    </p:set>
                                    <p:anim calcmode="lin" valueType="num">
                                      <p:cBhvr additive="base">
                                        <p:cTn id="29" dur="500" fill="hold"/>
                                        <p:tgtEl>
                                          <p:spTgt spid="87046"/>
                                        </p:tgtEl>
                                        <p:attrNameLst>
                                          <p:attrName>ppt_x</p:attrName>
                                        </p:attrNameLst>
                                      </p:cBhvr>
                                      <p:tavLst>
                                        <p:tav tm="0">
                                          <p:val>
                                            <p:strVal val="#ppt_x"/>
                                          </p:val>
                                        </p:tav>
                                        <p:tav tm="100000">
                                          <p:val>
                                            <p:strVal val="#ppt_x"/>
                                          </p:val>
                                        </p:tav>
                                      </p:tavLst>
                                    </p:anim>
                                    <p:anim calcmode="lin" valueType="num">
                                      <p:cBhvr additive="base">
                                        <p:cTn id="30" dur="500" fill="hold"/>
                                        <p:tgtEl>
                                          <p:spTgt spid="8704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0" presetClass="entr" presetSubtype="0" fill="hold" nodeType="clickEffect">
                                  <p:stCondLst>
                                    <p:cond delay="0"/>
                                  </p:stCondLst>
                                  <p:childTnLst>
                                    <p:set>
                                      <p:cBhvr>
                                        <p:cTn id="34" dur="1" fill="hold">
                                          <p:stCondLst>
                                            <p:cond delay="0"/>
                                          </p:stCondLst>
                                        </p:cTn>
                                        <p:tgtEl>
                                          <p:spTgt spid="38916"/>
                                        </p:tgtEl>
                                        <p:attrNameLst>
                                          <p:attrName>style.visibility</p:attrName>
                                        </p:attrNameLst>
                                      </p:cBhvr>
                                      <p:to>
                                        <p:strVal val="visible"/>
                                      </p:to>
                                    </p:set>
                                    <p:animEffect transition="in" filter="wedge">
                                      <p:cBhvr>
                                        <p:cTn id="35" dur="2000"/>
                                        <p:tgtEl>
                                          <p:spTgt spid="389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87048"/>
                                        </p:tgtEl>
                                        <p:attrNameLst>
                                          <p:attrName>style.visibility</p:attrName>
                                        </p:attrNameLst>
                                      </p:cBhvr>
                                      <p:to>
                                        <p:strVal val="visible"/>
                                      </p:to>
                                    </p:set>
                                    <p:anim calcmode="lin" valueType="num">
                                      <p:cBhvr>
                                        <p:cTn id="40" dur="500" fill="hold"/>
                                        <p:tgtEl>
                                          <p:spTgt spid="87048"/>
                                        </p:tgtEl>
                                        <p:attrNameLst>
                                          <p:attrName>ppt_w</p:attrName>
                                        </p:attrNameLst>
                                      </p:cBhvr>
                                      <p:tavLst>
                                        <p:tav tm="0">
                                          <p:val>
                                            <p:fltVal val="0"/>
                                          </p:val>
                                        </p:tav>
                                        <p:tav tm="100000">
                                          <p:val>
                                            <p:strVal val="#ppt_w"/>
                                          </p:val>
                                        </p:tav>
                                      </p:tavLst>
                                    </p:anim>
                                    <p:anim calcmode="lin" valueType="num">
                                      <p:cBhvr>
                                        <p:cTn id="41" dur="500" fill="hold"/>
                                        <p:tgtEl>
                                          <p:spTgt spid="87048"/>
                                        </p:tgtEl>
                                        <p:attrNameLst>
                                          <p:attrName>ppt_h</p:attrName>
                                        </p:attrNameLst>
                                      </p:cBhvr>
                                      <p:tavLst>
                                        <p:tav tm="0">
                                          <p:val>
                                            <p:fltVal val="0"/>
                                          </p:val>
                                        </p:tav>
                                        <p:tav tm="100000">
                                          <p:val>
                                            <p:strVal val="#ppt_h"/>
                                          </p:val>
                                        </p:tav>
                                      </p:tavLst>
                                    </p:anim>
                                    <p:animEffect transition="in" filter="fade">
                                      <p:cBhvr>
                                        <p:cTn id="42" dur="500"/>
                                        <p:tgtEl>
                                          <p:spTgt spid="87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homasAlvaAdison_0910181137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231" y="2461846"/>
            <a:ext cx="4495800" cy="413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3" name="Oval Callout 1"/>
          <p:cNvSpPr>
            <a:spLocks noChangeArrowheads="1"/>
          </p:cNvSpPr>
          <p:nvPr/>
        </p:nvSpPr>
        <p:spPr bwMode="auto">
          <a:xfrm>
            <a:off x="5922498" y="2264898"/>
            <a:ext cx="5725551" cy="1885994"/>
          </a:xfrm>
          <a:prstGeom prst="wedgeEllipseCallout">
            <a:avLst>
              <a:gd name="adj1" fmla="val -68537"/>
              <a:gd name="adj2" fmla="val 4987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i="1" dirty="0">
                <a:solidFill>
                  <a:srgbClr val="660033"/>
                </a:solidFill>
                <a:latin typeface="Times New Roman" panose="02020603050405020304" pitchFamily="18" charset="0"/>
                <a:cs typeface="Times New Roman" panose="02020603050405020304" pitchFamily="18" charset="0"/>
              </a:rPr>
              <a:t>“</a:t>
            </a:r>
            <a:r>
              <a:rPr lang="en-US" altLang="en-US" sz="2200" b="1" i="1" dirty="0" err="1">
                <a:solidFill>
                  <a:srgbClr val="660033"/>
                </a:solidFill>
                <a:latin typeface="Times New Roman" panose="02020603050405020304" pitchFamily="18" charset="0"/>
                <a:cs typeface="Times New Roman" panose="02020603050405020304" pitchFamily="18" charset="0"/>
              </a:rPr>
              <a:t>Thành</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công</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chỉ</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đến</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với</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tôi</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nhờ</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sự</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kiên</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trì</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theo</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đuổi</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những</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ước</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mơ</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nghiên</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cứu</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và</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trải</a:t>
            </a:r>
            <a:r>
              <a:rPr lang="en-US" altLang="en-US" sz="2200" b="1" i="1" dirty="0">
                <a:solidFill>
                  <a:srgbClr val="660033"/>
                </a:solidFill>
                <a:latin typeface="Times New Roman" panose="02020603050405020304" pitchFamily="18" charset="0"/>
                <a:cs typeface="Times New Roman" panose="02020603050405020304" pitchFamily="18" charset="0"/>
              </a:rPr>
              <a:t> qua </a:t>
            </a:r>
            <a:r>
              <a:rPr lang="en-US" altLang="en-US" sz="2200" b="1" i="1" dirty="0" err="1">
                <a:solidFill>
                  <a:srgbClr val="660033"/>
                </a:solidFill>
                <a:latin typeface="Times New Roman" panose="02020603050405020304" pitchFamily="18" charset="0"/>
                <a:cs typeface="Times New Roman" panose="02020603050405020304" pitchFamily="18" charset="0"/>
              </a:rPr>
              <a:t>hàng</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trăm</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lần</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thất</a:t>
            </a:r>
            <a:r>
              <a:rPr lang="en-US" altLang="en-US" sz="2200" b="1" i="1" dirty="0">
                <a:solidFill>
                  <a:srgbClr val="660033"/>
                </a:solidFill>
                <a:latin typeface="Times New Roman" panose="02020603050405020304" pitchFamily="18" charset="0"/>
                <a:cs typeface="Times New Roman" panose="02020603050405020304" pitchFamily="18" charset="0"/>
              </a:rPr>
              <a:t> </a:t>
            </a:r>
            <a:r>
              <a:rPr lang="en-US" altLang="en-US" sz="2200" b="1" i="1" dirty="0" err="1">
                <a:solidFill>
                  <a:srgbClr val="660033"/>
                </a:solidFill>
                <a:latin typeface="Times New Roman" panose="02020603050405020304" pitchFamily="18" charset="0"/>
                <a:cs typeface="Times New Roman" panose="02020603050405020304" pitchFamily="18" charset="0"/>
              </a:rPr>
              <a:t>bại</a:t>
            </a:r>
            <a:r>
              <a:rPr lang="en-US" altLang="en-US" sz="2200" b="1" i="1" dirty="0">
                <a:solidFill>
                  <a:srgbClr val="660033"/>
                </a:solidFill>
                <a:latin typeface="Times New Roman" panose="02020603050405020304" pitchFamily="18" charset="0"/>
                <a:cs typeface="Times New Roman" panose="02020603050405020304" pitchFamily="18" charset="0"/>
              </a:rPr>
              <a:t>.”</a:t>
            </a:r>
          </a:p>
        </p:txBody>
      </p:sp>
      <p:sp>
        <p:nvSpPr>
          <p:cNvPr id="10244" name="Rectangle 3"/>
          <p:cNvSpPr>
            <a:spLocks noChangeArrowheads="1"/>
          </p:cNvSpPr>
          <p:nvPr/>
        </p:nvSpPr>
        <p:spPr bwMode="auto">
          <a:xfrm>
            <a:off x="6299980" y="4291916"/>
            <a:ext cx="4377397" cy="2308324"/>
          </a:xfrm>
          <a:prstGeom prst="rect">
            <a:avLst/>
          </a:prstGeom>
          <a:solidFill>
            <a:schemeClr val="accent2">
              <a:lumMod val="40000"/>
              <a:lumOff val="60000"/>
            </a:schemeClr>
          </a:solidFill>
          <a:ln w="6350">
            <a:solidFill>
              <a:schemeClr val="tx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000" b="1" dirty="0" smtClean="0">
                <a:latin typeface="Times New Roman" panose="02020603050405020304" pitchFamily="18" charset="0"/>
              </a:rPr>
              <a:t>- </a:t>
            </a:r>
            <a:r>
              <a:rPr lang="en-US" altLang="en-US" sz="2400" b="1" dirty="0" err="1">
                <a:latin typeface="Times New Roman" panose="02020603050405020304" pitchFamily="18" charset="0"/>
              </a:rPr>
              <a:t>Sợi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tóc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đèn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thực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hiện</a:t>
            </a:r>
            <a:r>
              <a:rPr lang="en-US" altLang="en-US" sz="2400" b="1" dirty="0">
                <a:latin typeface="Times New Roman" panose="02020603050405020304" pitchFamily="18" charset="0"/>
              </a:rPr>
              <a:t> 8.000 </a:t>
            </a:r>
            <a:r>
              <a:rPr lang="en-US" altLang="en-US" sz="2400" b="1" dirty="0" err="1">
                <a:latin typeface="Times New Roman" panose="02020603050405020304" pitchFamily="18" charset="0"/>
              </a:rPr>
              <a:t>lần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thí</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nghiệm</a:t>
            </a:r>
            <a:r>
              <a:rPr lang="en-US" altLang="en-US" sz="2400" b="1" dirty="0">
                <a:latin typeface="Times New Roman" panose="02020603050405020304" pitchFamily="18" charset="0"/>
              </a:rPr>
              <a:t>.</a:t>
            </a:r>
          </a:p>
          <a:p>
            <a:pPr algn="just">
              <a:spcBef>
                <a:spcPct val="50000"/>
              </a:spcBef>
              <a:buFontTx/>
              <a:buChar char="-"/>
            </a:pP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Chiếc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ắc</a:t>
            </a:r>
            <a:r>
              <a:rPr lang="en-US" altLang="en-US" sz="2400" b="1" dirty="0">
                <a:latin typeface="Times New Roman" panose="02020603050405020304" pitchFamily="18" charset="0"/>
              </a:rPr>
              <a:t> - </a:t>
            </a:r>
            <a:r>
              <a:rPr lang="en-US" altLang="en-US" sz="2400" b="1" dirty="0" err="1">
                <a:latin typeface="Times New Roman" panose="02020603050405020304" pitchFamily="18" charset="0"/>
              </a:rPr>
              <a:t>quy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Thực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hiện</a:t>
            </a:r>
            <a:r>
              <a:rPr lang="en-US" altLang="en-US" sz="2400" b="1" dirty="0">
                <a:latin typeface="Times New Roman" panose="02020603050405020304" pitchFamily="18" charset="0"/>
              </a:rPr>
              <a:t> 50.000 </a:t>
            </a:r>
            <a:r>
              <a:rPr lang="en-US" altLang="en-US" sz="2400" b="1" dirty="0" err="1">
                <a:latin typeface="Times New Roman" panose="02020603050405020304" pitchFamily="18" charset="0"/>
              </a:rPr>
              <a:t>thí</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nghiệm</a:t>
            </a:r>
            <a:r>
              <a:rPr lang="en-US" altLang="en-US" sz="2400" b="1" dirty="0">
                <a:latin typeface="Times New Roman" panose="02020603050405020304" pitchFamily="18" charset="0"/>
              </a:rPr>
              <a:t> </a:t>
            </a:r>
          </a:p>
          <a:p>
            <a:pPr algn="just">
              <a:spcBef>
                <a:spcPct val="50000"/>
              </a:spcBef>
            </a:pPr>
            <a:r>
              <a:rPr lang="en-US" altLang="en-US" sz="2400" dirty="0">
                <a:latin typeface="Times New Roman" panose="02020603050405020304" pitchFamily="18" charset="0"/>
              </a:rPr>
              <a: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Làm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việc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tư</a:t>
            </a:r>
            <a:r>
              <a:rPr lang="en-US" altLang="en-US" sz="2400" b="1" dirty="0">
                <a:latin typeface="Times New Roman" panose="02020603050405020304" pitchFamily="18" charset="0"/>
              </a:rPr>
              <a:t>̀ 18- 20giờ/ </a:t>
            </a:r>
            <a:r>
              <a:rPr lang="en-US" altLang="en-US" sz="2400" b="1" dirty="0" err="1" smtClean="0">
                <a:latin typeface="Times New Roman" panose="02020603050405020304" pitchFamily="18" charset="0"/>
              </a:rPr>
              <a:t>ngày</a:t>
            </a:r>
            <a:r>
              <a:rPr lang="en-US" altLang="en-US" sz="2400" b="1" dirty="0" smtClean="0">
                <a:latin typeface="Times New Roman" panose="02020603050405020304" pitchFamily="18" charset="0"/>
              </a:rPr>
              <a:t> </a:t>
            </a:r>
            <a:endParaRPr lang="en-US" altLang="en-US" sz="2400" dirty="0"/>
          </a:p>
        </p:txBody>
      </p:sp>
      <p:sp>
        <p:nvSpPr>
          <p:cNvPr id="5" name="TextBox 4"/>
          <p:cNvSpPr txBox="1"/>
          <p:nvPr/>
        </p:nvSpPr>
        <p:spPr>
          <a:xfrm>
            <a:off x="2586039" y="142874"/>
            <a:ext cx="622471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BÀI 8: NĂNG ĐỘNG SÁNG TẠO (T1)</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98806" y="775919"/>
            <a:ext cx="393895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84957" y="1607204"/>
            <a:ext cx="972366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84957" y="1195756"/>
            <a:ext cx="452300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Ê –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xơn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9232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243"/>
                                        </p:tgtEl>
                                        <p:attrNameLst>
                                          <p:attrName>style.visibility</p:attrName>
                                        </p:attrNameLst>
                                      </p:cBhvr>
                                      <p:to>
                                        <p:strVal val="visible"/>
                                      </p:to>
                                    </p:set>
                                    <p:animEffect transition="in" filter="circle(in)">
                                      <p:cBhvr>
                                        <p:cTn id="11" dur="2000"/>
                                        <p:tgtEl>
                                          <p:spTgt spid="102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barn(inVertical)">
                                      <p:cBhvr>
                                        <p:cTn id="16"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2133600" y="2492346"/>
            <a:ext cx="8534400" cy="1066800"/>
          </a:xfrm>
          <a:prstGeom prst="rect">
            <a:avLst/>
          </a:prstGeom>
          <a:solidFill>
            <a:schemeClr val="accent4">
              <a:lumMod val="40000"/>
              <a:lumOff val="60000"/>
            </a:schemeClr>
          </a:solidFill>
          <a:ln>
            <a:noFill/>
          </a:ln>
          <a:effec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b="1" dirty="0"/>
              <a:t>(?) </a:t>
            </a:r>
            <a:r>
              <a:rPr lang="en-US" altLang="en-US" sz="3200" dirty="0" err="1"/>
              <a:t>Em</a:t>
            </a:r>
            <a:r>
              <a:rPr lang="en-US" altLang="en-US" sz="3200" dirty="0"/>
              <a:t> </a:t>
            </a:r>
            <a:r>
              <a:rPr lang="en-US" altLang="en-US" sz="3200" dirty="0" err="1"/>
              <a:t>học</a:t>
            </a:r>
            <a:r>
              <a:rPr lang="en-US" altLang="en-US" sz="3200" dirty="0"/>
              <a:t> </a:t>
            </a:r>
            <a:r>
              <a:rPr lang="en-US" altLang="en-US" sz="3200" dirty="0" err="1"/>
              <a:t>tập</a:t>
            </a:r>
            <a:r>
              <a:rPr lang="en-US" altLang="en-US" sz="3200" dirty="0"/>
              <a:t> </a:t>
            </a:r>
            <a:r>
              <a:rPr lang="en-US" altLang="en-US" sz="3200" dirty="0" err="1"/>
              <a:t>được</a:t>
            </a:r>
            <a:r>
              <a:rPr lang="en-US" altLang="en-US" sz="3200" dirty="0"/>
              <a:t> </a:t>
            </a:r>
            <a:r>
              <a:rPr lang="en-US" altLang="en-US" sz="3200" dirty="0" err="1"/>
              <a:t>gì</a:t>
            </a:r>
            <a:r>
              <a:rPr lang="en-US" altLang="en-US" sz="3200" dirty="0"/>
              <a:t> qua </a:t>
            </a:r>
            <a:r>
              <a:rPr lang="en-US" altLang="en-US" sz="3200" dirty="0" err="1"/>
              <a:t>việc</a:t>
            </a:r>
            <a:r>
              <a:rPr lang="en-US" altLang="en-US" sz="3200" dirty="0"/>
              <a:t> </a:t>
            </a:r>
            <a:r>
              <a:rPr lang="en-US" altLang="en-US" sz="3200" dirty="0" err="1"/>
              <a:t>làm</a:t>
            </a:r>
            <a:r>
              <a:rPr lang="en-US" altLang="en-US" sz="3200" dirty="0"/>
              <a:t> </a:t>
            </a:r>
            <a:r>
              <a:rPr lang="en-US" altLang="en-US" sz="3200" dirty="0" err="1"/>
              <a:t>của</a:t>
            </a:r>
            <a:r>
              <a:rPr lang="en-US" altLang="en-US" sz="3200" dirty="0"/>
              <a:t> Ê-</a:t>
            </a:r>
            <a:r>
              <a:rPr lang="en-US" altLang="en-US" sz="3200" dirty="0" err="1"/>
              <a:t>đi</a:t>
            </a:r>
            <a:r>
              <a:rPr lang="en-US" altLang="en-US" sz="3200" dirty="0"/>
              <a:t>-</a:t>
            </a:r>
            <a:r>
              <a:rPr lang="en-US" altLang="en-US" sz="3200" dirty="0" err="1"/>
              <a:t>xơn</a:t>
            </a:r>
            <a:r>
              <a:rPr lang="en-US" altLang="en-US" sz="3200" dirty="0"/>
              <a:t> </a:t>
            </a:r>
            <a:r>
              <a:rPr lang="en-US" altLang="en-US" sz="3200" dirty="0" err="1"/>
              <a:t>và</a:t>
            </a:r>
            <a:r>
              <a:rPr lang="en-US" altLang="en-US" sz="3200" dirty="0"/>
              <a:t> </a:t>
            </a:r>
            <a:r>
              <a:rPr lang="en-US" altLang="en-US" sz="3200" dirty="0" err="1"/>
              <a:t>Lê</a:t>
            </a:r>
            <a:r>
              <a:rPr lang="en-US" altLang="en-US" sz="3200" dirty="0"/>
              <a:t> </a:t>
            </a:r>
            <a:r>
              <a:rPr lang="en-US" altLang="en-US" sz="3200" dirty="0" err="1"/>
              <a:t>Thái</a:t>
            </a:r>
            <a:r>
              <a:rPr lang="en-US" altLang="en-US" sz="3200" dirty="0"/>
              <a:t> </a:t>
            </a:r>
            <a:r>
              <a:rPr lang="en-US" altLang="en-US" sz="3200" dirty="0" err="1"/>
              <a:t>Hoàng</a:t>
            </a:r>
            <a:r>
              <a:rPr lang="en-US" altLang="en-US" sz="3200" dirty="0"/>
              <a:t> ? </a:t>
            </a:r>
            <a:endParaRPr lang="en-US" altLang="en-US" sz="2000" dirty="0">
              <a:latin typeface="VNI-Times" pitchFamily="2" charset="0"/>
            </a:endParaRPr>
          </a:p>
        </p:txBody>
      </p:sp>
      <p:sp>
        <p:nvSpPr>
          <p:cNvPr id="73733" name="Rectangle 5"/>
          <p:cNvSpPr>
            <a:spLocks noChangeArrowheads="1"/>
          </p:cNvSpPr>
          <p:nvPr/>
        </p:nvSpPr>
        <p:spPr bwMode="auto">
          <a:xfrm>
            <a:off x="2133600" y="3877993"/>
            <a:ext cx="8534400" cy="2424333"/>
          </a:xfrm>
          <a:prstGeom prst="rect">
            <a:avLst/>
          </a:prstGeom>
          <a:solidFill>
            <a:srgbClr val="92D050"/>
          </a:solidFill>
          <a:ln>
            <a:noFill/>
          </a:ln>
          <a:effectLst/>
          <a:extLst/>
        </p:spPr>
        <p:txBody>
          <a:bodyPr lIns="90488" tIns="44450" rIns="90488" bIns="44450"/>
          <a:lstStyle/>
          <a:p>
            <a:pPr algn="just" eaLnBrk="1" hangingPunct="1">
              <a:defRPr/>
            </a:pP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lời</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algn="just" eaLnBrk="1" hangingPunct="1">
              <a:defRPr/>
            </a:pP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tập</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năng</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động</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sáng</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Ê-</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xơn</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Thái</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endPar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just" eaLnBrk="1" hangingPunct="1">
              <a:defRPr/>
            </a:pP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Suy</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nghĩ</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tìm</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giải</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pháp</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tốt</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algn="just" eaLnBrk="1" hangingPunct="1">
              <a:defRPr/>
            </a:pP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Kiên</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trì</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chịu</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khó</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quyết</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tâm</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vượt</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qua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khó</a:t>
            </a:r>
            <a:r>
              <a:rPr lang="en-US" alt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khăn</a:t>
            </a:r>
            <a:r>
              <a:rPr lang="en-US" altLang="en-US" sz="2800" b="1"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86039" y="142874"/>
            <a:ext cx="7086171"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BÀI 8: NĂNG ĐỘNG SÁNG TẠO (T1)</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42963" y="715928"/>
            <a:ext cx="282628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I. ĐẶT VẤN ĐỀ:</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55257" y="1604137"/>
            <a:ext cx="972366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Lê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55257" y="1159462"/>
            <a:ext cx="452300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Ê –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xơn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438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box(in)">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3733"/>
                                        </p:tgtEl>
                                        <p:attrNameLst>
                                          <p:attrName>style.visibility</p:attrName>
                                        </p:attrNameLst>
                                      </p:cBhvr>
                                      <p:to>
                                        <p:strVal val="visible"/>
                                      </p:to>
                                    </p:set>
                                    <p:animEffect transition="in" filter="wedge">
                                      <p:cBhvr>
                                        <p:cTn id="12" dur="20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P spid="737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2101</Words>
  <PresentationFormat>Widescreen</PresentationFormat>
  <Paragraphs>193</Paragraphs>
  <Slides>24</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굴림</vt:lpstr>
      <vt:lpstr>맑은 고딕</vt:lpstr>
      <vt:lpstr>Arial</vt:lpstr>
      <vt:lpstr>Calibri</vt:lpstr>
      <vt:lpstr>Calibri Light</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2020-08-29T08:56:19Z</dcterms:created>
  <dcterms:modified xsi:type="dcterms:W3CDTF">2020-08-29T10:18:35Z</dcterms:modified>
</cp:coreProperties>
</file>