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lata" panose="020B0604020202020204" charset="0"/>
      <p:regular r:id="rId14"/>
    </p:embeddedFont>
    <p:embeddedFont>
      <p:font typeface="Baloo" panose="020B0604020202020204" charset="0"/>
      <p:regular r:id="rId15"/>
    </p:embeddedFont>
    <p:embeddedFont>
      <p:font typeface="Be Vietnam" panose="020B0604020202020204" charset="0"/>
      <p:regular r:id="rId16"/>
    </p:embeddedFont>
    <p:embeddedFont>
      <p:font typeface="Canva Student Font Dotted" panose="020B0604020202020204" charset="0"/>
      <p:regular r:id="rId17"/>
    </p:embeddedFont>
    <p:embeddedFont>
      <p:font typeface="League Spartan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34" Type="http://schemas.openxmlformats.org/officeDocument/2006/relationships/image" Target="../media/image1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p3"/><Relationship Id="rId37" Type="http://schemas.openxmlformats.org/officeDocument/2006/relationships/image" Target="../media/image4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microsoft.com/office/2007/relationships/media" Target="../media/media16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openxmlformats.org/officeDocument/2006/relationships/image" Target="../media/image2.svg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26" Type="http://schemas.openxmlformats.org/officeDocument/2006/relationships/image" Target="../media/image113.svg"/><Relationship Id="rId3" Type="http://schemas.openxmlformats.org/officeDocument/2006/relationships/image" Target="../media/image91.png"/><Relationship Id="rId21" Type="http://schemas.openxmlformats.org/officeDocument/2006/relationships/image" Target="../media/image108.svg"/><Relationship Id="rId7" Type="http://schemas.openxmlformats.org/officeDocument/2006/relationships/image" Target="../media/image94.svg"/><Relationship Id="rId12" Type="http://schemas.openxmlformats.org/officeDocument/2006/relationships/image" Target="../media/image99.png"/><Relationship Id="rId17" Type="http://schemas.openxmlformats.org/officeDocument/2006/relationships/image" Target="../media/image104.svg"/><Relationship Id="rId25" Type="http://schemas.openxmlformats.org/officeDocument/2006/relationships/image" Target="../media/image112.svg"/><Relationship Id="rId2" Type="http://schemas.openxmlformats.org/officeDocument/2006/relationships/image" Target="../media/image25.png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24" Type="http://schemas.openxmlformats.org/officeDocument/2006/relationships/image" Target="../media/image111.svg"/><Relationship Id="rId5" Type="http://schemas.openxmlformats.org/officeDocument/2006/relationships/image" Target="../media/image3.png"/><Relationship Id="rId15" Type="http://schemas.openxmlformats.org/officeDocument/2006/relationships/image" Target="../media/image102.png"/><Relationship Id="rId23" Type="http://schemas.openxmlformats.org/officeDocument/2006/relationships/image" Target="../media/image110.svg"/><Relationship Id="rId10" Type="http://schemas.openxmlformats.org/officeDocument/2006/relationships/image" Target="../media/image97.png"/><Relationship Id="rId19" Type="http://schemas.openxmlformats.org/officeDocument/2006/relationships/image" Target="../media/image106.svg"/><Relationship Id="rId4" Type="http://schemas.openxmlformats.org/officeDocument/2006/relationships/image" Target="../media/image92.svg"/><Relationship Id="rId9" Type="http://schemas.openxmlformats.org/officeDocument/2006/relationships/image" Target="../media/image96.png"/><Relationship Id="rId14" Type="http://schemas.openxmlformats.org/officeDocument/2006/relationships/image" Target="../media/image101.svg"/><Relationship Id="rId22" Type="http://schemas.openxmlformats.org/officeDocument/2006/relationships/image" Target="../media/image109.svg"/><Relationship Id="rId27" Type="http://schemas.openxmlformats.org/officeDocument/2006/relationships/image" Target="../media/image1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3" Type="http://schemas.openxmlformats.org/officeDocument/2006/relationships/image" Target="../media/image116.svg"/><Relationship Id="rId7" Type="http://schemas.openxmlformats.org/officeDocument/2006/relationships/image" Target="../media/image119.png"/><Relationship Id="rId12" Type="http://schemas.openxmlformats.org/officeDocument/2006/relationships/image" Target="../media/image124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sv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svg"/><Relationship Id="rId4" Type="http://schemas.openxmlformats.org/officeDocument/2006/relationships/image" Target="../media/image3.png"/><Relationship Id="rId9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svg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sv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7.sv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26" Type="http://schemas.openxmlformats.org/officeDocument/2006/relationships/image" Target="../media/image60.svg"/><Relationship Id="rId3" Type="http://schemas.openxmlformats.org/officeDocument/2006/relationships/image" Target="../media/image38.svg"/><Relationship Id="rId21" Type="http://schemas.openxmlformats.org/officeDocument/2006/relationships/image" Target="../media/image55.svg"/><Relationship Id="rId34" Type="http://schemas.openxmlformats.org/officeDocument/2006/relationships/image" Target="../media/image68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svg"/><Relationship Id="rId25" Type="http://schemas.openxmlformats.org/officeDocument/2006/relationships/image" Target="../media/image59.svg"/><Relationship Id="rId33" Type="http://schemas.openxmlformats.org/officeDocument/2006/relationships/image" Target="../media/image67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5" Type="http://schemas.openxmlformats.org/officeDocument/2006/relationships/image" Target="../media/image39.png"/><Relationship Id="rId15" Type="http://schemas.openxmlformats.org/officeDocument/2006/relationships/image" Target="../media/image49.svg"/><Relationship Id="rId23" Type="http://schemas.openxmlformats.org/officeDocument/2006/relationships/image" Target="../media/image57.svg"/><Relationship Id="rId28" Type="http://schemas.openxmlformats.org/officeDocument/2006/relationships/image" Target="../media/image62.svg"/><Relationship Id="rId10" Type="http://schemas.openxmlformats.org/officeDocument/2006/relationships/image" Target="../media/image44.svg"/><Relationship Id="rId19" Type="http://schemas.openxmlformats.org/officeDocument/2006/relationships/image" Target="../media/image53.svg"/><Relationship Id="rId31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png"/><Relationship Id="rId27" Type="http://schemas.openxmlformats.org/officeDocument/2006/relationships/image" Target="../media/image61.sv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25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3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1.sv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3.png"/><Relationship Id="rId10" Type="http://schemas.openxmlformats.org/officeDocument/2006/relationships/image" Target="../media/image89.png"/><Relationship Id="rId4" Type="http://schemas.openxmlformats.org/officeDocument/2006/relationships/image" Target="../media/image84.sv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197" y="154953"/>
            <a:ext cx="17236859" cy="9876234"/>
          </a:xfrm>
          <a:custGeom>
            <a:avLst/>
            <a:gdLst/>
            <a:ahLst/>
            <a:cxnLst/>
            <a:rect l="l" t="t" r="r" b="b"/>
            <a:pathLst>
              <a:path w="17236859" h="9876234">
                <a:moveTo>
                  <a:pt x="0" y="0"/>
                </a:moveTo>
                <a:lnTo>
                  <a:pt x="17236859" y="0"/>
                </a:lnTo>
                <a:lnTo>
                  <a:pt x="17236859" y="9876234"/>
                </a:lnTo>
                <a:lnTo>
                  <a:pt x="0" y="987623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459698" y="218446"/>
            <a:ext cx="13792200" cy="9753600"/>
          </a:xfrm>
          <a:custGeom>
            <a:avLst/>
            <a:gdLst/>
            <a:ahLst/>
            <a:cxnLst/>
            <a:rect l="l" t="t" r="r" b="b"/>
            <a:pathLst>
              <a:path w="13792200" h="9753600">
                <a:moveTo>
                  <a:pt x="0" y="0"/>
                </a:moveTo>
                <a:lnTo>
                  <a:pt x="13792200" y="0"/>
                </a:lnTo>
                <a:lnTo>
                  <a:pt x="137922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luvvoice.com-20241209-Y32OdX">
            <a:hlinkClick r:id="" action="ppaction://media"/>
            <a:extLst>
              <a:ext uri="{FF2B5EF4-FFF2-40B4-BE49-F238E27FC236}">
                <a16:creationId xmlns:a16="http://schemas.microsoft.com/office/drawing/2014/main" id="{8FBD4224-1042-FCC6-00A2-FA2FC854D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467600" y="1257300"/>
            <a:ext cx="406400" cy="406400"/>
          </a:xfrm>
          <a:prstGeom prst="rect">
            <a:avLst/>
          </a:prstGeom>
        </p:spPr>
      </p:pic>
      <p:pic>
        <p:nvPicPr>
          <p:cNvPr id="6" name="usa35839">
            <a:hlinkClick r:id="" action="ppaction://media"/>
            <a:extLst>
              <a:ext uri="{FF2B5EF4-FFF2-40B4-BE49-F238E27FC236}">
                <a16:creationId xmlns:a16="http://schemas.microsoft.com/office/drawing/2014/main" id="{0BC55C29-E79F-CE5D-BD84-6DC99F3948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5806413" y="5295900"/>
            <a:ext cx="406400" cy="406400"/>
          </a:xfrm>
          <a:prstGeom prst="rect">
            <a:avLst/>
          </a:prstGeom>
        </p:spPr>
      </p:pic>
      <p:pic>
        <p:nvPicPr>
          <p:cNvPr id="7" name="usb03202">
            <a:hlinkClick r:id="" action="ppaction://media"/>
            <a:extLst>
              <a:ext uri="{FF2B5EF4-FFF2-40B4-BE49-F238E27FC236}">
                <a16:creationId xmlns:a16="http://schemas.microsoft.com/office/drawing/2014/main" id="{B67BA69A-C259-D4D6-6390-F5E2E44D15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3106400" y="3543300"/>
            <a:ext cx="406400" cy="406400"/>
          </a:xfrm>
          <a:prstGeom prst="rect">
            <a:avLst/>
          </a:prstGeom>
        </p:spPr>
      </p:pic>
      <p:pic>
        <p:nvPicPr>
          <p:cNvPr id="8" name="tree">
            <a:hlinkClick r:id="" action="ppaction://media"/>
            <a:extLst>
              <a:ext uri="{FF2B5EF4-FFF2-40B4-BE49-F238E27FC236}">
                <a16:creationId xmlns:a16="http://schemas.microsoft.com/office/drawing/2014/main" id="{A9828645-8F79-06A1-952D-C28E73E5CD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5163800" y="1790700"/>
            <a:ext cx="406400" cy="406400"/>
          </a:xfrm>
          <a:prstGeom prst="rect">
            <a:avLst/>
          </a:prstGeom>
        </p:spPr>
      </p:pic>
      <p:pic>
        <p:nvPicPr>
          <p:cNvPr id="9" name="touch">
            <a:hlinkClick r:id="" action="ppaction://media"/>
            <a:extLst>
              <a:ext uri="{FF2B5EF4-FFF2-40B4-BE49-F238E27FC236}">
                <a16:creationId xmlns:a16="http://schemas.microsoft.com/office/drawing/2014/main" id="{B752C995-B4F5-CB31-B649-B6E541DA09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324600" y="5499100"/>
            <a:ext cx="406400" cy="406400"/>
          </a:xfrm>
          <a:prstGeom prst="rect">
            <a:avLst/>
          </a:prstGeom>
        </p:spPr>
      </p:pic>
      <p:pic>
        <p:nvPicPr>
          <p:cNvPr id="10" name="smell">
            <a:hlinkClick r:id="" action="ppaction://media"/>
            <a:extLst>
              <a:ext uri="{FF2B5EF4-FFF2-40B4-BE49-F238E27FC236}">
                <a16:creationId xmlns:a16="http://schemas.microsoft.com/office/drawing/2014/main" id="{F36A1D32-931F-A4FA-F2ED-50B83C7BBB1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041243" y="3543300"/>
            <a:ext cx="406400" cy="406400"/>
          </a:xfrm>
          <a:prstGeom prst="rect">
            <a:avLst/>
          </a:prstGeom>
        </p:spPr>
      </p:pic>
      <p:pic>
        <p:nvPicPr>
          <p:cNvPr id="11" name="luvvoice.com-20241209-Qt3cbe">
            <a:hlinkClick r:id="" action="ppaction://media"/>
            <a:extLst>
              <a:ext uri="{FF2B5EF4-FFF2-40B4-BE49-F238E27FC236}">
                <a16:creationId xmlns:a16="http://schemas.microsoft.com/office/drawing/2014/main" id="{6AE9B3C4-9D99-1DCB-9651-C66958622B6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3512800" y="6362700"/>
            <a:ext cx="406400" cy="406400"/>
          </a:xfrm>
          <a:prstGeom prst="rect">
            <a:avLst/>
          </a:prstGeom>
        </p:spPr>
      </p:pic>
      <p:pic>
        <p:nvPicPr>
          <p:cNvPr id="12" name="son">
            <a:hlinkClick r:id="" action="ppaction://media"/>
            <a:extLst>
              <a:ext uri="{FF2B5EF4-FFF2-40B4-BE49-F238E27FC236}">
                <a16:creationId xmlns:a16="http://schemas.microsoft.com/office/drawing/2014/main" id="{18E21E6F-65FC-4354-6513-5816BFF67D9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760202" y="850900"/>
            <a:ext cx="406400" cy="406400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  <a:extLst>
              <a:ext uri="{FF2B5EF4-FFF2-40B4-BE49-F238E27FC236}">
                <a16:creationId xmlns:a16="http://schemas.microsoft.com/office/drawing/2014/main" id="{EAD0D30E-F0D7-5DC3-F48C-A830C75DB43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724400" y="8826230"/>
            <a:ext cx="406400" cy="406400"/>
          </a:xfrm>
          <a:prstGeom prst="rect">
            <a:avLst/>
          </a:prstGeom>
        </p:spPr>
      </p:pic>
      <p:pic>
        <p:nvPicPr>
          <p:cNvPr id="14" name="taste">
            <a:hlinkClick r:id="" action="ppaction://media"/>
            <a:extLst>
              <a:ext uri="{FF2B5EF4-FFF2-40B4-BE49-F238E27FC236}">
                <a16:creationId xmlns:a16="http://schemas.microsoft.com/office/drawing/2014/main" id="{E8231900-D3DF-DCC7-ECF5-BEBA45078C2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681597" y="5702300"/>
            <a:ext cx="406400" cy="406400"/>
          </a:xfrm>
          <a:prstGeom prst="rect">
            <a:avLst/>
          </a:prstGeom>
        </p:spPr>
      </p:pic>
      <p:pic>
        <p:nvPicPr>
          <p:cNvPr id="15" name="luvvoice.com-20241209-9HaHeB">
            <a:hlinkClick r:id="" action="ppaction://media"/>
            <a:extLst>
              <a:ext uri="{FF2B5EF4-FFF2-40B4-BE49-F238E27FC236}">
                <a16:creationId xmlns:a16="http://schemas.microsoft.com/office/drawing/2014/main" id="{C939111E-4EB5-7400-6F46-86FA003ACE3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134236" y="5343441"/>
            <a:ext cx="406400" cy="406400"/>
          </a:xfrm>
          <a:prstGeom prst="rect">
            <a:avLst/>
          </a:prstGeom>
        </p:spPr>
      </p:pic>
      <p:pic>
        <p:nvPicPr>
          <p:cNvPr id="16" name="bird">
            <a:hlinkClick r:id="" action="ppaction://media"/>
            <a:extLst>
              <a:ext uri="{FF2B5EF4-FFF2-40B4-BE49-F238E27FC236}">
                <a16:creationId xmlns:a16="http://schemas.microsoft.com/office/drawing/2014/main" id="{5EAF9422-49B3-E155-B7E6-36C4AA95423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4960600" y="8088456"/>
            <a:ext cx="406400" cy="406400"/>
          </a:xfrm>
          <a:prstGeom prst="rect">
            <a:avLst/>
          </a:prstGeom>
        </p:spPr>
      </p:pic>
      <p:pic>
        <p:nvPicPr>
          <p:cNvPr id="17" name="soup">
            <a:hlinkClick r:id="" action="ppaction://media"/>
            <a:extLst>
              <a:ext uri="{FF2B5EF4-FFF2-40B4-BE49-F238E27FC236}">
                <a16:creationId xmlns:a16="http://schemas.microsoft.com/office/drawing/2014/main" id="{31F80524-F9B9-20C7-131B-19134FB63F2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467600" y="8623030"/>
            <a:ext cx="406400" cy="406400"/>
          </a:xfrm>
          <a:prstGeom prst="rect">
            <a:avLst/>
          </a:prstGeom>
        </p:spPr>
      </p:pic>
      <p:pic>
        <p:nvPicPr>
          <p:cNvPr id="18" name="food">
            <a:hlinkClick r:id="" action="ppaction://media"/>
            <a:extLst>
              <a:ext uri="{FF2B5EF4-FFF2-40B4-BE49-F238E27FC236}">
                <a16:creationId xmlns:a16="http://schemas.microsoft.com/office/drawing/2014/main" id="{CA30194C-031F-584C-19DF-23C87B7FC5EE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739571" y="1790700"/>
            <a:ext cx="406400" cy="406400"/>
          </a:xfrm>
          <a:prstGeom prst="rect">
            <a:avLst/>
          </a:prstGeom>
        </p:spPr>
      </p:pic>
      <p:pic>
        <p:nvPicPr>
          <p:cNvPr id="19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9F4C6012-696A-99CC-DD5B-6198997BFFB8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557002" y="8419830"/>
            <a:ext cx="406400" cy="406400"/>
          </a:xfrm>
          <a:prstGeom prst="rect">
            <a:avLst/>
          </a:prstGeom>
        </p:spPr>
      </p:pic>
      <p:pic>
        <p:nvPicPr>
          <p:cNvPr id="20" name="luvvoice.com-20241209-Rm302u">
            <a:hlinkClick r:id="" action="ppaction://media"/>
            <a:extLst>
              <a:ext uri="{FF2B5EF4-FFF2-40B4-BE49-F238E27FC236}">
                <a16:creationId xmlns:a16="http://schemas.microsoft.com/office/drawing/2014/main" id="{D2D630D0-DFBD-0044-A0EE-F86F869700D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241971" y="277164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496" y="328031"/>
            <a:ext cx="16974569" cy="9630947"/>
          </a:xfrm>
          <a:custGeom>
            <a:avLst/>
            <a:gdLst/>
            <a:ahLst/>
            <a:cxnLst/>
            <a:rect l="l" t="t" r="r" b="b"/>
            <a:pathLst>
              <a:path w="16974569" h="9630947">
                <a:moveTo>
                  <a:pt x="0" y="0"/>
                </a:moveTo>
                <a:lnTo>
                  <a:pt x="16974569" y="0"/>
                </a:lnTo>
                <a:lnTo>
                  <a:pt x="16974569" y="9630947"/>
                </a:lnTo>
                <a:lnTo>
                  <a:pt x="0" y="9630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86754" y="3022987"/>
            <a:ext cx="2880560" cy="2248681"/>
          </a:xfrm>
          <a:custGeom>
            <a:avLst/>
            <a:gdLst/>
            <a:ahLst/>
            <a:cxnLst/>
            <a:rect l="l" t="t" r="r" b="b"/>
            <a:pathLst>
              <a:path w="2880560" h="2248681">
                <a:moveTo>
                  <a:pt x="0" y="0"/>
                </a:moveTo>
                <a:lnTo>
                  <a:pt x="2880560" y="0"/>
                </a:lnTo>
                <a:lnTo>
                  <a:pt x="2880560" y="2248681"/>
                </a:lnTo>
                <a:lnTo>
                  <a:pt x="0" y="22486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785518" y="7687656"/>
            <a:ext cx="1943100" cy="2114550"/>
          </a:xfrm>
          <a:custGeom>
            <a:avLst/>
            <a:gdLst/>
            <a:ahLst/>
            <a:cxnLst/>
            <a:rect l="l" t="t" r="r" b="b"/>
            <a:pathLst>
              <a:path w="1943100" h="2114550">
                <a:moveTo>
                  <a:pt x="0" y="0"/>
                </a:moveTo>
                <a:lnTo>
                  <a:pt x="1943100" y="0"/>
                </a:lnTo>
                <a:lnTo>
                  <a:pt x="1943100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237623" y="5532501"/>
            <a:ext cx="1771650" cy="2286000"/>
          </a:xfrm>
          <a:custGeom>
            <a:avLst/>
            <a:gdLst/>
            <a:ahLst/>
            <a:cxnLst/>
            <a:rect l="l" t="t" r="r" b="b"/>
            <a:pathLst>
              <a:path w="1771650" h="2286000">
                <a:moveTo>
                  <a:pt x="0" y="0"/>
                </a:moveTo>
                <a:lnTo>
                  <a:pt x="1771650" y="0"/>
                </a:lnTo>
                <a:lnTo>
                  <a:pt x="177165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727225" y="5793438"/>
            <a:ext cx="1861833" cy="1797139"/>
          </a:xfrm>
          <a:custGeom>
            <a:avLst/>
            <a:gdLst/>
            <a:ahLst/>
            <a:cxnLst/>
            <a:rect l="l" t="t" r="r" b="b"/>
            <a:pathLst>
              <a:path w="1861833" h="1797139">
                <a:moveTo>
                  <a:pt x="0" y="0"/>
                </a:moveTo>
                <a:lnTo>
                  <a:pt x="1861833" y="0"/>
                </a:lnTo>
                <a:lnTo>
                  <a:pt x="1861833" y="1797139"/>
                </a:lnTo>
                <a:lnTo>
                  <a:pt x="0" y="1797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511503" y="2733484"/>
            <a:ext cx="2305050" cy="2552700"/>
          </a:xfrm>
          <a:custGeom>
            <a:avLst/>
            <a:gdLst/>
            <a:ahLst/>
            <a:cxnLst/>
            <a:rect l="l" t="t" r="r" b="b"/>
            <a:pathLst>
              <a:path w="2305050" h="2552700">
                <a:moveTo>
                  <a:pt x="0" y="0"/>
                </a:moveTo>
                <a:lnTo>
                  <a:pt x="2305050" y="0"/>
                </a:lnTo>
                <a:lnTo>
                  <a:pt x="230505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175415" y="7852067"/>
            <a:ext cx="2395585" cy="2006956"/>
          </a:xfrm>
          <a:custGeom>
            <a:avLst/>
            <a:gdLst/>
            <a:ahLst/>
            <a:cxnLst/>
            <a:rect l="l" t="t" r="r" b="b"/>
            <a:pathLst>
              <a:path w="2395585" h="2006956">
                <a:moveTo>
                  <a:pt x="0" y="0"/>
                </a:moveTo>
                <a:lnTo>
                  <a:pt x="2395585" y="0"/>
                </a:lnTo>
                <a:lnTo>
                  <a:pt x="2395585" y="2006956"/>
                </a:lnTo>
                <a:lnTo>
                  <a:pt x="0" y="20069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282271" y="382598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6282271" y="604364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282271" y="8374580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257917" y="382598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7257917" y="604364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257917" y="839131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237570" y="365228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4237570" y="6292729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4237570" y="8717842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5190099" y="8698992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5222855" y="365228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5222855" y="6318666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381612" y="1768450"/>
            <a:ext cx="564979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Choose True or False: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36309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11141" y="3775615"/>
            <a:ext cx="129701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taste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45628" y="6173629"/>
            <a:ext cx="1279322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sight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11141" y="8453704"/>
            <a:ext cx="1350531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smell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13733" y="8680923"/>
            <a:ext cx="129701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taste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13733" y="6300597"/>
            <a:ext cx="1446514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touch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113733" y="3762318"/>
            <a:ext cx="2066211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826" y="124635"/>
            <a:ext cx="16977570" cy="9948701"/>
          </a:xfrm>
          <a:custGeom>
            <a:avLst/>
            <a:gdLst/>
            <a:ahLst/>
            <a:cxnLst/>
            <a:rect l="l" t="t" r="r" b="b"/>
            <a:pathLst>
              <a:path w="16977570" h="9948701">
                <a:moveTo>
                  <a:pt x="0" y="0"/>
                </a:moveTo>
                <a:lnTo>
                  <a:pt x="16977569" y="0"/>
                </a:lnTo>
                <a:lnTo>
                  <a:pt x="16977569" y="9948700"/>
                </a:lnTo>
                <a:lnTo>
                  <a:pt x="0" y="994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33018" y="7015667"/>
            <a:ext cx="3500066" cy="2724055"/>
            <a:chOff x="0" y="0"/>
            <a:chExt cx="3500069" cy="2724061"/>
          </a:xfrm>
        </p:grpSpPr>
        <p:sp>
          <p:nvSpPr>
            <p:cNvPr id="5" name="Freeform 5"/>
            <p:cNvSpPr/>
            <p:nvPr/>
          </p:nvSpPr>
          <p:spPr>
            <a:xfrm>
              <a:off x="2822575" y="989330"/>
              <a:ext cx="110490" cy="110490"/>
            </a:xfrm>
            <a:custGeom>
              <a:avLst/>
              <a:gdLst/>
              <a:ahLst/>
              <a:cxnLst/>
              <a:rect l="l" t="t" r="r" b="b"/>
              <a:pathLst>
                <a:path w="110490" h="110490">
                  <a:moveTo>
                    <a:pt x="94361" y="16129"/>
                  </a:moveTo>
                  <a:cubicBezTo>
                    <a:pt x="96901" y="18669"/>
                    <a:pt x="99187" y="21463"/>
                    <a:pt x="101219" y="24511"/>
                  </a:cubicBezTo>
                  <a:cubicBezTo>
                    <a:pt x="103251" y="27559"/>
                    <a:pt x="104902" y="30734"/>
                    <a:pt x="106299" y="34036"/>
                  </a:cubicBezTo>
                  <a:cubicBezTo>
                    <a:pt x="107696" y="37338"/>
                    <a:pt x="108712" y="40894"/>
                    <a:pt x="109474" y="44450"/>
                  </a:cubicBezTo>
                  <a:cubicBezTo>
                    <a:pt x="110236" y="48006"/>
                    <a:pt x="110490" y="51562"/>
                    <a:pt x="110490" y="55245"/>
                  </a:cubicBezTo>
                  <a:cubicBezTo>
                    <a:pt x="110490" y="58928"/>
                    <a:pt x="110109" y="62484"/>
                    <a:pt x="109474" y="66040"/>
                  </a:cubicBezTo>
                  <a:cubicBezTo>
                    <a:pt x="108839" y="69596"/>
                    <a:pt x="107696" y="73025"/>
                    <a:pt x="106299" y="76454"/>
                  </a:cubicBezTo>
                  <a:cubicBezTo>
                    <a:pt x="104902" y="79883"/>
                    <a:pt x="103251" y="83058"/>
                    <a:pt x="101219" y="85979"/>
                  </a:cubicBezTo>
                  <a:cubicBezTo>
                    <a:pt x="99187" y="88900"/>
                    <a:pt x="96901" y="91821"/>
                    <a:pt x="94361" y="94361"/>
                  </a:cubicBezTo>
                  <a:cubicBezTo>
                    <a:pt x="91821" y="96901"/>
                    <a:pt x="89027" y="99187"/>
                    <a:pt x="85979" y="101219"/>
                  </a:cubicBezTo>
                  <a:cubicBezTo>
                    <a:pt x="82931" y="103251"/>
                    <a:pt x="79756" y="104902"/>
                    <a:pt x="76454" y="106299"/>
                  </a:cubicBezTo>
                  <a:cubicBezTo>
                    <a:pt x="73152" y="107696"/>
                    <a:pt x="69596" y="108712"/>
                    <a:pt x="66040" y="109474"/>
                  </a:cubicBezTo>
                  <a:cubicBezTo>
                    <a:pt x="62484" y="110236"/>
                    <a:pt x="58928" y="110490"/>
                    <a:pt x="55245" y="110490"/>
                  </a:cubicBezTo>
                  <a:cubicBezTo>
                    <a:pt x="51562" y="110490"/>
                    <a:pt x="48006" y="110109"/>
                    <a:pt x="44450" y="109474"/>
                  </a:cubicBezTo>
                  <a:cubicBezTo>
                    <a:pt x="40894" y="108839"/>
                    <a:pt x="37465" y="107696"/>
                    <a:pt x="34036" y="106299"/>
                  </a:cubicBezTo>
                  <a:cubicBezTo>
                    <a:pt x="30606" y="104902"/>
                    <a:pt x="27431" y="103251"/>
                    <a:pt x="24511" y="101219"/>
                  </a:cubicBezTo>
                  <a:cubicBezTo>
                    <a:pt x="21590" y="99187"/>
                    <a:pt x="18668" y="96901"/>
                    <a:pt x="16128" y="94361"/>
                  </a:cubicBezTo>
                  <a:cubicBezTo>
                    <a:pt x="13589" y="91821"/>
                    <a:pt x="11302" y="89027"/>
                    <a:pt x="9271" y="85979"/>
                  </a:cubicBezTo>
                  <a:cubicBezTo>
                    <a:pt x="7239" y="82931"/>
                    <a:pt x="5588" y="79756"/>
                    <a:pt x="4191" y="76454"/>
                  </a:cubicBezTo>
                  <a:cubicBezTo>
                    <a:pt x="2794" y="73152"/>
                    <a:pt x="1778" y="69596"/>
                    <a:pt x="1016" y="66040"/>
                  </a:cubicBezTo>
                  <a:cubicBezTo>
                    <a:pt x="254" y="62484"/>
                    <a:pt x="0" y="58928"/>
                    <a:pt x="0" y="55245"/>
                  </a:cubicBezTo>
                  <a:cubicBezTo>
                    <a:pt x="0" y="51562"/>
                    <a:pt x="381" y="48006"/>
                    <a:pt x="1016" y="44450"/>
                  </a:cubicBezTo>
                  <a:cubicBezTo>
                    <a:pt x="1651" y="40894"/>
                    <a:pt x="2794" y="37465"/>
                    <a:pt x="4191" y="34036"/>
                  </a:cubicBezTo>
                  <a:cubicBezTo>
                    <a:pt x="5588" y="30607"/>
                    <a:pt x="7239" y="27432"/>
                    <a:pt x="9271" y="24511"/>
                  </a:cubicBezTo>
                  <a:cubicBezTo>
                    <a:pt x="11302" y="21590"/>
                    <a:pt x="13589" y="18669"/>
                    <a:pt x="16128" y="16129"/>
                  </a:cubicBezTo>
                  <a:cubicBezTo>
                    <a:pt x="18668" y="13589"/>
                    <a:pt x="21462" y="11303"/>
                    <a:pt x="24511" y="9271"/>
                  </a:cubicBezTo>
                  <a:cubicBezTo>
                    <a:pt x="27559" y="7239"/>
                    <a:pt x="30734" y="5588"/>
                    <a:pt x="34036" y="4191"/>
                  </a:cubicBezTo>
                  <a:cubicBezTo>
                    <a:pt x="37337" y="2794"/>
                    <a:pt x="40893" y="1778"/>
                    <a:pt x="44450" y="1016"/>
                  </a:cubicBezTo>
                  <a:cubicBezTo>
                    <a:pt x="48006" y="254"/>
                    <a:pt x="51562" y="0"/>
                    <a:pt x="55245" y="0"/>
                  </a:cubicBezTo>
                  <a:cubicBezTo>
                    <a:pt x="58928" y="0"/>
                    <a:pt x="62484" y="381"/>
                    <a:pt x="66040" y="1016"/>
                  </a:cubicBezTo>
                  <a:cubicBezTo>
                    <a:pt x="69596" y="1651"/>
                    <a:pt x="73025" y="2794"/>
                    <a:pt x="76454" y="4191"/>
                  </a:cubicBezTo>
                  <a:cubicBezTo>
                    <a:pt x="79883" y="5588"/>
                    <a:pt x="83058" y="7239"/>
                    <a:pt x="85979" y="9271"/>
                  </a:cubicBezTo>
                  <a:cubicBezTo>
                    <a:pt x="88900" y="11303"/>
                    <a:pt x="91821" y="13589"/>
                    <a:pt x="94361" y="16129"/>
                  </a:cubicBezTo>
                  <a:close/>
                </a:path>
              </a:pathLst>
            </a:custGeom>
            <a:solidFill>
              <a:srgbClr val="07070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55880" y="63500"/>
              <a:ext cx="3381375" cy="2597150"/>
            </a:xfrm>
            <a:custGeom>
              <a:avLst/>
              <a:gdLst/>
              <a:ahLst/>
              <a:cxnLst/>
              <a:rect l="l" t="t" r="r" b="b"/>
              <a:pathLst>
                <a:path w="3381375" h="2597150">
                  <a:moveTo>
                    <a:pt x="2163445" y="46609"/>
                  </a:moveTo>
                  <a:cubicBezTo>
                    <a:pt x="2184527" y="46609"/>
                    <a:pt x="2204720" y="52959"/>
                    <a:pt x="2224913" y="65532"/>
                  </a:cubicBezTo>
                  <a:cubicBezTo>
                    <a:pt x="2289683" y="105410"/>
                    <a:pt x="2301113" y="251333"/>
                    <a:pt x="2287016" y="430276"/>
                  </a:cubicBezTo>
                  <a:cubicBezTo>
                    <a:pt x="2127123" y="486283"/>
                    <a:pt x="2024634" y="617347"/>
                    <a:pt x="1924050" y="744982"/>
                  </a:cubicBezTo>
                  <a:cubicBezTo>
                    <a:pt x="1899031" y="777367"/>
                    <a:pt x="1873504" y="808482"/>
                    <a:pt x="1848485" y="838835"/>
                  </a:cubicBezTo>
                  <a:cubicBezTo>
                    <a:pt x="1737106" y="667893"/>
                    <a:pt x="1601597" y="483489"/>
                    <a:pt x="1478788" y="384937"/>
                  </a:cubicBezTo>
                  <a:cubicBezTo>
                    <a:pt x="1476756" y="352552"/>
                    <a:pt x="1478788" y="321437"/>
                    <a:pt x="1488186" y="293116"/>
                  </a:cubicBezTo>
                  <a:cubicBezTo>
                    <a:pt x="1502410" y="247142"/>
                    <a:pt x="1530731" y="214757"/>
                    <a:pt x="1573911" y="192532"/>
                  </a:cubicBezTo>
                  <a:cubicBezTo>
                    <a:pt x="1605280" y="176657"/>
                    <a:pt x="1633474" y="168656"/>
                    <a:pt x="1658366" y="168656"/>
                  </a:cubicBezTo>
                  <a:cubicBezTo>
                    <a:pt x="1678940" y="168656"/>
                    <a:pt x="1697355" y="174117"/>
                    <a:pt x="1713484" y="185166"/>
                  </a:cubicBezTo>
                  <a:cubicBezTo>
                    <a:pt x="1784985" y="233172"/>
                    <a:pt x="1797177" y="373634"/>
                    <a:pt x="1795780" y="387096"/>
                  </a:cubicBezTo>
                  <a:cubicBezTo>
                    <a:pt x="1794383" y="398526"/>
                    <a:pt x="1801876" y="410083"/>
                    <a:pt x="1812671" y="413385"/>
                  </a:cubicBezTo>
                  <a:cubicBezTo>
                    <a:pt x="1815846" y="414401"/>
                    <a:pt x="1818767" y="414909"/>
                    <a:pt x="1821307" y="414909"/>
                  </a:cubicBezTo>
                  <a:cubicBezTo>
                    <a:pt x="1834642" y="414909"/>
                    <a:pt x="1841246" y="402082"/>
                    <a:pt x="1853184" y="378968"/>
                  </a:cubicBezTo>
                  <a:cubicBezTo>
                    <a:pt x="1953767" y="185166"/>
                    <a:pt x="2046859" y="75057"/>
                    <a:pt x="2131187" y="51435"/>
                  </a:cubicBezTo>
                  <a:cubicBezTo>
                    <a:pt x="2142235" y="48260"/>
                    <a:pt x="2152904" y="46736"/>
                    <a:pt x="2163444" y="46736"/>
                  </a:cubicBezTo>
                  <a:close/>
                  <a:moveTo>
                    <a:pt x="3322574" y="958469"/>
                  </a:moveTo>
                  <a:cubicBezTo>
                    <a:pt x="3292856" y="990219"/>
                    <a:pt x="3216021" y="1051052"/>
                    <a:pt x="3139694" y="1106424"/>
                  </a:cubicBezTo>
                  <a:cubicBezTo>
                    <a:pt x="3137027" y="1073277"/>
                    <a:pt x="3131566" y="1040257"/>
                    <a:pt x="3124835" y="1007110"/>
                  </a:cubicBezTo>
                  <a:cubicBezTo>
                    <a:pt x="3201797" y="984123"/>
                    <a:pt x="3286125" y="963168"/>
                    <a:pt x="3322447" y="958469"/>
                  </a:cubicBezTo>
                  <a:close/>
                  <a:moveTo>
                    <a:pt x="3141726" y="1186688"/>
                  </a:moveTo>
                  <a:cubicBezTo>
                    <a:pt x="3226054" y="1224534"/>
                    <a:pt x="3296920" y="1271143"/>
                    <a:pt x="3298952" y="1286637"/>
                  </a:cubicBezTo>
                  <a:cubicBezTo>
                    <a:pt x="3295523" y="1289177"/>
                    <a:pt x="3288030" y="1290447"/>
                    <a:pt x="3277489" y="1290447"/>
                  </a:cubicBezTo>
                  <a:cubicBezTo>
                    <a:pt x="3247009" y="1290447"/>
                    <a:pt x="3191510" y="1280287"/>
                    <a:pt x="3136392" y="1263650"/>
                  </a:cubicBezTo>
                  <a:cubicBezTo>
                    <a:pt x="3139821" y="1237996"/>
                    <a:pt x="3141726" y="1212342"/>
                    <a:pt x="3141726" y="1186688"/>
                  </a:cubicBezTo>
                  <a:close/>
                  <a:moveTo>
                    <a:pt x="1322324" y="360172"/>
                  </a:moveTo>
                  <a:cubicBezTo>
                    <a:pt x="1514983" y="360172"/>
                    <a:pt x="1898396" y="993013"/>
                    <a:pt x="2033905" y="1245489"/>
                  </a:cubicBezTo>
                  <a:cubicBezTo>
                    <a:pt x="2038096" y="1253363"/>
                    <a:pt x="2046097" y="1257808"/>
                    <a:pt x="2054352" y="1257808"/>
                  </a:cubicBezTo>
                  <a:cubicBezTo>
                    <a:pt x="2058162" y="1257808"/>
                    <a:pt x="2061972" y="1256919"/>
                    <a:pt x="2065528" y="1255014"/>
                  </a:cubicBezTo>
                  <a:cubicBezTo>
                    <a:pt x="2076958" y="1248918"/>
                    <a:pt x="2081022" y="1234694"/>
                    <a:pt x="2074926" y="1223264"/>
                  </a:cubicBezTo>
                  <a:cubicBezTo>
                    <a:pt x="2055368" y="1186815"/>
                    <a:pt x="1977136" y="1043559"/>
                    <a:pt x="1874520" y="881507"/>
                  </a:cubicBezTo>
                  <a:cubicBezTo>
                    <a:pt x="1904238" y="847090"/>
                    <a:pt x="1932559" y="811276"/>
                    <a:pt x="1960880" y="775462"/>
                  </a:cubicBezTo>
                  <a:cubicBezTo>
                    <a:pt x="2092198" y="608457"/>
                    <a:pt x="2216277" y="450088"/>
                    <a:pt x="2460625" y="450088"/>
                  </a:cubicBezTo>
                  <a:cubicBezTo>
                    <a:pt x="2472309" y="450088"/>
                    <a:pt x="2484247" y="450469"/>
                    <a:pt x="2496439" y="451231"/>
                  </a:cubicBezTo>
                  <a:cubicBezTo>
                    <a:pt x="2654300" y="460629"/>
                    <a:pt x="2811526" y="551815"/>
                    <a:pt x="2928874" y="701802"/>
                  </a:cubicBezTo>
                  <a:cubicBezTo>
                    <a:pt x="3063748" y="874014"/>
                    <a:pt x="3121152" y="1097661"/>
                    <a:pt x="3083433" y="1299591"/>
                  </a:cubicBezTo>
                  <a:cubicBezTo>
                    <a:pt x="2952496" y="1993900"/>
                    <a:pt x="2577465" y="2422144"/>
                    <a:pt x="1997964" y="2537079"/>
                  </a:cubicBezTo>
                  <a:cubicBezTo>
                    <a:pt x="1955546" y="2545461"/>
                    <a:pt x="1913255" y="2549398"/>
                    <a:pt x="1871218" y="2549398"/>
                  </a:cubicBezTo>
                  <a:cubicBezTo>
                    <a:pt x="1337183" y="2549398"/>
                    <a:pt x="839216" y="1918335"/>
                    <a:pt x="697230" y="1677924"/>
                  </a:cubicBezTo>
                  <a:cubicBezTo>
                    <a:pt x="586613" y="1491488"/>
                    <a:pt x="394335" y="1479296"/>
                    <a:pt x="253365" y="1471295"/>
                  </a:cubicBezTo>
                  <a:cubicBezTo>
                    <a:pt x="138049" y="1464564"/>
                    <a:pt x="71882" y="1457833"/>
                    <a:pt x="59690" y="1399667"/>
                  </a:cubicBezTo>
                  <a:cubicBezTo>
                    <a:pt x="49530" y="1351661"/>
                    <a:pt x="55626" y="1313942"/>
                    <a:pt x="79883" y="1286129"/>
                  </a:cubicBezTo>
                  <a:cubicBezTo>
                    <a:pt x="127762" y="1230122"/>
                    <a:pt x="231648" y="1224661"/>
                    <a:pt x="265430" y="1224661"/>
                  </a:cubicBezTo>
                  <a:lnTo>
                    <a:pt x="276225" y="1224661"/>
                  </a:lnTo>
                  <a:cubicBezTo>
                    <a:pt x="276733" y="1224661"/>
                    <a:pt x="277368" y="1224788"/>
                    <a:pt x="277876" y="1224788"/>
                  </a:cubicBezTo>
                  <a:cubicBezTo>
                    <a:pt x="284861" y="1224788"/>
                    <a:pt x="292100" y="1220851"/>
                    <a:pt x="296545" y="1215263"/>
                  </a:cubicBezTo>
                  <a:cubicBezTo>
                    <a:pt x="301244" y="1209167"/>
                    <a:pt x="302641" y="1200404"/>
                    <a:pt x="299974" y="1192911"/>
                  </a:cubicBezTo>
                  <a:cubicBezTo>
                    <a:pt x="285115" y="1153795"/>
                    <a:pt x="256159" y="1038225"/>
                    <a:pt x="295910" y="974090"/>
                  </a:cubicBezTo>
                  <a:cubicBezTo>
                    <a:pt x="314071" y="945769"/>
                    <a:pt x="343789" y="929513"/>
                    <a:pt x="387604" y="926084"/>
                  </a:cubicBezTo>
                  <a:cubicBezTo>
                    <a:pt x="392938" y="925703"/>
                    <a:pt x="398018" y="925449"/>
                    <a:pt x="402717" y="925449"/>
                  </a:cubicBezTo>
                  <a:cubicBezTo>
                    <a:pt x="465582" y="925449"/>
                    <a:pt x="482092" y="962660"/>
                    <a:pt x="509016" y="1035558"/>
                  </a:cubicBezTo>
                  <a:cubicBezTo>
                    <a:pt x="532638" y="1099693"/>
                    <a:pt x="562991" y="1180084"/>
                    <a:pt x="654050" y="1226058"/>
                  </a:cubicBezTo>
                  <a:cubicBezTo>
                    <a:pt x="706247" y="1252220"/>
                    <a:pt x="771906" y="1263396"/>
                    <a:pt x="847344" y="1263396"/>
                  </a:cubicBezTo>
                  <a:cubicBezTo>
                    <a:pt x="918083" y="1263396"/>
                    <a:pt x="997204" y="1253490"/>
                    <a:pt x="1081786" y="1236853"/>
                  </a:cubicBezTo>
                  <a:cubicBezTo>
                    <a:pt x="1114806" y="1255776"/>
                    <a:pt x="1147191" y="1270635"/>
                    <a:pt x="1173480" y="1282065"/>
                  </a:cubicBezTo>
                  <a:cubicBezTo>
                    <a:pt x="1102614" y="1309116"/>
                    <a:pt x="997458" y="1361059"/>
                    <a:pt x="975868" y="1438148"/>
                  </a:cubicBezTo>
                  <a:cubicBezTo>
                    <a:pt x="963676" y="1480058"/>
                    <a:pt x="977900" y="1522603"/>
                    <a:pt x="1017016" y="1564513"/>
                  </a:cubicBezTo>
                  <a:cubicBezTo>
                    <a:pt x="1082421" y="1634109"/>
                    <a:pt x="1223518" y="1655064"/>
                    <a:pt x="1371219" y="1655064"/>
                  </a:cubicBezTo>
                  <a:cubicBezTo>
                    <a:pt x="1591818" y="1655064"/>
                    <a:pt x="1825879" y="1607820"/>
                    <a:pt x="1842135" y="1604391"/>
                  </a:cubicBezTo>
                  <a:cubicBezTo>
                    <a:pt x="1854962" y="1601724"/>
                    <a:pt x="1863090" y="1589532"/>
                    <a:pt x="1860296" y="1576705"/>
                  </a:cubicBezTo>
                  <a:cubicBezTo>
                    <a:pt x="1858010" y="1565529"/>
                    <a:pt x="1848485" y="1557909"/>
                    <a:pt x="1837563" y="1557909"/>
                  </a:cubicBezTo>
                  <a:cubicBezTo>
                    <a:pt x="1835912" y="1557909"/>
                    <a:pt x="1834261" y="1558036"/>
                    <a:pt x="1832610" y="1558417"/>
                  </a:cubicBezTo>
                  <a:cubicBezTo>
                    <a:pt x="1734693" y="1578356"/>
                    <a:pt x="1541399" y="1607693"/>
                    <a:pt x="1368425" y="1607693"/>
                  </a:cubicBezTo>
                  <a:cubicBezTo>
                    <a:pt x="1230376" y="1607693"/>
                    <a:pt x="1105281" y="1589024"/>
                    <a:pt x="1051433" y="1532128"/>
                  </a:cubicBezTo>
                  <a:cubicBezTo>
                    <a:pt x="1023747" y="1503045"/>
                    <a:pt x="1014349" y="1476756"/>
                    <a:pt x="1021080" y="1451102"/>
                  </a:cubicBezTo>
                  <a:cubicBezTo>
                    <a:pt x="1041273" y="1378204"/>
                    <a:pt x="1193165" y="1322070"/>
                    <a:pt x="1249807" y="1306576"/>
                  </a:cubicBezTo>
                  <a:cubicBezTo>
                    <a:pt x="1259967" y="1303909"/>
                    <a:pt x="1266698" y="1295146"/>
                    <a:pt x="1267333" y="1284224"/>
                  </a:cubicBezTo>
                  <a:cubicBezTo>
                    <a:pt x="1267333" y="1274064"/>
                    <a:pt x="1261237" y="1264666"/>
                    <a:pt x="1251204" y="1261237"/>
                  </a:cubicBezTo>
                  <a:cubicBezTo>
                    <a:pt x="1248537" y="1260602"/>
                    <a:pt x="1002919" y="1179449"/>
                    <a:pt x="932815" y="1036955"/>
                  </a:cubicBezTo>
                  <a:cubicBezTo>
                    <a:pt x="911225" y="993775"/>
                    <a:pt x="908558" y="950468"/>
                    <a:pt x="924687" y="905256"/>
                  </a:cubicBezTo>
                  <a:cubicBezTo>
                    <a:pt x="945642" y="844423"/>
                    <a:pt x="978027" y="810006"/>
                    <a:pt x="1019810" y="802640"/>
                  </a:cubicBezTo>
                  <a:cubicBezTo>
                    <a:pt x="1026033" y="801497"/>
                    <a:pt x="1032383" y="800989"/>
                    <a:pt x="1038860" y="800989"/>
                  </a:cubicBezTo>
                  <a:cubicBezTo>
                    <a:pt x="1119378" y="800989"/>
                    <a:pt x="1211453" y="881126"/>
                    <a:pt x="1219581" y="891032"/>
                  </a:cubicBezTo>
                  <a:cubicBezTo>
                    <a:pt x="1224153" y="897382"/>
                    <a:pt x="1231519" y="900684"/>
                    <a:pt x="1238885" y="900684"/>
                  </a:cubicBezTo>
                  <a:cubicBezTo>
                    <a:pt x="1242441" y="900684"/>
                    <a:pt x="1245997" y="899922"/>
                    <a:pt x="1249299" y="898398"/>
                  </a:cubicBezTo>
                  <a:cubicBezTo>
                    <a:pt x="1267460" y="889000"/>
                    <a:pt x="1263523" y="875411"/>
                    <a:pt x="1254633" y="845693"/>
                  </a:cubicBezTo>
                  <a:cubicBezTo>
                    <a:pt x="1192530" y="636270"/>
                    <a:pt x="1183767" y="491744"/>
                    <a:pt x="1227709" y="416814"/>
                  </a:cubicBezTo>
                  <a:cubicBezTo>
                    <a:pt x="1245235" y="387096"/>
                    <a:pt x="1270254" y="369570"/>
                    <a:pt x="1305306" y="362077"/>
                  </a:cubicBezTo>
                  <a:cubicBezTo>
                    <a:pt x="1310767" y="360934"/>
                    <a:pt x="1316482" y="360299"/>
                    <a:pt x="1322324" y="360299"/>
                  </a:cubicBezTo>
                  <a:close/>
                  <a:moveTo>
                    <a:pt x="2163318" y="0"/>
                  </a:moveTo>
                  <a:cubicBezTo>
                    <a:pt x="2148713" y="0"/>
                    <a:pt x="2133854" y="2032"/>
                    <a:pt x="2118995" y="5969"/>
                  </a:cubicBezTo>
                  <a:cubicBezTo>
                    <a:pt x="1994154" y="40386"/>
                    <a:pt x="1888236" y="215392"/>
                    <a:pt x="1835023" y="313309"/>
                  </a:cubicBezTo>
                  <a:cubicBezTo>
                    <a:pt x="1823593" y="257302"/>
                    <a:pt x="1797939" y="185674"/>
                    <a:pt x="1743329" y="147193"/>
                  </a:cubicBezTo>
                  <a:cubicBezTo>
                    <a:pt x="1718564" y="129921"/>
                    <a:pt x="1690878" y="121285"/>
                    <a:pt x="1660398" y="121285"/>
                  </a:cubicBezTo>
                  <a:cubicBezTo>
                    <a:pt x="1628013" y="121285"/>
                    <a:pt x="1592326" y="131064"/>
                    <a:pt x="1553718" y="150622"/>
                  </a:cubicBezTo>
                  <a:cubicBezTo>
                    <a:pt x="1499743" y="178308"/>
                    <a:pt x="1462659" y="221488"/>
                    <a:pt x="1444371" y="279019"/>
                  </a:cubicBezTo>
                  <a:cubicBezTo>
                    <a:pt x="1437005" y="302006"/>
                    <a:pt x="1433576" y="326263"/>
                    <a:pt x="1432179" y="350647"/>
                  </a:cubicBezTo>
                  <a:cubicBezTo>
                    <a:pt x="1392555" y="325628"/>
                    <a:pt x="1354709" y="311658"/>
                    <a:pt x="1320419" y="311658"/>
                  </a:cubicBezTo>
                  <a:cubicBezTo>
                    <a:pt x="1312037" y="311658"/>
                    <a:pt x="1303909" y="312547"/>
                    <a:pt x="1295908" y="314198"/>
                  </a:cubicBezTo>
                  <a:cubicBezTo>
                    <a:pt x="1248664" y="324358"/>
                    <a:pt x="1212215" y="350647"/>
                    <a:pt x="1187958" y="391160"/>
                  </a:cubicBezTo>
                  <a:cubicBezTo>
                    <a:pt x="1121791" y="502666"/>
                    <a:pt x="1166368" y="702564"/>
                    <a:pt x="1196086" y="809879"/>
                  </a:cubicBezTo>
                  <a:cubicBezTo>
                    <a:pt x="1155192" y="781812"/>
                    <a:pt x="1098677" y="752221"/>
                    <a:pt x="1041273" y="752221"/>
                  </a:cubicBezTo>
                  <a:cubicBezTo>
                    <a:pt x="1032383" y="752221"/>
                    <a:pt x="1023493" y="752983"/>
                    <a:pt x="1014603" y="754507"/>
                  </a:cubicBezTo>
                  <a:cubicBezTo>
                    <a:pt x="953262" y="763905"/>
                    <a:pt x="908050" y="809244"/>
                    <a:pt x="880364" y="888238"/>
                  </a:cubicBezTo>
                  <a:cubicBezTo>
                    <a:pt x="860171" y="945642"/>
                    <a:pt x="863473" y="1002411"/>
                    <a:pt x="890524" y="1056386"/>
                  </a:cubicBezTo>
                  <a:cubicBezTo>
                    <a:pt x="918845" y="1113155"/>
                    <a:pt x="969518" y="1160399"/>
                    <a:pt x="1023493" y="1198245"/>
                  </a:cubicBezTo>
                  <a:cubicBezTo>
                    <a:pt x="960755" y="1208659"/>
                    <a:pt x="901827" y="1214501"/>
                    <a:pt x="848487" y="1214501"/>
                  </a:cubicBezTo>
                  <a:cubicBezTo>
                    <a:pt x="780161" y="1214501"/>
                    <a:pt x="721106" y="1204722"/>
                    <a:pt x="675259" y="1181989"/>
                  </a:cubicBezTo>
                  <a:cubicBezTo>
                    <a:pt x="600329" y="1144143"/>
                    <a:pt x="576707" y="1080008"/>
                    <a:pt x="553085" y="1017905"/>
                  </a:cubicBezTo>
                  <a:cubicBezTo>
                    <a:pt x="527050" y="948690"/>
                    <a:pt x="501142" y="877189"/>
                    <a:pt x="402971" y="877189"/>
                  </a:cubicBezTo>
                  <a:cubicBezTo>
                    <a:pt x="396621" y="877189"/>
                    <a:pt x="390017" y="877443"/>
                    <a:pt x="383159" y="878078"/>
                  </a:cubicBezTo>
                  <a:cubicBezTo>
                    <a:pt x="324485" y="883539"/>
                    <a:pt x="281940" y="906399"/>
                    <a:pt x="255651" y="948309"/>
                  </a:cubicBezTo>
                  <a:cubicBezTo>
                    <a:pt x="210439" y="1019937"/>
                    <a:pt x="230632" y="1124585"/>
                    <a:pt x="245491" y="1176655"/>
                  </a:cubicBezTo>
                  <a:cubicBezTo>
                    <a:pt x="194183" y="1178687"/>
                    <a:pt x="97028" y="1191514"/>
                    <a:pt x="43815" y="1253617"/>
                  </a:cubicBezTo>
                  <a:cubicBezTo>
                    <a:pt x="10033" y="1293495"/>
                    <a:pt x="0" y="1345438"/>
                    <a:pt x="13462" y="1407668"/>
                  </a:cubicBezTo>
                  <a:cubicBezTo>
                    <a:pt x="34417" y="1504950"/>
                    <a:pt x="138938" y="1511681"/>
                    <a:pt x="250317" y="1518412"/>
                  </a:cubicBezTo>
                  <a:cubicBezTo>
                    <a:pt x="387985" y="1526540"/>
                    <a:pt x="559308" y="1537335"/>
                    <a:pt x="656463" y="1702181"/>
                  </a:cubicBezTo>
                  <a:cubicBezTo>
                    <a:pt x="812292" y="1966341"/>
                    <a:pt x="1312926" y="2597150"/>
                    <a:pt x="1868170" y="2597150"/>
                  </a:cubicBezTo>
                  <a:cubicBezTo>
                    <a:pt x="1914017" y="2597150"/>
                    <a:pt x="1960626" y="2593086"/>
                    <a:pt x="2007108" y="2583688"/>
                  </a:cubicBezTo>
                  <a:cubicBezTo>
                    <a:pt x="2598166" y="2466213"/>
                    <a:pt x="2996184" y="2014220"/>
                    <a:pt x="3129026" y="1310513"/>
                  </a:cubicBezTo>
                  <a:cubicBezTo>
                    <a:pt x="3167507" y="1321943"/>
                    <a:pt x="3227578" y="1336802"/>
                    <a:pt x="3274060" y="1336802"/>
                  </a:cubicBezTo>
                  <a:cubicBezTo>
                    <a:pt x="3295650" y="1336802"/>
                    <a:pt x="3313811" y="1333373"/>
                    <a:pt x="3325368" y="1325372"/>
                  </a:cubicBezTo>
                  <a:cubicBezTo>
                    <a:pt x="3336798" y="1317879"/>
                    <a:pt x="3342894" y="1305814"/>
                    <a:pt x="3343529" y="1292987"/>
                  </a:cubicBezTo>
                  <a:cubicBezTo>
                    <a:pt x="3346958" y="1238250"/>
                    <a:pt x="3239643" y="1179449"/>
                    <a:pt x="3165475" y="1145032"/>
                  </a:cubicBezTo>
                  <a:cubicBezTo>
                    <a:pt x="3268726" y="1072134"/>
                    <a:pt x="3376676" y="986282"/>
                    <a:pt x="3380740" y="949833"/>
                  </a:cubicBezTo>
                  <a:cubicBezTo>
                    <a:pt x="3381375" y="943102"/>
                    <a:pt x="3377311" y="930910"/>
                    <a:pt x="3373374" y="926211"/>
                  </a:cubicBezTo>
                  <a:cubicBezTo>
                    <a:pt x="3369310" y="921766"/>
                    <a:pt x="3361944" y="914019"/>
                    <a:pt x="3332226" y="914019"/>
                  </a:cubicBezTo>
                  <a:cubicBezTo>
                    <a:pt x="3298190" y="914019"/>
                    <a:pt x="3234944" y="924179"/>
                    <a:pt x="3113659" y="961390"/>
                  </a:cubicBezTo>
                  <a:cubicBezTo>
                    <a:pt x="3084703" y="858774"/>
                    <a:pt x="3035427" y="760095"/>
                    <a:pt x="2966593" y="671576"/>
                  </a:cubicBezTo>
                  <a:cubicBezTo>
                    <a:pt x="2841117" y="510794"/>
                    <a:pt x="2671064" y="412877"/>
                    <a:pt x="2499742" y="402717"/>
                  </a:cubicBezTo>
                  <a:cubicBezTo>
                    <a:pt x="2487042" y="401955"/>
                    <a:pt x="2474468" y="401701"/>
                    <a:pt x="2462277" y="401701"/>
                  </a:cubicBezTo>
                  <a:cubicBezTo>
                    <a:pt x="2416303" y="401701"/>
                    <a:pt x="2374139" y="406654"/>
                    <a:pt x="2335784" y="416306"/>
                  </a:cubicBezTo>
                  <a:cubicBezTo>
                    <a:pt x="2347977" y="231902"/>
                    <a:pt x="2330451" y="75184"/>
                    <a:pt x="2250059" y="25908"/>
                  </a:cubicBezTo>
                  <a:cubicBezTo>
                    <a:pt x="2222246" y="8382"/>
                    <a:pt x="2193163" y="0"/>
                    <a:pt x="2163318" y="0"/>
                  </a:cubicBezTo>
                  <a:close/>
                </a:path>
              </a:pathLst>
            </a:custGeom>
            <a:solidFill>
              <a:srgbClr val="07070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2835459" y="2661504"/>
            <a:ext cx="3400444" cy="2898772"/>
          </a:xfrm>
          <a:custGeom>
            <a:avLst/>
            <a:gdLst/>
            <a:ahLst/>
            <a:cxnLst/>
            <a:rect l="l" t="t" r="r" b="b"/>
            <a:pathLst>
              <a:path w="3400444" h="2898772">
                <a:moveTo>
                  <a:pt x="0" y="0"/>
                </a:moveTo>
                <a:lnTo>
                  <a:pt x="3400444" y="0"/>
                </a:lnTo>
                <a:lnTo>
                  <a:pt x="3400444" y="2898772"/>
                </a:lnTo>
                <a:lnTo>
                  <a:pt x="0" y="2898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538562" y="5770207"/>
            <a:ext cx="2724883" cy="3860235"/>
          </a:xfrm>
          <a:custGeom>
            <a:avLst/>
            <a:gdLst/>
            <a:ahLst/>
            <a:cxnLst/>
            <a:rect l="l" t="t" r="r" b="b"/>
            <a:pathLst>
              <a:path w="2724883" h="3860235">
                <a:moveTo>
                  <a:pt x="0" y="0"/>
                </a:moveTo>
                <a:lnTo>
                  <a:pt x="2724884" y="0"/>
                </a:lnTo>
                <a:lnTo>
                  <a:pt x="2724884" y="3860235"/>
                </a:lnTo>
                <a:lnTo>
                  <a:pt x="0" y="3860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7531627" y="2907163"/>
            <a:ext cx="3908136" cy="2647798"/>
          </a:xfrm>
          <a:custGeom>
            <a:avLst/>
            <a:gdLst/>
            <a:ahLst/>
            <a:cxnLst/>
            <a:rect l="l" t="t" r="r" b="b"/>
            <a:pathLst>
              <a:path w="3908136" h="2647798">
                <a:moveTo>
                  <a:pt x="0" y="0"/>
                </a:moveTo>
                <a:lnTo>
                  <a:pt x="3908136" y="0"/>
                </a:lnTo>
                <a:lnTo>
                  <a:pt x="3908136" y="2647798"/>
                </a:lnTo>
                <a:lnTo>
                  <a:pt x="0" y="26477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4053052" y="5822090"/>
            <a:ext cx="2635053" cy="3703939"/>
          </a:xfrm>
          <a:custGeom>
            <a:avLst/>
            <a:gdLst/>
            <a:ahLst/>
            <a:cxnLst/>
            <a:rect l="l" t="t" r="r" b="b"/>
            <a:pathLst>
              <a:path w="2635053" h="3703939">
                <a:moveTo>
                  <a:pt x="0" y="0"/>
                </a:moveTo>
                <a:lnTo>
                  <a:pt x="2635053" y="0"/>
                </a:lnTo>
                <a:lnTo>
                  <a:pt x="2635053" y="3703939"/>
                </a:lnTo>
                <a:lnTo>
                  <a:pt x="0" y="3703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94579" y="2125675"/>
            <a:ext cx="3367221" cy="3601393"/>
            <a:chOff x="0" y="0"/>
            <a:chExt cx="3367214" cy="3601390"/>
          </a:xfrm>
        </p:grpSpPr>
        <p:sp>
          <p:nvSpPr>
            <p:cNvPr id="12" name="Freeform 12"/>
            <p:cNvSpPr/>
            <p:nvPr/>
          </p:nvSpPr>
          <p:spPr>
            <a:xfrm>
              <a:off x="865886" y="601091"/>
              <a:ext cx="2437638" cy="2936748"/>
            </a:xfrm>
            <a:custGeom>
              <a:avLst/>
              <a:gdLst/>
              <a:ahLst/>
              <a:cxnLst/>
              <a:rect l="l" t="t" r="r" b="b"/>
              <a:pathLst>
                <a:path w="2437638" h="2936748">
                  <a:moveTo>
                    <a:pt x="2207387" y="119888"/>
                  </a:moveTo>
                  <a:cubicBezTo>
                    <a:pt x="2237740" y="119888"/>
                    <a:pt x="2263902" y="130683"/>
                    <a:pt x="2284857" y="151003"/>
                  </a:cubicBezTo>
                  <a:cubicBezTo>
                    <a:pt x="2306447" y="171831"/>
                    <a:pt x="2318131" y="199644"/>
                    <a:pt x="2318131" y="229362"/>
                  </a:cubicBezTo>
                  <a:lnTo>
                    <a:pt x="2318131" y="1936242"/>
                  </a:lnTo>
                  <a:cubicBezTo>
                    <a:pt x="2318131" y="2170430"/>
                    <a:pt x="2127377" y="2360930"/>
                    <a:pt x="1893316" y="2360930"/>
                  </a:cubicBezTo>
                  <a:cubicBezTo>
                    <a:pt x="1659001" y="2360930"/>
                    <a:pt x="1468501" y="2170430"/>
                    <a:pt x="1468501" y="1936242"/>
                  </a:cubicBezTo>
                  <a:cubicBezTo>
                    <a:pt x="1468501" y="1702054"/>
                    <a:pt x="1659001" y="1511554"/>
                    <a:pt x="1893316" y="1511554"/>
                  </a:cubicBezTo>
                  <a:cubicBezTo>
                    <a:pt x="1936623" y="1511554"/>
                    <a:pt x="1979422" y="1518158"/>
                    <a:pt x="2020951" y="1531239"/>
                  </a:cubicBezTo>
                  <a:cubicBezTo>
                    <a:pt x="2026793" y="1533017"/>
                    <a:pt x="2032889" y="1533906"/>
                    <a:pt x="2038858" y="1533906"/>
                  </a:cubicBezTo>
                  <a:cubicBezTo>
                    <a:pt x="2051558" y="1533906"/>
                    <a:pt x="2064004" y="1529969"/>
                    <a:pt x="2074291" y="1522349"/>
                  </a:cubicBezTo>
                  <a:cubicBezTo>
                    <a:pt x="2089785" y="1511173"/>
                    <a:pt x="2098929" y="1493139"/>
                    <a:pt x="2098929" y="1474089"/>
                  </a:cubicBezTo>
                  <a:lnTo>
                    <a:pt x="2098929" y="522986"/>
                  </a:lnTo>
                  <a:cubicBezTo>
                    <a:pt x="2098929" y="501650"/>
                    <a:pt x="2087499" y="481838"/>
                    <a:pt x="2068957" y="471297"/>
                  </a:cubicBezTo>
                  <a:cubicBezTo>
                    <a:pt x="2059686" y="465963"/>
                    <a:pt x="2049399" y="463169"/>
                    <a:pt x="2038985" y="463169"/>
                  </a:cubicBezTo>
                  <a:cubicBezTo>
                    <a:pt x="2028571" y="463169"/>
                    <a:pt x="2018284" y="465836"/>
                    <a:pt x="2009013" y="471297"/>
                  </a:cubicBezTo>
                  <a:lnTo>
                    <a:pt x="999871" y="1053465"/>
                  </a:lnTo>
                  <a:cubicBezTo>
                    <a:pt x="981329" y="1064260"/>
                    <a:pt x="969899" y="1083945"/>
                    <a:pt x="969899" y="1105408"/>
                  </a:cubicBezTo>
                  <a:lnTo>
                    <a:pt x="969899" y="2392299"/>
                  </a:lnTo>
                  <a:cubicBezTo>
                    <a:pt x="969899" y="2626487"/>
                    <a:pt x="779399" y="2816987"/>
                    <a:pt x="545084" y="2816987"/>
                  </a:cubicBezTo>
                  <a:cubicBezTo>
                    <a:pt x="310769" y="2816987"/>
                    <a:pt x="120269" y="2626487"/>
                    <a:pt x="120269" y="2392299"/>
                  </a:cubicBezTo>
                  <a:cubicBezTo>
                    <a:pt x="120269" y="2158111"/>
                    <a:pt x="310769" y="1967611"/>
                    <a:pt x="545084" y="1967611"/>
                  </a:cubicBezTo>
                  <a:cubicBezTo>
                    <a:pt x="588391" y="1967611"/>
                    <a:pt x="631444" y="1974215"/>
                    <a:pt x="672846" y="1987296"/>
                  </a:cubicBezTo>
                  <a:cubicBezTo>
                    <a:pt x="678688" y="1989074"/>
                    <a:pt x="684657" y="1989963"/>
                    <a:pt x="690626" y="1989963"/>
                  </a:cubicBezTo>
                  <a:cubicBezTo>
                    <a:pt x="703199" y="1989963"/>
                    <a:pt x="715772" y="1986026"/>
                    <a:pt x="726313" y="1978406"/>
                  </a:cubicBezTo>
                  <a:cubicBezTo>
                    <a:pt x="741553" y="1967230"/>
                    <a:pt x="750697" y="1949196"/>
                    <a:pt x="750697" y="1930146"/>
                  </a:cubicBezTo>
                  <a:lnTo>
                    <a:pt x="750697" y="1007618"/>
                  </a:lnTo>
                  <a:cubicBezTo>
                    <a:pt x="750697" y="968502"/>
                    <a:pt x="771779" y="932053"/>
                    <a:pt x="805434" y="912622"/>
                  </a:cubicBezTo>
                  <a:lnTo>
                    <a:pt x="2153412" y="134366"/>
                  </a:lnTo>
                  <a:cubicBezTo>
                    <a:pt x="2169033" y="125476"/>
                    <a:pt x="2187067" y="120269"/>
                    <a:pt x="2205355" y="119888"/>
                  </a:cubicBezTo>
                  <a:cubicBezTo>
                    <a:pt x="2205990" y="119888"/>
                    <a:pt x="2206625" y="119888"/>
                    <a:pt x="2207260" y="119888"/>
                  </a:cubicBezTo>
                  <a:close/>
                  <a:moveTo>
                    <a:pt x="2208784" y="0"/>
                  </a:moveTo>
                  <a:cubicBezTo>
                    <a:pt x="2206752" y="0"/>
                    <a:pt x="2204720" y="0"/>
                    <a:pt x="2202688" y="127"/>
                  </a:cubicBezTo>
                  <a:cubicBezTo>
                    <a:pt x="2164334" y="1016"/>
                    <a:pt x="2126615" y="11557"/>
                    <a:pt x="2093595" y="30734"/>
                  </a:cubicBezTo>
                  <a:lnTo>
                    <a:pt x="745109" y="808736"/>
                  </a:lnTo>
                  <a:cubicBezTo>
                    <a:pt x="674370" y="849630"/>
                    <a:pt x="630428" y="925703"/>
                    <a:pt x="630428" y="1007618"/>
                  </a:cubicBezTo>
                  <a:lnTo>
                    <a:pt x="630428" y="1854581"/>
                  </a:lnTo>
                  <a:cubicBezTo>
                    <a:pt x="602107" y="1850136"/>
                    <a:pt x="573532" y="1847850"/>
                    <a:pt x="544703" y="1847850"/>
                  </a:cubicBezTo>
                  <a:cubicBezTo>
                    <a:pt x="244348" y="1847850"/>
                    <a:pt x="0" y="2092071"/>
                    <a:pt x="0" y="2392299"/>
                  </a:cubicBezTo>
                  <a:cubicBezTo>
                    <a:pt x="0" y="2692527"/>
                    <a:pt x="244221" y="2936621"/>
                    <a:pt x="544322" y="2936748"/>
                  </a:cubicBezTo>
                  <a:lnTo>
                    <a:pt x="545084" y="2936748"/>
                  </a:lnTo>
                  <a:cubicBezTo>
                    <a:pt x="845185" y="2936494"/>
                    <a:pt x="1089406" y="2692400"/>
                    <a:pt x="1089406" y="2392299"/>
                  </a:cubicBezTo>
                  <a:lnTo>
                    <a:pt x="1089406" y="1140079"/>
                  </a:lnTo>
                  <a:lnTo>
                    <a:pt x="1978660" y="626999"/>
                  </a:lnTo>
                  <a:lnTo>
                    <a:pt x="1978660" y="1398651"/>
                  </a:lnTo>
                  <a:cubicBezTo>
                    <a:pt x="1950339" y="1394206"/>
                    <a:pt x="1921510" y="1391920"/>
                    <a:pt x="1892935" y="1391920"/>
                  </a:cubicBezTo>
                  <a:cubicBezTo>
                    <a:pt x="1592580" y="1391920"/>
                    <a:pt x="1348232" y="1636141"/>
                    <a:pt x="1348232" y="1936369"/>
                  </a:cubicBezTo>
                  <a:cubicBezTo>
                    <a:pt x="1348232" y="2236597"/>
                    <a:pt x="1592580" y="2480818"/>
                    <a:pt x="1892935" y="2480818"/>
                  </a:cubicBezTo>
                  <a:cubicBezTo>
                    <a:pt x="2193290" y="2480818"/>
                    <a:pt x="2437638" y="2236597"/>
                    <a:pt x="2437638" y="1936369"/>
                  </a:cubicBezTo>
                  <a:lnTo>
                    <a:pt x="2437638" y="229362"/>
                  </a:lnTo>
                  <a:cubicBezTo>
                    <a:pt x="2437384" y="166878"/>
                    <a:pt x="2412873" y="108585"/>
                    <a:pt x="2368296" y="65151"/>
                  </a:cubicBezTo>
                  <a:cubicBezTo>
                    <a:pt x="2325116" y="23114"/>
                    <a:pt x="2267839" y="0"/>
                    <a:pt x="2208403" y="0"/>
                  </a:cubicBezTo>
                  <a:close/>
                </a:path>
              </a:pathLst>
            </a:custGeom>
            <a:solidFill>
              <a:srgbClr val="100F0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51943"/>
              <a:ext cx="1456817" cy="2353183"/>
            </a:xfrm>
            <a:custGeom>
              <a:avLst/>
              <a:gdLst/>
              <a:ahLst/>
              <a:cxnLst/>
              <a:rect l="l" t="t" r="r" b="b"/>
              <a:pathLst>
                <a:path w="1456817" h="2353183">
                  <a:moveTo>
                    <a:pt x="544703" y="2353183"/>
                  </a:moveTo>
                  <a:cubicBezTo>
                    <a:pt x="845058" y="2353183"/>
                    <a:pt x="1089406" y="2108962"/>
                    <a:pt x="1089406" y="1808734"/>
                  </a:cubicBezTo>
                  <a:lnTo>
                    <a:pt x="1089406" y="560197"/>
                  </a:lnTo>
                  <a:lnTo>
                    <a:pt x="1326007" y="451358"/>
                  </a:lnTo>
                  <a:cubicBezTo>
                    <a:pt x="1405636" y="414909"/>
                    <a:pt x="1456817" y="328549"/>
                    <a:pt x="1456817" y="230886"/>
                  </a:cubicBezTo>
                  <a:cubicBezTo>
                    <a:pt x="1456817" y="153670"/>
                    <a:pt x="1419606" y="86233"/>
                    <a:pt x="1354963" y="46101"/>
                  </a:cubicBezTo>
                  <a:cubicBezTo>
                    <a:pt x="1286637" y="3556"/>
                    <a:pt x="1201674" y="0"/>
                    <a:pt x="1126998" y="36703"/>
                  </a:cubicBezTo>
                  <a:lnTo>
                    <a:pt x="745109" y="225171"/>
                  </a:lnTo>
                  <a:cubicBezTo>
                    <a:pt x="674370" y="265938"/>
                    <a:pt x="630428" y="342138"/>
                    <a:pt x="630428" y="423799"/>
                  </a:cubicBezTo>
                  <a:lnTo>
                    <a:pt x="630428" y="1271016"/>
                  </a:lnTo>
                  <a:cubicBezTo>
                    <a:pt x="602361" y="1266317"/>
                    <a:pt x="573532" y="1264285"/>
                    <a:pt x="544703" y="1264285"/>
                  </a:cubicBezTo>
                  <a:cubicBezTo>
                    <a:pt x="244348" y="1264285"/>
                    <a:pt x="0" y="1508379"/>
                    <a:pt x="0" y="1808480"/>
                  </a:cubicBezTo>
                  <a:cubicBezTo>
                    <a:pt x="0" y="2108962"/>
                    <a:pt x="244348" y="2353183"/>
                    <a:pt x="544703" y="2353183"/>
                  </a:cubicBezTo>
                  <a:close/>
                  <a:moveTo>
                    <a:pt x="544703" y="1384046"/>
                  </a:moveTo>
                  <a:cubicBezTo>
                    <a:pt x="588010" y="1384046"/>
                    <a:pt x="631063" y="1390650"/>
                    <a:pt x="672338" y="1403477"/>
                  </a:cubicBezTo>
                  <a:cubicBezTo>
                    <a:pt x="690626" y="1409319"/>
                    <a:pt x="710438" y="1406017"/>
                    <a:pt x="725932" y="1394841"/>
                  </a:cubicBezTo>
                  <a:cubicBezTo>
                    <a:pt x="741172" y="1383665"/>
                    <a:pt x="750316" y="1365631"/>
                    <a:pt x="750316" y="1346454"/>
                  </a:cubicBezTo>
                  <a:lnTo>
                    <a:pt x="750316" y="423799"/>
                  </a:lnTo>
                  <a:cubicBezTo>
                    <a:pt x="750316" y="384683"/>
                    <a:pt x="771398" y="348234"/>
                    <a:pt x="801878" y="330708"/>
                  </a:cubicBezTo>
                  <a:lnTo>
                    <a:pt x="1180084" y="144399"/>
                  </a:lnTo>
                  <a:cubicBezTo>
                    <a:pt x="1217295" y="126111"/>
                    <a:pt x="1258951" y="127381"/>
                    <a:pt x="1291717" y="147701"/>
                  </a:cubicBezTo>
                  <a:cubicBezTo>
                    <a:pt x="1308862" y="158242"/>
                    <a:pt x="1337183" y="183007"/>
                    <a:pt x="1337183" y="231013"/>
                  </a:cubicBezTo>
                  <a:cubicBezTo>
                    <a:pt x="1337183" y="272669"/>
                    <a:pt x="1318514" y="323469"/>
                    <a:pt x="1276350" y="342646"/>
                  </a:cubicBezTo>
                  <a:lnTo>
                    <a:pt x="1004570" y="467360"/>
                  </a:lnTo>
                  <a:cubicBezTo>
                    <a:pt x="983234" y="477139"/>
                    <a:pt x="969645" y="498221"/>
                    <a:pt x="969645" y="521589"/>
                  </a:cubicBezTo>
                  <a:lnTo>
                    <a:pt x="969645" y="1808734"/>
                  </a:lnTo>
                  <a:cubicBezTo>
                    <a:pt x="969645" y="2042668"/>
                    <a:pt x="779145" y="2233422"/>
                    <a:pt x="544830" y="2233422"/>
                  </a:cubicBezTo>
                  <a:cubicBezTo>
                    <a:pt x="310769" y="2233422"/>
                    <a:pt x="120015" y="2042668"/>
                    <a:pt x="120015" y="1808480"/>
                  </a:cubicBezTo>
                  <a:cubicBezTo>
                    <a:pt x="120015" y="1574546"/>
                    <a:pt x="310769" y="1384046"/>
                    <a:pt x="544830" y="1384046"/>
                  </a:cubicBezTo>
                </a:path>
              </a:pathLst>
            </a:custGeom>
            <a:solidFill>
              <a:srgbClr val="100F0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64106" y="300104"/>
            <a:ext cx="5037449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0254" y="1404861"/>
            <a:ext cx="593173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Color the TASTE sense: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197" y="208578"/>
            <a:ext cx="17236859" cy="9953663"/>
          </a:xfrm>
          <a:custGeom>
            <a:avLst/>
            <a:gdLst/>
            <a:ahLst/>
            <a:cxnLst/>
            <a:rect l="l" t="t" r="r" b="b"/>
            <a:pathLst>
              <a:path w="17236859" h="9953663">
                <a:moveTo>
                  <a:pt x="0" y="0"/>
                </a:moveTo>
                <a:lnTo>
                  <a:pt x="17236859" y="0"/>
                </a:lnTo>
                <a:lnTo>
                  <a:pt x="17236859" y="9953664"/>
                </a:lnTo>
                <a:lnTo>
                  <a:pt x="0" y="9953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0879" y="118350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120585" y="627040"/>
            <a:ext cx="10515600" cy="9096375"/>
          </a:xfrm>
          <a:custGeom>
            <a:avLst/>
            <a:gdLst/>
            <a:ahLst/>
            <a:cxnLst/>
            <a:rect l="l" t="t" r="r" b="b"/>
            <a:pathLst>
              <a:path w="10515600" h="9096375">
                <a:moveTo>
                  <a:pt x="0" y="0"/>
                </a:moveTo>
                <a:lnTo>
                  <a:pt x="10515600" y="0"/>
                </a:lnTo>
                <a:lnTo>
                  <a:pt x="10515600" y="9096375"/>
                </a:lnTo>
                <a:lnTo>
                  <a:pt x="0" y="90963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32" t="-4899" r="-4433" b="-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442848" y="1547041"/>
            <a:ext cx="415993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Find the word: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6309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46341" y="2292344"/>
            <a:ext cx="1332328" cy="115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48"/>
              </a:lnSpc>
            </a:pPr>
            <a:r>
              <a:rPr lang="en-US" sz="4099">
                <a:solidFill>
                  <a:srgbClr val="FF800D"/>
                </a:solidFill>
                <a:latin typeface="Alata"/>
                <a:ea typeface="Alata"/>
                <a:cs typeface="Alata"/>
                <a:sym typeface="Alata"/>
              </a:rPr>
              <a:t>touch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08670" y="3856034"/>
            <a:ext cx="1876092" cy="115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48"/>
              </a:lnSpc>
            </a:pPr>
            <a:r>
              <a:rPr lang="en-US" sz="4099">
                <a:solidFill>
                  <a:srgbClr val="F7DE53"/>
                </a:solidFill>
                <a:latin typeface="Alata"/>
                <a:ea typeface="Alata"/>
                <a:cs typeface="Alata"/>
                <a:sym typeface="Alata"/>
              </a:rPr>
              <a:t>hearing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6909" y="5422449"/>
            <a:ext cx="1301772" cy="394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48"/>
              </a:lnSpc>
            </a:pPr>
            <a:r>
              <a:rPr lang="en-US" sz="4099">
                <a:solidFill>
                  <a:srgbClr val="44934F"/>
                </a:solidFill>
                <a:latin typeface="Alata"/>
                <a:ea typeface="Alata"/>
                <a:cs typeface="Alata"/>
                <a:sym typeface="Alata"/>
              </a:rPr>
              <a:t>taste </a:t>
            </a:r>
            <a:r>
              <a:rPr lang="en-US" sz="4099">
                <a:solidFill>
                  <a:srgbClr val="9225A5"/>
                </a:solidFill>
                <a:latin typeface="Alata"/>
                <a:ea typeface="Alata"/>
                <a:cs typeface="Alata"/>
                <a:sym typeface="Alata"/>
              </a:rPr>
              <a:t>smell </a:t>
            </a:r>
            <a:r>
              <a:rPr lang="en-US" sz="4099">
                <a:solidFill>
                  <a:srgbClr val="663AFF"/>
                </a:solidFill>
                <a:latin typeface="Alata"/>
                <a:ea typeface="Alata"/>
                <a:cs typeface="Alata"/>
                <a:sym typeface="Alata"/>
              </a:rPr>
              <a:t>sight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1538" y="230581"/>
            <a:ext cx="17454477" cy="9849183"/>
          </a:xfrm>
          <a:custGeom>
            <a:avLst/>
            <a:gdLst/>
            <a:ahLst/>
            <a:cxnLst/>
            <a:rect l="l" t="t" r="r" b="b"/>
            <a:pathLst>
              <a:path w="17454477" h="9849183">
                <a:moveTo>
                  <a:pt x="0" y="0"/>
                </a:moveTo>
                <a:lnTo>
                  <a:pt x="17454477" y="0"/>
                </a:lnTo>
                <a:lnTo>
                  <a:pt x="17454477" y="9849184"/>
                </a:lnTo>
                <a:lnTo>
                  <a:pt x="0" y="9849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421673" y="6046041"/>
            <a:ext cx="1688097" cy="1670047"/>
            <a:chOff x="0" y="0"/>
            <a:chExt cx="1688097" cy="1670050"/>
          </a:xfrm>
        </p:grpSpPr>
        <p:sp>
          <p:nvSpPr>
            <p:cNvPr id="5" name="Freeform 5"/>
            <p:cNvSpPr/>
            <p:nvPr/>
          </p:nvSpPr>
          <p:spPr>
            <a:xfrm>
              <a:off x="438404" y="434594"/>
              <a:ext cx="811022" cy="800862"/>
            </a:xfrm>
            <a:custGeom>
              <a:avLst/>
              <a:gdLst/>
              <a:ahLst/>
              <a:cxnLst/>
              <a:rect l="l" t="t" r="r" b="b"/>
              <a:pathLst>
                <a:path w="811022" h="800862">
                  <a:moveTo>
                    <a:pt x="811022" y="400431"/>
                  </a:moveTo>
                  <a:cubicBezTo>
                    <a:pt x="811022" y="413512"/>
                    <a:pt x="810387" y="426593"/>
                    <a:pt x="809117" y="439674"/>
                  </a:cubicBezTo>
                  <a:cubicBezTo>
                    <a:pt x="807847" y="452755"/>
                    <a:pt x="805815" y="465709"/>
                    <a:pt x="803275" y="478536"/>
                  </a:cubicBezTo>
                  <a:cubicBezTo>
                    <a:pt x="800735" y="491363"/>
                    <a:pt x="797433" y="504190"/>
                    <a:pt x="793623" y="516636"/>
                  </a:cubicBezTo>
                  <a:cubicBezTo>
                    <a:pt x="789813" y="529082"/>
                    <a:pt x="785241" y="541528"/>
                    <a:pt x="780161" y="553720"/>
                  </a:cubicBezTo>
                  <a:cubicBezTo>
                    <a:pt x="775081" y="565912"/>
                    <a:pt x="769366" y="577723"/>
                    <a:pt x="763143" y="589280"/>
                  </a:cubicBezTo>
                  <a:cubicBezTo>
                    <a:pt x="756920" y="600837"/>
                    <a:pt x="750062" y="612140"/>
                    <a:pt x="742696" y="623062"/>
                  </a:cubicBezTo>
                  <a:cubicBezTo>
                    <a:pt x="735330" y="633984"/>
                    <a:pt x="727456" y="644525"/>
                    <a:pt x="718947" y="654685"/>
                  </a:cubicBezTo>
                  <a:cubicBezTo>
                    <a:pt x="710438" y="664845"/>
                    <a:pt x="701675" y="674497"/>
                    <a:pt x="692277" y="683768"/>
                  </a:cubicBezTo>
                  <a:cubicBezTo>
                    <a:pt x="682879" y="693039"/>
                    <a:pt x="673100" y="701802"/>
                    <a:pt x="662813" y="710184"/>
                  </a:cubicBezTo>
                  <a:cubicBezTo>
                    <a:pt x="652526" y="718566"/>
                    <a:pt x="641858" y="726313"/>
                    <a:pt x="630809" y="733552"/>
                  </a:cubicBezTo>
                  <a:cubicBezTo>
                    <a:pt x="619760" y="740791"/>
                    <a:pt x="608330" y="747522"/>
                    <a:pt x="596646" y="753745"/>
                  </a:cubicBezTo>
                  <a:cubicBezTo>
                    <a:pt x="584962" y="759968"/>
                    <a:pt x="572897" y="765556"/>
                    <a:pt x="560705" y="770509"/>
                  </a:cubicBezTo>
                  <a:cubicBezTo>
                    <a:pt x="548513" y="775462"/>
                    <a:pt x="535940" y="779907"/>
                    <a:pt x="523240" y="783717"/>
                  </a:cubicBezTo>
                  <a:cubicBezTo>
                    <a:pt x="510540" y="787527"/>
                    <a:pt x="497713" y="790702"/>
                    <a:pt x="484632" y="793242"/>
                  </a:cubicBezTo>
                  <a:cubicBezTo>
                    <a:pt x="471551" y="795782"/>
                    <a:pt x="458470" y="797687"/>
                    <a:pt x="445262" y="798957"/>
                  </a:cubicBezTo>
                  <a:cubicBezTo>
                    <a:pt x="432054" y="800227"/>
                    <a:pt x="418846" y="800862"/>
                    <a:pt x="405511" y="800862"/>
                  </a:cubicBezTo>
                  <a:cubicBezTo>
                    <a:pt x="392176" y="800862"/>
                    <a:pt x="378968" y="800227"/>
                    <a:pt x="365760" y="798957"/>
                  </a:cubicBezTo>
                  <a:cubicBezTo>
                    <a:pt x="352552" y="797687"/>
                    <a:pt x="339471" y="795782"/>
                    <a:pt x="326390" y="793242"/>
                  </a:cubicBezTo>
                  <a:cubicBezTo>
                    <a:pt x="313309" y="790702"/>
                    <a:pt x="300482" y="787527"/>
                    <a:pt x="287782" y="783717"/>
                  </a:cubicBezTo>
                  <a:cubicBezTo>
                    <a:pt x="275082" y="779907"/>
                    <a:pt x="262636" y="775462"/>
                    <a:pt x="250317" y="770509"/>
                  </a:cubicBezTo>
                  <a:cubicBezTo>
                    <a:pt x="237998" y="765556"/>
                    <a:pt x="226060" y="759841"/>
                    <a:pt x="214376" y="753745"/>
                  </a:cubicBezTo>
                  <a:cubicBezTo>
                    <a:pt x="202692" y="747649"/>
                    <a:pt x="191262" y="740791"/>
                    <a:pt x="180213" y="733552"/>
                  </a:cubicBezTo>
                  <a:cubicBezTo>
                    <a:pt x="169164" y="726313"/>
                    <a:pt x="158496" y="718439"/>
                    <a:pt x="148209" y="710184"/>
                  </a:cubicBezTo>
                  <a:cubicBezTo>
                    <a:pt x="137922" y="701929"/>
                    <a:pt x="128143" y="693039"/>
                    <a:pt x="118745" y="683768"/>
                  </a:cubicBezTo>
                  <a:cubicBezTo>
                    <a:pt x="109347" y="674497"/>
                    <a:pt x="100457" y="664718"/>
                    <a:pt x="92075" y="654685"/>
                  </a:cubicBezTo>
                  <a:cubicBezTo>
                    <a:pt x="83693" y="644652"/>
                    <a:pt x="75692" y="633984"/>
                    <a:pt x="68326" y="623062"/>
                  </a:cubicBezTo>
                  <a:cubicBezTo>
                    <a:pt x="60960" y="612140"/>
                    <a:pt x="54102" y="600964"/>
                    <a:pt x="47879" y="589280"/>
                  </a:cubicBezTo>
                  <a:cubicBezTo>
                    <a:pt x="41656" y="577596"/>
                    <a:pt x="35941" y="565912"/>
                    <a:pt x="30861" y="553720"/>
                  </a:cubicBezTo>
                  <a:cubicBezTo>
                    <a:pt x="25781" y="541528"/>
                    <a:pt x="21336" y="529209"/>
                    <a:pt x="17399" y="516636"/>
                  </a:cubicBezTo>
                  <a:cubicBezTo>
                    <a:pt x="13462" y="504063"/>
                    <a:pt x="10287" y="491363"/>
                    <a:pt x="7747" y="478536"/>
                  </a:cubicBezTo>
                  <a:cubicBezTo>
                    <a:pt x="5207" y="465709"/>
                    <a:pt x="3175" y="452755"/>
                    <a:pt x="1905" y="439674"/>
                  </a:cubicBezTo>
                  <a:cubicBezTo>
                    <a:pt x="635" y="426593"/>
                    <a:pt x="0" y="413512"/>
                    <a:pt x="0" y="400431"/>
                  </a:cubicBezTo>
                  <a:cubicBezTo>
                    <a:pt x="0" y="387350"/>
                    <a:pt x="635" y="374269"/>
                    <a:pt x="1905" y="361188"/>
                  </a:cubicBezTo>
                  <a:cubicBezTo>
                    <a:pt x="3175" y="348107"/>
                    <a:pt x="5207" y="335153"/>
                    <a:pt x="7747" y="322326"/>
                  </a:cubicBezTo>
                  <a:cubicBezTo>
                    <a:pt x="10287" y="309499"/>
                    <a:pt x="13589" y="296672"/>
                    <a:pt x="17399" y="284226"/>
                  </a:cubicBezTo>
                  <a:cubicBezTo>
                    <a:pt x="21209" y="271780"/>
                    <a:pt x="25781" y="259334"/>
                    <a:pt x="30861" y="247142"/>
                  </a:cubicBezTo>
                  <a:cubicBezTo>
                    <a:pt x="35941" y="234950"/>
                    <a:pt x="41656" y="223139"/>
                    <a:pt x="47879" y="211582"/>
                  </a:cubicBezTo>
                  <a:cubicBezTo>
                    <a:pt x="54102" y="200025"/>
                    <a:pt x="60960" y="188722"/>
                    <a:pt x="68326" y="177800"/>
                  </a:cubicBezTo>
                  <a:cubicBezTo>
                    <a:pt x="75692" y="166878"/>
                    <a:pt x="83566" y="156337"/>
                    <a:pt x="92075" y="146177"/>
                  </a:cubicBezTo>
                  <a:cubicBezTo>
                    <a:pt x="100584" y="136017"/>
                    <a:pt x="109347" y="126365"/>
                    <a:pt x="118745" y="117094"/>
                  </a:cubicBezTo>
                  <a:cubicBezTo>
                    <a:pt x="128143" y="107823"/>
                    <a:pt x="137922" y="99060"/>
                    <a:pt x="148209" y="90678"/>
                  </a:cubicBezTo>
                  <a:cubicBezTo>
                    <a:pt x="158496" y="82296"/>
                    <a:pt x="169164" y="74549"/>
                    <a:pt x="180213" y="67310"/>
                  </a:cubicBezTo>
                  <a:cubicBezTo>
                    <a:pt x="191262" y="60071"/>
                    <a:pt x="202692" y="53340"/>
                    <a:pt x="214376" y="47117"/>
                  </a:cubicBezTo>
                  <a:cubicBezTo>
                    <a:pt x="226060" y="40894"/>
                    <a:pt x="238125" y="35306"/>
                    <a:pt x="250317" y="30353"/>
                  </a:cubicBezTo>
                  <a:cubicBezTo>
                    <a:pt x="262509" y="25400"/>
                    <a:pt x="275082" y="20955"/>
                    <a:pt x="287782" y="17145"/>
                  </a:cubicBezTo>
                  <a:cubicBezTo>
                    <a:pt x="300482" y="13335"/>
                    <a:pt x="313309" y="10160"/>
                    <a:pt x="326390" y="7620"/>
                  </a:cubicBezTo>
                  <a:cubicBezTo>
                    <a:pt x="339471" y="5080"/>
                    <a:pt x="352552" y="3175"/>
                    <a:pt x="365760" y="1905"/>
                  </a:cubicBezTo>
                  <a:cubicBezTo>
                    <a:pt x="378968" y="635"/>
                    <a:pt x="392176" y="0"/>
                    <a:pt x="405511" y="0"/>
                  </a:cubicBezTo>
                  <a:cubicBezTo>
                    <a:pt x="418846" y="0"/>
                    <a:pt x="432054" y="635"/>
                    <a:pt x="445262" y="1905"/>
                  </a:cubicBezTo>
                  <a:cubicBezTo>
                    <a:pt x="458470" y="3175"/>
                    <a:pt x="471551" y="5080"/>
                    <a:pt x="484632" y="7620"/>
                  </a:cubicBezTo>
                  <a:cubicBezTo>
                    <a:pt x="497713" y="10160"/>
                    <a:pt x="510540" y="13335"/>
                    <a:pt x="523240" y="17145"/>
                  </a:cubicBezTo>
                  <a:cubicBezTo>
                    <a:pt x="535940" y="20955"/>
                    <a:pt x="548386" y="25400"/>
                    <a:pt x="560705" y="30353"/>
                  </a:cubicBezTo>
                  <a:cubicBezTo>
                    <a:pt x="573024" y="35306"/>
                    <a:pt x="584962" y="41021"/>
                    <a:pt x="596646" y="47117"/>
                  </a:cubicBezTo>
                  <a:cubicBezTo>
                    <a:pt x="608330" y="53213"/>
                    <a:pt x="619760" y="60071"/>
                    <a:pt x="630809" y="67310"/>
                  </a:cubicBezTo>
                  <a:cubicBezTo>
                    <a:pt x="641858" y="74549"/>
                    <a:pt x="652526" y="82423"/>
                    <a:pt x="662813" y="90678"/>
                  </a:cubicBezTo>
                  <a:cubicBezTo>
                    <a:pt x="673100" y="98933"/>
                    <a:pt x="682879" y="107823"/>
                    <a:pt x="692277" y="117094"/>
                  </a:cubicBezTo>
                  <a:cubicBezTo>
                    <a:pt x="701675" y="126365"/>
                    <a:pt x="710565" y="136144"/>
                    <a:pt x="718947" y="146177"/>
                  </a:cubicBezTo>
                  <a:cubicBezTo>
                    <a:pt x="727329" y="156210"/>
                    <a:pt x="735330" y="166878"/>
                    <a:pt x="742696" y="177800"/>
                  </a:cubicBezTo>
                  <a:cubicBezTo>
                    <a:pt x="750062" y="188722"/>
                    <a:pt x="756920" y="199898"/>
                    <a:pt x="763143" y="211582"/>
                  </a:cubicBezTo>
                  <a:cubicBezTo>
                    <a:pt x="769366" y="223266"/>
                    <a:pt x="775081" y="234950"/>
                    <a:pt x="780161" y="247142"/>
                  </a:cubicBezTo>
                  <a:cubicBezTo>
                    <a:pt x="785241" y="259334"/>
                    <a:pt x="789686" y="271653"/>
                    <a:pt x="793623" y="284226"/>
                  </a:cubicBezTo>
                  <a:cubicBezTo>
                    <a:pt x="797560" y="296799"/>
                    <a:pt x="800735" y="309499"/>
                    <a:pt x="803275" y="322326"/>
                  </a:cubicBezTo>
                  <a:cubicBezTo>
                    <a:pt x="805815" y="335153"/>
                    <a:pt x="807847" y="348107"/>
                    <a:pt x="809117" y="361188"/>
                  </a:cubicBezTo>
                  <a:cubicBezTo>
                    <a:pt x="810387" y="374269"/>
                    <a:pt x="811022" y="387350"/>
                    <a:pt x="811022" y="400431"/>
                  </a:cubicBezTo>
                  <a:close/>
                </a:path>
              </a:pathLst>
            </a:custGeom>
            <a:solidFill>
              <a:srgbClr val="FFD7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561084" cy="1542923"/>
            </a:xfrm>
            <a:custGeom>
              <a:avLst/>
              <a:gdLst/>
              <a:ahLst/>
              <a:cxnLst/>
              <a:rect l="l" t="t" r="r" b="b"/>
              <a:pathLst>
                <a:path w="1561084" h="1542923">
                  <a:moveTo>
                    <a:pt x="780542" y="271399"/>
                  </a:moveTo>
                  <a:cubicBezTo>
                    <a:pt x="768731" y="271399"/>
                    <a:pt x="759460" y="262128"/>
                    <a:pt x="759460" y="250317"/>
                  </a:cubicBezTo>
                  <a:lnTo>
                    <a:pt x="759460" y="21082"/>
                  </a:lnTo>
                  <a:cubicBezTo>
                    <a:pt x="759460" y="9271"/>
                    <a:pt x="768731" y="0"/>
                    <a:pt x="780542" y="0"/>
                  </a:cubicBezTo>
                  <a:cubicBezTo>
                    <a:pt x="792353" y="0"/>
                    <a:pt x="801624" y="9271"/>
                    <a:pt x="801624" y="21082"/>
                  </a:cubicBezTo>
                  <a:lnTo>
                    <a:pt x="801624" y="250317"/>
                  </a:lnTo>
                  <a:cubicBezTo>
                    <a:pt x="801624" y="261747"/>
                    <a:pt x="791972" y="271399"/>
                    <a:pt x="780542" y="271399"/>
                  </a:cubicBezTo>
                  <a:close/>
                  <a:moveTo>
                    <a:pt x="801624" y="1521841"/>
                  </a:moveTo>
                  <a:lnTo>
                    <a:pt x="801624" y="1292733"/>
                  </a:lnTo>
                  <a:cubicBezTo>
                    <a:pt x="801624" y="1280922"/>
                    <a:pt x="792353" y="1271651"/>
                    <a:pt x="780542" y="1271651"/>
                  </a:cubicBezTo>
                  <a:cubicBezTo>
                    <a:pt x="768731" y="1271651"/>
                    <a:pt x="759460" y="1280922"/>
                    <a:pt x="759460" y="1292733"/>
                  </a:cubicBezTo>
                  <a:lnTo>
                    <a:pt x="759460" y="1521841"/>
                  </a:lnTo>
                  <a:cubicBezTo>
                    <a:pt x="759460" y="1533652"/>
                    <a:pt x="768731" y="1542923"/>
                    <a:pt x="780542" y="1542923"/>
                  </a:cubicBezTo>
                  <a:cubicBezTo>
                    <a:pt x="792353" y="1542923"/>
                    <a:pt x="801624" y="1533652"/>
                    <a:pt x="801624" y="1521841"/>
                  </a:cubicBezTo>
                  <a:close/>
                  <a:moveTo>
                    <a:pt x="273685" y="771525"/>
                  </a:moveTo>
                  <a:cubicBezTo>
                    <a:pt x="273685" y="759714"/>
                    <a:pt x="264414" y="750443"/>
                    <a:pt x="252603" y="750443"/>
                  </a:cubicBezTo>
                  <a:lnTo>
                    <a:pt x="21082" y="750443"/>
                  </a:lnTo>
                  <a:cubicBezTo>
                    <a:pt x="9271" y="750443"/>
                    <a:pt x="0" y="759714"/>
                    <a:pt x="0" y="771525"/>
                  </a:cubicBezTo>
                  <a:cubicBezTo>
                    <a:pt x="0" y="783336"/>
                    <a:pt x="9271" y="792607"/>
                    <a:pt x="21082" y="792607"/>
                  </a:cubicBezTo>
                  <a:lnTo>
                    <a:pt x="252603" y="792607"/>
                  </a:lnTo>
                  <a:cubicBezTo>
                    <a:pt x="264414" y="792607"/>
                    <a:pt x="273685" y="783336"/>
                    <a:pt x="273685" y="771525"/>
                  </a:cubicBezTo>
                  <a:close/>
                  <a:moveTo>
                    <a:pt x="1561084" y="771525"/>
                  </a:moveTo>
                  <a:cubicBezTo>
                    <a:pt x="1561084" y="759714"/>
                    <a:pt x="1551813" y="750443"/>
                    <a:pt x="1540002" y="750443"/>
                  </a:cubicBezTo>
                  <a:lnTo>
                    <a:pt x="1308481" y="750443"/>
                  </a:lnTo>
                  <a:cubicBezTo>
                    <a:pt x="1296670" y="750443"/>
                    <a:pt x="1287399" y="759714"/>
                    <a:pt x="1287399" y="771525"/>
                  </a:cubicBezTo>
                  <a:cubicBezTo>
                    <a:pt x="1287399" y="783336"/>
                    <a:pt x="1296670" y="792607"/>
                    <a:pt x="1308481" y="792607"/>
                  </a:cubicBezTo>
                  <a:lnTo>
                    <a:pt x="1540002" y="792607"/>
                  </a:lnTo>
                  <a:cubicBezTo>
                    <a:pt x="1551813" y="792607"/>
                    <a:pt x="1561084" y="783336"/>
                    <a:pt x="1561084" y="771525"/>
                  </a:cubicBezTo>
                  <a:close/>
                  <a:moveTo>
                    <a:pt x="422275" y="417703"/>
                  </a:moveTo>
                  <a:cubicBezTo>
                    <a:pt x="430276" y="409194"/>
                    <a:pt x="430276" y="396113"/>
                    <a:pt x="421894" y="387731"/>
                  </a:cubicBezTo>
                  <a:lnTo>
                    <a:pt x="258064" y="225806"/>
                  </a:lnTo>
                  <a:cubicBezTo>
                    <a:pt x="249682" y="217805"/>
                    <a:pt x="236601" y="217805"/>
                    <a:pt x="228219" y="226187"/>
                  </a:cubicBezTo>
                  <a:cubicBezTo>
                    <a:pt x="220218" y="234696"/>
                    <a:pt x="220218" y="247777"/>
                    <a:pt x="228600" y="256159"/>
                  </a:cubicBezTo>
                  <a:lnTo>
                    <a:pt x="392430" y="418084"/>
                  </a:lnTo>
                  <a:cubicBezTo>
                    <a:pt x="396621" y="422275"/>
                    <a:pt x="401701" y="424053"/>
                    <a:pt x="407162" y="424053"/>
                  </a:cubicBezTo>
                  <a:cubicBezTo>
                    <a:pt x="412623" y="424053"/>
                    <a:pt x="418084" y="421894"/>
                    <a:pt x="422275" y="417703"/>
                  </a:cubicBezTo>
                  <a:close/>
                  <a:moveTo>
                    <a:pt x="1332484" y="1317371"/>
                  </a:moveTo>
                  <a:cubicBezTo>
                    <a:pt x="1340485" y="1308862"/>
                    <a:pt x="1340485" y="1295781"/>
                    <a:pt x="1332103" y="1287399"/>
                  </a:cubicBezTo>
                  <a:lnTo>
                    <a:pt x="1168273" y="1125347"/>
                  </a:lnTo>
                  <a:cubicBezTo>
                    <a:pt x="1159891" y="1117346"/>
                    <a:pt x="1146810" y="1117346"/>
                    <a:pt x="1138428" y="1125728"/>
                  </a:cubicBezTo>
                  <a:cubicBezTo>
                    <a:pt x="1130427" y="1134237"/>
                    <a:pt x="1130427" y="1147318"/>
                    <a:pt x="1138809" y="1155700"/>
                  </a:cubicBezTo>
                  <a:lnTo>
                    <a:pt x="1302639" y="1317625"/>
                  </a:lnTo>
                  <a:cubicBezTo>
                    <a:pt x="1306830" y="1321816"/>
                    <a:pt x="1311910" y="1323594"/>
                    <a:pt x="1317371" y="1323594"/>
                  </a:cubicBezTo>
                  <a:cubicBezTo>
                    <a:pt x="1322832" y="1323594"/>
                    <a:pt x="1328293" y="1321435"/>
                    <a:pt x="1332484" y="1317244"/>
                  </a:cubicBezTo>
                  <a:close/>
                  <a:moveTo>
                    <a:pt x="258064" y="1317371"/>
                  </a:moveTo>
                  <a:lnTo>
                    <a:pt x="421894" y="1155446"/>
                  </a:lnTo>
                  <a:cubicBezTo>
                    <a:pt x="430276" y="1147445"/>
                    <a:pt x="430276" y="1133856"/>
                    <a:pt x="422275" y="1125474"/>
                  </a:cubicBezTo>
                  <a:cubicBezTo>
                    <a:pt x="414274" y="1117092"/>
                    <a:pt x="400812" y="1116965"/>
                    <a:pt x="392430" y="1125093"/>
                  </a:cubicBezTo>
                  <a:lnTo>
                    <a:pt x="228600" y="1287272"/>
                  </a:lnTo>
                  <a:cubicBezTo>
                    <a:pt x="220218" y="1295273"/>
                    <a:pt x="220218" y="1308862"/>
                    <a:pt x="228219" y="1317244"/>
                  </a:cubicBezTo>
                  <a:cubicBezTo>
                    <a:pt x="232410" y="1321435"/>
                    <a:pt x="237871" y="1323594"/>
                    <a:pt x="243332" y="1323594"/>
                  </a:cubicBezTo>
                  <a:cubicBezTo>
                    <a:pt x="248793" y="1323594"/>
                    <a:pt x="253873" y="1321435"/>
                    <a:pt x="258064" y="1317244"/>
                  </a:cubicBezTo>
                  <a:close/>
                  <a:moveTo>
                    <a:pt x="1168273" y="418211"/>
                  </a:moveTo>
                  <a:lnTo>
                    <a:pt x="1332103" y="256286"/>
                  </a:lnTo>
                  <a:cubicBezTo>
                    <a:pt x="1340485" y="248285"/>
                    <a:pt x="1340485" y="234696"/>
                    <a:pt x="1332484" y="226314"/>
                  </a:cubicBezTo>
                  <a:cubicBezTo>
                    <a:pt x="1324483" y="217932"/>
                    <a:pt x="1311021" y="217805"/>
                    <a:pt x="1302639" y="225933"/>
                  </a:cubicBezTo>
                  <a:lnTo>
                    <a:pt x="1138809" y="387604"/>
                  </a:lnTo>
                  <a:cubicBezTo>
                    <a:pt x="1130427" y="395605"/>
                    <a:pt x="1130427" y="409194"/>
                    <a:pt x="1138428" y="417576"/>
                  </a:cubicBezTo>
                  <a:cubicBezTo>
                    <a:pt x="1142619" y="421767"/>
                    <a:pt x="1148080" y="423926"/>
                    <a:pt x="1153541" y="423926"/>
                  </a:cubicBezTo>
                  <a:cubicBezTo>
                    <a:pt x="1159002" y="423926"/>
                    <a:pt x="1164463" y="421767"/>
                    <a:pt x="1168273" y="417957"/>
                  </a:cubicBezTo>
                  <a:close/>
                  <a:moveTo>
                    <a:pt x="586105" y="308229"/>
                  </a:moveTo>
                  <a:cubicBezTo>
                    <a:pt x="596646" y="303530"/>
                    <a:pt x="601726" y="291338"/>
                    <a:pt x="597535" y="280797"/>
                  </a:cubicBezTo>
                  <a:lnTo>
                    <a:pt x="556260" y="182245"/>
                  </a:lnTo>
                  <a:cubicBezTo>
                    <a:pt x="551688" y="171704"/>
                    <a:pt x="539369" y="166624"/>
                    <a:pt x="528447" y="170815"/>
                  </a:cubicBezTo>
                  <a:cubicBezTo>
                    <a:pt x="517906" y="175514"/>
                    <a:pt x="512826" y="187706"/>
                    <a:pt x="517017" y="198247"/>
                  </a:cubicBezTo>
                  <a:lnTo>
                    <a:pt x="558292" y="296799"/>
                  </a:lnTo>
                  <a:cubicBezTo>
                    <a:pt x="561721" y="304800"/>
                    <a:pt x="569722" y="309880"/>
                    <a:pt x="577596" y="309880"/>
                  </a:cubicBezTo>
                  <a:cubicBezTo>
                    <a:pt x="581025" y="309880"/>
                    <a:pt x="583438" y="309499"/>
                    <a:pt x="585978" y="308229"/>
                  </a:cubicBezTo>
                  <a:close/>
                  <a:moveTo>
                    <a:pt x="1032383" y="1372743"/>
                  </a:moveTo>
                  <a:cubicBezTo>
                    <a:pt x="1042924" y="1368044"/>
                    <a:pt x="1048004" y="1355852"/>
                    <a:pt x="1043813" y="1345311"/>
                  </a:cubicBezTo>
                  <a:lnTo>
                    <a:pt x="1002538" y="1246759"/>
                  </a:lnTo>
                  <a:cubicBezTo>
                    <a:pt x="997966" y="1236218"/>
                    <a:pt x="985647" y="1231138"/>
                    <a:pt x="974725" y="1235329"/>
                  </a:cubicBezTo>
                  <a:cubicBezTo>
                    <a:pt x="964184" y="1240028"/>
                    <a:pt x="959104" y="1252220"/>
                    <a:pt x="963295" y="1262761"/>
                  </a:cubicBezTo>
                  <a:lnTo>
                    <a:pt x="1004570" y="1361313"/>
                  </a:lnTo>
                  <a:cubicBezTo>
                    <a:pt x="1007999" y="1369314"/>
                    <a:pt x="1016000" y="1374394"/>
                    <a:pt x="1023874" y="1374394"/>
                  </a:cubicBezTo>
                  <a:cubicBezTo>
                    <a:pt x="1026795" y="1374394"/>
                    <a:pt x="1029716" y="1373505"/>
                    <a:pt x="1032256" y="1372743"/>
                  </a:cubicBezTo>
                  <a:close/>
                  <a:moveTo>
                    <a:pt x="200025" y="1032002"/>
                  </a:moveTo>
                  <a:lnTo>
                    <a:pt x="299847" y="990981"/>
                  </a:lnTo>
                  <a:cubicBezTo>
                    <a:pt x="310769" y="986790"/>
                    <a:pt x="315849" y="974090"/>
                    <a:pt x="311277" y="963549"/>
                  </a:cubicBezTo>
                  <a:cubicBezTo>
                    <a:pt x="307086" y="952500"/>
                    <a:pt x="294386" y="947547"/>
                    <a:pt x="283972" y="952119"/>
                  </a:cubicBezTo>
                  <a:lnTo>
                    <a:pt x="184150" y="993140"/>
                  </a:lnTo>
                  <a:cubicBezTo>
                    <a:pt x="173228" y="997331"/>
                    <a:pt x="168148" y="1010031"/>
                    <a:pt x="172720" y="1020572"/>
                  </a:cubicBezTo>
                  <a:cubicBezTo>
                    <a:pt x="176149" y="1028573"/>
                    <a:pt x="184150" y="1033653"/>
                    <a:pt x="192024" y="1033653"/>
                  </a:cubicBezTo>
                  <a:cubicBezTo>
                    <a:pt x="194564" y="1033653"/>
                    <a:pt x="197485" y="1033272"/>
                    <a:pt x="200025" y="1032002"/>
                  </a:cubicBezTo>
                  <a:close/>
                  <a:moveTo>
                    <a:pt x="1276985" y="591439"/>
                  </a:moveTo>
                  <a:lnTo>
                    <a:pt x="1376807" y="550418"/>
                  </a:lnTo>
                  <a:cubicBezTo>
                    <a:pt x="1387729" y="546227"/>
                    <a:pt x="1392809" y="533527"/>
                    <a:pt x="1388237" y="522986"/>
                  </a:cubicBezTo>
                  <a:cubicBezTo>
                    <a:pt x="1384046" y="511937"/>
                    <a:pt x="1371346" y="506984"/>
                    <a:pt x="1360932" y="511556"/>
                  </a:cubicBezTo>
                  <a:lnTo>
                    <a:pt x="1261110" y="552577"/>
                  </a:lnTo>
                  <a:cubicBezTo>
                    <a:pt x="1250188" y="556768"/>
                    <a:pt x="1245108" y="569468"/>
                    <a:pt x="1249680" y="580009"/>
                  </a:cubicBezTo>
                  <a:cubicBezTo>
                    <a:pt x="1253109" y="588010"/>
                    <a:pt x="1261110" y="593090"/>
                    <a:pt x="1268984" y="593090"/>
                  </a:cubicBezTo>
                  <a:cubicBezTo>
                    <a:pt x="1271905" y="592709"/>
                    <a:pt x="1274445" y="592201"/>
                    <a:pt x="1276985" y="591439"/>
                  </a:cubicBezTo>
                  <a:close/>
                  <a:moveTo>
                    <a:pt x="1002411" y="297180"/>
                  </a:moveTo>
                  <a:lnTo>
                    <a:pt x="1043686" y="198628"/>
                  </a:lnTo>
                  <a:cubicBezTo>
                    <a:pt x="1048258" y="188087"/>
                    <a:pt x="1043305" y="175387"/>
                    <a:pt x="1032256" y="171196"/>
                  </a:cubicBezTo>
                  <a:cubicBezTo>
                    <a:pt x="1021334" y="166497"/>
                    <a:pt x="1009142" y="171577"/>
                    <a:pt x="1004443" y="182626"/>
                  </a:cubicBezTo>
                  <a:lnTo>
                    <a:pt x="963168" y="281178"/>
                  </a:lnTo>
                  <a:cubicBezTo>
                    <a:pt x="958596" y="291719"/>
                    <a:pt x="963549" y="304419"/>
                    <a:pt x="974598" y="308610"/>
                  </a:cubicBezTo>
                  <a:cubicBezTo>
                    <a:pt x="977138" y="309880"/>
                    <a:pt x="980059" y="310261"/>
                    <a:pt x="982599" y="310261"/>
                  </a:cubicBezTo>
                  <a:cubicBezTo>
                    <a:pt x="990981" y="309880"/>
                    <a:pt x="998982" y="305181"/>
                    <a:pt x="1002411" y="297180"/>
                  </a:cubicBezTo>
                  <a:close/>
                  <a:moveTo>
                    <a:pt x="556133" y="1361313"/>
                  </a:moveTo>
                  <a:lnTo>
                    <a:pt x="597408" y="1262761"/>
                  </a:lnTo>
                  <a:cubicBezTo>
                    <a:pt x="601980" y="1252220"/>
                    <a:pt x="597027" y="1239520"/>
                    <a:pt x="585978" y="1235329"/>
                  </a:cubicBezTo>
                  <a:cubicBezTo>
                    <a:pt x="575056" y="1230630"/>
                    <a:pt x="562864" y="1235710"/>
                    <a:pt x="558165" y="1246759"/>
                  </a:cubicBezTo>
                  <a:lnTo>
                    <a:pt x="516890" y="1345311"/>
                  </a:lnTo>
                  <a:cubicBezTo>
                    <a:pt x="512318" y="1355852"/>
                    <a:pt x="517271" y="1368552"/>
                    <a:pt x="528320" y="1372743"/>
                  </a:cubicBezTo>
                  <a:cubicBezTo>
                    <a:pt x="530860" y="1374013"/>
                    <a:pt x="533781" y="1374394"/>
                    <a:pt x="536321" y="1374394"/>
                  </a:cubicBezTo>
                  <a:cubicBezTo>
                    <a:pt x="544703" y="1374394"/>
                    <a:pt x="552704" y="1369314"/>
                    <a:pt x="556133" y="1361313"/>
                  </a:cubicBezTo>
                  <a:close/>
                  <a:moveTo>
                    <a:pt x="311531" y="579628"/>
                  </a:moveTo>
                  <a:cubicBezTo>
                    <a:pt x="315722" y="568579"/>
                    <a:pt x="310642" y="556387"/>
                    <a:pt x="300101" y="552196"/>
                  </a:cubicBezTo>
                  <a:lnTo>
                    <a:pt x="200279" y="511175"/>
                  </a:lnTo>
                  <a:cubicBezTo>
                    <a:pt x="189357" y="506984"/>
                    <a:pt x="177165" y="512064"/>
                    <a:pt x="172974" y="522605"/>
                  </a:cubicBezTo>
                  <a:cubicBezTo>
                    <a:pt x="168783" y="533654"/>
                    <a:pt x="173863" y="545846"/>
                    <a:pt x="184404" y="550037"/>
                  </a:cubicBezTo>
                  <a:lnTo>
                    <a:pt x="284226" y="591058"/>
                  </a:lnTo>
                  <a:cubicBezTo>
                    <a:pt x="286766" y="592328"/>
                    <a:pt x="289687" y="592709"/>
                    <a:pt x="292227" y="592709"/>
                  </a:cubicBezTo>
                  <a:cubicBezTo>
                    <a:pt x="300228" y="592709"/>
                    <a:pt x="308229" y="587629"/>
                    <a:pt x="311531" y="579628"/>
                  </a:cubicBezTo>
                  <a:close/>
                  <a:moveTo>
                    <a:pt x="1388491" y="1020572"/>
                  </a:moveTo>
                  <a:cubicBezTo>
                    <a:pt x="1392682" y="1009523"/>
                    <a:pt x="1387602" y="997331"/>
                    <a:pt x="1377061" y="993140"/>
                  </a:cubicBezTo>
                  <a:lnTo>
                    <a:pt x="1276858" y="952119"/>
                  </a:lnTo>
                  <a:cubicBezTo>
                    <a:pt x="1265936" y="947928"/>
                    <a:pt x="1253744" y="953008"/>
                    <a:pt x="1249553" y="963549"/>
                  </a:cubicBezTo>
                  <a:cubicBezTo>
                    <a:pt x="1245362" y="974598"/>
                    <a:pt x="1250442" y="986790"/>
                    <a:pt x="1260983" y="990981"/>
                  </a:cubicBezTo>
                  <a:lnTo>
                    <a:pt x="1360805" y="1032002"/>
                  </a:lnTo>
                  <a:cubicBezTo>
                    <a:pt x="1363345" y="1033272"/>
                    <a:pt x="1366266" y="1033653"/>
                    <a:pt x="1368806" y="1033653"/>
                  </a:cubicBezTo>
                  <a:cubicBezTo>
                    <a:pt x="1377188" y="1033653"/>
                    <a:pt x="1385189" y="1028573"/>
                    <a:pt x="1388618" y="1020572"/>
                  </a:cubicBezTo>
                  <a:close/>
                </a:path>
              </a:pathLst>
            </a:custGeom>
            <a:solidFill>
              <a:srgbClr val="D1A12A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10000774" y="8028489"/>
            <a:ext cx="1633623" cy="2040607"/>
          </a:xfrm>
          <a:custGeom>
            <a:avLst/>
            <a:gdLst/>
            <a:ahLst/>
            <a:cxnLst/>
            <a:rect l="l" t="t" r="r" b="b"/>
            <a:pathLst>
              <a:path w="1633623" h="2040607">
                <a:moveTo>
                  <a:pt x="0" y="0"/>
                </a:moveTo>
                <a:lnTo>
                  <a:pt x="1633623" y="0"/>
                </a:lnTo>
                <a:lnTo>
                  <a:pt x="1633623" y="2040608"/>
                </a:lnTo>
                <a:lnTo>
                  <a:pt x="0" y="2040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304432" y="6289386"/>
            <a:ext cx="990933" cy="1418511"/>
            <a:chOff x="0" y="0"/>
            <a:chExt cx="990930" cy="1418514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863981" cy="862076"/>
            </a:xfrm>
            <a:custGeom>
              <a:avLst/>
              <a:gdLst/>
              <a:ahLst/>
              <a:cxnLst/>
              <a:rect l="l" t="t" r="r" b="b"/>
              <a:pathLst>
                <a:path w="863981" h="862076">
                  <a:moveTo>
                    <a:pt x="863981" y="557784"/>
                  </a:moveTo>
                  <a:cubicBezTo>
                    <a:pt x="863981" y="795782"/>
                    <a:pt x="670560" y="862076"/>
                    <a:pt x="431927" y="862076"/>
                  </a:cubicBezTo>
                  <a:cubicBezTo>
                    <a:pt x="193294" y="862076"/>
                    <a:pt x="0" y="795909"/>
                    <a:pt x="0" y="557784"/>
                  </a:cubicBezTo>
                  <a:cubicBezTo>
                    <a:pt x="0" y="319659"/>
                    <a:pt x="193421" y="0"/>
                    <a:pt x="431927" y="0"/>
                  </a:cubicBezTo>
                  <a:cubicBezTo>
                    <a:pt x="670433" y="0"/>
                    <a:pt x="863981" y="319786"/>
                    <a:pt x="863981" y="557784"/>
                  </a:cubicBezTo>
                </a:path>
              </a:pathLst>
            </a:custGeom>
            <a:solidFill>
              <a:srgbClr val="CE561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58089" y="773938"/>
              <a:ext cx="74676" cy="581025"/>
            </a:xfrm>
            <a:custGeom>
              <a:avLst/>
              <a:gdLst/>
              <a:ahLst/>
              <a:cxnLst/>
              <a:rect l="l" t="t" r="r" b="b"/>
              <a:pathLst>
                <a:path w="74676" h="581025">
                  <a:moveTo>
                    <a:pt x="37338" y="0"/>
                  </a:moveTo>
                  <a:cubicBezTo>
                    <a:pt x="18669" y="0"/>
                    <a:pt x="0" y="11938"/>
                    <a:pt x="0" y="35941"/>
                  </a:cubicBezTo>
                  <a:cubicBezTo>
                    <a:pt x="0" y="205613"/>
                    <a:pt x="0" y="375412"/>
                    <a:pt x="0" y="545084"/>
                  </a:cubicBezTo>
                  <a:cubicBezTo>
                    <a:pt x="0" y="568579"/>
                    <a:pt x="17907" y="580644"/>
                    <a:pt x="36322" y="581025"/>
                  </a:cubicBezTo>
                  <a:lnTo>
                    <a:pt x="38354" y="581025"/>
                  </a:lnTo>
                  <a:cubicBezTo>
                    <a:pt x="56642" y="580644"/>
                    <a:pt x="74676" y="568579"/>
                    <a:pt x="74676" y="545084"/>
                  </a:cubicBezTo>
                  <a:cubicBezTo>
                    <a:pt x="74676" y="375412"/>
                    <a:pt x="74676" y="205613"/>
                    <a:pt x="74676" y="35941"/>
                  </a:cubicBezTo>
                  <a:cubicBezTo>
                    <a:pt x="74676" y="11938"/>
                    <a:pt x="56007" y="0"/>
                    <a:pt x="37338" y="0"/>
                  </a:cubicBezTo>
                  <a:close/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32410" y="552196"/>
              <a:ext cx="526161" cy="303276"/>
            </a:xfrm>
            <a:custGeom>
              <a:avLst/>
              <a:gdLst/>
              <a:ahLst/>
              <a:cxnLst/>
              <a:rect l="l" t="t" r="r" b="b"/>
              <a:pathLst>
                <a:path w="526161" h="303276">
                  <a:moveTo>
                    <a:pt x="439420" y="34036"/>
                  </a:moveTo>
                  <a:cubicBezTo>
                    <a:pt x="371856" y="101473"/>
                    <a:pt x="304292" y="168910"/>
                    <a:pt x="236728" y="236347"/>
                  </a:cubicBezTo>
                  <a:cubicBezTo>
                    <a:pt x="254254" y="236347"/>
                    <a:pt x="271907" y="236347"/>
                    <a:pt x="289433" y="236347"/>
                  </a:cubicBezTo>
                  <a:cubicBezTo>
                    <a:pt x="221869" y="168910"/>
                    <a:pt x="154305" y="101473"/>
                    <a:pt x="86741" y="34036"/>
                  </a:cubicBezTo>
                  <a:cubicBezTo>
                    <a:pt x="52705" y="127"/>
                    <a:pt x="0" y="52705"/>
                    <a:pt x="34036" y="86614"/>
                  </a:cubicBezTo>
                  <a:cubicBezTo>
                    <a:pt x="101600" y="154051"/>
                    <a:pt x="169164" y="221488"/>
                    <a:pt x="236728" y="288925"/>
                  </a:cubicBezTo>
                  <a:cubicBezTo>
                    <a:pt x="251079" y="303276"/>
                    <a:pt x="275082" y="303276"/>
                    <a:pt x="289433" y="288925"/>
                  </a:cubicBezTo>
                  <a:cubicBezTo>
                    <a:pt x="356997" y="221488"/>
                    <a:pt x="424561" y="154051"/>
                    <a:pt x="492125" y="86614"/>
                  </a:cubicBezTo>
                  <a:cubicBezTo>
                    <a:pt x="526161" y="52705"/>
                    <a:pt x="473456" y="0"/>
                    <a:pt x="439420" y="34036"/>
                  </a:cubicBezTo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323007" y="7905236"/>
            <a:ext cx="1513532" cy="1965265"/>
            <a:chOff x="0" y="0"/>
            <a:chExt cx="1513535" cy="1965274"/>
          </a:xfrm>
        </p:grpSpPr>
        <p:sp>
          <p:nvSpPr>
            <p:cNvPr id="13" name="Freeform 13"/>
            <p:cNvSpPr/>
            <p:nvPr/>
          </p:nvSpPr>
          <p:spPr>
            <a:xfrm>
              <a:off x="1109726" y="583184"/>
              <a:ext cx="43180" cy="193040"/>
            </a:xfrm>
            <a:custGeom>
              <a:avLst/>
              <a:gdLst/>
              <a:ahLst/>
              <a:cxnLst/>
              <a:rect l="l" t="t" r="r" b="b"/>
              <a:pathLst>
                <a:path w="43180" h="193040">
                  <a:moveTo>
                    <a:pt x="2794" y="193040"/>
                  </a:moveTo>
                  <a:cubicBezTo>
                    <a:pt x="2540" y="193040"/>
                    <a:pt x="2286" y="193040"/>
                    <a:pt x="2032" y="192913"/>
                  </a:cubicBezTo>
                  <a:cubicBezTo>
                    <a:pt x="635" y="192532"/>
                    <a:pt x="0" y="191008"/>
                    <a:pt x="381" y="189611"/>
                  </a:cubicBezTo>
                  <a:cubicBezTo>
                    <a:pt x="29464" y="102489"/>
                    <a:pt x="37846" y="3429"/>
                    <a:pt x="37973" y="2413"/>
                  </a:cubicBezTo>
                  <a:cubicBezTo>
                    <a:pt x="38100" y="1016"/>
                    <a:pt x="39370" y="0"/>
                    <a:pt x="40767" y="0"/>
                  </a:cubicBezTo>
                  <a:cubicBezTo>
                    <a:pt x="42164" y="0"/>
                    <a:pt x="43180" y="1397"/>
                    <a:pt x="43180" y="2794"/>
                  </a:cubicBezTo>
                  <a:cubicBezTo>
                    <a:pt x="43053" y="3810"/>
                    <a:pt x="34798" y="103505"/>
                    <a:pt x="5334" y="191262"/>
                  </a:cubicBezTo>
                  <a:cubicBezTo>
                    <a:pt x="4953" y="192405"/>
                    <a:pt x="3937" y="193040"/>
                    <a:pt x="2921" y="193040"/>
                  </a:cubicBezTo>
                  <a:lnTo>
                    <a:pt x="2921" y="193040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27685" y="568706"/>
              <a:ext cx="67564" cy="225806"/>
            </a:xfrm>
            <a:custGeom>
              <a:avLst/>
              <a:gdLst/>
              <a:ahLst/>
              <a:cxnLst/>
              <a:rect l="l" t="t" r="r" b="b"/>
              <a:pathLst>
                <a:path w="67564" h="225806">
                  <a:moveTo>
                    <a:pt x="2921" y="225806"/>
                  </a:moveTo>
                  <a:cubicBezTo>
                    <a:pt x="2540" y="225806"/>
                    <a:pt x="2032" y="225679"/>
                    <a:pt x="1651" y="225425"/>
                  </a:cubicBezTo>
                  <a:cubicBezTo>
                    <a:pt x="381" y="224663"/>
                    <a:pt x="0" y="223139"/>
                    <a:pt x="762" y="221869"/>
                  </a:cubicBezTo>
                  <a:cubicBezTo>
                    <a:pt x="50546" y="138430"/>
                    <a:pt x="62230" y="3810"/>
                    <a:pt x="62357" y="2540"/>
                  </a:cubicBezTo>
                  <a:cubicBezTo>
                    <a:pt x="62484" y="1270"/>
                    <a:pt x="63754" y="0"/>
                    <a:pt x="65151" y="127"/>
                  </a:cubicBezTo>
                  <a:cubicBezTo>
                    <a:pt x="66548" y="254"/>
                    <a:pt x="67564" y="1524"/>
                    <a:pt x="67564" y="2921"/>
                  </a:cubicBezTo>
                  <a:cubicBezTo>
                    <a:pt x="67564" y="4318"/>
                    <a:pt x="55626" y="140081"/>
                    <a:pt x="5207" y="224536"/>
                  </a:cubicBezTo>
                  <a:cubicBezTo>
                    <a:pt x="4699" y="225298"/>
                    <a:pt x="3937" y="225806"/>
                    <a:pt x="3048" y="225806"/>
                  </a:cubicBez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29259" y="574294"/>
              <a:ext cx="43180" cy="193040"/>
            </a:xfrm>
            <a:custGeom>
              <a:avLst/>
              <a:gdLst/>
              <a:ahLst/>
              <a:cxnLst/>
              <a:rect l="l" t="t" r="r" b="b"/>
              <a:pathLst>
                <a:path w="43180" h="193040">
                  <a:moveTo>
                    <a:pt x="2794" y="193040"/>
                  </a:moveTo>
                  <a:cubicBezTo>
                    <a:pt x="2540" y="193040"/>
                    <a:pt x="2286" y="193040"/>
                    <a:pt x="2032" y="192913"/>
                  </a:cubicBezTo>
                  <a:cubicBezTo>
                    <a:pt x="635" y="192532"/>
                    <a:pt x="0" y="191008"/>
                    <a:pt x="381" y="189611"/>
                  </a:cubicBezTo>
                  <a:cubicBezTo>
                    <a:pt x="29464" y="102489"/>
                    <a:pt x="37846" y="3429"/>
                    <a:pt x="37973" y="2413"/>
                  </a:cubicBezTo>
                  <a:cubicBezTo>
                    <a:pt x="38100" y="1016"/>
                    <a:pt x="39370" y="0"/>
                    <a:pt x="40767" y="0"/>
                  </a:cubicBezTo>
                  <a:cubicBezTo>
                    <a:pt x="42164" y="0"/>
                    <a:pt x="43180" y="1397"/>
                    <a:pt x="43180" y="2794"/>
                  </a:cubicBezTo>
                  <a:cubicBezTo>
                    <a:pt x="43053" y="3810"/>
                    <a:pt x="34798" y="103505"/>
                    <a:pt x="5334" y="191262"/>
                  </a:cubicBezTo>
                  <a:cubicBezTo>
                    <a:pt x="4953" y="192405"/>
                    <a:pt x="3937" y="193040"/>
                    <a:pt x="2921" y="193040"/>
                  </a:cubicBezTo>
                  <a:lnTo>
                    <a:pt x="2921" y="193040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81609" y="559562"/>
              <a:ext cx="69469" cy="257556"/>
            </a:xfrm>
            <a:custGeom>
              <a:avLst/>
              <a:gdLst/>
              <a:ahLst/>
              <a:cxnLst/>
              <a:rect l="l" t="t" r="r" b="b"/>
              <a:pathLst>
                <a:path w="69469" h="257556">
                  <a:moveTo>
                    <a:pt x="2921" y="257556"/>
                  </a:moveTo>
                  <a:cubicBezTo>
                    <a:pt x="2540" y="257556"/>
                    <a:pt x="2286" y="257556"/>
                    <a:pt x="1905" y="257302"/>
                  </a:cubicBezTo>
                  <a:cubicBezTo>
                    <a:pt x="635" y="256794"/>
                    <a:pt x="0" y="255270"/>
                    <a:pt x="508" y="253873"/>
                  </a:cubicBezTo>
                  <a:cubicBezTo>
                    <a:pt x="50038" y="136906"/>
                    <a:pt x="64135" y="3683"/>
                    <a:pt x="64262" y="2413"/>
                  </a:cubicBezTo>
                  <a:cubicBezTo>
                    <a:pt x="64389" y="1143"/>
                    <a:pt x="65659" y="0"/>
                    <a:pt x="67056" y="127"/>
                  </a:cubicBezTo>
                  <a:cubicBezTo>
                    <a:pt x="68453" y="254"/>
                    <a:pt x="69469" y="1524"/>
                    <a:pt x="69342" y="2921"/>
                  </a:cubicBezTo>
                  <a:cubicBezTo>
                    <a:pt x="69215" y="4318"/>
                    <a:pt x="54991" y="138176"/>
                    <a:pt x="5207" y="255905"/>
                  </a:cubicBezTo>
                  <a:cubicBezTo>
                    <a:pt x="4826" y="256921"/>
                    <a:pt x="3810" y="257429"/>
                    <a:pt x="2794" y="257429"/>
                  </a:cubicBezTo>
                  <a:lnTo>
                    <a:pt x="2794" y="257429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39115" y="63500"/>
              <a:ext cx="391795" cy="1618488"/>
            </a:xfrm>
            <a:custGeom>
              <a:avLst/>
              <a:gdLst/>
              <a:ahLst/>
              <a:cxnLst/>
              <a:rect l="l" t="t" r="r" b="b"/>
              <a:pathLst>
                <a:path w="391795" h="1618488">
                  <a:moveTo>
                    <a:pt x="388620" y="0"/>
                  </a:moveTo>
                  <a:cubicBezTo>
                    <a:pt x="387223" y="0"/>
                    <a:pt x="386080" y="1143"/>
                    <a:pt x="386080" y="2540"/>
                  </a:cubicBezTo>
                  <a:cubicBezTo>
                    <a:pt x="386080" y="4445"/>
                    <a:pt x="386588" y="192278"/>
                    <a:pt x="339471" y="483616"/>
                  </a:cubicBezTo>
                  <a:cubicBezTo>
                    <a:pt x="296037" y="752475"/>
                    <a:pt x="201930" y="1167003"/>
                    <a:pt x="635" y="1614805"/>
                  </a:cubicBezTo>
                  <a:cubicBezTo>
                    <a:pt x="0" y="1616075"/>
                    <a:pt x="635" y="1617599"/>
                    <a:pt x="1905" y="1618234"/>
                  </a:cubicBezTo>
                  <a:cubicBezTo>
                    <a:pt x="2286" y="1618361"/>
                    <a:pt x="2540" y="1618488"/>
                    <a:pt x="2921" y="1618488"/>
                  </a:cubicBezTo>
                  <a:lnTo>
                    <a:pt x="2921" y="1618488"/>
                  </a:lnTo>
                  <a:cubicBezTo>
                    <a:pt x="3937" y="1618488"/>
                    <a:pt x="4826" y="1617853"/>
                    <a:pt x="5334" y="1616964"/>
                  </a:cubicBezTo>
                  <a:cubicBezTo>
                    <a:pt x="206883" y="1168654"/>
                    <a:pt x="301117" y="753618"/>
                    <a:pt x="344551" y="484378"/>
                  </a:cubicBezTo>
                  <a:cubicBezTo>
                    <a:pt x="391795" y="192532"/>
                    <a:pt x="391160" y="4445"/>
                    <a:pt x="391160" y="2540"/>
                  </a:cubicBezTo>
                  <a:cubicBezTo>
                    <a:pt x="391160" y="1143"/>
                    <a:pt x="390017" y="0"/>
                    <a:pt x="388620" y="0"/>
                  </a:cubicBez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1201" y="758952"/>
              <a:ext cx="380746" cy="965454"/>
            </a:xfrm>
            <a:custGeom>
              <a:avLst/>
              <a:gdLst/>
              <a:ahLst/>
              <a:cxnLst/>
              <a:rect l="l" t="t" r="r" b="b"/>
              <a:pathLst>
                <a:path w="380746" h="965454">
                  <a:moveTo>
                    <a:pt x="102997" y="965454"/>
                  </a:moveTo>
                  <a:lnTo>
                    <a:pt x="0" y="849757"/>
                  </a:lnTo>
                  <a:lnTo>
                    <a:pt x="269113" y="0"/>
                  </a:lnTo>
                  <a:lnTo>
                    <a:pt x="380746" y="35306"/>
                  </a:lnTo>
                  <a:lnTo>
                    <a:pt x="102870" y="965454"/>
                  </a:lnTo>
                  <a:close/>
                </a:path>
              </a:pathLst>
            </a:custGeom>
            <a:solidFill>
              <a:srgbClr val="FEAF0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77825" y="756920"/>
              <a:ext cx="373761" cy="969391"/>
            </a:xfrm>
            <a:custGeom>
              <a:avLst/>
              <a:gdLst/>
              <a:ahLst/>
              <a:cxnLst/>
              <a:rect l="l" t="t" r="r" b="b"/>
              <a:pathLst>
                <a:path w="373761" h="969391">
                  <a:moveTo>
                    <a:pt x="100076" y="969391"/>
                  </a:moveTo>
                  <a:lnTo>
                    <a:pt x="0" y="894461"/>
                  </a:lnTo>
                  <a:lnTo>
                    <a:pt x="261366" y="0"/>
                  </a:lnTo>
                  <a:lnTo>
                    <a:pt x="373761" y="32766"/>
                  </a:lnTo>
                  <a:lnTo>
                    <a:pt x="100076" y="969391"/>
                  </a:lnTo>
                  <a:lnTo>
                    <a:pt x="100076" y="969391"/>
                  </a:lnTo>
                  <a:close/>
                </a:path>
              </a:pathLst>
            </a:custGeom>
            <a:solidFill>
              <a:srgbClr val="FEAF0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59867" y="1168146"/>
              <a:ext cx="480441" cy="208534"/>
            </a:xfrm>
            <a:custGeom>
              <a:avLst/>
              <a:gdLst/>
              <a:ahLst/>
              <a:cxnLst/>
              <a:rect l="l" t="t" r="r" b="b"/>
              <a:pathLst>
                <a:path w="480441" h="208534">
                  <a:moveTo>
                    <a:pt x="456946" y="208534"/>
                  </a:moveTo>
                  <a:lnTo>
                    <a:pt x="0" y="93853"/>
                  </a:lnTo>
                  <a:lnTo>
                    <a:pt x="3429" y="80137"/>
                  </a:lnTo>
                  <a:lnTo>
                    <a:pt x="15240" y="73406"/>
                  </a:lnTo>
                  <a:lnTo>
                    <a:pt x="7366" y="64516"/>
                  </a:lnTo>
                  <a:lnTo>
                    <a:pt x="11938" y="46228"/>
                  </a:lnTo>
                  <a:lnTo>
                    <a:pt x="16764" y="27051"/>
                  </a:lnTo>
                  <a:lnTo>
                    <a:pt x="25781" y="14224"/>
                  </a:lnTo>
                  <a:lnTo>
                    <a:pt x="23495" y="0"/>
                  </a:lnTo>
                  <a:lnTo>
                    <a:pt x="480441" y="114681"/>
                  </a:lnTo>
                  <a:lnTo>
                    <a:pt x="472567" y="145923"/>
                  </a:lnTo>
                  <a:lnTo>
                    <a:pt x="455676" y="158369"/>
                  </a:lnTo>
                  <a:lnTo>
                    <a:pt x="467868" y="164846"/>
                  </a:lnTo>
                  <a:lnTo>
                    <a:pt x="456819" y="208534"/>
                  </a:lnTo>
                  <a:lnTo>
                    <a:pt x="456819" y="208534"/>
                  </a:lnTo>
                  <a:close/>
                </a:path>
              </a:pathLst>
            </a:custGeom>
            <a:solidFill>
              <a:srgbClr val="7D9F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37895" y="713994"/>
              <a:ext cx="241681" cy="624205"/>
            </a:xfrm>
            <a:custGeom>
              <a:avLst/>
              <a:gdLst/>
              <a:ahLst/>
              <a:cxnLst/>
              <a:rect l="l" t="t" r="r" b="b"/>
              <a:pathLst>
                <a:path w="241681" h="624205">
                  <a:moveTo>
                    <a:pt x="120777" y="617855"/>
                  </a:moveTo>
                  <a:lnTo>
                    <a:pt x="0" y="624205"/>
                  </a:lnTo>
                  <a:lnTo>
                    <a:pt x="126873" y="0"/>
                  </a:lnTo>
                  <a:lnTo>
                    <a:pt x="241681" y="23241"/>
                  </a:lnTo>
                  <a:lnTo>
                    <a:pt x="120904" y="617982"/>
                  </a:lnTo>
                  <a:lnTo>
                    <a:pt x="120904" y="617982"/>
                  </a:lnTo>
                  <a:close/>
                </a:path>
              </a:pathLst>
            </a:custGeom>
            <a:solidFill>
              <a:srgbClr val="FEAF0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56463" y="413766"/>
              <a:ext cx="444627" cy="95377"/>
            </a:xfrm>
            <a:custGeom>
              <a:avLst/>
              <a:gdLst/>
              <a:ahLst/>
              <a:cxnLst/>
              <a:rect l="l" t="t" r="r" b="b"/>
              <a:pathLst>
                <a:path w="444627" h="95377">
                  <a:moveTo>
                    <a:pt x="441579" y="95377"/>
                  </a:moveTo>
                  <a:cubicBezTo>
                    <a:pt x="441198" y="95377"/>
                    <a:pt x="440817" y="95250"/>
                    <a:pt x="440563" y="95123"/>
                  </a:cubicBezTo>
                  <a:lnTo>
                    <a:pt x="242062" y="5334"/>
                  </a:lnTo>
                  <a:lnTo>
                    <a:pt x="3556" y="73152"/>
                  </a:lnTo>
                  <a:cubicBezTo>
                    <a:pt x="2159" y="73533"/>
                    <a:pt x="762" y="72771"/>
                    <a:pt x="381" y="71374"/>
                  </a:cubicBezTo>
                  <a:cubicBezTo>
                    <a:pt x="0" y="69977"/>
                    <a:pt x="762" y="68580"/>
                    <a:pt x="2159" y="68199"/>
                  </a:cubicBezTo>
                  <a:lnTo>
                    <a:pt x="242570" y="0"/>
                  </a:lnTo>
                  <a:lnTo>
                    <a:pt x="243459" y="381"/>
                  </a:lnTo>
                  <a:lnTo>
                    <a:pt x="442722" y="90424"/>
                  </a:lnTo>
                  <a:cubicBezTo>
                    <a:pt x="443992" y="91059"/>
                    <a:pt x="444627" y="92583"/>
                    <a:pt x="443992" y="93853"/>
                  </a:cubicBezTo>
                  <a:cubicBezTo>
                    <a:pt x="443611" y="94742"/>
                    <a:pt x="442595" y="95377"/>
                    <a:pt x="441579" y="95377"/>
                  </a:cubicBezTo>
                  <a:lnTo>
                    <a:pt x="441579" y="95377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34949" y="695579"/>
              <a:ext cx="268859" cy="619633"/>
            </a:xfrm>
            <a:custGeom>
              <a:avLst/>
              <a:gdLst/>
              <a:ahLst/>
              <a:cxnLst/>
              <a:rect l="l" t="t" r="r" b="b"/>
              <a:pathLst>
                <a:path w="268859" h="619633">
                  <a:moveTo>
                    <a:pt x="120269" y="619506"/>
                  </a:moveTo>
                  <a:lnTo>
                    <a:pt x="0" y="617728"/>
                  </a:lnTo>
                  <a:lnTo>
                    <a:pt x="155321" y="0"/>
                  </a:lnTo>
                  <a:lnTo>
                    <a:pt x="268859" y="28575"/>
                  </a:lnTo>
                  <a:lnTo>
                    <a:pt x="120142" y="619633"/>
                  </a:lnTo>
                  <a:lnTo>
                    <a:pt x="120142" y="619633"/>
                  </a:lnTo>
                  <a:close/>
                </a:path>
              </a:pathLst>
            </a:custGeom>
            <a:solidFill>
              <a:srgbClr val="FEAF0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44500" y="473837"/>
              <a:ext cx="809117" cy="137287"/>
            </a:xfrm>
            <a:custGeom>
              <a:avLst/>
              <a:gdLst/>
              <a:ahLst/>
              <a:cxnLst/>
              <a:rect l="l" t="t" r="r" b="b"/>
              <a:pathLst>
                <a:path w="809117" h="137287">
                  <a:moveTo>
                    <a:pt x="804291" y="137160"/>
                  </a:moveTo>
                  <a:lnTo>
                    <a:pt x="0" y="96647"/>
                  </a:lnTo>
                  <a:lnTo>
                    <a:pt x="762" y="82550"/>
                  </a:lnTo>
                  <a:lnTo>
                    <a:pt x="18034" y="74041"/>
                  </a:lnTo>
                  <a:lnTo>
                    <a:pt x="1524" y="66421"/>
                  </a:lnTo>
                  <a:lnTo>
                    <a:pt x="2413" y="47625"/>
                  </a:lnTo>
                  <a:lnTo>
                    <a:pt x="4826" y="0"/>
                  </a:lnTo>
                  <a:lnTo>
                    <a:pt x="809117" y="40513"/>
                  </a:lnTo>
                  <a:lnTo>
                    <a:pt x="807466" y="72771"/>
                  </a:lnTo>
                  <a:lnTo>
                    <a:pt x="783844" y="87757"/>
                  </a:lnTo>
                  <a:lnTo>
                    <a:pt x="806577" y="92329"/>
                  </a:lnTo>
                  <a:lnTo>
                    <a:pt x="804291" y="137287"/>
                  </a:lnTo>
                  <a:close/>
                </a:path>
              </a:pathLst>
            </a:custGeom>
            <a:solidFill>
              <a:srgbClr val="7D9F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62001" y="547243"/>
              <a:ext cx="165989" cy="247396"/>
            </a:xfrm>
            <a:custGeom>
              <a:avLst/>
              <a:gdLst/>
              <a:ahLst/>
              <a:cxnLst/>
              <a:rect l="l" t="t" r="r" b="b"/>
              <a:pathLst>
                <a:path w="165989" h="247396">
                  <a:moveTo>
                    <a:pt x="163195" y="247269"/>
                  </a:moveTo>
                  <a:cubicBezTo>
                    <a:pt x="162814" y="247269"/>
                    <a:pt x="162306" y="247142"/>
                    <a:pt x="161925" y="247015"/>
                  </a:cubicBezTo>
                  <a:cubicBezTo>
                    <a:pt x="161036" y="246507"/>
                    <a:pt x="67691" y="195199"/>
                    <a:pt x="25781" y="133985"/>
                  </a:cubicBezTo>
                  <a:cubicBezTo>
                    <a:pt x="5207" y="103886"/>
                    <a:pt x="0" y="76200"/>
                    <a:pt x="10160" y="51435"/>
                  </a:cubicBezTo>
                  <a:cubicBezTo>
                    <a:pt x="23749" y="18796"/>
                    <a:pt x="49022" y="0"/>
                    <a:pt x="79629" y="0"/>
                  </a:cubicBezTo>
                  <a:cubicBezTo>
                    <a:pt x="79629" y="0"/>
                    <a:pt x="79756" y="0"/>
                    <a:pt x="79883" y="0"/>
                  </a:cubicBezTo>
                  <a:cubicBezTo>
                    <a:pt x="108331" y="127"/>
                    <a:pt x="135890" y="17018"/>
                    <a:pt x="145288" y="40259"/>
                  </a:cubicBezTo>
                  <a:cubicBezTo>
                    <a:pt x="153416" y="60198"/>
                    <a:pt x="147574" y="81407"/>
                    <a:pt x="128651" y="99949"/>
                  </a:cubicBezTo>
                  <a:cubicBezTo>
                    <a:pt x="127635" y="100965"/>
                    <a:pt x="125984" y="100965"/>
                    <a:pt x="124968" y="99949"/>
                  </a:cubicBezTo>
                  <a:cubicBezTo>
                    <a:pt x="123952" y="98933"/>
                    <a:pt x="123952" y="97282"/>
                    <a:pt x="124968" y="96266"/>
                  </a:cubicBezTo>
                  <a:cubicBezTo>
                    <a:pt x="142240" y="79375"/>
                    <a:pt x="147701" y="60071"/>
                    <a:pt x="140462" y="42164"/>
                  </a:cubicBezTo>
                  <a:cubicBezTo>
                    <a:pt x="131699" y="20828"/>
                    <a:pt x="106299" y="5207"/>
                    <a:pt x="79756" y="5207"/>
                  </a:cubicBezTo>
                  <a:lnTo>
                    <a:pt x="79502" y="5207"/>
                  </a:lnTo>
                  <a:cubicBezTo>
                    <a:pt x="51054" y="5207"/>
                    <a:pt x="27432" y="22733"/>
                    <a:pt x="14732" y="53467"/>
                  </a:cubicBezTo>
                  <a:cubicBezTo>
                    <a:pt x="5207" y="76454"/>
                    <a:pt x="10287" y="102616"/>
                    <a:pt x="29845" y="131191"/>
                  </a:cubicBezTo>
                  <a:cubicBezTo>
                    <a:pt x="71120" y="191389"/>
                    <a:pt x="163322" y="242062"/>
                    <a:pt x="164211" y="242570"/>
                  </a:cubicBezTo>
                  <a:cubicBezTo>
                    <a:pt x="165481" y="243205"/>
                    <a:pt x="165989" y="244856"/>
                    <a:pt x="165227" y="246126"/>
                  </a:cubicBezTo>
                  <a:cubicBezTo>
                    <a:pt x="164719" y="247015"/>
                    <a:pt x="163830" y="247396"/>
                    <a:pt x="162941" y="247396"/>
                  </a:cubicBezTo>
                  <a:lnTo>
                    <a:pt x="162941" y="247396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0721" y="625729"/>
              <a:ext cx="106299" cy="72517"/>
            </a:xfrm>
            <a:custGeom>
              <a:avLst/>
              <a:gdLst/>
              <a:ahLst/>
              <a:cxnLst/>
              <a:rect l="l" t="t" r="r" b="b"/>
              <a:pathLst>
                <a:path w="106299" h="72517">
                  <a:moveTo>
                    <a:pt x="40005" y="72390"/>
                  </a:moveTo>
                  <a:cubicBezTo>
                    <a:pt x="38989" y="72390"/>
                    <a:pt x="37973" y="72390"/>
                    <a:pt x="36957" y="72263"/>
                  </a:cubicBezTo>
                  <a:cubicBezTo>
                    <a:pt x="27051" y="71247"/>
                    <a:pt x="17907" y="65659"/>
                    <a:pt x="9906" y="55499"/>
                  </a:cubicBezTo>
                  <a:cubicBezTo>
                    <a:pt x="0" y="42799"/>
                    <a:pt x="1651" y="25908"/>
                    <a:pt x="13843" y="15494"/>
                  </a:cubicBezTo>
                  <a:cubicBezTo>
                    <a:pt x="32131" y="0"/>
                    <a:pt x="67437" y="2540"/>
                    <a:pt x="105283" y="43307"/>
                  </a:cubicBezTo>
                  <a:cubicBezTo>
                    <a:pt x="106299" y="44323"/>
                    <a:pt x="106172" y="45974"/>
                    <a:pt x="105156" y="46990"/>
                  </a:cubicBezTo>
                  <a:cubicBezTo>
                    <a:pt x="104140" y="48006"/>
                    <a:pt x="102489" y="47879"/>
                    <a:pt x="101473" y="46863"/>
                  </a:cubicBezTo>
                  <a:cubicBezTo>
                    <a:pt x="65913" y="8636"/>
                    <a:pt x="33528" y="5461"/>
                    <a:pt x="17145" y="19431"/>
                  </a:cubicBezTo>
                  <a:cubicBezTo>
                    <a:pt x="6858" y="28194"/>
                    <a:pt x="5588" y="41656"/>
                    <a:pt x="13843" y="52324"/>
                  </a:cubicBezTo>
                  <a:cubicBezTo>
                    <a:pt x="20828" y="61341"/>
                    <a:pt x="28702" y="66294"/>
                    <a:pt x="37211" y="67183"/>
                  </a:cubicBezTo>
                  <a:cubicBezTo>
                    <a:pt x="49911" y="68453"/>
                    <a:pt x="59944" y="59944"/>
                    <a:pt x="60071" y="59944"/>
                  </a:cubicBezTo>
                  <a:cubicBezTo>
                    <a:pt x="61214" y="59055"/>
                    <a:pt x="62738" y="59182"/>
                    <a:pt x="63754" y="60198"/>
                  </a:cubicBezTo>
                  <a:cubicBezTo>
                    <a:pt x="64770" y="61214"/>
                    <a:pt x="64516" y="62865"/>
                    <a:pt x="63500" y="63881"/>
                  </a:cubicBezTo>
                  <a:cubicBezTo>
                    <a:pt x="63119" y="64262"/>
                    <a:pt x="53340" y="72517"/>
                    <a:pt x="39878" y="72517"/>
                  </a:cubicBezTo>
                  <a:lnTo>
                    <a:pt x="39878" y="72517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83310" y="1312164"/>
              <a:ext cx="200152" cy="224282"/>
            </a:xfrm>
            <a:custGeom>
              <a:avLst/>
              <a:gdLst/>
              <a:ahLst/>
              <a:cxnLst/>
              <a:rect l="l" t="t" r="r" b="b"/>
              <a:pathLst>
                <a:path w="200152" h="224282">
                  <a:moveTo>
                    <a:pt x="122809" y="224282"/>
                  </a:moveTo>
                  <a:cubicBezTo>
                    <a:pt x="100330" y="224282"/>
                    <a:pt x="78359" y="214503"/>
                    <a:pt x="66802" y="198120"/>
                  </a:cubicBezTo>
                  <a:cubicBezTo>
                    <a:pt x="54356" y="180467"/>
                    <a:pt x="55245" y="158496"/>
                    <a:pt x="69469" y="136271"/>
                  </a:cubicBezTo>
                  <a:cubicBezTo>
                    <a:pt x="70231" y="135128"/>
                    <a:pt x="71882" y="134747"/>
                    <a:pt x="73025" y="135509"/>
                  </a:cubicBezTo>
                  <a:cubicBezTo>
                    <a:pt x="74168" y="136271"/>
                    <a:pt x="74549" y="137922"/>
                    <a:pt x="73787" y="139065"/>
                  </a:cubicBezTo>
                  <a:cubicBezTo>
                    <a:pt x="60833" y="159512"/>
                    <a:pt x="59817" y="179451"/>
                    <a:pt x="70993" y="195199"/>
                  </a:cubicBezTo>
                  <a:cubicBezTo>
                    <a:pt x="84328" y="213995"/>
                    <a:pt x="112649" y="223393"/>
                    <a:pt x="138430" y="217424"/>
                  </a:cubicBezTo>
                  <a:cubicBezTo>
                    <a:pt x="166243" y="211074"/>
                    <a:pt x="185293" y="188595"/>
                    <a:pt x="190754" y="155702"/>
                  </a:cubicBezTo>
                  <a:cubicBezTo>
                    <a:pt x="194818" y="131064"/>
                    <a:pt x="183896" y="106807"/>
                    <a:pt x="158369" y="83439"/>
                  </a:cubicBezTo>
                  <a:cubicBezTo>
                    <a:pt x="104521" y="34163"/>
                    <a:pt x="3175" y="5715"/>
                    <a:pt x="2159" y="5334"/>
                  </a:cubicBezTo>
                  <a:cubicBezTo>
                    <a:pt x="762" y="4953"/>
                    <a:pt x="0" y="3556"/>
                    <a:pt x="381" y="2159"/>
                  </a:cubicBezTo>
                  <a:cubicBezTo>
                    <a:pt x="762" y="762"/>
                    <a:pt x="2159" y="0"/>
                    <a:pt x="3556" y="381"/>
                  </a:cubicBezTo>
                  <a:cubicBezTo>
                    <a:pt x="4572" y="635"/>
                    <a:pt x="107061" y="29464"/>
                    <a:pt x="161925" y="79629"/>
                  </a:cubicBezTo>
                  <a:cubicBezTo>
                    <a:pt x="188849" y="104267"/>
                    <a:pt x="200152" y="130048"/>
                    <a:pt x="195834" y="156464"/>
                  </a:cubicBezTo>
                  <a:cubicBezTo>
                    <a:pt x="190119" y="191389"/>
                    <a:pt x="169545" y="215392"/>
                    <a:pt x="139573" y="222250"/>
                  </a:cubicBezTo>
                  <a:cubicBezTo>
                    <a:pt x="134112" y="223520"/>
                    <a:pt x="128397" y="224155"/>
                    <a:pt x="122809" y="224155"/>
                  </a:cubicBezTo>
                  <a:lnTo>
                    <a:pt x="122809" y="224155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47902" y="1358392"/>
              <a:ext cx="106426" cy="69850"/>
            </a:xfrm>
            <a:custGeom>
              <a:avLst/>
              <a:gdLst/>
              <a:ahLst/>
              <a:cxnLst/>
              <a:rect l="l" t="t" r="r" b="b"/>
              <a:pathLst>
                <a:path w="106426" h="69850">
                  <a:moveTo>
                    <a:pt x="61595" y="66929"/>
                  </a:moveTo>
                  <a:cubicBezTo>
                    <a:pt x="45212" y="66929"/>
                    <a:pt x="24765" y="60579"/>
                    <a:pt x="1524" y="44831"/>
                  </a:cubicBezTo>
                  <a:cubicBezTo>
                    <a:pt x="381" y="44069"/>
                    <a:pt x="0" y="42418"/>
                    <a:pt x="889" y="41275"/>
                  </a:cubicBezTo>
                  <a:cubicBezTo>
                    <a:pt x="1778" y="40132"/>
                    <a:pt x="3302" y="39751"/>
                    <a:pt x="4445" y="40640"/>
                  </a:cubicBezTo>
                  <a:cubicBezTo>
                    <a:pt x="47752" y="69850"/>
                    <a:pt x="80010" y="65532"/>
                    <a:pt x="92837" y="48260"/>
                  </a:cubicBezTo>
                  <a:cubicBezTo>
                    <a:pt x="100838" y="37465"/>
                    <a:pt x="99060" y="24003"/>
                    <a:pt x="88519" y="15494"/>
                  </a:cubicBezTo>
                  <a:cubicBezTo>
                    <a:pt x="79629" y="8382"/>
                    <a:pt x="70866" y="5207"/>
                    <a:pt x="62357" y="6350"/>
                  </a:cubicBezTo>
                  <a:cubicBezTo>
                    <a:pt x="49784" y="8001"/>
                    <a:pt x="41910" y="18542"/>
                    <a:pt x="41783" y="18669"/>
                  </a:cubicBezTo>
                  <a:cubicBezTo>
                    <a:pt x="40894" y="19812"/>
                    <a:pt x="39370" y="20066"/>
                    <a:pt x="38227" y="19177"/>
                  </a:cubicBezTo>
                  <a:cubicBezTo>
                    <a:pt x="37084" y="18288"/>
                    <a:pt x="36830" y="16764"/>
                    <a:pt x="37592" y="15621"/>
                  </a:cubicBezTo>
                  <a:cubicBezTo>
                    <a:pt x="37973" y="15113"/>
                    <a:pt x="46736" y="3175"/>
                    <a:pt x="61595" y="1270"/>
                  </a:cubicBezTo>
                  <a:cubicBezTo>
                    <a:pt x="71501" y="0"/>
                    <a:pt x="81661" y="3429"/>
                    <a:pt x="91694" y="11430"/>
                  </a:cubicBezTo>
                  <a:cubicBezTo>
                    <a:pt x="104267" y="21590"/>
                    <a:pt x="106426" y="38354"/>
                    <a:pt x="96901" y="51308"/>
                  </a:cubicBezTo>
                  <a:cubicBezTo>
                    <a:pt x="89789" y="60833"/>
                    <a:pt x="77724" y="67056"/>
                    <a:pt x="61595" y="67056"/>
                  </a:cubicBezTo>
                  <a:lnTo>
                    <a:pt x="61595" y="67056"/>
                  </a:lnTo>
                  <a:close/>
                </a:path>
              </a:pathLst>
            </a:custGeom>
            <a:solidFill>
              <a:srgbClr val="232B2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63854" y="276479"/>
              <a:ext cx="93980" cy="93853"/>
            </a:xfrm>
            <a:custGeom>
              <a:avLst/>
              <a:gdLst/>
              <a:ahLst/>
              <a:cxnLst/>
              <a:rect l="l" t="t" r="r" b="b"/>
              <a:pathLst>
                <a:path w="93980" h="93853">
                  <a:moveTo>
                    <a:pt x="44069" y="93853"/>
                  </a:moveTo>
                  <a:lnTo>
                    <a:pt x="0" y="43942"/>
                  </a:lnTo>
                  <a:lnTo>
                    <a:pt x="49911" y="0"/>
                  </a:lnTo>
                  <a:lnTo>
                    <a:pt x="93980" y="49911"/>
                  </a:lnTo>
                  <a:lnTo>
                    <a:pt x="44069" y="93853"/>
                  </a:lnTo>
                  <a:close/>
                </a:path>
              </a:pathLst>
            </a:custGeom>
            <a:solidFill>
              <a:srgbClr val="FEAF0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897001" y="173355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3495" y="48260"/>
                  </a:moveTo>
                  <a:lnTo>
                    <a:pt x="0" y="23495"/>
                  </a:lnTo>
                  <a:lnTo>
                    <a:pt x="24765" y="0"/>
                  </a:lnTo>
                  <a:lnTo>
                    <a:pt x="48260" y="24765"/>
                  </a:lnTo>
                  <a:lnTo>
                    <a:pt x="23495" y="48260"/>
                  </a:lnTo>
                  <a:close/>
                </a:path>
              </a:pathLst>
            </a:custGeom>
            <a:solidFill>
              <a:srgbClr val="FEAF0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88874" y="1663827"/>
              <a:ext cx="238252" cy="237998"/>
            </a:xfrm>
            <a:custGeom>
              <a:avLst/>
              <a:gdLst/>
              <a:ahLst/>
              <a:cxnLst/>
              <a:rect l="l" t="t" r="r" b="b"/>
              <a:pathLst>
                <a:path w="238252" h="237998">
                  <a:moveTo>
                    <a:pt x="238252" y="118999"/>
                  </a:moveTo>
                  <a:cubicBezTo>
                    <a:pt x="238252" y="184658"/>
                    <a:pt x="184912" y="237998"/>
                    <a:pt x="119126" y="237998"/>
                  </a:cubicBezTo>
                  <a:cubicBezTo>
                    <a:pt x="53340" y="237998"/>
                    <a:pt x="0" y="184785"/>
                    <a:pt x="0" y="118999"/>
                  </a:cubicBezTo>
                  <a:cubicBezTo>
                    <a:pt x="0" y="53213"/>
                    <a:pt x="53340" y="0"/>
                    <a:pt x="119126" y="0"/>
                  </a:cubicBezTo>
                  <a:cubicBezTo>
                    <a:pt x="184912" y="0"/>
                    <a:pt x="238252" y="53213"/>
                    <a:pt x="238252" y="118999"/>
                  </a:cubicBezTo>
                  <a:close/>
                </a:path>
              </a:pathLst>
            </a:custGeom>
            <a:solidFill>
              <a:srgbClr val="7D9F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0960" y="376936"/>
              <a:ext cx="127889" cy="207645"/>
            </a:xfrm>
            <a:custGeom>
              <a:avLst/>
              <a:gdLst/>
              <a:ahLst/>
              <a:cxnLst/>
              <a:rect l="l" t="t" r="r" b="b"/>
              <a:pathLst>
                <a:path w="127889" h="207645">
                  <a:moveTo>
                    <a:pt x="127508" y="61468"/>
                  </a:moveTo>
                  <a:cubicBezTo>
                    <a:pt x="127254" y="63373"/>
                    <a:pt x="125603" y="64770"/>
                    <a:pt x="123698" y="64643"/>
                  </a:cubicBezTo>
                  <a:cubicBezTo>
                    <a:pt x="121793" y="64516"/>
                    <a:pt x="120396" y="62738"/>
                    <a:pt x="120523" y="60833"/>
                  </a:cubicBezTo>
                  <a:cubicBezTo>
                    <a:pt x="120523" y="60706"/>
                    <a:pt x="120777" y="56388"/>
                    <a:pt x="117094" y="52324"/>
                  </a:cubicBezTo>
                  <a:cubicBezTo>
                    <a:pt x="112903" y="47498"/>
                    <a:pt x="104902" y="44704"/>
                    <a:pt x="94107" y="44069"/>
                  </a:cubicBezTo>
                  <a:cubicBezTo>
                    <a:pt x="74041" y="42926"/>
                    <a:pt x="59182" y="29718"/>
                    <a:pt x="50419" y="19177"/>
                  </a:cubicBezTo>
                  <a:lnTo>
                    <a:pt x="75438" y="167005"/>
                  </a:lnTo>
                  <a:cubicBezTo>
                    <a:pt x="75438" y="167005"/>
                    <a:pt x="75438" y="167132"/>
                    <a:pt x="75438" y="167259"/>
                  </a:cubicBezTo>
                  <a:cubicBezTo>
                    <a:pt x="75438" y="167386"/>
                    <a:pt x="75565" y="167513"/>
                    <a:pt x="75565" y="167767"/>
                  </a:cubicBezTo>
                  <a:cubicBezTo>
                    <a:pt x="77343" y="177419"/>
                    <a:pt x="73279" y="186944"/>
                    <a:pt x="65532" y="194056"/>
                  </a:cubicBezTo>
                  <a:cubicBezTo>
                    <a:pt x="60071" y="199009"/>
                    <a:pt x="52832" y="202692"/>
                    <a:pt x="44577" y="204089"/>
                  </a:cubicBezTo>
                  <a:cubicBezTo>
                    <a:pt x="24511" y="207645"/>
                    <a:pt x="5842" y="197231"/>
                    <a:pt x="2921" y="180721"/>
                  </a:cubicBezTo>
                  <a:cubicBezTo>
                    <a:pt x="0" y="164211"/>
                    <a:pt x="13843" y="147955"/>
                    <a:pt x="33909" y="144399"/>
                  </a:cubicBezTo>
                  <a:cubicBezTo>
                    <a:pt x="46101" y="142240"/>
                    <a:pt x="57785" y="145288"/>
                    <a:pt x="65659" y="151638"/>
                  </a:cubicBezTo>
                  <a:lnTo>
                    <a:pt x="40894" y="4572"/>
                  </a:lnTo>
                  <a:cubicBezTo>
                    <a:pt x="40640" y="2921"/>
                    <a:pt x="41529" y="1270"/>
                    <a:pt x="43180" y="635"/>
                  </a:cubicBezTo>
                  <a:cubicBezTo>
                    <a:pt x="44831" y="0"/>
                    <a:pt x="46609" y="762"/>
                    <a:pt x="47371" y="2286"/>
                  </a:cubicBezTo>
                  <a:cubicBezTo>
                    <a:pt x="47498" y="2667"/>
                    <a:pt x="65278" y="35179"/>
                    <a:pt x="94361" y="36830"/>
                  </a:cubicBezTo>
                  <a:cubicBezTo>
                    <a:pt x="107442" y="37592"/>
                    <a:pt x="116967" y="41148"/>
                    <a:pt x="122428" y="47752"/>
                  </a:cubicBezTo>
                  <a:cubicBezTo>
                    <a:pt x="127889" y="54356"/>
                    <a:pt x="127381" y="61087"/>
                    <a:pt x="127381" y="61468"/>
                  </a:cubicBezTo>
                  <a:lnTo>
                    <a:pt x="127381" y="61468"/>
                  </a:lnTo>
                  <a:close/>
                </a:path>
              </a:pathLst>
            </a:custGeom>
            <a:solidFill>
              <a:srgbClr val="FFAB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243203" y="1545844"/>
              <a:ext cx="206883" cy="180975"/>
            </a:xfrm>
            <a:custGeom>
              <a:avLst/>
              <a:gdLst/>
              <a:ahLst/>
              <a:cxnLst/>
              <a:rect l="l" t="t" r="r" b="b"/>
              <a:pathLst>
                <a:path w="206883" h="180975">
                  <a:moveTo>
                    <a:pt x="206883" y="136525"/>
                  </a:moveTo>
                  <a:cubicBezTo>
                    <a:pt x="206883" y="149352"/>
                    <a:pt x="206375" y="163703"/>
                    <a:pt x="197104" y="172593"/>
                  </a:cubicBezTo>
                  <a:cubicBezTo>
                    <a:pt x="191389" y="178054"/>
                    <a:pt x="183261" y="180213"/>
                    <a:pt x="175514" y="180467"/>
                  </a:cubicBezTo>
                  <a:cubicBezTo>
                    <a:pt x="166878" y="180721"/>
                    <a:pt x="158115" y="178562"/>
                    <a:pt x="151257" y="173355"/>
                  </a:cubicBezTo>
                  <a:cubicBezTo>
                    <a:pt x="144399" y="168148"/>
                    <a:pt x="140081" y="159512"/>
                    <a:pt x="141097" y="151003"/>
                  </a:cubicBezTo>
                  <a:cubicBezTo>
                    <a:pt x="142240" y="141605"/>
                    <a:pt x="149860" y="133985"/>
                    <a:pt x="158496" y="130175"/>
                  </a:cubicBezTo>
                  <a:cubicBezTo>
                    <a:pt x="170688" y="124968"/>
                    <a:pt x="185420" y="126492"/>
                    <a:pt x="196215" y="134112"/>
                  </a:cubicBezTo>
                  <a:cubicBezTo>
                    <a:pt x="196215" y="98552"/>
                    <a:pt x="196215" y="62992"/>
                    <a:pt x="196088" y="27432"/>
                  </a:cubicBezTo>
                  <a:cubicBezTo>
                    <a:pt x="153416" y="29591"/>
                    <a:pt x="110744" y="31623"/>
                    <a:pt x="68199" y="33782"/>
                  </a:cubicBezTo>
                  <a:cubicBezTo>
                    <a:pt x="68326" y="69088"/>
                    <a:pt x="68453" y="104394"/>
                    <a:pt x="68580" y="139700"/>
                  </a:cubicBezTo>
                  <a:cubicBezTo>
                    <a:pt x="68580" y="149479"/>
                    <a:pt x="68453" y="160020"/>
                    <a:pt x="62865" y="168021"/>
                  </a:cubicBezTo>
                  <a:cubicBezTo>
                    <a:pt x="56515" y="177292"/>
                    <a:pt x="44196" y="180975"/>
                    <a:pt x="33020" y="180213"/>
                  </a:cubicBezTo>
                  <a:cubicBezTo>
                    <a:pt x="21209" y="179451"/>
                    <a:pt x="8763" y="173482"/>
                    <a:pt x="4572" y="162306"/>
                  </a:cubicBezTo>
                  <a:cubicBezTo>
                    <a:pt x="0" y="149987"/>
                    <a:pt x="8128" y="135382"/>
                    <a:pt x="20066" y="130048"/>
                  </a:cubicBezTo>
                  <a:cubicBezTo>
                    <a:pt x="32004" y="124714"/>
                    <a:pt x="46482" y="127254"/>
                    <a:pt x="57912" y="133858"/>
                  </a:cubicBezTo>
                  <a:cubicBezTo>
                    <a:pt x="57912" y="127381"/>
                    <a:pt x="57912" y="120904"/>
                    <a:pt x="57912" y="114427"/>
                  </a:cubicBezTo>
                  <a:cubicBezTo>
                    <a:pt x="57912" y="93472"/>
                    <a:pt x="57912" y="72517"/>
                    <a:pt x="57912" y="51562"/>
                  </a:cubicBezTo>
                  <a:lnTo>
                    <a:pt x="57912" y="20066"/>
                  </a:lnTo>
                  <a:cubicBezTo>
                    <a:pt x="57912" y="14859"/>
                    <a:pt x="57912" y="0"/>
                    <a:pt x="57912" y="0"/>
                  </a:cubicBezTo>
                  <a:lnTo>
                    <a:pt x="66294" y="0"/>
                  </a:lnTo>
                  <a:cubicBezTo>
                    <a:pt x="112903" y="0"/>
                    <a:pt x="159512" y="127"/>
                    <a:pt x="206121" y="127"/>
                  </a:cubicBezTo>
                  <a:cubicBezTo>
                    <a:pt x="206121" y="2032"/>
                    <a:pt x="206121" y="3937"/>
                    <a:pt x="206121" y="5842"/>
                  </a:cubicBezTo>
                  <a:cubicBezTo>
                    <a:pt x="206375" y="49530"/>
                    <a:pt x="206502" y="93091"/>
                    <a:pt x="206629" y="136779"/>
                  </a:cubicBezTo>
                  <a:lnTo>
                    <a:pt x="206629" y="136779"/>
                  </a:lnTo>
                  <a:close/>
                </a:path>
              </a:pathLst>
            </a:custGeom>
            <a:solidFill>
              <a:srgbClr val="FFAB9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2297366" y="5972470"/>
            <a:ext cx="3093768" cy="1735436"/>
            <a:chOff x="0" y="0"/>
            <a:chExt cx="3093771" cy="1735430"/>
          </a:xfrm>
        </p:grpSpPr>
        <p:sp>
          <p:nvSpPr>
            <p:cNvPr id="35" name="Freeform 35"/>
            <p:cNvSpPr/>
            <p:nvPr/>
          </p:nvSpPr>
          <p:spPr>
            <a:xfrm>
              <a:off x="63500" y="63500"/>
              <a:ext cx="863981" cy="1179068"/>
            </a:xfrm>
            <a:custGeom>
              <a:avLst/>
              <a:gdLst/>
              <a:ahLst/>
              <a:cxnLst/>
              <a:rect l="l" t="t" r="r" b="b"/>
              <a:pathLst>
                <a:path w="863981" h="1179068">
                  <a:moveTo>
                    <a:pt x="863981" y="874776"/>
                  </a:moveTo>
                  <a:cubicBezTo>
                    <a:pt x="863981" y="1112774"/>
                    <a:pt x="670560" y="1179068"/>
                    <a:pt x="432054" y="1179068"/>
                  </a:cubicBezTo>
                  <a:cubicBezTo>
                    <a:pt x="193548" y="1179068"/>
                    <a:pt x="0" y="1112774"/>
                    <a:pt x="0" y="874776"/>
                  </a:cubicBezTo>
                  <a:cubicBezTo>
                    <a:pt x="0" y="636778"/>
                    <a:pt x="193421" y="0"/>
                    <a:pt x="432054" y="0"/>
                  </a:cubicBezTo>
                  <a:cubicBezTo>
                    <a:pt x="670687" y="0"/>
                    <a:pt x="863981" y="636651"/>
                    <a:pt x="863981" y="874776"/>
                  </a:cubicBezTo>
                </a:path>
              </a:pathLst>
            </a:custGeom>
            <a:solidFill>
              <a:srgbClr val="7F98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227963" y="458089"/>
              <a:ext cx="627380" cy="625983"/>
            </a:xfrm>
            <a:custGeom>
              <a:avLst/>
              <a:gdLst/>
              <a:ahLst/>
              <a:cxnLst/>
              <a:rect l="l" t="t" r="r" b="b"/>
              <a:pathLst>
                <a:path w="627380" h="625983">
                  <a:moveTo>
                    <a:pt x="627380" y="313055"/>
                  </a:moveTo>
                  <a:cubicBezTo>
                    <a:pt x="627380" y="485902"/>
                    <a:pt x="486918" y="625983"/>
                    <a:pt x="313690" y="625983"/>
                  </a:cubicBezTo>
                  <a:cubicBezTo>
                    <a:pt x="140462" y="625983"/>
                    <a:pt x="0" y="485775"/>
                    <a:pt x="0" y="313055"/>
                  </a:cubicBezTo>
                  <a:cubicBezTo>
                    <a:pt x="0" y="140335"/>
                    <a:pt x="140462" y="0"/>
                    <a:pt x="313690" y="0"/>
                  </a:cubicBezTo>
                  <a:cubicBezTo>
                    <a:pt x="486918" y="0"/>
                    <a:pt x="627380" y="140208"/>
                    <a:pt x="627380" y="313055"/>
                  </a:cubicBezTo>
                </a:path>
              </a:pathLst>
            </a:custGeom>
            <a:solidFill>
              <a:srgbClr val="EDB4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025271" y="818896"/>
              <a:ext cx="627380" cy="625856"/>
            </a:xfrm>
            <a:custGeom>
              <a:avLst/>
              <a:gdLst/>
              <a:ahLst/>
              <a:cxnLst/>
              <a:rect l="l" t="t" r="r" b="b"/>
              <a:pathLst>
                <a:path w="627380" h="625856">
                  <a:moveTo>
                    <a:pt x="627380" y="312928"/>
                  </a:moveTo>
                  <a:cubicBezTo>
                    <a:pt x="627380" y="485775"/>
                    <a:pt x="486918" y="625856"/>
                    <a:pt x="313690" y="625856"/>
                  </a:cubicBezTo>
                  <a:cubicBezTo>
                    <a:pt x="140462" y="625856"/>
                    <a:pt x="0" y="485775"/>
                    <a:pt x="0" y="312928"/>
                  </a:cubicBezTo>
                  <a:cubicBezTo>
                    <a:pt x="0" y="140081"/>
                    <a:pt x="140462" y="0"/>
                    <a:pt x="313690" y="0"/>
                  </a:cubicBezTo>
                  <a:cubicBezTo>
                    <a:pt x="486918" y="0"/>
                    <a:pt x="627380" y="140081"/>
                    <a:pt x="627380" y="312928"/>
                  </a:cubicBezTo>
                </a:path>
              </a:pathLst>
            </a:custGeom>
            <a:solidFill>
              <a:srgbClr val="EDB4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24559" y="818896"/>
              <a:ext cx="627380" cy="625856"/>
            </a:xfrm>
            <a:custGeom>
              <a:avLst/>
              <a:gdLst/>
              <a:ahLst/>
              <a:cxnLst/>
              <a:rect l="l" t="t" r="r" b="b"/>
              <a:pathLst>
                <a:path w="627380" h="625856">
                  <a:moveTo>
                    <a:pt x="627380" y="312928"/>
                  </a:moveTo>
                  <a:cubicBezTo>
                    <a:pt x="627380" y="485775"/>
                    <a:pt x="487045" y="625856"/>
                    <a:pt x="313690" y="625856"/>
                  </a:cubicBezTo>
                  <a:cubicBezTo>
                    <a:pt x="140335" y="625856"/>
                    <a:pt x="0" y="485775"/>
                    <a:pt x="0" y="312928"/>
                  </a:cubicBezTo>
                  <a:cubicBezTo>
                    <a:pt x="0" y="140081"/>
                    <a:pt x="140462" y="0"/>
                    <a:pt x="313690" y="0"/>
                  </a:cubicBezTo>
                  <a:cubicBezTo>
                    <a:pt x="486918" y="0"/>
                    <a:pt x="627380" y="140081"/>
                    <a:pt x="627380" y="312928"/>
                  </a:cubicBezTo>
                </a:path>
              </a:pathLst>
            </a:custGeom>
            <a:solidFill>
              <a:srgbClr val="EDB4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504315" y="932434"/>
              <a:ext cx="74676" cy="739394"/>
            </a:xfrm>
            <a:custGeom>
              <a:avLst/>
              <a:gdLst/>
              <a:ahLst/>
              <a:cxnLst/>
              <a:rect l="l" t="t" r="r" b="b"/>
              <a:pathLst>
                <a:path w="74676" h="739394">
                  <a:moveTo>
                    <a:pt x="37338" y="0"/>
                  </a:moveTo>
                  <a:cubicBezTo>
                    <a:pt x="18669" y="0"/>
                    <a:pt x="0" y="11938"/>
                    <a:pt x="0" y="35941"/>
                  </a:cubicBezTo>
                  <a:cubicBezTo>
                    <a:pt x="0" y="258445"/>
                    <a:pt x="0" y="480949"/>
                    <a:pt x="0" y="703453"/>
                  </a:cubicBezTo>
                  <a:cubicBezTo>
                    <a:pt x="0" y="726948"/>
                    <a:pt x="17907" y="739013"/>
                    <a:pt x="36322" y="739394"/>
                  </a:cubicBezTo>
                  <a:lnTo>
                    <a:pt x="38354" y="739394"/>
                  </a:lnTo>
                  <a:cubicBezTo>
                    <a:pt x="56642" y="739013"/>
                    <a:pt x="74676" y="726948"/>
                    <a:pt x="74676" y="703453"/>
                  </a:cubicBezTo>
                  <a:cubicBezTo>
                    <a:pt x="74676" y="480949"/>
                    <a:pt x="74676" y="258445"/>
                    <a:pt x="74676" y="35941"/>
                  </a:cubicBezTo>
                  <a:cubicBezTo>
                    <a:pt x="74676" y="11938"/>
                    <a:pt x="56007" y="0"/>
                    <a:pt x="37338" y="0"/>
                  </a:cubicBezTo>
                  <a:close/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278509" y="1027684"/>
              <a:ext cx="526161" cy="303276"/>
            </a:xfrm>
            <a:custGeom>
              <a:avLst/>
              <a:gdLst/>
              <a:ahLst/>
              <a:cxnLst/>
              <a:rect l="l" t="t" r="r" b="b"/>
              <a:pathLst>
                <a:path w="526161" h="303276">
                  <a:moveTo>
                    <a:pt x="439547" y="34036"/>
                  </a:moveTo>
                  <a:cubicBezTo>
                    <a:pt x="371983" y="101473"/>
                    <a:pt x="304419" y="168910"/>
                    <a:pt x="236855" y="236347"/>
                  </a:cubicBezTo>
                  <a:cubicBezTo>
                    <a:pt x="254381" y="236347"/>
                    <a:pt x="272034" y="236347"/>
                    <a:pt x="289560" y="236347"/>
                  </a:cubicBezTo>
                  <a:cubicBezTo>
                    <a:pt x="221996" y="168910"/>
                    <a:pt x="154432" y="101473"/>
                    <a:pt x="86868" y="34036"/>
                  </a:cubicBezTo>
                  <a:cubicBezTo>
                    <a:pt x="52832" y="127"/>
                    <a:pt x="0" y="52705"/>
                    <a:pt x="34036" y="86614"/>
                  </a:cubicBezTo>
                  <a:cubicBezTo>
                    <a:pt x="101600" y="154051"/>
                    <a:pt x="169164" y="221488"/>
                    <a:pt x="236728" y="288925"/>
                  </a:cubicBezTo>
                  <a:cubicBezTo>
                    <a:pt x="251079" y="303276"/>
                    <a:pt x="275082" y="303276"/>
                    <a:pt x="289433" y="288925"/>
                  </a:cubicBezTo>
                  <a:cubicBezTo>
                    <a:pt x="356997" y="221488"/>
                    <a:pt x="424561" y="154051"/>
                    <a:pt x="492125" y="86614"/>
                  </a:cubicBezTo>
                  <a:cubicBezTo>
                    <a:pt x="526161" y="52705"/>
                    <a:pt x="473456" y="0"/>
                    <a:pt x="439420" y="34036"/>
                  </a:cubicBezTo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58216" y="932434"/>
              <a:ext cx="74676" cy="739394"/>
            </a:xfrm>
            <a:custGeom>
              <a:avLst/>
              <a:gdLst/>
              <a:ahLst/>
              <a:cxnLst/>
              <a:rect l="l" t="t" r="r" b="b"/>
              <a:pathLst>
                <a:path w="74676" h="739394">
                  <a:moveTo>
                    <a:pt x="37338" y="0"/>
                  </a:moveTo>
                  <a:cubicBezTo>
                    <a:pt x="18669" y="0"/>
                    <a:pt x="0" y="11938"/>
                    <a:pt x="0" y="35941"/>
                  </a:cubicBezTo>
                  <a:cubicBezTo>
                    <a:pt x="0" y="258445"/>
                    <a:pt x="0" y="480949"/>
                    <a:pt x="0" y="703453"/>
                  </a:cubicBezTo>
                  <a:cubicBezTo>
                    <a:pt x="0" y="726948"/>
                    <a:pt x="17907" y="739013"/>
                    <a:pt x="36322" y="739394"/>
                  </a:cubicBezTo>
                  <a:lnTo>
                    <a:pt x="38354" y="739394"/>
                  </a:lnTo>
                  <a:cubicBezTo>
                    <a:pt x="56642" y="739013"/>
                    <a:pt x="74676" y="726948"/>
                    <a:pt x="74676" y="703453"/>
                  </a:cubicBezTo>
                  <a:cubicBezTo>
                    <a:pt x="74676" y="480949"/>
                    <a:pt x="74676" y="258445"/>
                    <a:pt x="74676" y="35941"/>
                  </a:cubicBezTo>
                  <a:cubicBezTo>
                    <a:pt x="74676" y="11938"/>
                    <a:pt x="56007" y="0"/>
                    <a:pt x="37338" y="0"/>
                  </a:cubicBezTo>
                  <a:close/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32283" y="869315"/>
              <a:ext cx="323596" cy="322707"/>
            </a:xfrm>
            <a:custGeom>
              <a:avLst/>
              <a:gdLst/>
              <a:ahLst/>
              <a:cxnLst/>
              <a:rect l="l" t="t" r="r" b="b"/>
              <a:pathLst>
                <a:path w="323596" h="322707">
                  <a:moveTo>
                    <a:pt x="289560" y="236220"/>
                  </a:moveTo>
                  <a:cubicBezTo>
                    <a:pt x="221996" y="168783"/>
                    <a:pt x="154432" y="101346"/>
                    <a:pt x="86868" y="33909"/>
                  </a:cubicBezTo>
                  <a:cubicBezTo>
                    <a:pt x="52832" y="0"/>
                    <a:pt x="0" y="52578"/>
                    <a:pt x="34163" y="86487"/>
                  </a:cubicBezTo>
                  <a:cubicBezTo>
                    <a:pt x="101727" y="153924"/>
                    <a:pt x="169291" y="221361"/>
                    <a:pt x="236855" y="288798"/>
                  </a:cubicBezTo>
                  <a:cubicBezTo>
                    <a:pt x="270891" y="322707"/>
                    <a:pt x="323596" y="270129"/>
                    <a:pt x="289560" y="236093"/>
                  </a:cubicBezTo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166366" y="380492"/>
              <a:ext cx="863854" cy="862076"/>
            </a:xfrm>
            <a:custGeom>
              <a:avLst/>
              <a:gdLst/>
              <a:ahLst/>
              <a:cxnLst/>
              <a:rect l="l" t="t" r="r" b="b"/>
              <a:pathLst>
                <a:path w="863854" h="862076">
                  <a:moveTo>
                    <a:pt x="863854" y="557784"/>
                  </a:moveTo>
                  <a:cubicBezTo>
                    <a:pt x="863854" y="795782"/>
                    <a:pt x="670433" y="862076"/>
                    <a:pt x="431927" y="862076"/>
                  </a:cubicBezTo>
                  <a:cubicBezTo>
                    <a:pt x="193421" y="862076"/>
                    <a:pt x="0" y="795909"/>
                    <a:pt x="0" y="557784"/>
                  </a:cubicBezTo>
                  <a:cubicBezTo>
                    <a:pt x="0" y="319659"/>
                    <a:pt x="193421" y="0"/>
                    <a:pt x="431927" y="0"/>
                  </a:cubicBezTo>
                  <a:cubicBezTo>
                    <a:pt x="670433" y="0"/>
                    <a:pt x="863854" y="319659"/>
                    <a:pt x="863854" y="557784"/>
                  </a:cubicBezTo>
                </a:path>
              </a:pathLst>
            </a:custGeom>
            <a:solidFill>
              <a:srgbClr val="CE561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560955" y="1090803"/>
              <a:ext cx="74676" cy="581025"/>
            </a:xfrm>
            <a:custGeom>
              <a:avLst/>
              <a:gdLst/>
              <a:ahLst/>
              <a:cxnLst/>
              <a:rect l="l" t="t" r="r" b="b"/>
              <a:pathLst>
                <a:path w="74676" h="581025">
                  <a:moveTo>
                    <a:pt x="37338" y="0"/>
                  </a:moveTo>
                  <a:cubicBezTo>
                    <a:pt x="18669" y="0"/>
                    <a:pt x="0" y="11938"/>
                    <a:pt x="0" y="35941"/>
                  </a:cubicBezTo>
                  <a:cubicBezTo>
                    <a:pt x="0" y="205613"/>
                    <a:pt x="0" y="375412"/>
                    <a:pt x="0" y="545084"/>
                  </a:cubicBezTo>
                  <a:cubicBezTo>
                    <a:pt x="0" y="568579"/>
                    <a:pt x="17907" y="580644"/>
                    <a:pt x="36322" y="581025"/>
                  </a:cubicBezTo>
                  <a:lnTo>
                    <a:pt x="38354" y="581025"/>
                  </a:lnTo>
                  <a:cubicBezTo>
                    <a:pt x="56642" y="580644"/>
                    <a:pt x="74676" y="568579"/>
                    <a:pt x="74676" y="545084"/>
                  </a:cubicBezTo>
                  <a:cubicBezTo>
                    <a:pt x="74676" y="375412"/>
                    <a:pt x="74676" y="205613"/>
                    <a:pt x="74676" y="35941"/>
                  </a:cubicBezTo>
                  <a:cubicBezTo>
                    <a:pt x="74676" y="11938"/>
                    <a:pt x="56007" y="0"/>
                    <a:pt x="37338" y="0"/>
                  </a:cubicBezTo>
                  <a:close/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2335276" y="869188"/>
              <a:ext cx="526161" cy="303276"/>
            </a:xfrm>
            <a:custGeom>
              <a:avLst/>
              <a:gdLst/>
              <a:ahLst/>
              <a:cxnLst/>
              <a:rect l="l" t="t" r="r" b="b"/>
              <a:pathLst>
                <a:path w="526161" h="303276">
                  <a:moveTo>
                    <a:pt x="439420" y="34036"/>
                  </a:moveTo>
                  <a:cubicBezTo>
                    <a:pt x="371856" y="101473"/>
                    <a:pt x="304292" y="168910"/>
                    <a:pt x="236728" y="236347"/>
                  </a:cubicBezTo>
                  <a:cubicBezTo>
                    <a:pt x="254381" y="236347"/>
                    <a:pt x="271907" y="236347"/>
                    <a:pt x="289433" y="236347"/>
                  </a:cubicBezTo>
                  <a:cubicBezTo>
                    <a:pt x="221869" y="168910"/>
                    <a:pt x="154305" y="101473"/>
                    <a:pt x="86741" y="34036"/>
                  </a:cubicBezTo>
                  <a:cubicBezTo>
                    <a:pt x="52705" y="127"/>
                    <a:pt x="0" y="52705"/>
                    <a:pt x="34036" y="86614"/>
                  </a:cubicBezTo>
                  <a:cubicBezTo>
                    <a:pt x="101600" y="154051"/>
                    <a:pt x="169164" y="221488"/>
                    <a:pt x="236728" y="288925"/>
                  </a:cubicBezTo>
                  <a:cubicBezTo>
                    <a:pt x="251079" y="303276"/>
                    <a:pt x="275082" y="303276"/>
                    <a:pt x="289433" y="288925"/>
                  </a:cubicBezTo>
                  <a:cubicBezTo>
                    <a:pt x="356997" y="221488"/>
                    <a:pt x="424561" y="154051"/>
                    <a:pt x="492125" y="86614"/>
                  </a:cubicBezTo>
                  <a:cubicBezTo>
                    <a:pt x="526161" y="52705"/>
                    <a:pt x="473456" y="0"/>
                    <a:pt x="439420" y="34036"/>
                  </a:cubicBezTo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Freeform 46"/>
          <p:cNvSpPr/>
          <p:nvPr/>
        </p:nvSpPr>
        <p:spPr>
          <a:xfrm>
            <a:off x="12518326" y="497767"/>
            <a:ext cx="4537072" cy="4537072"/>
          </a:xfrm>
          <a:custGeom>
            <a:avLst/>
            <a:gdLst/>
            <a:ahLst/>
            <a:cxnLst/>
            <a:rect l="l" t="t" r="r" b="b"/>
            <a:pathLst>
              <a:path w="4537072" h="4537072">
                <a:moveTo>
                  <a:pt x="0" y="0"/>
                </a:moveTo>
                <a:lnTo>
                  <a:pt x="4537072" y="0"/>
                </a:lnTo>
                <a:lnTo>
                  <a:pt x="4537072" y="4537072"/>
                </a:lnTo>
                <a:lnTo>
                  <a:pt x="0" y="4537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15393181" y="5972470"/>
            <a:ext cx="2115198" cy="1735436"/>
            <a:chOff x="0" y="0"/>
            <a:chExt cx="2115198" cy="1735430"/>
          </a:xfrm>
        </p:grpSpPr>
        <p:sp>
          <p:nvSpPr>
            <p:cNvPr id="48" name="Freeform 48"/>
            <p:cNvSpPr/>
            <p:nvPr/>
          </p:nvSpPr>
          <p:spPr>
            <a:xfrm>
              <a:off x="63500" y="63500"/>
              <a:ext cx="863854" cy="1179068"/>
            </a:xfrm>
            <a:custGeom>
              <a:avLst/>
              <a:gdLst/>
              <a:ahLst/>
              <a:cxnLst/>
              <a:rect l="l" t="t" r="r" b="b"/>
              <a:pathLst>
                <a:path w="863854" h="1179068">
                  <a:moveTo>
                    <a:pt x="863854" y="874776"/>
                  </a:moveTo>
                  <a:cubicBezTo>
                    <a:pt x="863854" y="1112774"/>
                    <a:pt x="670433" y="1179068"/>
                    <a:pt x="431927" y="1179068"/>
                  </a:cubicBezTo>
                  <a:cubicBezTo>
                    <a:pt x="193421" y="1179068"/>
                    <a:pt x="0" y="1112774"/>
                    <a:pt x="0" y="874776"/>
                  </a:cubicBezTo>
                  <a:cubicBezTo>
                    <a:pt x="0" y="636778"/>
                    <a:pt x="193421" y="0"/>
                    <a:pt x="431927" y="0"/>
                  </a:cubicBezTo>
                  <a:cubicBezTo>
                    <a:pt x="670433" y="0"/>
                    <a:pt x="863854" y="636651"/>
                    <a:pt x="863854" y="874776"/>
                  </a:cubicBezTo>
                </a:path>
              </a:pathLst>
            </a:custGeom>
            <a:solidFill>
              <a:srgbClr val="7F98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227963" y="458089"/>
              <a:ext cx="627380" cy="625983"/>
            </a:xfrm>
            <a:custGeom>
              <a:avLst/>
              <a:gdLst/>
              <a:ahLst/>
              <a:cxnLst/>
              <a:rect l="l" t="t" r="r" b="b"/>
              <a:pathLst>
                <a:path w="627380" h="625983">
                  <a:moveTo>
                    <a:pt x="627380" y="313055"/>
                  </a:moveTo>
                  <a:cubicBezTo>
                    <a:pt x="627380" y="485902"/>
                    <a:pt x="486918" y="625983"/>
                    <a:pt x="313690" y="625983"/>
                  </a:cubicBezTo>
                  <a:cubicBezTo>
                    <a:pt x="140462" y="625983"/>
                    <a:pt x="0" y="485775"/>
                    <a:pt x="0" y="313055"/>
                  </a:cubicBezTo>
                  <a:cubicBezTo>
                    <a:pt x="0" y="140335"/>
                    <a:pt x="140335" y="0"/>
                    <a:pt x="313690" y="0"/>
                  </a:cubicBezTo>
                  <a:cubicBezTo>
                    <a:pt x="487045" y="0"/>
                    <a:pt x="627380" y="140208"/>
                    <a:pt x="627380" y="313055"/>
                  </a:cubicBezTo>
                </a:path>
              </a:pathLst>
            </a:custGeom>
            <a:solidFill>
              <a:srgbClr val="EDB4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025144" y="818896"/>
              <a:ext cx="627380" cy="625856"/>
            </a:xfrm>
            <a:custGeom>
              <a:avLst/>
              <a:gdLst/>
              <a:ahLst/>
              <a:cxnLst/>
              <a:rect l="l" t="t" r="r" b="b"/>
              <a:pathLst>
                <a:path w="627380" h="625856">
                  <a:moveTo>
                    <a:pt x="627380" y="312928"/>
                  </a:moveTo>
                  <a:cubicBezTo>
                    <a:pt x="627380" y="485775"/>
                    <a:pt x="487045" y="625856"/>
                    <a:pt x="313690" y="625856"/>
                  </a:cubicBezTo>
                  <a:cubicBezTo>
                    <a:pt x="140335" y="625856"/>
                    <a:pt x="0" y="485775"/>
                    <a:pt x="0" y="312928"/>
                  </a:cubicBezTo>
                  <a:cubicBezTo>
                    <a:pt x="0" y="140081"/>
                    <a:pt x="140462" y="0"/>
                    <a:pt x="313690" y="0"/>
                  </a:cubicBezTo>
                  <a:cubicBezTo>
                    <a:pt x="486918" y="0"/>
                    <a:pt x="627380" y="140081"/>
                    <a:pt x="627380" y="312928"/>
                  </a:cubicBezTo>
                </a:path>
              </a:pathLst>
            </a:custGeom>
            <a:solidFill>
              <a:srgbClr val="EDB4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424559" y="818769"/>
              <a:ext cx="627126" cy="625983"/>
            </a:xfrm>
            <a:custGeom>
              <a:avLst/>
              <a:gdLst/>
              <a:ahLst/>
              <a:cxnLst/>
              <a:rect l="l" t="t" r="r" b="b"/>
              <a:pathLst>
                <a:path w="627126" h="625983">
                  <a:moveTo>
                    <a:pt x="313690" y="127"/>
                  </a:moveTo>
                  <a:cubicBezTo>
                    <a:pt x="140462" y="127"/>
                    <a:pt x="0" y="140208"/>
                    <a:pt x="0" y="313055"/>
                  </a:cubicBezTo>
                  <a:cubicBezTo>
                    <a:pt x="0" y="485902"/>
                    <a:pt x="140335" y="625983"/>
                    <a:pt x="313690" y="625983"/>
                  </a:cubicBezTo>
                  <a:cubicBezTo>
                    <a:pt x="483235" y="625983"/>
                    <a:pt x="621411" y="491744"/>
                    <a:pt x="627126" y="323850"/>
                  </a:cubicBezTo>
                  <a:lnTo>
                    <a:pt x="627126" y="323850"/>
                  </a:lnTo>
                  <a:lnTo>
                    <a:pt x="627126" y="302133"/>
                  </a:lnTo>
                  <a:lnTo>
                    <a:pt x="627126" y="302133"/>
                  </a:lnTo>
                  <a:cubicBezTo>
                    <a:pt x="621411" y="134239"/>
                    <a:pt x="483235" y="0"/>
                    <a:pt x="313690" y="0"/>
                  </a:cubicBezTo>
                  <a:close/>
                </a:path>
              </a:pathLst>
            </a:custGeom>
            <a:solidFill>
              <a:srgbClr val="EDB4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504315" y="932434"/>
              <a:ext cx="74676" cy="739394"/>
            </a:xfrm>
            <a:custGeom>
              <a:avLst/>
              <a:gdLst/>
              <a:ahLst/>
              <a:cxnLst/>
              <a:rect l="l" t="t" r="r" b="b"/>
              <a:pathLst>
                <a:path w="74676" h="739394">
                  <a:moveTo>
                    <a:pt x="37338" y="0"/>
                  </a:moveTo>
                  <a:cubicBezTo>
                    <a:pt x="18669" y="0"/>
                    <a:pt x="0" y="11938"/>
                    <a:pt x="0" y="35941"/>
                  </a:cubicBezTo>
                  <a:cubicBezTo>
                    <a:pt x="0" y="258445"/>
                    <a:pt x="0" y="480949"/>
                    <a:pt x="0" y="703453"/>
                  </a:cubicBezTo>
                  <a:cubicBezTo>
                    <a:pt x="0" y="726948"/>
                    <a:pt x="17907" y="739013"/>
                    <a:pt x="36322" y="739394"/>
                  </a:cubicBezTo>
                  <a:lnTo>
                    <a:pt x="38354" y="739394"/>
                  </a:lnTo>
                  <a:cubicBezTo>
                    <a:pt x="56642" y="739013"/>
                    <a:pt x="74676" y="726948"/>
                    <a:pt x="74676" y="703453"/>
                  </a:cubicBezTo>
                  <a:cubicBezTo>
                    <a:pt x="74676" y="480949"/>
                    <a:pt x="74676" y="258445"/>
                    <a:pt x="74676" y="35941"/>
                  </a:cubicBezTo>
                  <a:cubicBezTo>
                    <a:pt x="74676" y="11938"/>
                    <a:pt x="56007" y="0"/>
                    <a:pt x="37338" y="0"/>
                  </a:cubicBezTo>
                  <a:close/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278636" y="1027684"/>
              <a:ext cx="526161" cy="303276"/>
            </a:xfrm>
            <a:custGeom>
              <a:avLst/>
              <a:gdLst/>
              <a:ahLst/>
              <a:cxnLst/>
              <a:rect l="l" t="t" r="r" b="b"/>
              <a:pathLst>
                <a:path w="526161" h="303276">
                  <a:moveTo>
                    <a:pt x="439420" y="34036"/>
                  </a:moveTo>
                  <a:cubicBezTo>
                    <a:pt x="371856" y="101473"/>
                    <a:pt x="304292" y="168910"/>
                    <a:pt x="236728" y="236347"/>
                  </a:cubicBezTo>
                  <a:cubicBezTo>
                    <a:pt x="254381" y="236347"/>
                    <a:pt x="271907" y="236347"/>
                    <a:pt x="289433" y="236347"/>
                  </a:cubicBezTo>
                  <a:cubicBezTo>
                    <a:pt x="221869" y="168910"/>
                    <a:pt x="154305" y="101473"/>
                    <a:pt x="86741" y="34036"/>
                  </a:cubicBezTo>
                  <a:cubicBezTo>
                    <a:pt x="52705" y="127"/>
                    <a:pt x="0" y="52705"/>
                    <a:pt x="34036" y="86614"/>
                  </a:cubicBezTo>
                  <a:cubicBezTo>
                    <a:pt x="101600" y="154051"/>
                    <a:pt x="169164" y="221488"/>
                    <a:pt x="236728" y="288925"/>
                  </a:cubicBezTo>
                  <a:cubicBezTo>
                    <a:pt x="251079" y="303276"/>
                    <a:pt x="275082" y="303276"/>
                    <a:pt x="289433" y="288925"/>
                  </a:cubicBezTo>
                  <a:cubicBezTo>
                    <a:pt x="356997" y="221488"/>
                    <a:pt x="424561" y="154051"/>
                    <a:pt x="492125" y="86614"/>
                  </a:cubicBezTo>
                  <a:cubicBezTo>
                    <a:pt x="526161" y="52705"/>
                    <a:pt x="473456" y="0"/>
                    <a:pt x="439420" y="34036"/>
                  </a:cubicBezTo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458089" y="932434"/>
              <a:ext cx="74676" cy="739394"/>
            </a:xfrm>
            <a:custGeom>
              <a:avLst/>
              <a:gdLst/>
              <a:ahLst/>
              <a:cxnLst/>
              <a:rect l="l" t="t" r="r" b="b"/>
              <a:pathLst>
                <a:path w="74676" h="739394">
                  <a:moveTo>
                    <a:pt x="37338" y="0"/>
                  </a:moveTo>
                  <a:cubicBezTo>
                    <a:pt x="18669" y="0"/>
                    <a:pt x="0" y="11938"/>
                    <a:pt x="0" y="35941"/>
                  </a:cubicBezTo>
                  <a:cubicBezTo>
                    <a:pt x="0" y="258445"/>
                    <a:pt x="0" y="480949"/>
                    <a:pt x="0" y="703453"/>
                  </a:cubicBezTo>
                  <a:cubicBezTo>
                    <a:pt x="0" y="726948"/>
                    <a:pt x="17907" y="739013"/>
                    <a:pt x="36322" y="739394"/>
                  </a:cubicBezTo>
                  <a:lnTo>
                    <a:pt x="38354" y="739394"/>
                  </a:lnTo>
                  <a:cubicBezTo>
                    <a:pt x="56642" y="739013"/>
                    <a:pt x="74676" y="726948"/>
                    <a:pt x="74676" y="703453"/>
                  </a:cubicBezTo>
                  <a:cubicBezTo>
                    <a:pt x="74676" y="480949"/>
                    <a:pt x="74676" y="258445"/>
                    <a:pt x="74676" y="35941"/>
                  </a:cubicBezTo>
                  <a:cubicBezTo>
                    <a:pt x="74676" y="11938"/>
                    <a:pt x="56007" y="0"/>
                    <a:pt x="37338" y="0"/>
                  </a:cubicBezTo>
                  <a:close/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232410" y="869315"/>
              <a:ext cx="323469" cy="322707"/>
            </a:xfrm>
            <a:custGeom>
              <a:avLst/>
              <a:gdLst/>
              <a:ahLst/>
              <a:cxnLst/>
              <a:rect l="l" t="t" r="r" b="b"/>
              <a:pathLst>
                <a:path w="323469" h="322707">
                  <a:moveTo>
                    <a:pt x="289433" y="236220"/>
                  </a:moveTo>
                  <a:cubicBezTo>
                    <a:pt x="221869" y="168783"/>
                    <a:pt x="154305" y="101346"/>
                    <a:pt x="86741" y="33909"/>
                  </a:cubicBezTo>
                  <a:cubicBezTo>
                    <a:pt x="52705" y="0"/>
                    <a:pt x="0" y="52578"/>
                    <a:pt x="34036" y="86487"/>
                  </a:cubicBezTo>
                  <a:cubicBezTo>
                    <a:pt x="101600" y="153924"/>
                    <a:pt x="169164" y="221361"/>
                    <a:pt x="236728" y="288798"/>
                  </a:cubicBezTo>
                  <a:cubicBezTo>
                    <a:pt x="270764" y="322707"/>
                    <a:pt x="323469" y="270129"/>
                    <a:pt x="289433" y="236093"/>
                  </a:cubicBezTo>
                </a:path>
              </a:pathLst>
            </a:custGeom>
            <a:solidFill>
              <a:srgbClr val="995F2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716776" y="300104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835296" y="1773793"/>
            <a:ext cx="6762521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1.How many senses do you have?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16066" y="2335768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139953" y="2335768"/>
            <a:ext cx="3279867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have ... senses.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716776" y="5975795"/>
            <a:ext cx="7375893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can you see with your eyes?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716776" y="6537769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132752" y="6537769"/>
            <a:ext cx="221701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can see ...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716776" y="7994428"/>
            <a:ext cx="764510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can you hear with your ears?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716776" y="8556403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132752" y="8556403"/>
            <a:ext cx="240114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can hear...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716776" y="3871893"/>
            <a:ext cx="9559366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do you use to see/ hear/ taste/ smell?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716776" y="4433868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132752" y="4433868"/>
            <a:ext cx="1418711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use ...</a:t>
            </a:r>
          </a:p>
        </p:txBody>
      </p:sp>
      <p:pic>
        <p:nvPicPr>
          <p:cNvPr id="69" name="luvvoice.com-20241209-mS5QOv">
            <a:hlinkClick r:id="" action="ppaction://media"/>
            <a:extLst>
              <a:ext uri="{FF2B5EF4-FFF2-40B4-BE49-F238E27FC236}">
                <a16:creationId xmlns:a16="http://schemas.microsoft.com/office/drawing/2014/main" id="{AED32BB5-6795-F525-BAC8-E702EA4A6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60986" y="92045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1538" y="230581"/>
            <a:ext cx="17454477" cy="9849183"/>
          </a:xfrm>
          <a:custGeom>
            <a:avLst/>
            <a:gdLst/>
            <a:ahLst/>
            <a:cxnLst/>
            <a:rect l="l" t="t" r="r" b="b"/>
            <a:pathLst>
              <a:path w="17454477" h="9849183">
                <a:moveTo>
                  <a:pt x="0" y="0"/>
                </a:moveTo>
                <a:lnTo>
                  <a:pt x="17454477" y="0"/>
                </a:lnTo>
                <a:lnTo>
                  <a:pt x="17454477" y="9849184"/>
                </a:lnTo>
                <a:lnTo>
                  <a:pt x="0" y="9849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676668" y="337166"/>
            <a:ext cx="2705100" cy="2838450"/>
          </a:xfrm>
          <a:custGeom>
            <a:avLst/>
            <a:gdLst/>
            <a:ahLst/>
            <a:cxnLst/>
            <a:rect l="l" t="t" r="r" b="b"/>
            <a:pathLst>
              <a:path w="2705100" h="2838450">
                <a:moveTo>
                  <a:pt x="0" y="0"/>
                </a:moveTo>
                <a:lnTo>
                  <a:pt x="2705100" y="0"/>
                </a:lnTo>
                <a:lnTo>
                  <a:pt x="2705100" y="2838450"/>
                </a:lnTo>
                <a:lnTo>
                  <a:pt x="0" y="2838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849188" y="981694"/>
            <a:ext cx="2962275" cy="2095500"/>
          </a:xfrm>
          <a:custGeom>
            <a:avLst/>
            <a:gdLst/>
            <a:ahLst/>
            <a:cxnLst/>
            <a:rect l="l" t="t" r="r" b="b"/>
            <a:pathLst>
              <a:path w="2962275" h="2095500">
                <a:moveTo>
                  <a:pt x="0" y="0"/>
                </a:moveTo>
                <a:lnTo>
                  <a:pt x="2962275" y="0"/>
                </a:lnTo>
                <a:lnTo>
                  <a:pt x="2962275" y="2095500"/>
                </a:lnTo>
                <a:lnTo>
                  <a:pt x="0" y="2095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404739" y="3555530"/>
            <a:ext cx="2171748" cy="2689222"/>
          </a:xfrm>
          <a:custGeom>
            <a:avLst/>
            <a:gdLst/>
            <a:ahLst/>
            <a:cxnLst/>
            <a:rect l="l" t="t" r="r" b="b"/>
            <a:pathLst>
              <a:path w="2171748" h="2689222">
                <a:moveTo>
                  <a:pt x="0" y="0"/>
                </a:moveTo>
                <a:lnTo>
                  <a:pt x="2171747" y="0"/>
                </a:lnTo>
                <a:lnTo>
                  <a:pt x="2171747" y="2689222"/>
                </a:lnTo>
                <a:lnTo>
                  <a:pt x="0" y="2689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383958" y="3971458"/>
            <a:ext cx="3095625" cy="2257425"/>
          </a:xfrm>
          <a:custGeom>
            <a:avLst/>
            <a:gdLst/>
            <a:ahLst/>
            <a:cxnLst/>
            <a:rect l="l" t="t" r="r" b="b"/>
            <a:pathLst>
              <a:path w="3095625" h="2257425">
                <a:moveTo>
                  <a:pt x="0" y="0"/>
                </a:moveTo>
                <a:lnTo>
                  <a:pt x="3095626" y="0"/>
                </a:lnTo>
                <a:lnTo>
                  <a:pt x="3095626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3174" y="6800469"/>
            <a:ext cx="2222497" cy="2222497"/>
            <a:chOff x="0" y="0"/>
            <a:chExt cx="2222500" cy="2222500"/>
          </a:xfrm>
        </p:grpSpPr>
        <p:sp>
          <p:nvSpPr>
            <p:cNvPr id="9" name="Freeform 9"/>
            <p:cNvSpPr/>
            <p:nvPr/>
          </p:nvSpPr>
          <p:spPr>
            <a:xfrm>
              <a:off x="550418" y="63500"/>
              <a:ext cx="1316609" cy="404622"/>
            </a:xfrm>
            <a:custGeom>
              <a:avLst/>
              <a:gdLst/>
              <a:ahLst/>
              <a:cxnLst/>
              <a:rect l="l" t="t" r="r" b="b"/>
              <a:pathLst>
                <a:path w="1316609" h="404622">
                  <a:moveTo>
                    <a:pt x="1316609" y="322072"/>
                  </a:moveTo>
                  <a:cubicBezTo>
                    <a:pt x="821182" y="165735"/>
                    <a:pt x="427101" y="398907"/>
                    <a:pt x="417957" y="404622"/>
                  </a:cubicBezTo>
                  <a:cubicBezTo>
                    <a:pt x="417703" y="404622"/>
                    <a:pt x="417703" y="404622"/>
                    <a:pt x="417703" y="404622"/>
                  </a:cubicBezTo>
                  <a:cubicBezTo>
                    <a:pt x="404749" y="376174"/>
                    <a:pt x="385699" y="350647"/>
                    <a:pt x="360426" y="329946"/>
                  </a:cubicBezTo>
                  <a:cubicBezTo>
                    <a:pt x="283083" y="266319"/>
                    <a:pt x="171831" y="266827"/>
                    <a:pt x="80010" y="321945"/>
                  </a:cubicBezTo>
                  <a:cubicBezTo>
                    <a:pt x="75438" y="315976"/>
                    <a:pt x="2159" y="219837"/>
                    <a:pt x="0" y="162941"/>
                  </a:cubicBezTo>
                  <a:cubicBezTo>
                    <a:pt x="161925" y="59690"/>
                    <a:pt x="354457" y="0"/>
                    <a:pt x="560832" y="0"/>
                  </a:cubicBezTo>
                  <a:cubicBezTo>
                    <a:pt x="858012" y="0"/>
                    <a:pt x="1126109" y="123571"/>
                    <a:pt x="1316609" y="322072"/>
                  </a:cubicBezTo>
                </a:path>
              </a:pathLst>
            </a:custGeom>
            <a:solidFill>
              <a:srgbClr val="F4A2C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68375" y="229108"/>
              <a:ext cx="1190625" cy="1476883"/>
            </a:xfrm>
            <a:custGeom>
              <a:avLst/>
              <a:gdLst/>
              <a:ahLst/>
              <a:cxnLst/>
              <a:rect l="l" t="t" r="r" b="b"/>
              <a:pathLst>
                <a:path w="1190625" h="1476883">
                  <a:moveTo>
                    <a:pt x="1190625" y="882142"/>
                  </a:moveTo>
                  <a:cubicBezTo>
                    <a:pt x="1190625" y="1102995"/>
                    <a:pt x="1122172" y="1307973"/>
                    <a:pt x="1005586" y="1476883"/>
                  </a:cubicBezTo>
                  <a:cubicBezTo>
                    <a:pt x="777494" y="647573"/>
                    <a:pt x="11811" y="451739"/>
                    <a:pt x="0" y="448691"/>
                  </a:cubicBezTo>
                  <a:cubicBezTo>
                    <a:pt x="28956" y="377444"/>
                    <a:pt x="28702" y="301244"/>
                    <a:pt x="0" y="238887"/>
                  </a:cubicBezTo>
                  <a:cubicBezTo>
                    <a:pt x="9144" y="233299"/>
                    <a:pt x="403225" y="0"/>
                    <a:pt x="898652" y="156464"/>
                  </a:cubicBezTo>
                  <a:cubicBezTo>
                    <a:pt x="1079373" y="344805"/>
                    <a:pt x="1190625" y="600583"/>
                    <a:pt x="1190625" y="882142"/>
                  </a:cubicBezTo>
                </a:path>
              </a:pathLst>
            </a:custGeom>
            <a:solidFill>
              <a:srgbClr val="F7D10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51891" y="677926"/>
              <a:ext cx="1322070" cy="1475867"/>
            </a:xfrm>
            <a:custGeom>
              <a:avLst/>
              <a:gdLst/>
              <a:ahLst/>
              <a:cxnLst/>
              <a:rect l="l" t="t" r="r" b="b"/>
              <a:pathLst>
                <a:path w="1322070" h="1475867">
                  <a:moveTo>
                    <a:pt x="1321943" y="1028065"/>
                  </a:moveTo>
                  <a:cubicBezTo>
                    <a:pt x="1151636" y="1274699"/>
                    <a:pt x="878332" y="1444498"/>
                    <a:pt x="564388" y="1475867"/>
                  </a:cubicBezTo>
                  <a:cubicBezTo>
                    <a:pt x="0" y="1151763"/>
                    <a:pt x="80264" y="211201"/>
                    <a:pt x="82169" y="190500"/>
                  </a:cubicBezTo>
                  <a:cubicBezTo>
                    <a:pt x="149606" y="180594"/>
                    <a:pt x="216789" y="143510"/>
                    <a:pt x="267335" y="82169"/>
                  </a:cubicBezTo>
                  <a:cubicBezTo>
                    <a:pt x="288544" y="56388"/>
                    <a:pt x="304927" y="28702"/>
                    <a:pt x="316484" y="0"/>
                  </a:cubicBezTo>
                  <a:cubicBezTo>
                    <a:pt x="328295" y="2921"/>
                    <a:pt x="1093978" y="198755"/>
                    <a:pt x="1322070" y="1028192"/>
                  </a:cubicBezTo>
                </a:path>
              </a:pathLst>
            </a:custGeom>
            <a:solidFill>
              <a:srgbClr val="FB286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8072" y="733044"/>
              <a:ext cx="1148207" cy="1425956"/>
            </a:xfrm>
            <a:custGeom>
              <a:avLst/>
              <a:gdLst/>
              <a:ahLst/>
              <a:cxnLst/>
              <a:rect l="l" t="t" r="r" b="b"/>
              <a:pathLst>
                <a:path w="1148207" h="1425956">
                  <a:moveTo>
                    <a:pt x="1148207" y="1420876"/>
                  </a:moveTo>
                  <a:cubicBezTo>
                    <a:pt x="1113536" y="1424051"/>
                    <a:pt x="1078611" y="1425956"/>
                    <a:pt x="1043178" y="1425956"/>
                  </a:cubicBezTo>
                  <a:cubicBezTo>
                    <a:pt x="497840" y="1425956"/>
                    <a:pt x="50292" y="1009777"/>
                    <a:pt x="0" y="477647"/>
                  </a:cubicBezTo>
                  <a:lnTo>
                    <a:pt x="0" y="477393"/>
                  </a:lnTo>
                  <a:cubicBezTo>
                    <a:pt x="105791" y="138557"/>
                    <a:pt x="415036" y="4572"/>
                    <a:pt x="425831" y="0"/>
                  </a:cubicBezTo>
                  <a:cubicBezTo>
                    <a:pt x="438785" y="34671"/>
                    <a:pt x="459994" y="65532"/>
                    <a:pt x="489458" y="89789"/>
                  </a:cubicBezTo>
                  <a:cubicBezTo>
                    <a:pt x="539115" y="130683"/>
                    <a:pt x="602615" y="144907"/>
                    <a:pt x="665988" y="135509"/>
                  </a:cubicBezTo>
                  <a:cubicBezTo>
                    <a:pt x="664083" y="156210"/>
                    <a:pt x="583819" y="1096772"/>
                    <a:pt x="1148207" y="1421003"/>
                  </a:cubicBezTo>
                </a:path>
              </a:pathLst>
            </a:custGeom>
            <a:solidFill>
              <a:srgbClr val="B3DED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512191"/>
              <a:ext cx="430657" cy="698246"/>
            </a:xfrm>
            <a:custGeom>
              <a:avLst/>
              <a:gdLst/>
              <a:ahLst/>
              <a:cxnLst/>
              <a:rect l="l" t="t" r="r" b="b"/>
              <a:pathLst>
                <a:path w="430657" h="698246">
                  <a:moveTo>
                    <a:pt x="430403" y="220853"/>
                  </a:moveTo>
                  <a:cubicBezTo>
                    <a:pt x="419608" y="225425"/>
                    <a:pt x="110490" y="359537"/>
                    <a:pt x="4572" y="698246"/>
                  </a:cubicBezTo>
                  <a:cubicBezTo>
                    <a:pt x="1651" y="665353"/>
                    <a:pt x="0" y="632333"/>
                    <a:pt x="0" y="599059"/>
                  </a:cubicBezTo>
                  <a:cubicBezTo>
                    <a:pt x="0" y="416687"/>
                    <a:pt x="46736" y="245237"/>
                    <a:pt x="128651" y="95885"/>
                  </a:cubicBezTo>
                  <a:cubicBezTo>
                    <a:pt x="264033" y="0"/>
                    <a:pt x="430657" y="42164"/>
                    <a:pt x="430657" y="42164"/>
                  </a:cubicBezTo>
                  <a:cubicBezTo>
                    <a:pt x="409702" y="102870"/>
                    <a:pt x="409956" y="166497"/>
                    <a:pt x="430403" y="220853"/>
                  </a:cubicBezTo>
                </a:path>
              </a:pathLst>
            </a:custGeom>
            <a:solidFill>
              <a:srgbClr val="89B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2024" y="226187"/>
              <a:ext cx="438277" cy="381762"/>
            </a:xfrm>
            <a:custGeom>
              <a:avLst/>
              <a:gdLst/>
              <a:ahLst/>
              <a:cxnLst/>
              <a:rect l="l" t="t" r="r" b="b"/>
              <a:pathLst>
                <a:path w="438277" h="381762">
                  <a:moveTo>
                    <a:pt x="438277" y="159131"/>
                  </a:moveTo>
                  <a:cubicBezTo>
                    <a:pt x="408432" y="177165"/>
                    <a:pt x="380746" y="200533"/>
                    <a:pt x="357124" y="229489"/>
                  </a:cubicBezTo>
                  <a:cubicBezTo>
                    <a:pt x="332105" y="260096"/>
                    <a:pt x="313563" y="293751"/>
                    <a:pt x="302006" y="328041"/>
                  </a:cubicBezTo>
                  <a:cubicBezTo>
                    <a:pt x="302006" y="328041"/>
                    <a:pt x="135382" y="285877"/>
                    <a:pt x="0" y="381762"/>
                  </a:cubicBezTo>
                  <a:cubicBezTo>
                    <a:pt x="85217" y="226187"/>
                    <a:pt x="208788" y="94615"/>
                    <a:pt x="358140" y="0"/>
                  </a:cubicBezTo>
                  <a:cubicBezTo>
                    <a:pt x="360299" y="56896"/>
                    <a:pt x="433578" y="153162"/>
                    <a:pt x="438150" y="159004"/>
                  </a:cubicBezTo>
                </a:path>
              </a:pathLst>
            </a:custGeom>
            <a:solidFill>
              <a:srgbClr val="4CBFA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73202" y="329692"/>
              <a:ext cx="524129" cy="548132"/>
            </a:xfrm>
            <a:custGeom>
              <a:avLst/>
              <a:gdLst/>
              <a:ahLst/>
              <a:cxnLst/>
              <a:rect l="l" t="t" r="r" b="b"/>
              <a:pathLst>
                <a:path w="524129" h="548132">
                  <a:moveTo>
                    <a:pt x="495173" y="348234"/>
                  </a:moveTo>
                  <a:cubicBezTo>
                    <a:pt x="483616" y="376936"/>
                    <a:pt x="467233" y="404622"/>
                    <a:pt x="446024" y="430403"/>
                  </a:cubicBezTo>
                  <a:cubicBezTo>
                    <a:pt x="395478" y="491617"/>
                    <a:pt x="328295" y="528701"/>
                    <a:pt x="260858" y="538734"/>
                  </a:cubicBezTo>
                  <a:cubicBezTo>
                    <a:pt x="197485" y="548132"/>
                    <a:pt x="134112" y="533908"/>
                    <a:pt x="84328" y="493014"/>
                  </a:cubicBezTo>
                  <a:cubicBezTo>
                    <a:pt x="54737" y="468884"/>
                    <a:pt x="33528" y="437896"/>
                    <a:pt x="20701" y="403225"/>
                  </a:cubicBezTo>
                  <a:cubicBezTo>
                    <a:pt x="254" y="348996"/>
                    <a:pt x="0" y="285242"/>
                    <a:pt x="20955" y="224536"/>
                  </a:cubicBezTo>
                  <a:cubicBezTo>
                    <a:pt x="32512" y="190119"/>
                    <a:pt x="51054" y="156591"/>
                    <a:pt x="76073" y="125984"/>
                  </a:cubicBezTo>
                  <a:cubicBezTo>
                    <a:pt x="99695" y="97028"/>
                    <a:pt x="127381" y="73533"/>
                    <a:pt x="157226" y="55626"/>
                  </a:cubicBezTo>
                  <a:cubicBezTo>
                    <a:pt x="249047" y="508"/>
                    <a:pt x="360299" y="0"/>
                    <a:pt x="437642" y="63627"/>
                  </a:cubicBezTo>
                  <a:cubicBezTo>
                    <a:pt x="462915" y="84328"/>
                    <a:pt x="481965" y="109855"/>
                    <a:pt x="494919" y="138303"/>
                  </a:cubicBezTo>
                  <a:cubicBezTo>
                    <a:pt x="494919" y="138303"/>
                    <a:pt x="494919" y="138303"/>
                    <a:pt x="495173" y="138303"/>
                  </a:cubicBezTo>
                  <a:cubicBezTo>
                    <a:pt x="523875" y="200660"/>
                    <a:pt x="524129" y="276987"/>
                    <a:pt x="495173" y="348107"/>
                  </a:cubicBezTo>
                </a:path>
              </a:pathLst>
            </a:custGeom>
            <a:solidFill>
              <a:srgbClr val="F8F1CA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877830" y="6667071"/>
            <a:ext cx="2229622" cy="2485663"/>
          </a:xfrm>
          <a:custGeom>
            <a:avLst/>
            <a:gdLst/>
            <a:ahLst/>
            <a:cxnLst/>
            <a:rect l="l" t="t" r="r" b="b"/>
            <a:pathLst>
              <a:path w="2229622" h="2485663">
                <a:moveTo>
                  <a:pt x="0" y="0"/>
                </a:moveTo>
                <a:lnTo>
                  <a:pt x="2229621" y="0"/>
                </a:lnTo>
                <a:lnTo>
                  <a:pt x="2229621" y="2485663"/>
                </a:lnTo>
                <a:lnTo>
                  <a:pt x="0" y="2485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716776" y="300104"/>
            <a:ext cx="8220427" cy="196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can you taste with your tongue?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6776" y="4318911"/>
            <a:ext cx="7797775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What can you smell with your nose?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6776" y="4880886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6784" y="4880886"/>
            <a:ext cx="2490102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can smell...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16776" y="2393794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6784" y="2393794"/>
            <a:ext cx="2554976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can taste 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01895" y="7096201"/>
            <a:ext cx="8167602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What can you touch with your hands?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01895" y="7658176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21893" y="7658176"/>
            <a:ext cx="2563911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can touch...</a:t>
            </a:r>
          </a:p>
        </p:txBody>
      </p:sp>
      <p:pic>
        <p:nvPicPr>
          <p:cNvPr id="26" name="luvvoice.com-20241209-ZFfG3T">
            <a:hlinkClick r:id="" action="ppaction://media"/>
            <a:extLst>
              <a:ext uri="{FF2B5EF4-FFF2-40B4-BE49-F238E27FC236}">
                <a16:creationId xmlns:a16="http://schemas.microsoft.com/office/drawing/2014/main" id="{A172B8BD-3998-A878-DE8A-167DEA5B1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81800" y="77849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197" y="226447"/>
            <a:ext cx="17290818" cy="9834105"/>
          </a:xfrm>
          <a:custGeom>
            <a:avLst/>
            <a:gdLst/>
            <a:ahLst/>
            <a:cxnLst/>
            <a:rect l="l" t="t" r="r" b="b"/>
            <a:pathLst>
              <a:path w="17290818" h="9834105">
                <a:moveTo>
                  <a:pt x="0" y="0"/>
                </a:moveTo>
                <a:lnTo>
                  <a:pt x="17290818" y="0"/>
                </a:lnTo>
                <a:lnTo>
                  <a:pt x="17290818" y="9834106"/>
                </a:lnTo>
                <a:lnTo>
                  <a:pt x="0" y="983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74928" y="3213164"/>
            <a:ext cx="1041511" cy="1508122"/>
            <a:chOff x="0" y="0"/>
            <a:chExt cx="1041502" cy="1508125"/>
          </a:xfrm>
        </p:grpSpPr>
        <p:sp>
          <p:nvSpPr>
            <p:cNvPr id="5" name="Freeform 5"/>
            <p:cNvSpPr/>
            <p:nvPr/>
          </p:nvSpPr>
          <p:spPr>
            <a:xfrm>
              <a:off x="-13462" y="73152"/>
              <a:ext cx="1076071" cy="1360424"/>
            </a:xfrm>
            <a:custGeom>
              <a:avLst/>
              <a:gdLst/>
              <a:ahLst/>
              <a:cxnLst/>
              <a:rect l="l" t="t" r="r" b="b"/>
              <a:pathLst>
                <a:path w="1076071" h="1360424">
                  <a:moveTo>
                    <a:pt x="945134" y="341122"/>
                  </a:moveTo>
                  <a:cubicBezTo>
                    <a:pt x="859663" y="106807"/>
                    <a:pt x="758317" y="0"/>
                    <a:pt x="604520" y="1270"/>
                  </a:cubicBezTo>
                  <a:cubicBezTo>
                    <a:pt x="541655" y="1270"/>
                    <a:pt x="516636" y="15367"/>
                    <a:pt x="482981" y="30734"/>
                  </a:cubicBezTo>
                  <a:cubicBezTo>
                    <a:pt x="382651" y="80137"/>
                    <a:pt x="275590" y="93726"/>
                    <a:pt x="223647" y="230505"/>
                  </a:cubicBezTo>
                  <a:cubicBezTo>
                    <a:pt x="140462" y="276225"/>
                    <a:pt x="0" y="428625"/>
                    <a:pt x="165100" y="922020"/>
                  </a:cubicBezTo>
                  <a:cubicBezTo>
                    <a:pt x="165100" y="922020"/>
                    <a:pt x="197612" y="1010158"/>
                    <a:pt x="194437" y="1042924"/>
                  </a:cubicBezTo>
                  <a:cubicBezTo>
                    <a:pt x="176784" y="1180084"/>
                    <a:pt x="174244" y="1360424"/>
                    <a:pt x="406781" y="1360424"/>
                  </a:cubicBezTo>
                  <a:cubicBezTo>
                    <a:pt x="568833" y="1360424"/>
                    <a:pt x="665607" y="1230757"/>
                    <a:pt x="703453" y="1141222"/>
                  </a:cubicBezTo>
                  <a:cubicBezTo>
                    <a:pt x="807974" y="899668"/>
                    <a:pt x="1076071" y="716534"/>
                    <a:pt x="945134" y="340995"/>
                  </a:cubicBezTo>
                </a:path>
              </a:pathLst>
            </a:custGeom>
            <a:solidFill>
              <a:srgbClr val="F7B6A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52476" y="677545"/>
              <a:ext cx="439547" cy="480568"/>
            </a:xfrm>
            <a:custGeom>
              <a:avLst/>
              <a:gdLst/>
              <a:ahLst/>
              <a:cxnLst/>
              <a:rect l="l" t="t" r="r" b="b"/>
              <a:pathLst>
                <a:path w="439547" h="480568">
                  <a:moveTo>
                    <a:pt x="438023" y="134112"/>
                  </a:moveTo>
                  <a:cubicBezTo>
                    <a:pt x="439547" y="194056"/>
                    <a:pt x="430403" y="249809"/>
                    <a:pt x="404495" y="284861"/>
                  </a:cubicBezTo>
                  <a:cubicBezTo>
                    <a:pt x="364236" y="339217"/>
                    <a:pt x="362966" y="383540"/>
                    <a:pt x="261620" y="383540"/>
                  </a:cubicBezTo>
                  <a:cubicBezTo>
                    <a:pt x="142875" y="383667"/>
                    <a:pt x="167259" y="471043"/>
                    <a:pt x="64008" y="480568"/>
                  </a:cubicBezTo>
                  <a:cubicBezTo>
                    <a:pt x="0" y="401193"/>
                    <a:pt x="96901" y="290449"/>
                    <a:pt x="96901" y="230124"/>
                  </a:cubicBezTo>
                  <a:cubicBezTo>
                    <a:pt x="96901" y="175260"/>
                    <a:pt x="61214" y="131445"/>
                    <a:pt x="78105" y="71628"/>
                  </a:cubicBezTo>
                  <a:cubicBezTo>
                    <a:pt x="90424" y="28448"/>
                    <a:pt x="128778" y="0"/>
                    <a:pt x="173736" y="0"/>
                  </a:cubicBezTo>
                  <a:cubicBezTo>
                    <a:pt x="239649" y="0"/>
                    <a:pt x="305562" y="21971"/>
                    <a:pt x="305562" y="21971"/>
                  </a:cubicBezTo>
                  <a:cubicBezTo>
                    <a:pt x="393446" y="54864"/>
                    <a:pt x="360553" y="98679"/>
                    <a:pt x="437896" y="134366"/>
                  </a:cubicBezTo>
                </a:path>
              </a:pathLst>
            </a:custGeom>
            <a:solidFill>
              <a:srgbClr val="AD6A6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359283" y="322707"/>
              <a:ext cx="314833" cy="363982"/>
            </a:xfrm>
            <a:custGeom>
              <a:avLst/>
              <a:gdLst/>
              <a:ahLst/>
              <a:cxnLst/>
              <a:rect l="l" t="t" r="r" b="b"/>
              <a:pathLst>
                <a:path w="314833" h="363982">
                  <a:moveTo>
                    <a:pt x="314833" y="363855"/>
                  </a:moveTo>
                  <a:cubicBezTo>
                    <a:pt x="312293" y="354330"/>
                    <a:pt x="305816" y="343535"/>
                    <a:pt x="297561" y="332613"/>
                  </a:cubicBezTo>
                  <a:cubicBezTo>
                    <a:pt x="262763" y="286766"/>
                    <a:pt x="208788" y="258826"/>
                    <a:pt x="151257" y="253365"/>
                  </a:cubicBezTo>
                  <a:cubicBezTo>
                    <a:pt x="95123" y="248031"/>
                    <a:pt x="72644" y="254000"/>
                    <a:pt x="29464" y="219456"/>
                  </a:cubicBezTo>
                  <a:cubicBezTo>
                    <a:pt x="9017" y="203073"/>
                    <a:pt x="0" y="176149"/>
                    <a:pt x="1778" y="150114"/>
                  </a:cubicBezTo>
                  <a:cubicBezTo>
                    <a:pt x="4191" y="115189"/>
                    <a:pt x="12319" y="54483"/>
                    <a:pt x="41402" y="0"/>
                  </a:cubicBezTo>
                  <a:cubicBezTo>
                    <a:pt x="84074" y="128270"/>
                    <a:pt x="195453" y="137668"/>
                    <a:pt x="264668" y="234188"/>
                  </a:cubicBezTo>
                  <a:cubicBezTo>
                    <a:pt x="283845" y="262128"/>
                    <a:pt x="302260" y="309880"/>
                    <a:pt x="314833" y="363982"/>
                  </a:cubicBezTo>
                </a:path>
              </a:pathLst>
            </a:custGeom>
            <a:solidFill>
              <a:srgbClr val="AD6A6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3462" y="73279"/>
              <a:ext cx="1075944" cy="1360551"/>
            </a:xfrm>
            <a:custGeom>
              <a:avLst/>
              <a:gdLst/>
              <a:ahLst/>
              <a:cxnLst/>
              <a:rect l="l" t="t" r="r" b="b"/>
              <a:pathLst>
                <a:path w="1075944" h="1360551">
                  <a:moveTo>
                    <a:pt x="703961" y="738378"/>
                  </a:moveTo>
                  <a:cubicBezTo>
                    <a:pt x="626491" y="702691"/>
                    <a:pt x="659511" y="658876"/>
                    <a:pt x="571627" y="625983"/>
                  </a:cubicBezTo>
                  <a:cubicBezTo>
                    <a:pt x="571627" y="625983"/>
                    <a:pt x="505714" y="604012"/>
                    <a:pt x="439801" y="604012"/>
                  </a:cubicBezTo>
                  <a:cubicBezTo>
                    <a:pt x="394843" y="604012"/>
                    <a:pt x="356362" y="632460"/>
                    <a:pt x="344170" y="675640"/>
                  </a:cubicBezTo>
                  <a:cubicBezTo>
                    <a:pt x="327279" y="735457"/>
                    <a:pt x="362966" y="779399"/>
                    <a:pt x="362966" y="834136"/>
                  </a:cubicBezTo>
                  <a:cubicBezTo>
                    <a:pt x="362966" y="894461"/>
                    <a:pt x="266192" y="1005205"/>
                    <a:pt x="330073" y="1084580"/>
                  </a:cubicBezTo>
                  <a:cubicBezTo>
                    <a:pt x="433324" y="1075182"/>
                    <a:pt x="408940" y="987679"/>
                    <a:pt x="527685" y="987552"/>
                  </a:cubicBezTo>
                  <a:cubicBezTo>
                    <a:pt x="629031" y="987552"/>
                    <a:pt x="630174" y="943229"/>
                    <a:pt x="670560" y="888873"/>
                  </a:cubicBezTo>
                  <a:cubicBezTo>
                    <a:pt x="696341" y="853821"/>
                    <a:pt x="705612" y="798068"/>
                    <a:pt x="704088" y="738124"/>
                  </a:cubicBezTo>
                  <a:moveTo>
                    <a:pt x="687705" y="613029"/>
                  </a:moveTo>
                  <a:cubicBezTo>
                    <a:pt x="675132" y="559054"/>
                    <a:pt x="656844" y="511175"/>
                    <a:pt x="637540" y="483235"/>
                  </a:cubicBezTo>
                  <a:cubicBezTo>
                    <a:pt x="568325" y="386715"/>
                    <a:pt x="456946" y="377317"/>
                    <a:pt x="414274" y="249047"/>
                  </a:cubicBezTo>
                  <a:cubicBezTo>
                    <a:pt x="385191" y="303657"/>
                    <a:pt x="377063" y="364236"/>
                    <a:pt x="374650" y="399161"/>
                  </a:cubicBezTo>
                  <a:cubicBezTo>
                    <a:pt x="372872" y="425196"/>
                    <a:pt x="381889" y="452120"/>
                    <a:pt x="402336" y="468503"/>
                  </a:cubicBezTo>
                  <a:cubicBezTo>
                    <a:pt x="445516" y="503047"/>
                    <a:pt x="467995" y="497078"/>
                    <a:pt x="524129" y="502412"/>
                  </a:cubicBezTo>
                  <a:cubicBezTo>
                    <a:pt x="581660" y="507873"/>
                    <a:pt x="635635" y="535686"/>
                    <a:pt x="670433" y="581660"/>
                  </a:cubicBezTo>
                  <a:cubicBezTo>
                    <a:pt x="678688" y="592582"/>
                    <a:pt x="685165" y="603377"/>
                    <a:pt x="687705" y="612902"/>
                  </a:cubicBezTo>
                  <a:moveTo>
                    <a:pt x="223774" y="230505"/>
                  </a:moveTo>
                  <a:cubicBezTo>
                    <a:pt x="275590" y="93726"/>
                    <a:pt x="382778" y="80137"/>
                    <a:pt x="482981" y="30734"/>
                  </a:cubicBezTo>
                  <a:cubicBezTo>
                    <a:pt x="516636" y="15367"/>
                    <a:pt x="541655" y="1270"/>
                    <a:pt x="604520" y="1270"/>
                  </a:cubicBezTo>
                  <a:cubicBezTo>
                    <a:pt x="758190" y="0"/>
                    <a:pt x="859663" y="106807"/>
                    <a:pt x="945134" y="341122"/>
                  </a:cubicBezTo>
                  <a:cubicBezTo>
                    <a:pt x="1075944" y="716534"/>
                    <a:pt x="807974" y="899795"/>
                    <a:pt x="703453" y="1141349"/>
                  </a:cubicBezTo>
                  <a:cubicBezTo>
                    <a:pt x="665734" y="1230884"/>
                    <a:pt x="568833" y="1360551"/>
                    <a:pt x="406781" y="1360551"/>
                  </a:cubicBezTo>
                  <a:cubicBezTo>
                    <a:pt x="174244" y="1360551"/>
                    <a:pt x="176784" y="1180084"/>
                    <a:pt x="194437" y="1043051"/>
                  </a:cubicBezTo>
                  <a:cubicBezTo>
                    <a:pt x="197612" y="1010285"/>
                    <a:pt x="165100" y="922147"/>
                    <a:pt x="165100" y="922147"/>
                  </a:cubicBezTo>
                  <a:cubicBezTo>
                    <a:pt x="0" y="428625"/>
                    <a:pt x="140462" y="276352"/>
                    <a:pt x="223774" y="230759"/>
                  </a:cubicBezTo>
                </a:path>
              </a:pathLst>
            </a:custGeom>
            <a:solidFill>
              <a:srgbClr val="F7B6A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360807" y="322580"/>
              <a:ext cx="313309" cy="363982"/>
            </a:xfrm>
            <a:custGeom>
              <a:avLst/>
              <a:gdLst/>
              <a:ahLst/>
              <a:cxnLst/>
              <a:rect l="l" t="t" r="r" b="b"/>
              <a:pathLst>
                <a:path w="313309" h="363982">
                  <a:moveTo>
                    <a:pt x="313309" y="363982"/>
                  </a:moveTo>
                  <a:cubicBezTo>
                    <a:pt x="313309" y="363982"/>
                    <a:pt x="313309" y="363855"/>
                    <a:pt x="313309" y="363855"/>
                  </a:cubicBezTo>
                  <a:cubicBezTo>
                    <a:pt x="310769" y="354330"/>
                    <a:pt x="304292" y="343535"/>
                    <a:pt x="296037" y="332740"/>
                  </a:cubicBezTo>
                  <a:cubicBezTo>
                    <a:pt x="261239" y="286893"/>
                    <a:pt x="207264" y="258953"/>
                    <a:pt x="149733" y="253492"/>
                  </a:cubicBezTo>
                  <a:cubicBezTo>
                    <a:pt x="93599" y="248158"/>
                    <a:pt x="71120" y="254127"/>
                    <a:pt x="27940" y="219583"/>
                  </a:cubicBezTo>
                  <a:cubicBezTo>
                    <a:pt x="9144" y="204470"/>
                    <a:pt x="127" y="180594"/>
                    <a:pt x="0" y="156591"/>
                  </a:cubicBezTo>
                  <a:cubicBezTo>
                    <a:pt x="0" y="154432"/>
                    <a:pt x="127" y="152273"/>
                    <a:pt x="254" y="150114"/>
                  </a:cubicBezTo>
                  <a:cubicBezTo>
                    <a:pt x="2667" y="115189"/>
                    <a:pt x="10795" y="54483"/>
                    <a:pt x="39878" y="0"/>
                  </a:cubicBezTo>
                  <a:cubicBezTo>
                    <a:pt x="49149" y="28067"/>
                    <a:pt x="61849" y="50419"/>
                    <a:pt x="76581" y="69215"/>
                  </a:cubicBezTo>
                  <a:cubicBezTo>
                    <a:pt x="25146" y="171831"/>
                    <a:pt x="160020" y="204343"/>
                    <a:pt x="160020" y="204343"/>
                  </a:cubicBezTo>
                  <a:cubicBezTo>
                    <a:pt x="232537" y="229489"/>
                    <a:pt x="271145" y="262001"/>
                    <a:pt x="291465" y="291084"/>
                  </a:cubicBezTo>
                  <a:cubicBezTo>
                    <a:pt x="299720" y="312801"/>
                    <a:pt x="307213" y="337566"/>
                    <a:pt x="313309" y="363728"/>
                  </a:cubicBezTo>
                </a:path>
              </a:pathLst>
            </a:custGeom>
            <a:solidFill>
              <a:srgbClr val="9161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60807" y="205994"/>
              <a:ext cx="601599" cy="997458"/>
            </a:xfrm>
            <a:custGeom>
              <a:avLst/>
              <a:gdLst/>
              <a:ahLst/>
              <a:cxnLst/>
              <a:rect l="l" t="t" r="r" b="b"/>
              <a:pathLst>
                <a:path w="601599" h="997458">
                  <a:moveTo>
                    <a:pt x="186309" y="997458"/>
                  </a:moveTo>
                  <a:cubicBezTo>
                    <a:pt x="601599" y="513334"/>
                    <a:pt x="381254" y="147955"/>
                    <a:pt x="381254" y="147955"/>
                  </a:cubicBezTo>
                  <a:cubicBezTo>
                    <a:pt x="323850" y="92710"/>
                    <a:pt x="273812" y="74041"/>
                    <a:pt x="232156" y="74041"/>
                  </a:cubicBezTo>
                  <a:cubicBezTo>
                    <a:pt x="145034" y="74041"/>
                    <a:pt x="95504" y="156083"/>
                    <a:pt x="95504" y="156083"/>
                  </a:cubicBezTo>
                  <a:cubicBezTo>
                    <a:pt x="87503" y="166624"/>
                    <a:pt x="81280" y="176530"/>
                    <a:pt x="76581" y="185801"/>
                  </a:cubicBezTo>
                  <a:cubicBezTo>
                    <a:pt x="61849" y="167005"/>
                    <a:pt x="49276" y="144653"/>
                    <a:pt x="39878" y="116586"/>
                  </a:cubicBezTo>
                  <a:lnTo>
                    <a:pt x="39878" y="116459"/>
                  </a:lnTo>
                  <a:cubicBezTo>
                    <a:pt x="73025" y="54356"/>
                    <a:pt x="132842" y="0"/>
                    <a:pt x="241173" y="0"/>
                  </a:cubicBezTo>
                  <a:cubicBezTo>
                    <a:pt x="241173" y="0"/>
                    <a:pt x="241427" y="0"/>
                    <a:pt x="241681" y="0"/>
                  </a:cubicBezTo>
                  <a:cubicBezTo>
                    <a:pt x="253111" y="0"/>
                    <a:pt x="436626" y="4064"/>
                    <a:pt x="490220" y="267335"/>
                  </a:cubicBezTo>
                  <a:cubicBezTo>
                    <a:pt x="508508" y="357378"/>
                    <a:pt x="505460" y="450596"/>
                    <a:pt x="484886" y="540258"/>
                  </a:cubicBezTo>
                  <a:cubicBezTo>
                    <a:pt x="452755" y="680974"/>
                    <a:pt x="369062" y="913257"/>
                    <a:pt x="186182" y="997458"/>
                  </a:cubicBezTo>
                  <a:moveTo>
                    <a:pt x="313182" y="480568"/>
                  </a:moveTo>
                  <a:cubicBezTo>
                    <a:pt x="313182" y="480568"/>
                    <a:pt x="313182" y="480441"/>
                    <a:pt x="313182" y="480441"/>
                  </a:cubicBezTo>
                  <a:cubicBezTo>
                    <a:pt x="313182" y="480441"/>
                    <a:pt x="313182" y="480568"/>
                    <a:pt x="313182" y="480568"/>
                  </a:cubicBezTo>
                  <a:cubicBezTo>
                    <a:pt x="307086" y="454406"/>
                    <a:pt x="299593" y="429514"/>
                    <a:pt x="291338" y="407924"/>
                  </a:cubicBezTo>
                  <a:cubicBezTo>
                    <a:pt x="318897" y="447421"/>
                    <a:pt x="313182" y="480568"/>
                    <a:pt x="313182" y="480568"/>
                  </a:cubicBezTo>
                  <a:moveTo>
                    <a:pt x="296037" y="449326"/>
                  </a:moveTo>
                  <a:cubicBezTo>
                    <a:pt x="261239" y="403479"/>
                    <a:pt x="207264" y="375539"/>
                    <a:pt x="149733" y="370078"/>
                  </a:cubicBezTo>
                  <a:cubicBezTo>
                    <a:pt x="93599" y="364744"/>
                    <a:pt x="71120" y="370713"/>
                    <a:pt x="27940" y="336169"/>
                  </a:cubicBezTo>
                  <a:cubicBezTo>
                    <a:pt x="9144" y="321056"/>
                    <a:pt x="127" y="297180"/>
                    <a:pt x="0" y="273177"/>
                  </a:cubicBezTo>
                  <a:cubicBezTo>
                    <a:pt x="0" y="297180"/>
                    <a:pt x="9144" y="321056"/>
                    <a:pt x="27940" y="336169"/>
                  </a:cubicBezTo>
                  <a:cubicBezTo>
                    <a:pt x="71120" y="370713"/>
                    <a:pt x="93599" y="364744"/>
                    <a:pt x="149733" y="370078"/>
                  </a:cubicBezTo>
                  <a:cubicBezTo>
                    <a:pt x="207264" y="375539"/>
                    <a:pt x="261239" y="403352"/>
                    <a:pt x="296037" y="449326"/>
                  </a:cubicBezTo>
                </a:path>
              </a:pathLst>
            </a:custGeom>
            <a:solidFill>
              <a:srgbClr val="CFA79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94640" y="677418"/>
              <a:ext cx="395859" cy="480695"/>
            </a:xfrm>
            <a:custGeom>
              <a:avLst/>
              <a:gdLst/>
              <a:ahLst/>
              <a:cxnLst/>
              <a:rect l="l" t="t" r="r" b="b"/>
              <a:pathLst>
                <a:path w="395859" h="480695">
                  <a:moveTo>
                    <a:pt x="21844" y="480568"/>
                  </a:moveTo>
                  <a:cubicBezTo>
                    <a:pt x="5969" y="460883"/>
                    <a:pt x="0" y="439293"/>
                    <a:pt x="0" y="416941"/>
                  </a:cubicBezTo>
                  <a:cubicBezTo>
                    <a:pt x="0" y="349377"/>
                    <a:pt x="54737" y="275463"/>
                    <a:pt x="54737" y="230124"/>
                  </a:cubicBezTo>
                  <a:cubicBezTo>
                    <a:pt x="54737" y="185801"/>
                    <a:pt x="31369" y="148590"/>
                    <a:pt x="31496" y="104394"/>
                  </a:cubicBezTo>
                  <a:cubicBezTo>
                    <a:pt x="31496" y="93980"/>
                    <a:pt x="32766" y="83058"/>
                    <a:pt x="36068" y="71628"/>
                  </a:cubicBezTo>
                  <a:cubicBezTo>
                    <a:pt x="48387" y="28448"/>
                    <a:pt x="86741" y="0"/>
                    <a:pt x="131699" y="0"/>
                  </a:cubicBezTo>
                  <a:cubicBezTo>
                    <a:pt x="197612" y="0"/>
                    <a:pt x="263525" y="21971"/>
                    <a:pt x="263525" y="21971"/>
                  </a:cubicBezTo>
                  <a:cubicBezTo>
                    <a:pt x="351409" y="54864"/>
                    <a:pt x="318516" y="98679"/>
                    <a:pt x="395859" y="134366"/>
                  </a:cubicBezTo>
                  <a:cubicBezTo>
                    <a:pt x="395859" y="134366"/>
                    <a:pt x="391668" y="136398"/>
                    <a:pt x="383540" y="136398"/>
                  </a:cubicBezTo>
                  <a:cubicBezTo>
                    <a:pt x="366776" y="136398"/>
                    <a:pt x="333248" y="127889"/>
                    <a:pt x="283845" y="76073"/>
                  </a:cubicBezTo>
                  <a:cubicBezTo>
                    <a:pt x="283845" y="76073"/>
                    <a:pt x="209423" y="47498"/>
                    <a:pt x="151257" y="47498"/>
                  </a:cubicBezTo>
                  <a:cubicBezTo>
                    <a:pt x="107950" y="47498"/>
                    <a:pt x="73787" y="63373"/>
                    <a:pt x="86233" y="118618"/>
                  </a:cubicBezTo>
                  <a:cubicBezTo>
                    <a:pt x="86233" y="118618"/>
                    <a:pt x="148209" y="250063"/>
                    <a:pt x="55245" y="366014"/>
                  </a:cubicBezTo>
                  <a:cubicBezTo>
                    <a:pt x="55245" y="366014"/>
                    <a:pt x="22225" y="419100"/>
                    <a:pt x="47498" y="476250"/>
                  </a:cubicBezTo>
                  <a:cubicBezTo>
                    <a:pt x="39878" y="478282"/>
                    <a:pt x="31496" y="479806"/>
                    <a:pt x="21844" y="480695"/>
                  </a:cubicBezTo>
                </a:path>
              </a:pathLst>
            </a:custGeom>
            <a:solidFill>
              <a:srgbClr val="9161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94767" y="781812"/>
              <a:ext cx="86868" cy="421640"/>
            </a:xfrm>
            <a:custGeom>
              <a:avLst/>
              <a:gdLst/>
              <a:ahLst/>
              <a:cxnLst/>
              <a:rect l="l" t="t" r="r" b="b"/>
              <a:pathLst>
                <a:path w="86868" h="421640">
                  <a:moveTo>
                    <a:pt x="86741" y="421640"/>
                  </a:moveTo>
                  <a:cubicBezTo>
                    <a:pt x="56134" y="408305"/>
                    <a:pt x="35306" y="393065"/>
                    <a:pt x="21844" y="376174"/>
                  </a:cubicBezTo>
                  <a:cubicBezTo>
                    <a:pt x="5969" y="356489"/>
                    <a:pt x="0" y="334899"/>
                    <a:pt x="0" y="312547"/>
                  </a:cubicBezTo>
                  <a:cubicBezTo>
                    <a:pt x="0" y="334899"/>
                    <a:pt x="5969" y="356489"/>
                    <a:pt x="21844" y="376174"/>
                  </a:cubicBezTo>
                  <a:cubicBezTo>
                    <a:pt x="31369" y="375285"/>
                    <a:pt x="39878" y="373761"/>
                    <a:pt x="47498" y="371729"/>
                  </a:cubicBezTo>
                  <a:cubicBezTo>
                    <a:pt x="54864" y="388366"/>
                    <a:pt x="67183" y="405511"/>
                    <a:pt x="86868" y="421640"/>
                  </a:cubicBezTo>
                  <a:moveTo>
                    <a:pt x="54737" y="125730"/>
                  </a:moveTo>
                  <a:cubicBezTo>
                    <a:pt x="54737" y="81407"/>
                    <a:pt x="31369" y="44196"/>
                    <a:pt x="31496" y="0"/>
                  </a:cubicBezTo>
                  <a:cubicBezTo>
                    <a:pt x="31496" y="44196"/>
                    <a:pt x="54737" y="81407"/>
                    <a:pt x="54737" y="125730"/>
                  </a:cubicBezTo>
                </a:path>
              </a:pathLst>
            </a:custGeom>
            <a:solidFill>
              <a:srgbClr val="CFA79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605" y="63500"/>
              <a:ext cx="999363" cy="1380998"/>
            </a:xfrm>
            <a:custGeom>
              <a:avLst/>
              <a:gdLst/>
              <a:ahLst/>
              <a:cxnLst/>
              <a:rect l="l" t="t" r="r" b="b"/>
              <a:pathLst>
                <a:path w="999363" h="1380998">
                  <a:moveTo>
                    <a:pt x="579374" y="21971"/>
                  </a:moveTo>
                  <a:cubicBezTo>
                    <a:pt x="723773" y="21971"/>
                    <a:pt x="821817" y="121666"/>
                    <a:pt x="906653" y="354457"/>
                  </a:cubicBezTo>
                  <a:cubicBezTo>
                    <a:pt x="999363" y="620522"/>
                    <a:pt x="887349" y="788924"/>
                    <a:pt x="778891" y="951992"/>
                  </a:cubicBezTo>
                  <a:cubicBezTo>
                    <a:pt x="737489" y="1014349"/>
                    <a:pt x="694563" y="1078865"/>
                    <a:pt x="665099" y="1146810"/>
                  </a:cubicBezTo>
                  <a:cubicBezTo>
                    <a:pt x="650113" y="1182243"/>
                    <a:pt x="565912" y="1359281"/>
                    <a:pt x="378587" y="1359281"/>
                  </a:cubicBezTo>
                  <a:cubicBezTo>
                    <a:pt x="303403" y="1359281"/>
                    <a:pt x="248158" y="1339469"/>
                    <a:pt x="214376" y="1300480"/>
                  </a:cubicBezTo>
                  <a:cubicBezTo>
                    <a:pt x="151257" y="1227582"/>
                    <a:pt x="169926" y="1101217"/>
                    <a:pt x="183515" y="1008761"/>
                  </a:cubicBezTo>
                  <a:cubicBezTo>
                    <a:pt x="188087" y="977773"/>
                    <a:pt x="192024" y="951103"/>
                    <a:pt x="192024" y="931418"/>
                  </a:cubicBezTo>
                  <a:cubicBezTo>
                    <a:pt x="192024" y="925322"/>
                    <a:pt x="187071" y="920496"/>
                    <a:pt x="180975" y="920496"/>
                  </a:cubicBezTo>
                  <a:cubicBezTo>
                    <a:pt x="174879" y="920496"/>
                    <a:pt x="169926" y="925449"/>
                    <a:pt x="169926" y="931418"/>
                  </a:cubicBezTo>
                  <a:cubicBezTo>
                    <a:pt x="169926" y="944753"/>
                    <a:pt x="167767" y="962406"/>
                    <a:pt x="164973" y="982726"/>
                  </a:cubicBezTo>
                  <a:cubicBezTo>
                    <a:pt x="157353" y="956183"/>
                    <a:pt x="148844" y="932815"/>
                    <a:pt x="147066" y="928116"/>
                  </a:cubicBezTo>
                  <a:cubicBezTo>
                    <a:pt x="0" y="487426"/>
                    <a:pt x="100965" y="324866"/>
                    <a:pt x="175260" y="266954"/>
                  </a:cubicBezTo>
                  <a:cubicBezTo>
                    <a:pt x="168402" y="291084"/>
                    <a:pt x="162941" y="318389"/>
                    <a:pt x="159131" y="349377"/>
                  </a:cubicBezTo>
                  <a:cubicBezTo>
                    <a:pt x="158369" y="355346"/>
                    <a:pt x="162687" y="360807"/>
                    <a:pt x="168656" y="361569"/>
                  </a:cubicBezTo>
                  <a:cubicBezTo>
                    <a:pt x="169164" y="361696"/>
                    <a:pt x="169672" y="361696"/>
                    <a:pt x="170180" y="361696"/>
                  </a:cubicBezTo>
                  <a:cubicBezTo>
                    <a:pt x="175641" y="361696"/>
                    <a:pt x="180213" y="357505"/>
                    <a:pt x="180848" y="352044"/>
                  </a:cubicBezTo>
                  <a:cubicBezTo>
                    <a:pt x="186182" y="309118"/>
                    <a:pt x="194564" y="273812"/>
                    <a:pt x="205613" y="244475"/>
                  </a:cubicBezTo>
                  <a:lnTo>
                    <a:pt x="206248" y="242824"/>
                  </a:lnTo>
                  <a:cubicBezTo>
                    <a:pt x="245364" y="140462"/>
                    <a:pt x="316230" y="111125"/>
                    <a:pt x="395732" y="78359"/>
                  </a:cubicBezTo>
                  <a:cubicBezTo>
                    <a:pt x="416687" y="69723"/>
                    <a:pt x="438531" y="60706"/>
                    <a:pt x="459486" y="50419"/>
                  </a:cubicBezTo>
                  <a:lnTo>
                    <a:pt x="467741" y="46609"/>
                  </a:lnTo>
                  <a:cubicBezTo>
                    <a:pt x="497713" y="32766"/>
                    <a:pt x="521208" y="21971"/>
                    <a:pt x="576580" y="21971"/>
                  </a:cubicBezTo>
                  <a:close/>
                  <a:moveTo>
                    <a:pt x="576453" y="0"/>
                  </a:moveTo>
                  <a:cubicBezTo>
                    <a:pt x="516509" y="0"/>
                    <a:pt x="488315" y="12954"/>
                    <a:pt x="458470" y="26670"/>
                  </a:cubicBezTo>
                  <a:lnTo>
                    <a:pt x="449961" y="30607"/>
                  </a:lnTo>
                  <a:cubicBezTo>
                    <a:pt x="429260" y="40894"/>
                    <a:pt x="407924" y="49657"/>
                    <a:pt x="387223" y="58166"/>
                  </a:cubicBezTo>
                  <a:cubicBezTo>
                    <a:pt x="306451" y="91440"/>
                    <a:pt x="229108" y="123444"/>
                    <a:pt x="186563" y="232918"/>
                  </a:cubicBezTo>
                  <a:cubicBezTo>
                    <a:pt x="125349" y="267843"/>
                    <a:pt x="49784" y="348742"/>
                    <a:pt x="48895" y="534416"/>
                  </a:cubicBezTo>
                  <a:lnTo>
                    <a:pt x="48895" y="534416"/>
                  </a:lnTo>
                  <a:lnTo>
                    <a:pt x="48895" y="540766"/>
                  </a:lnTo>
                  <a:cubicBezTo>
                    <a:pt x="49403" y="640080"/>
                    <a:pt x="70866" y="768731"/>
                    <a:pt x="126746" y="935355"/>
                  </a:cubicBezTo>
                  <a:cubicBezTo>
                    <a:pt x="135890" y="959866"/>
                    <a:pt x="158623" y="1028700"/>
                    <a:pt x="155321" y="1052449"/>
                  </a:cubicBezTo>
                  <a:lnTo>
                    <a:pt x="155321" y="1052576"/>
                  </a:lnTo>
                  <a:cubicBezTo>
                    <a:pt x="143764" y="1141730"/>
                    <a:pt x="138938" y="1246759"/>
                    <a:pt x="197866" y="1314704"/>
                  </a:cubicBezTo>
                  <a:cubicBezTo>
                    <a:pt x="235966" y="1358773"/>
                    <a:pt x="296799" y="1380998"/>
                    <a:pt x="378714" y="1380998"/>
                  </a:cubicBezTo>
                  <a:cubicBezTo>
                    <a:pt x="534670" y="1380998"/>
                    <a:pt x="639445" y="1264285"/>
                    <a:pt x="685419" y="1155192"/>
                  </a:cubicBezTo>
                  <a:cubicBezTo>
                    <a:pt x="713994" y="1089025"/>
                    <a:pt x="754507" y="1028319"/>
                    <a:pt x="797306" y="963930"/>
                  </a:cubicBezTo>
                  <a:cubicBezTo>
                    <a:pt x="878205" y="842264"/>
                    <a:pt x="961136" y="717677"/>
                    <a:pt x="963422" y="552577"/>
                  </a:cubicBezTo>
                  <a:lnTo>
                    <a:pt x="963422" y="538353"/>
                  </a:lnTo>
                  <a:lnTo>
                    <a:pt x="963422" y="538353"/>
                  </a:lnTo>
                  <a:cubicBezTo>
                    <a:pt x="962660" y="480060"/>
                    <a:pt x="951738" y="416814"/>
                    <a:pt x="927354" y="346964"/>
                  </a:cubicBezTo>
                  <a:cubicBezTo>
                    <a:pt x="838835" y="104013"/>
                    <a:pt x="734568" y="0"/>
                    <a:pt x="579628" y="0"/>
                  </a:cubicBezTo>
                  <a:close/>
                </a:path>
              </a:pathLst>
            </a:custGeom>
            <a:solidFill>
              <a:srgbClr val="3A322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41554" y="193548"/>
              <a:ext cx="638429" cy="1020953"/>
            </a:xfrm>
            <a:custGeom>
              <a:avLst/>
              <a:gdLst/>
              <a:ahLst/>
              <a:cxnLst/>
              <a:rect l="l" t="t" r="r" b="b"/>
              <a:pathLst>
                <a:path w="638429" h="1020953">
                  <a:moveTo>
                    <a:pt x="277114" y="282956"/>
                  </a:moveTo>
                  <a:cubicBezTo>
                    <a:pt x="311023" y="306705"/>
                    <a:pt x="346202" y="331343"/>
                    <a:pt x="373380" y="369316"/>
                  </a:cubicBezTo>
                  <a:cubicBezTo>
                    <a:pt x="383667" y="384175"/>
                    <a:pt x="393827" y="406019"/>
                    <a:pt x="402971" y="431800"/>
                  </a:cubicBezTo>
                  <a:cubicBezTo>
                    <a:pt x="367919" y="398018"/>
                    <a:pt x="321056" y="376428"/>
                    <a:pt x="270002" y="371475"/>
                  </a:cubicBezTo>
                  <a:cubicBezTo>
                    <a:pt x="259207" y="370459"/>
                    <a:pt x="249555" y="369824"/>
                    <a:pt x="240919" y="369189"/>
                  </a:cubicBezTo>
                  <a:cubicBezTo>
                    <a:pt x="204597" y="366776"/>
                    <a:pt x="186309" y="365633"/>
                    <a:pt x="154051" y="339852"/>
                  </a:cubicBezTo>
                  <a:cubicBezTo>
                    <a:pt x="137668" y="326771"/>
                    <a:pt x="128778" y="304292"/>
                    <a:pt x="130429" y="279781"/>
                  </a:cubicBezTo>
                  <a:cubicBezTo>
                    <a:pt x="132461" y="249047"/>
                    <a:pt x="138938" y="201803"/>
                    <a:pt x="158115" y="156337"/>
                  </a:cubicBezTo>
                  <a:cubicBezTo>
                    <a:pt x="186055" y="219075"/>
                    <a:pt x="232156" y="251460"/>
                    <a:pt x="276987" y="282829"/>
                  </a:cubicBezTo>
                  <a:close/>
                  <a:moveTo>
                    <a:pt x="406654" y="762254"/>
                  </a:moveTo>
                  <a:cubicBezTo>
                    <a:pt x="398018" y="773811"/>
                    <a:pt x="391160" y="784987"/>
                    <a:pt x="384937" y="795020"/>
                  </a:cubicBezTo>
                  <a:cubicBezTo>
                    <a:pt x="361188" y="833374"/>
                    <a:pt x="346964" y="856488"/>
                    <a:pt x="272542" y="856488"/>
                  </a:cubicBezTo>
                  <a:cubicBezTo>
                    <a:pt x="204978" y="856488"/>
                    <a:pt x="179070" y="884301"/>
                    <a:pt x="156210" y="908939"/>
                  </a:cubicBezTo>
                  <a:cubicBezTo>
                    <a:pt x="137668" y="928878"/>
                    <a:pt x="119888" y="947547"/>
                    <a:pt x="79629" y="952754"/>
                  </a:cubicBezTo>
                  <a:cubicBezTo>
                    <a:pt x="46863" y="906526"/>
                    <a:pt x="70993" y="849376"/>
                    <a:pt x="94615" y="793750"/>
                  </a:cubicBezTo>
                  <a:cubicBezTo>
                    <a:pt x="107061" y="764413"/>
                    <a:pt x="118745" y="736727"/>
                    <a:pt x="118745" y="713994"/>
                  </a:cubicBezTo>
                  <a:cubicBezTo>
                    <a:pt x="118745" y="690372"/>
                    <a:pt x="112649" y="668909"/>
                    <a:pt x="106680" y="648081"/>
                  </a:cubicBezTo>
                  <a:cubicBezTo>
                    <a:pt x="98298" y="618744"/>
                    <a:pt x="90424" y="591058"/>
                    <a:pt x="99568" y="558419"/>
                  </a:cubicBezTo>
                  <a:cubicBezTo>
                    <a:pt x="110363" y="520319"/>
                    <a:pt x="144526" y="494665"/>
                    <a:pt x="184658" y="494665"/>
                  </a:cubicBezTo>
                  <a:cubicBezTo>
                    <a:pt x="247904" y="494665"/>
                    <a:pt x="312420" y="515874"/>
                    <a:pt x="312674" y="515874"/>
                  </a:cubicBezTo>
                  <a:cubicBezTo>
                    <a:pt x="355346" y="531876"/>
                    <a:pt x="366395" y="549275"/>
                    <a:pt x="379222" y="569468"/>
                  </a:cubicBezTo>
                  <a:cubicBezTo>
                    <a:pt x="390398" y="587121"/>
                    <a:pt x="403225" y="606933"/>
                    <a:pt x="437769" y="624459"/>
                  </a:cubicBezTo>
                  <a:cubicBezTo>
                    <a:pt x="438658" y="679704"/>
                    <a:pt x="430022" y="730250"/>
                    <a:pt x="406654" y="762127"/>
                  </a:cubicBezTo>
                  <a:close/>
                  <a:moveTo>
                    <a:pt x="360553" y="1524"/>
                  </a:moveTo>
                  <a:cubicBezTo>
                    <a:pt x="249174" y="1524"/>
                    <a:pt x="186944" y="57531"/>
                    <a:pt x="152146" y="120777"/>
                  </a:cubicBezTo>
                  <a:cubicBezTo>
                    <a:pt x="150241" y="122428"/>
                    <a:pt x="149098" y="124714"/>
                    <a:pt x="148717" y="127127"/>
                  </a:cubicBezTo>
                  <a:cubicBezTo>
                    <a:pt x="118491" y="185293"/>
                    <a:pt x="110744" y="248031"/>
                    <a:pt x="108712" y="278638"/>
                  </a:cubicBezTo>
                  <a:cubicBezTo>
                    <a:pt x="106553" y="310261"/>
                    <a:pt x="118491" y="339725"/>
                    <a:pt x="140462" y="357251"/>
                  </a:cubicBezTo>
                  <a:cubicBezTo>
                    <a:pt x="178181" y="387350"/>
                    <a:pt x="202565" y="389001"/>
                    <a:pt x="239649" y="391414"/>
                  </a:cubicBezTo>
                  <a:cubicBezTo>
                    <a:pt x="248158" y="391922"/>
                    <a:pt x="257556" y="392557"/>
                    <a:pt x="268097" y="393573"/>
                  </a:cubicBezTo>
                  <a:cubicBezTo>
                    <a:pt x="324104" y="398907"/>
                    <a:pt x="374650" y="426212"/>
                    <a:pt x="406654" y="468503"/>
                  </a:cubicBezTo>
                  <a:cubicBezTo>
                    <a:pt x="413258" y="477139"/>
                    <a:pt x="417830" y="484886"/>
                    <a:pt x="420370" y="491490"/>
                  </a:cubicBezTo>
                  <a:cubicBezTo>
                    <a:pt x="428498" y="525780"/>
                    <a:pt x="434467" y="562991"/>
                    <a:pt x="436753" y="599186"/>
                  </a:cubicBezTo>
                  <a:cubicBezTo>
                    <a:pt x="415798" y="586232"/>
                    <a:pt x="406908" y="572516"/>
                    <a:pt x="397891" y="558038"/>
                  </a:cubicBezTo>
                  <a:cubicBezTo>
                    <a:pt x="384175" y="536448"/>
                    <a:pt x="370078" y="514096"/>
                    <a:pt x="320040" y="495427"/>
                  </a:cubicBezTo>
                  <a:cubicBezTo>
                    <a:pt x="317246" y="494538"/>
                    <a:pt x="251714" y="472948"/>
                    <a:pt x="184785" y="472948"/>
                  </a:cubicBezTo>
                  <a:cubicBezTo>
                    <a:pt x="134747" y="472948"/>
                    <a:pt x="92075" y="504952"/>
                    <a:pt x="78613" y="552577"/>
                  </a:cubicBezTo>
                  <a:cubicBezTo>
                    <a:pt x="67691" y="591185"/>
                    <a:pt x="76835" y="623189"/>
                    <a:pt x="85725" y="654177"/>
                  </a:cubicBezTo>
                  <a:cubicBezTo>
                    <a:pt x="91440" y="674370"/>
                    <a:pt x="96901" y="693420"/>
                    <a:pt x="96901" y="713994"/>
                  </a:cubicBezTo>
                  <a:cubicBezTo>
                    <a:pt x="96901" y="732155"/>
                    <a:pt x="85979" y="757936"/>
                    <a:pt x="74549" y="785241"/>
                  </a:cubicBezTo>
                  <a:cubicBezTo>
                    <a:pt x="43053" y="859536"/>
                    <a:pt x="0" y="961390"/>
                    <a:pt x="135636" y="1020064"/>
                  </a:cubicBezTo>
                  <a:cubicBezTo>
                    <a:pt x="137033" y="1020699"/>
                    <a:pt x="138557" y="1020953"/>
                    <a:pt x="139954" y="1020953"/>
                  </a:cubicBezTo>
                  <a:cubicBezTo>
                    <a:pt x="144145" y="1020953"/>
                    <a:pt x="148209" y="1018413"/>
                    <a:pt x="149987" y="1014349"/>
                  </a:cubicBezTo>
                  <a:cubicBezTo>
                    <a:pt x="152400" y="1008761"/>
                    <a:pt x="149860" y="1002284"/>
                    <a:pt x="144272" y="999871"/>
                  </a:cubicBezTo>
                  <a:cubicBezTo>
                    <a:pt x="124587" y="991362"/>
                    <a:pt x="109347" y="981964"/>
                    <a:pt x="97536" y="971931"/>
                  </a:cubicBezTo>
                  <a:cubicBezTo>
                    <a:pt x="135509" y="963168"/>
                    <a:pt x="154940" y="942467"/>
                    <a:pt x="172339" y="923798"/>
                  </a:cubicBezTo>
                  <a:cubicBezTo>
                    <a:pt x="194056" y="900430"/>
                    <a:pt x="214630" y="878332"/>
                    <a:pt x="272542" y="878332"/>
                  </a:cubicBezTo>
                  <a:cubicBezTo>
                    <a:pt x="359156" y="878332"/>
                    <a:pt x="378841" y="846582"/>
                    <a:pt x="403606" y="806450"/>
                  </a:cubicBezTo>
                  <a:cubicBezTo>
                    <a:pt x="409829" y="796417"/>
                    <a:pt x="416179" y="786130"/>
                    <a:pt x="424307" y="775208"/>
                  </a:cubicBezTo>
                  <a:cubicBezTo>
                    <a:pt x="496443" y="677037"/>
                    <a:pt x="447167" y="437642"/>
                    <a:pt x="391414" y="356743"/>
                  </a:cubicBezTo>
                  <a:cubicBezTo>
                    <a:pt x="361823" y="315595"/>
                    <a:pt x="325247" y="289814"/>
                    <a:pt x="289687" y="264922"/>
                  </a:cubicBezTo>
                  <a:cubicBezTo>
                    <a:pt x="241173" y="231013"/>
                    <a:pt x="195453" y="198755"/>
                    <a:pt x="171196" y="129794"/>
                  </a:cubicBezTo>
                  <a:cubicBezTo>
                    <a:pt x="203327" y="72136"/>
                    <a:pt x="260223" y="23368"/>
                    <a:pt x="360680" y="23368"/>
                  </a:cubicBezTo>
                  <a:cubicBezTo>
                    <a:pt x="367792" y="22733"/>
                    <a:pt x="545973" y="22860"/>
                    <a:pt x="598678" y="281940"/>
                  </a:cubicBezTo>
                  <a:cubicBezTo>
                    <a:pt x="616204" y="368046"/>
                    <a:pt x="614426" y="458343"/>
                    <a:pt x="593471" y="550291"/>
                  </a:cubicBezTo>
                  <a:cubicBezTo>
                    <a:pt x="569341" y="656082"/>
                    <a:pt x="492379" y="911733"/>
                    <a:pt x="300863" y="999998"/>
                  </a:cubicBezTo>
                  <a:cubicBezTo>
                    <a:pt x="295402" y="1002538"/>
                    <a:pt x="292989" y="1009015"/>
                    <a:pt x="295529" y="1014476"/>
                  </a:cubicBezTo>
                  <a:cubicBezTo>
                    <a:pt x="297434" y="1018540"/>
                    <a:pt x="301371" y="1020826"/>
                    <a:pt x="305562" y="1020826"/>
                  </a:cubicBezTo>
                  <a:cubicBezTo>
                    <a:pt x="307086" y="1020826"/>
                    <a:pt x="308610" y="1020572"/>
                    <a:pt x="310134" y="1019810"/>
                  </a:cubicBezTo>
                  <a:cubicBezTo>
                    <a:pt x="510540" y="927481"/>
                    <a:pt x="590042" y="664083"/>
                    <a:pt x="614934" y="555117"/>
                  </a:cubicBezTo>
                  <a:cubicBezTo>
                    <a:pt x="636651" y="460121"/>
                    <a:pt x="638429" y="366776"/>
                    <a:pt x="620268" y="277495"/>
                  </a:cubicBezTo>
                  <a:cubicBezTo>
                    <a:pt x="563753" y="0"/>
                    <a:pt x="362204" y="1524"/>
                    <a:pt x="360426" y="1397"/>
                  </a:cubicBezTo>
                </a:path>
              </a:pathLst>
            </a:custGeom>
            <a:solidFill>
              <a:srgbClr val="3A32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325072" y="1740713"/>
            <a:ext cx="1897237" cy="1222058"/>
            <a:chOff x="0" y="0"/>
            <a:chExt cx="1897240" cy="1222058"/>
          </a:xfrm>
        </p:grpSpPr>
        <p:sp>
          <p:nvSpPr>
            <p:cNvPr id="16" name="Freeform 16"/>
            <p:cNvSpPr/>
            <p:nvPr/>
          </p:nvSpPr>
          <p:spPr>
            <a:xfrm>
              <a:off x="72009" y="272034"/>
              <a:ext cx="1753362" cy="878078"/>
            </a:xfrm>
            <a:custGeom>
              <a:avLst/>
              <a:gdLst/>
              <a:ahLst/>
              <a:cxnLst/>
              <a:rect l="l" t="t" r="r" b="b"/>
              <a:pathLst>
                <a:path w="1753362" h="878078">
                  <a:moveTo>
                    <a:pt x="1753235" y="439039"/>
                  </a:moveTo>
                  <a:cubicBezTo>
                    <a:pt x="1753235" y="439039"/>
                    <a:pt x="1360805" y="878078"/>
                    <a:pt x="876554" y="878078"/>
                  </a:cubicBezTo>
                  <a:cubicBezTo>
                    <a:pt x="392303" y="878078"/>
                    <a:pt x="0" y="439039"/>
                    <a:pt x="0" y="439039"/>
                  </a:cubicBezTo>
                  <a:cubicBezTo>
                    <a:pt x="0" y="439039"/>
                    <a:pt x="392430" y="0"/>
                    <a:pt x="876681" y="0"/>
                  </a:cubicBezTo>
                  <a:cubicBezTo>
                    <a:pt x="1360932" y="0"/>
                    <a:pt x="1753362" y="439039"/>
                    <a:pt x="1753362" y="43903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00710" y="272161"/>
              <a:ext cx="695960" cy="695198"/>
            </a:xfrm>
            <a:custGeom>
              <a:avLst/>
              <a:gdLst/>
              <a:ahLst/>
              <a:cxnLst/>
              <a:rect l="l" t="t" r="r" b="b"/>
              <a:pathLst>
                <a:path w="695960" h="695198">
                  <a:moveTo>
                    <a:pt x="695960" y="347599"/>
                  </a:moveTo>
                  <a:cubicBezTo>
                    <a:pt x="695960" y="359029"/>
                    <a:pt x="695452" y="370332"/>
                    <a:pt x="694309" y="381635"/>
                  </a:cubicBezTo>
                  <a:cubicBezTo>
                    <a:pt x="693166" y="392938"/>
                    <a:pt x="691515" y="404241"/>
                    <a:pt x="689356" y="415417"/>
                  </a:cubicBezTo>
                  <a:cubicBezTo>
                    <a:pt x="687197" y="426593"/>
                    <a:pt x="684403" y="437642"/>
                    <a:pt x="681101" y="448564"/>
                  </a:cubicBezTo>
                  <a:cubicBezTo>
                    <a:pt x="677799" y="459486"/>
                    <a:pt x="673989" y="470154"/>
                    <a:pt x="669544" y="480695"/>
                  </a:cubicBezTo>
                  <a:cubicBezTo>
                    <a:pt x="665099" y="491236"/>
                    <a:pt x="660273" y="501523"/>
                    <a:pt x="654939" y="511556"/>
                  </a:cubicBezTo>
                  <a:cubicBezTo>
                    <a:pt x="649605" y="521589"/>
                    <a:pt x="643763" y="531368"/>
                    <a:pt x="637413" y="540766"/>
                  </a:cubicBezTo>
                  <a:cubicBezTo>
                    <a:pt x="631063" y="550164"/>
                    <a:pt x="624332" y="559308"/>
                    <a:pt x="617093" y="568198"/>
                  </a:cubicBezTo>
                  <a:cubicBezTo>
                    <a:pt x="609854" y="577088"/>
                    <a:pt x="602234" y="585470"/>
                    <a:pt x="594106" y="593471"/>
                  </a:cubicBezTo>
                  <a:cubicBezTo>
                    <a:pt x="585978" y="601472"/>
                    <a:pt x="577596" y="609219"/>
                    <a:pt x="568833" y="616331"/>
                  </a:cubicBezTo>
                  <a:cubicBezTo>
                    <a:pt x="560070" y="623443"/>
                    <a:pt x="550926" y="630301"/>
                    <a:pt x="541401" y="636651"/>
                  </a:cubicBezTo>
                  <a:cubicBezTo>
                    <a:pt x="531876" y="643001"/>
                    <a:pt x="522224" y="648843"/>
                    <a:pt x="512064" y="654177"/>
                  </a:cubicBezTo>
                  <a:cubicBezTo>
                    <a:pt x="501904" y="659511"/>
                    <a:pt x="491744" y="664464"/>
                    <a:pt x="481203" y="668782"/>
                  </a:cubicBezTo>
                  <a:cubicBezTo>
                    <a:pt x="470662" y="673100"/>
                    <a:pt x="459994" y="676910"/>
                    <a:pt x="449072" y="680339"/>
                  </a:cubicBezTo>
                  <a:cubicBezTo>
                    <a:pt x="438150" y="683768"/>
                    <a:pt x="427101" y="686435"/>
                    <a:pt x="415925" y="688594"/>
                  </a:cubicBezTo>
                  <a:cubicBezTo>
                    <a:pt x="404749" y="690753"/>
                    <a:pt x="393446" y="692531"/>
                    <a:pt x="382143" y="693547"/>
                  </a:cubicBezTo>
                  <a:cubicBezTo>
                    <a:pt x="370840" y="694563"/>
                    <a:pt x="359410" y="695198"/>
                    <a:pt x="347980" y="695198"/>
                  </a:cubicBezTo>
                  <a:cubicBezTo>
                    <a:pt x="336550" y="695198"/>
                    <a:pt x="325247" y="694690"/>
                    <a:pt x="313817" y="693547"/>
                  </a:cubicBezTo>
                  <a:cubicBezTo>
                    <a:pt x="302387" y="692404"/>
                    <a:pt x="291211" y="690753"/>
                    <a:pt x="280035" y="688594"/>
                  </a:cubicBezTo>
                  <a:cubicBezTo>
                    <a:pt x="268859" y="686435"/>
                    <a:pt x="257810" y="683641"/>
                    <a:pt x="246888" y="680339"/>
                  </a:cubicBezTo>
                  <a:cubicBezTo>
                    <a:pt x="235966" y="677037"/>
                    <a:pt x="225298" y="673227"/>
                    <a:pt x="214757" y="668782"/>
                  </a:cubicBezTo>
                  <a:cubicBezTo>
                    <a:pt x="204216" y="664337"/>
                    <a:pt x="193929" y="659511"/>
                    <a:pt x="183896" y="654177"/>
                  </a:cubicBezTo>
                  <a:cubicBezTo>
                    <a:pt x="173863" y="648843"/>
                    <a:pt x="164084" y="643001"/>
                    <a:pt x="154559" y="636651"/>
                  </a:cubicBezTo>
                  <a:cubicBezTo>
                    <a:pt x="145034" y="630301"/>
                    <a:pt x="135890" y="623570"/>
                    <a:pt x="127127" y="616331"/>
                  </a:cubicBezTo>
                  <a:cubicBezTo>
                    <a:pt x="118364" y="609092"/>
                    <a:pt x="109855" y="601472"/>
                    <a:pt x="101854" y="593471"/>
                  </a:cubicBezTo>
                  <a:cubicBezTo>
                    <a:pt x="93853" y="585470"/>
                    <a:pt x="86106" y="576961"/>
                    <a:pt x="78867" y="568198"/>
                  </a:cubicBezTo>
                  <a:cubicBezTo>
                    <a:pt x="71628" y="559435"/>
                    <a:pt x="64897" y="550291"/>
                    <a:pt x="58547" y="540766"/>
                  </a:cubicBezTo>
                  <a:cubicBezTo>
                    <a:pt x="52197" y="531241"/>
                    <a:pt x="46355" y="521589"/>
                    <a:pt x="41021" y="511556"/>
                  </a:cubicBezTo>
                  <a:cubicBezTo>
                    <a:pt x="35687" y="501523"/>
                    <a:pt x="30734" y="491236"/>
                    <a:pt x="26416" y="480695"/>
                  </a:cubicBezTo>
                  <a:cubicBezTo>
                    <a:pt x="22098" y="470154"/>
                    <a:pt x="18161" y="459486"/>
                    <a:pt x="14859" y="448564"/>
                  </a:cubicBezTo>
                  <a:cubicBezTo>
                    <a:pt x="11557" y="437642"/>
                    <a:pt x="8763" y="426593"/>
                    <a:pt x="6604" y="415417"/>
                  </a:cubicBezTo>
                  <a:cubicBezTo>
                    <a:pt x="4445" y="404241"/>
                    <a:pt x="2667" y="392938"/>
                    <a:pt x="1651" y="381635"/>
                  </a:cubicBezTo>
                  <a:cubicBezTo>
                    <a:pt x="635" y="370332"/>
                    <a:pt x="0" y="358902"/>
                    <a:pt x="0" y="347599"/>
                  </a:cubicBezTo>
                  <a:cubicBezTo>
                    <a:pt x="0" y="336296"/>
                    <a:pt x="508" y="324866"/>
                    <a:pt x="1651" y="313563"/>
                  </a:cubicBezTo>
                  <a:cubicBezTo>
                    <a:pt x="2794" y="302260"/>
                    <a:pt x="4445" y="290957"/>
                    <a:pt x="6604" y="279781"/>
                  </a:cubicBezTo>
                  <a:cubicBezTo>
                    <a:pt x="8763" y="268605"/>
                    <a:pt x="11557" y="257556"/>
                    <a:pt x="14859" y="246634"/>
                  </a:cubicBezTo>
                  <a:cubicBezTo>
                    <a:pt x="18161" y="235712"/>
                    <a:pt x="21971" y="225044"/>
                    <a:pt x="26416" y="214503"/>
                  </a:cubicBezTo>
                  <a:cubicBezTo>
                    <a:pt x="30861" y="203962"/>
                    <a:pt x="35687" y="193675"/>
                    <a:pt x="41021" y="183642"/>
                  </a:cubicBezTo>
                  <a:cubicBezTo>
                    <a:pt x="46355" y="173609"/>
                    <a:pt x="52197" y="163830"/>
                    <a:pt x="58547" y="154432"/>
                  </a:cubicBezTo>
                  <a:cubicBezTo>
                    <a:pt x="64897" y="145034"/>
                    <a:pt x="71628" y="135890"/>
                    <a:pt x="78867" y="127000"/>
                  </a:cubicBezTo>
                  <a:cubicBezTo>
                    <a:pt x="86106" y="118110"/>
                    <a:pt x="93726" y="109728"/>
                    <a:pt x="101854" y="101727"/>
                  </a:cubicBezTo>
                  <a:cubicBezTo>
                    <a:pt x="109982" y="93726"/>
                    <a:pt x="118364" y="85979"/>
                    <a:pt x="127127" y="78867"/>
                  </a:cubicBezTo>
                  <a:cubicBezTo>
                    <a:pt x="135890" y="71755"/>
                    <a:pt x="145034" y="64897"/>
                    <a:pt x="154559" y="58547"/>
                  </a:cubicBezTo>
                  <a:cubicBezTo>
                    <a:pt x="164084" y="52197"/>
                    <a:pt x="173863" y="46355"/>
                    <a:pt x="183896" y="41021"/>
                  </a:cubicBezTo>
                  <a:cubicBezTo>
                    <a:pt x="193929" y="35687"/>
                    <a:pt x="204216" y="30734"/>
                    <a:pt x="214757" y="26416"/>
                  </a:cubicBezTo>
                  <a:cubicBezTo>
                    <a:pt x="225298" y="22098"/>
                    <a:pt x="235966" y="18288"/>
                    <a:pt x="246888" y="14859"/>
                  </a:cubicBezTo>
                  <a:cubicBezTo>
                    <a:pt x="257810" y="11430"/>
                    <a:pt x="268859" y="8763"/>
                    <a:pt x="280035" y="6604"/>
                  </a:cubicBezTo>
                  <a:cubicBezTo>
                    <a:pt x="291211" y="4445"/>
                    <a:pt x="302514" y="2667"/>
                    <a:pt x="313817" y="1651"/>
                  </a:cubicBezTo>
                  <a:cubicBezTo>
                    <a:pt x="325120" y="635"/>
                    <a:pt x="336550" y="0"/>
                    <a:pt x="347980" y="0"/>
                  </a:cubicBezTo>
                  <a:cubicBezTo>
                    <a:pt x="359410" y="0"/>
                    <a:pt x="370713" y="508"/>
                    <a:pt x="382143" y="1651"/>
                  </a:cubicBezTo>
                  <a:cubicBezTo>
                    <a:pt x="393573" y="2794"/>
                    <a:pt x="404749" y="4445"/>
                    <a:pt x="415925" y="6604"/>
                  </a:cubicBezTo>
                  <a:cubicBezTo>
                    <a:pt x="427101" y="8763"/>
                    <a:pt x="438150" y="11557"/>
                    <a:pt x="449072" y="14859"/>
                  </a:cubicBezTo>
                  <a:cubicBezTo>
                    <a:pt x="459994" y="18161"/>
                    <a:pt x="470662" y="21971"/>
                    <a:pt x="481203" y="26416"/>
                  </a:cubicBezTo>
                  <a:cubicBezTo>
                    <a:pt x="491744" y="30861"/>
                    <a:pt x="502031" y="35687"/>
                    <a:pt x="512064" y="41021"/>
                  </a:cubicBezTo>
                  <a:cubicBezTo>
                    <a:pt x="522097" y="46355"/>
                    <a:pt x="531876" y="52197"/>
                    <a:pt x="541401" y="58547"/>
                  </a:cubicBezTo>
                  <a:cubicBezTo>
                    <a:pt x="550926" y="64897"/>
                    <a:pt x="560070" y="71628"/>
                    <a:pt x="568833" y="78867"/>
                  </a:cubicBezTo>
                  <a:cubicBezTo>
                    <a:pt x="577596" y="86106"/>
                    <a:pt x="586105" y="93726"/>
                    <a:pt x="594106" y="101727"/>
                  </a:cubicBezTo>
                  <a:cubicBezTo>
                    <a:pt x="602107" y="109728"/>
                    <a:pt x="609854" y="118237"/>
                    <a:pt x="617093" y="127000"/>
                  </a:cubicBezTo>
                  <a:cubicBezTo>
                    <a:pt x="624332" y="135763"/>
                    <a:pt x="631063" y="144907"/>
                    <a:pt x="637413" y="154432"/>
                  </a:cubicBezTo>
                  <a:cubicBezTo>
                    <a:pt x="643763" y="163957"/>
                    <a:pt x="649605" y="173609"/>
                    <a:pt x="654939" y="183642"/>
                  </a:cubicBezTo>
                  <a:cubicBezTo>
                    <a:pt x="660273" y="193675"/>
                    <a:pt x="665226" y="203962"/>
                    <a:pt x="669544" y="214503"/>
                  </a:cubicBezTo>
                  <a:cubicBezTo>
                    <a:pt x="673862" y="225044"/>
                    <a:pt x="677799" y="235712"/>
                    <a:pt x="681101" y="246634"/>
                  </a:cubicBezTo>
                  <a:cubicBezTo>
                    <a:pt x="684403" y="257556"/>
                    <a:pt x="687197" y="268605"/>
                    <a:pt x="689356" y="279781"/>
                  </a:cubicBezTo>
                  <a:cubicBezTo>
                    <a:pt x="691515" y="290957"/>
                    <a:pt x="693293" y="302260"/>
                    <a:pt x="694309" y="313563"/>
                  </a:cubicBezTo>
                  <a:cubicBezTo>
                    <a:pt x="695325" y="324866"/>
                    <a:pt x="695960" y="336296"/>
                    <a:pt x="695960" y="347599"/>
                  </a:cubicBezTo>
                  <a:close/>
                </a:path>
              </a:pathLst>
            </a:custGeom>
            <a:solidFill>
              <a:srgbClr val="7330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2738" y="263398"/>
              <a:ext cx="1771904" cy="895223"/>
            </a:xfrm>
            <a:custGeom>
              <a:avLst/>
              <a:gdLst/>
              <a:ahLst/>
              <a:cxnLst/>
              <a:rect l="l" t="t" r="r" b="b"/>
              <a:pathLst>
                <a:path w="1771904" h="895223">
                  <a:moveTo>
                    <a:pt x="885825" y="17018"/>
                  </a:moveTo>
                  <a:cubicBezTo>
                    <a:pt x="995172" y="17018"/>
                    <a:pt x="1108837" y="39878"/>
                    <a:pt x="1223772" y="84963"/>
                  </a:cubicBezTo>
                  <a:cubicBezTo>
                    <a:pt x="1315847" y="121158"/>
                    <a:pt x="1409065" y="171577"/>
                    <a:pt x="1500632" y="234823"/>
                  </a:cubicBezTo>
                  <a:cubicBezTo>
                    <a:pt x="1636522" y="328803"/>
                    <a:pt x="1728724" y="423799"/>
                    <a:pt x="1751076" y="447675"/>
                  </a:cubicBezTo>
                  <a:cubicBezTo>
                    <a:pt x="1728851" y="471424"/>
                    <a:pt x="1636776" y="566293"/>
                    <a:pt x="1501013" y="660273"/>
                  </a:cubicBezTo>
                  <a:cubicBezTo>
                    <a:pt x="1409446" y="723646"/>
                    <a:pt x="1316228" y="774065"/>
                    <a:pt x="1224153" y="810260"/>
                  </a:cubicBezTo>
                  <a:cubicBezTo>
                    <a:pt x="1109218" y="855345"/>
                    <a:pt x="995299" y="878332"/>
                    <a:pt x="886079" y="878332"/>
                  </a:cubicBezTo>
                  <a:cubicBezTo>
                    <a:pt x="776859" y="878332"/>
                    <a:pt x="663067" y="855472"/>
                    <a:pt x="548132" y="810387"/>
                  </a:cubicBezTo>
                  <a:cubicBezTo>
                    <a:pt x="455930" y="774192"/>
                    <a:pt x="362839" y="723773"/>
                    <a:pt x="271272" y="660527"/>
                  </a:cubicBezTo>
                  <a:cubicBezTo>
                    <a:pt x="135382" y="566547"/>
                    <a:pt x="43180" y="471551"/>
                    <a:pt x="20828" y="447675"/>
                  </a:cubicBezTo>
                  <a:cubicBezTo>
                    <a:pt x="43053" y="423926"/>
                    <a:pt x="135382" y="328803"/>
                    <a:pt x="271272" y="234823"/>
                  </a:cubicBezTo>
                  <a:cubicBezTo>
                    <a:pt x="362839" y="171577"/>
                    <a:pt x="455930" y="121158"/>
                    <a:pt x="548132" y="84963"/>
                  </a:cubicBezTo>
                  <a:cubicBezTo>
                    <a:pt x="663067" y="39878"/>
                    <a:pt x="776732" y="17018"/>
                    <a:pt x="886079" y="17018"/>
                  </a:cubicBezTo>
                  <a:close/>
                  <a:moveTo>
                    <a:pt x="885825" y="127"/>
                  </a:moveTo>
                  <a:cubicBezTo>
                    <a:pt x="774319" y="127"/>
                    <a:pt x="658495" y="23368"/>
                    <a:pt x="541528" y="69342"/>
                  </a:cubicBezTo>
                  <a:cubicBezTo>
                    <a:pt x="448183" y="106045"/>
                    <a:pt x="353822" y="157099"/>
                    <a:pt x="261112" y="221234"/>
                  </a:cubicBezTo>
                  <a:cubicBezTo>
                    <a:pt x="103505" y="330200"/>
                    <a:pt x="3937" y="440944"/>
                    <a:pt x="2921" y="441960"/>
                  </a:cubicBezTo>
                  <a:cubicBezTo>
                    <a:pt x="0" y="445135"/>
                    <a:pt x="0" y="450088"/>
                    <a:pt x="2921" y="453263"/>
                  </a:cubicBezTo>
                  <a:cubicBezTo>
                    <a:pt x="3937" y="454406"/>
                    <a:pt x="103505" y="565023"/>
                    <a:pt x="261239" y="674116"/>
                  </a:cubicBezTo>
                  <a:cubicBezTo>
                    <a:pt x="353822" y="738251"/>
                    <a:pt x="448183" y="789305"/>
                    <a:pt x="541655" y="826008"/>
                  </a:cubicBezTo>
                  <a:cubicBezTo>
                    <a:pt x="658622" y="871855"/>
                    <a:pt x="774446" y="895223"/>
                    <a:pt x="885952" y="895223"/>
                  </a:cubicBezTo>
                  <a:cubicBezTo>
                    <a:pt x="997458" y="895223"/>
                    <a:pt x="1113282" y="871982"/>
                    <a:pt x="1230249" y="826008"/>
                  </a:cubicBezTo>
                  <a:cubicBezTo>
                    <a:pt x="1323594" y="789305"/>
                    <a:pt x="1417955" y="738251"/>
                    <a:pt x="1510665" y="674116"/>
                  </a:cubicBezTo>
                  <a:cubicBezTo>
                    <a:pt x="1668272" y="565023"/>
                    <a:pt x="1767967" y="454406"/>
                    <a:pt x="1768983" y="453263"/>
                  </a:cubicBezTo>
                  <a:cubicBezTo>
                    <a:pt x="1771904" y="450088"/>
                    <a:pt x="1771904" y="445135"/>
                    <a:pt x="1768983" y="441960"/>
                  </a:cubicBezTo>
                  <a:cubicBezTo>
                    <a:pt x="1767967" y="440817"/>
                    <a:pt x="1668399" y="330200"/>
                    <a:pt x="1510665" y="221107"/>
                  </a:cubicBezTo>
                  <a:cubicBezTo>
                    <a:pt x="1418082" y="156972"/>
                    <a:pt x="1323721" y="105918"/>
                    <a:pt x="1230249" y="69215"/>
                  </a:cubicBezTo>
                  <a:cubicBezTo>
                    <a:pt x="1113282" y="23368"/>
                    <a:pt x="997458" y="0"/>
                    <a:pt x="885952" y="0"/>
                  </a:cubicBezTo>
                  <a:close/>
                </a:path>
              </a:pathLst>
            </a:custGeom>
            <a:solidFill>
              <a:srgbClr val="2F302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7597" y="71882"/>
              <a:ext cx="1742059" cy="621411"/>
            </a:xfrm>
            <a:custGeom>
              <a:avLst/>
              <a:gdLst/>
              <a:ahLst/>
              <a:cxnLst/>
              <a:rect l="l" t="t" r="r" b="b"/>
              <a:pathLst>
                <a:path w="1742059" h="621411">
                  <a:moveTo>
                    <a:pt x="870966" y="200152"/>
                  </a:moveTo>
                  <a:cubicBezTo>
                    <a:pt x="1296543" y="200152"/>
                    <a:pt x="1651381" y="539496"/>
                    <a:pt x="1730883" y="621411"/>
                  </a:cubicBezTo>
                  <a:cubicBezTo>
                    <a:pt x="1731010" y="621284"/>
                    <a:pt x="1731137" y="621157"/>
                    <a:pt x="1731264" y="621030"/>
                  </a:cubicBezTo>
                  <a:cubicBezTo>
                    <a:pt x="1741170" y="609981"/>
                    <a:pt x="1742059" y="593725"/>
                    <a:pt x="1733550" y="581533"/>
                  </a:cubicBezTo>
                  <a:cubicBezTo>
                    <a:pt x="1659382" y="475996"/>
                    <a:pt x="1301496" y="0"/>
                    <a:pt x="870966" y="0"/>
                  </a:cubicBezTo>
                  <a:cubicBezTo>
                    <a:pt x="440436" y="0"/>
                    <a:pt x="82550" y="475996"/>
                    <a:pt x="8509" y="581533"/>
                  </a:cubicBezTo>
                  <a:cubicBezTo>
                    <a:pt x="0" y="593598"/>
                    <a:pt x="1016" y="609981"/>
                    <a:pt x="10795" y="621030"/>
                  </a:cubicBezTo>
                  <a:lnTo>
                    <a:pt x="11176" y="621411"/>
                  </a:lnTo>
                  <a:cubicBezTo>
                    <a:pt x="90678" y="539369"/>
                    <a:pt x="445516" y="200152"/>
                    <a:pt x="871093" y="200152"/>
                  </a:cubicBezTo>
                  <a:lnTo>
                    <a:pt x="871093" y="200152"/>
                  </a:lnTo>
                  <a:close/>
                </a:path>
              </a:pathLst>
            </a:custGeom>
            <a:solidFill>
              <a:srgbClr val="FCC5A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8326" y="63500"/>
              <a:ext cx="1760601" cy="638429"/>
            </a:xfrm>
            <a:custGeom>
              <a:avLst/>
              <a:gdLst/>
              <a:ahLst/>
              <a:cxnLst/>
              <a:rect l="l" t="t" r="r" b="b"/>
              <a:pathLst>
                <a:path w="1760601" h="638429">
                  <a:moveTo>
                    <a:pt x="1740154" y="638302"/>
                  </a:moveTo>
                  <a:cubicBezTo>
                    <a:pt x="1737868" y="638302"/>
                    <a:pt x="1735709" y="637413"/>
                    <a:pt x="1734058" y="635762"/>
                  </a:cubicBezTo>
                  <a:cubicBezTo>
                    <a:pt x="1694561" y="595122"/>
                    <a:pt x="1586484" y="490220"/>
                    <a:pt x="1435481" y="395605"/>
                  </a:cubicBezTo>
                  <a:cubicBezTo>
                    <a:pt x="1246251" y="277114"/>
                    <a:pt x="1059434" y="217043"/>
                    <a:pt x="880237" y="217043"/>
                  </a:cubicBezTo>
                  <a:cubicBezTo>
                    <a:pt x="701040" y="217043"/>
                    <a:pt x="514350" y="276987"/>
                    <a:pt x="324993" y="395605"/>
                  </a:cubicBezTo>
                  <a:cubicBezTo>
                    <a:pt x="173990" y="490220"/>
                    <a:pt x="65913" y="594995"/>
                    <a:pt x="26416" y="635762"/>
                  </a:cubicBezTo>
                  <a:cubicBezTo>
                    <a:pt x="24765" y="637413"/>
                    <a:pt x="22479" y="638429"/>
                    <a:pt x="20193" y="638302"/>
                  </a:cubicBezTo>
                  <a:cubicBezTo>
                    <a:pt x="17907" y="638175"/>
                    <a:pt x="15621" y="637286"/>
                    <a:pt x="14097" y="635508"/>
                  </a:cubicBezTo>
                  <a:lnTo>
                    <a:pt x="13716" y="635127"/>
                  </a:lnTo>
                  <a:cubicBezTo>
                    <a:pt x="1143" y="621030"/>
                    <a:pt x="0" y="600583"/>
                    <a:pt x="10795" y="585089"/>
                  </a:cubicBezTo>
                  <a:cubicBezTo>
                    <a:pt x="50038" y="529209"/>
                    <a:pt x="157734" y="385064"/>
                    <a:pt x="309880" y="253238"/>
                  </a:cubicBezTo>
                  <a:cubicBezTo>
                    <a:pt x="503809" y="85217"/>
                    <a:pt x="695706" y="0"/>
                    <a:pt x="880237" y="0"/>
                  </a:cubicBezTo>
                  <a:cubicBezTo>
                    <a:pt x="1064768" y="0"/>
                    <a:pt x="1256792" y="85217"/>
                    <a:pt x="1450721" y="253238"/>
                  </a:cubicBezTo>
                  <a:cubicBezTo>
                    <a:pt x="1602867" y="385064"/>
                    <a:pt x="1710563" y="529209"/>
                    <a:pt x="1749806" y="585089"/>
                  </a:cubicBezTo>
                  <a:cubicBezTo>
                    <a:pt x="1760601" y="600456"/>
                    <a:pt x="1759458" y="621030"/>
                    <a:pt x="1746885" y="635000"/>
                  </a:cubicBezTo>
                  <a:lnTo>
                    <a:pt x="1746504" y="635381"/>
                  </a:lnTo>
                  <a:cubicBezTo>
                    <a:pt x="1744980" y="637159"/>
                    <a:pt x="1742694" y="638175"/>
                    <a:pt x="1740408" y="638175"/>
                  </a:cubicBezTo>
                  <a:lnTo>
                    <a:pt x="1740281" y="638175"/>
                  </a:lnTo>
                  <a:lnTo>
                    <a:pt x="1740281" y="638175"/>
                  </a:lnTo>
                  <a:close/>
                  <a:moveTo>
                    <a:pt x="880237" y="200025"/>
                  </a:moveTo>
                  <a:cubicBezTo>
                    <a:pt x="1062609" y="200025"/>
                    <a:pt x="1252474" y="260985"/>
                    <a:pt x="1444498" y="381254"/>
                  </a:cubicBezTo>
                  <a:cubicBezTo>
                    <a:pt x="1588389" y="471297"/>
                    <a:pt x="1693672" y="570738"/>
                    <a:pt x="1738757" y="616331"/>
                  </a:cubicBezTo>
                  <a:cubicBezTo>
                    <a:pt x="1741297" y="609346"/>
                    <a:pt x="1740408" y="601345"/>
                    <a:pt x="1735836" y="594995"/>
                  </a:cubicBezTo>
                  <a:cubicBezTo>
                    <a:pt x="1696974" y="539623"/>
                    <a:pt x="1590294" y="396748"/>
                    <a:pt x="1439545" y="266192"/>
                  </a:cubicBezTo>
                  <a:cubicBezTo>
                    <a:pt x="1248918" y="100711"/>
                    <a:pt x="1060704" y="16891"/>
                    <a:pt x="880237" y="16891"/>
                  </a:cubicBezTo>
                  <a:cubicBezTo>
                    <a:pt x="699770" y="16891"/>
                    <a:pt x="511683" y="100711"/>
                    <a:pt x="320929" y="265938"/>
                  </a:cubicBezTo>
                  <a:cubicBezTo>
                    <a:pt x="170180" y="396621"/>
                    <a:pt x="63500" y="539496"/>
                    <a:pt x="24638" y="594868"/>
                  </a:cubicBezTo>
                  <a:cubicBezTo>
                    <a:pt x="20193" y="601345"/>
                    <a:pt x="19177" y="609219"/>
                    <a:pt x="21844" y="616204"/>
                  </a:cubicBezTo>
                  <a:cubicBezTo>
                    <a:pt x="66929" y="570611"/>
                    <a:pt x="172212" y="471297"/>
                    <a:pt x="316103" y="381254"/>
                  </a:cubicBezTo>
                  <a:cubicBezTo>
                    <a:pt x="508127" y="260985"/>
                    <a:pt x="697992" y="200025"/>
                    <a:pt x="880364" y="200025"/>
                  </a:cubicBezTo>
                  <a:lnTo>
                    <a:pt x="880364" y="200025"/>
                  </a:lnTo>
                  <a:close/>
                </a:path>
              </a:pathLst>
            </a:custGeom>
            <a:solidFill>
              <a:srgbClr val="2F302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41375" y="512445"/>
              <a:ext cx="214884" cy="214630"/>
            </a:xfrm>
            <a:custGeom>
              <a:avLst/>
              <a:gdLst/>
              <a:ahLst/>
              <a:cxnLst/>
              <a:rect l="l" t="t" r="r" b="b"/>
              <a:pathLst>
                <a:path w="214884" h="214630">
                  <a:moveTo>
                    <a:pt x="214884" y="107315"/>
                  </a:moveTo>
                  <a:cubicBezTo>
                    <a:pt x="214884" y="114427"/>
                    <a:pt x="214249" y="121412"/>
                    <a:pt x="212852" y="128270"/>
                  </a:cubicBezTo>
                  <a:cubicBezTo>
                    <a:pt x="211455" y="135128"/>
                    <a:pt x="209423" y="141986"/>
                    <a:pt x="206756" y="148463"/>
                  </a:cubicBezTo>
                  <a:cubicBezTo>
                    <a:pt x="204089" y="154940"/>
                    <a:pt x="200787" y="161163"/>
                    <a:pt x="196850" y="167005"/>
                  </a:cubicBezTo>
                  <a:cubicBezTo>
                    <a:pt x="192913" y="172847"/>
                    <a:pt x="188468" y="178308"/>
                    <a:pt x="183515" y="183261"/>
                  </a:cubicBezTo>
                  <a:cubicBezTo>
                    <a:pt x="178562" y="188214"/>
                    <a:pt x="173101" y="192659"/>
                    <a:pt x="167259" y="196596"/>
                  </a:cubicBezTo>
                  <a:cubicBezTo>
                    <a:pt x="161417" y="200533"/>
                    <a:pt x="155194" y="203835"/>
                    <a:pt x="148590" y="206502"/>
                  </a:cubicBezTo>
                  <a:cubicBezTo>
                    <a:pt x="141986" y="209169"/>
                    <a:pt x="135382" y="211201"/>
                    <a:pt x="128397" y="212598"/>
                  </a:cubicBezTo>
                  <a:cubicBezTo>
                    <a:pt x="121412" y="213995"/>
                    <a:pt x="114427" y="214630"/>
                    <a:pt x="107442" y="214630"/>
                  </a:cubicBezTo>
                  <a:cubicBezTo>
                    <a:pt x="100457" y="214630"/>
                    <a:pt x="93345" y="213995"/>
                    <a:pt x="86487" y="212598"/>
                  </a:cubicBezTo>
                  <a:cubicBezTo>
                    <a:pt x="79629" y="211201"/>
                    <a:pt x="72771" y="209169"/>
                    <a:pt x="66294" y="206502"/>
                  </a:cubicBezTo>
                  <a:cubicBezTo>
                    <a:pt x="59817" y="203835"/>
                    <a:pt x="53594" y="200533"/>
                    <a:pt x="47625" y="196596"/>
                  </a:cubicBezTo>
                  <a:cubicBezTo>
                    <a:pt x="41656" y="192659"/>
                    <a:pt x="36322" y="188214"/>
                    <a:pt x="31369" y="183261"/>
                  </a:cubicBezTo>
                  <a:cubicBezTo>
                    <a:pt x="26416" y="178308"/>
                    <a:pt x="21844" y="172847"/>
                    <a:pt x="18034" y="167005"/>
                  </a:cubicBezTo>
                  <a:cubicBezTo>
                    <a:pt x="14224" y="161163"/>
                    <a:pt x="10795" y="154940"/>
                    <a:pt x="8128" y="148463"/>
                  </a:cubicBezTo>
                  <a:cubicBezTo>
                    <a:pt x="5461" y="141986"/>
                    <a:pt x="3429" y="135255"/>
                    <a:pt x="2032" y="128270"/>
                  </a:cubicBezTo>
                  <a:cubicBezTo>
                    <a:pt x="635" y="121285"/>
                    <a:pt x="0" y="114300"/>
                    <a:pt x="0" y="107315"/>
                  </a:cubicBezTo>
                  <a:cubicBezTo>
                    <a:pt x="0" y="100330"/>
                    <a:pt x="635" y="93218"/>
                    <a:pt x="2032" y="86360"/>
                  </a:cubicBezTo>
                  <a:cubicBezTo>
                    <a:pt x="3429" y="79502"/>
                    <a:pt x="5461" y="72644"/>
                    <a:pt x="8128" y="66167"/>
                  </a:cubicBezTo>
                  <a:cubicBezTo>
                    <a:pt x="10795" y="59690"/>
                    <a:pt x="14097" y="53467"/>
                    <a:pt x="18034" y="47625"/>
                  </a:cubicBezTo>
                  <a:cubicBezTo>
                    <a:pt x="21971" y="41783"/>
                    <a:pt x="26416" y="36322"/>
                    <a:pt x="31369" y="31369"/>
                  </a:cubicBezTo>
                  <a:cubicBezTo>
                    <a:pt x="36322" y="26416"/>
                    <a:pt x="41783" y="21971"/>
                    <a:pt x="47625" y="18034"/>
                  </a:cubicBezTo>
                  <a:cubicBezTo>
                    <a:pt x="53467" y="14097"/>
                    <a:pt x="59690" y="10795"/>
                    <a:pt x="66294" y="8128"/>
                  </a:cubicBezTo>
                  <a:cubicBezTo>
                    <a:pt x="72898" y="5461"/>
                    <a:pt x="79502" y="3429"/>
                    <a:pt x="86487" y="2032"/>
                  </a:cubicBezTo>
                  <a:cubicBezTo>
                    <a:pt x="93472" y="635"/>
                    <a:pt x="100457" y="0"/>
                    <a:pt x="107442" y="0"/>
                  </a:cubicBezTo>
                  <a:cubicBezTo>
                    <a:pt x="114427" y="0"/>
                    <a:pt x="121539" y="635"/>
                    <a:pt x="128397" y="2032"/>
                  </a:cubicBezTo>
                  <a:cubicBezTo>
                    <a:pt x="135255" y="3429"/>
                    <a:pt x="142113" y="5461"/>
                    <a:pt x="148590" y="8128"/>
                  </a:cubicBezTo>
                  <a:cubicBezTo>
                    <a:pt x="155067" y="10795"/>
                    <a:pt x="161290" y="14097"/>
                    <a:pt x="167259" y="18034"/>
                  </a:cubicBezTo>
                  <a:cubicBezTo>
                    <a:pt x="173228" y="21971"/>
                    <a:pt x="178562" y="26416"/>
                    <a:pt x="183515" y="31369"/>
                  </a:cubicBezTo>
                  <a:cubicBezTo>
                    <a:pt x="188468" y="36322"/>
                    <a:pt x="193040" y="41783"/>
                    <a:pt x="196850" y="47625"/>
                  </a:cubicBezTo>
                  <a:cubicBezTo>
                    <a:pt x="200660" y="53467"/>
                    <a:pt x="204089" y="59690"/>
                    <a:pt x="206756" y="66167"/>
                  </a:cubicBezTo>
                  <a:cubicBezTo>
                    <a:pt x="209423" y="72644"/>
                    <a:pt x="211455" y="79375"/>
                    <a:pt x="212852" y="86360"/>
                  </a:cubicBezTo>
                  <a:cubicBezTo>
                    <a:pt x="214249" y="93345"/>
                    <a:pt x="214884" y="100330"/>
                    <a:pt x="214884" y="10731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32358" y="503555"/>
              <a:ext cx="232410" cy="232156"/>
            </a:xfrm>
            <a:custGeom>
              <a:avLst/>
              <a:gdLst/>
              <a:ahLst/>
              <a:cxnLst/>
              <a:rect l="l" t="t" r="r" b="b"/>
              <a:pathLst>
                <a:path w="232410" h="232156">
                  <a:moveTo>
                    <a:pt x="116205" y="232156"/>
                  </a:moveTo>
                  <a:cubicBezTo>
                    <a:pt x="52197" y="232156"/>
                    <a:pt x="0" y="180086"/>
                    <a:pt x="0" y="116078"/>
                  </a:cubicBezTo>
                  <a:cubicBezTo>
                    <a:pt x="0" y="52070"/>
                    <a:pt x="52070" y="0"/>
                    <a:pt x="116205" y="0"/>
                  </a:cubicBezTo>
                  <a:cubicBezTo>
                    <a:pt x="180340" y="0"/>
                    <a:pt x="232410" y="52070"/>
                    <a:pt x="232410" y="116078"/>
                  </a:cubicBezTo>
                  <a:cubicBezTo>
                    <a:pt x="232410" y="180086"/>
                    <a:pt x="180340" y="232156"/>
                    <a:pt x="116205" y="232156"/>
                  </a:cubicBezTo>
                  <a:close/>
                  <a:moveTo>
                    <a:pt x="116205" y="17018"/>
                  </a:moveTo>
                  <a:cubicBezTo>
                    <a:pt x="61468" y="17018"/>
                    <a:pt x="17018" y="61468"/>
                    <a:pt x="17018" y="116078"/>
                  </a:cubicBezTo>
                  <a:cubicBezTo>
                    <a:pt x="17018" y="170688"/>
                    <a:pt x="61468" y="215138"/>
                    <a:pt x="116205" y="215138"/>
                  </a:cubicBezTo>
                  <a:cubicBezTo>
                    <a:pt x="170942" y="215138"/>
                    <a:pt x="215392" y="170688"/>
                    <a:pt x="215392" y="116078"/>
                  </a:cubicBezTo>
                  <a:cubicBezTo>
                    <a:pt x="215392" y="61468"/>
                    <a:pt x="170942" y="17018"/>
                    <a:pt x="116205" y="17018"/>
                  </a:cubicBezTo>
                  <a:close/>
                </a:path>
              </a:pathLst>
            </a:custGeom>
            <a:solidFill>
              <a:srgbClr val="2F302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92074" y="263525"/>
              <a:ext cx="712978" cy="712343"/>
            </a:xfrm>
            <a:custGeom>
              <a:avLst/>
              <a:gdLst/>
              <a:ahLst/>
              <a:cxnLst/>
              <a:rect l="l" t="t" r="r" b="b"/>
              <a:pathLst>
                <a:path w="712978" h="712343">
                  <a:moveTo>
                    <a:pt x="356489" y="712343"/>
                  </a:moveTo>
                  <a:cubicBezTo>
                    <a:pt x="159893" y="712343"/>
                    <a:pt x="0" y="552577"/>
                    <a:pt x="0" y="356108"/>
                  </a:cubicBezTo>
                  <a:cubicBezTo>
                    <a:pt x="0" y="159639"/>
                    <a:pt x="160020" y="0"/>
                    <a:pt x="356489" y="0"/>
                  </a:cubicBezTo>
                  <a:cubicBezTo>
                    <a:pt x="552958" y="0"/>
                    <a:pt x="712978" y="159766"/>
                    <a:pt x="712978" y="356235"/>
                  </a:cubicBezTo>
                  <a:cubicBezTo>
                    <a:pt x="712978" y="552704"/>
                    <a:pt x="553085" y="712343"/>
                    <a:pt x="356489" y="712343"/>
                  </a:cubicBezTo>
                  <a:close/>
                  <a:moveTo>
                    <a:pt x="356489" y="16891"/>
                  </a:moveTo>
                  <a:cubicBezTo>
                    <a:pt x="169291" y="16891"/>
                    <a:pt x="17018" y="169037"/>
                    <a:pt x="17018" y="356108"/>
                  </a:cubicBezTo>
                  <a:cubicBezTo>
                    <a:pt x="17018" y="543179"/>
                    <a:pt x="169291" y="695452"/>
                    <a:pt x="356489" y="695452"/>
                  </a:cubicBezTo>
                  <a:cubicBezTo>
                    <a:pt x="543687" y="695452"/>
                    <a:pt x="695960" y="543306"/>
                    <a:pt x="695960" y="356235"/>
                  </a:cubicBezTo>
                  <a:cubicBezTo>
                    <a:pt x="695960" y="169164"/>
                    <a:pt x="543814" y="16891"/>
                    <a:pt x="356489" y="16891"/>
                  </a:cubicBezTo>
                  <a:close/>
                </a:path>
              </a:pathLst>
            </a:custGeom>
            <a:solidFill>
              <a:srgbClr val="2F302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2596391" y="4916119"/>
            <a:ext cx="1297753" cy="1294657"/>
          </a:xfrm>
          <a:custGeom>
            <a:avLst/>
            <a:gdLst/>
            <a:ahLst/>
            <a:cxnLst/>
            <a:rect l="l" t="t" r="r" b="b"/>
            <a:pathLst>
              <a:path w="1297753" h="1294657">
                <a:moveTo>
                  <a:pt x="0" y="0"/>
                </a:moveTo>
                <a:lnTo>
                  <a:pt x="1297753" y="0"/>
                </a:lnTo>
                <a:lnTo>
                  <a:pt x="1297753" y="1294657"/>
                </a:lnTo>
                <a:lnTo>
                  <a:pt x="0" y="1294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2473585" y="6342650"/>
            <a:ext cx="1383602" cy="1487805"/>
          </a:xfrm>
          <a:custGeom>
            <a:avLst/>
            <a:gdLst/>
            <a:ahLst/>
            <a:cxnLst/>
            <a:rect l="l" t="t" r="r" b="b"/>
            <a:pathLst>
              <a:path w="1383602" h="1487805">
                <a:moveTo>
                  <a:pt x="0" y="0"/>
                </a:moveTo>
                <a:lnTo>
                  <a:pt x="1383602" y="0"/>
                </a:lnTo>
                <a:lnTo>
                  <a:pt x="1383602" y="1487805"/>
                </a:lnTo>
                <a:lnTo>
                  <a:pt x="0" y="1487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2727874" y="8082563"/>
            <a:ext cx="1346197" cy="1971627"/>
            <a:chOff x="0" y="0"/>
            <a:chExt cx="1346200" cy="1971624"/>
          </a:xfrm>
        </p:grpSpPr>
        <p:sp>
          <p:nvSpPr>
            <p:cNvPr id="27" name="Freeform 27"/>
            <p:cNvSpPr/>
            <p:nvPr/>
          </p:nvSpPr>
          <p:spPr>
            <a:xfrm>
              <a:off x="63500" y="63500"/>
              <a:ext cx="1219200" cy="1356614"/>
            </a:xfrm>
            <a:custGeom>
              <a:avLst/>
              <a:gdLst/>
              <a:ahLst/>
              <a:cxnLst/>
              <a:rect l="l" t="t" r="r" b="b"/>
              <a:pathLst>
                <a:path w="1219200" h="1356614">
                  <a:moveTo>
                    <a:pt x="609600" y="0"/>
                  </a:moveTo>
                  <a:cubicBezTo>
                    <a:pt x="445262" y="0"/>
                    <a:pt x="311912" y="132842"/>
                    <a:pt x="311912" y="296672"/>
                  </a:cubicBezTo>
                  <a:lnTo>
                    <a:pt x="311912" y="626364"/>
                  </a:lnTo>
                  <a:lnTo>
                    <a:pt x="268351" y="626364"/>
                  </a:lnTo>
                  <a:cubicBezTo>
                    <a:pt x="120904" y="626364"/>
                    <a:pt x="1270" y="744855"/>
                    <a:pt x="0" y="891413"/>
                  </a:cubicBezTo>
                  <a:lnTo>
                    <a:pt x="0" y="891413"/>
                  </a:lnTo>
                  <a:lnTo>
                    <a:pt x="0" y="896112"/>
                  </a:lnTo>
                  <a:cubicBezTo>
                    <a:pt x="1270" y="1042670"/>
                    <a:pt x="120904" y="1161161"/>
                    <a:pt x="268351" y="1161161"/>
                  </a:cubicBezTo>
                  <a:lnTo>
                    <a:pt x="329692" y="1161161"/>
                  </a:lnTo>
                  <a:cubicBezTo>
                    <a:pt x="371221" y="1275207"/>
                    <a:pt x="480822" y="1356614"/>
                    <a:pt x="609600" y="1356614"/>
                  </a:cubicBezTo>
                  <a:cubicBezTo>
                    <a:pt x="738378" y="1356614"/>
                    <a:pt x="847979" y="1275207"/>
                    <a:pt x="889508" y="1161161"/>
                  </a:cubicBezTo>
                  <a:lnTo>
                    <a:pt x="950849" y="1161161"/>
                  </a:lnTo>
                  <a:cubicBezTo>
                    <a:pt x="1096645" y="1161161"/>
                    <a:pt x="1215263" y="1045337"/>
                    <a:pt x="1219200" y="900938"/>
                  </a:cubicBezTo>
                  <a:lnTo>
                    <a:pt x="1219200" y="900938"/>
                  </a:lnTo>
                  <a:lnTo>
                    <a:pt x="1219200" y="886587"/>
                  </a:lnTo>
                  <a:lnTo>
                    <a:pt x="1219200" y="886587"/>
                  </a:lnTo>
                  <a:cubicBezTo>
                    <a:pt x="1215390" y="742188"/>
                    <a:pt x="1096772" y="626364"/>
                    <a:pt x="950849" y="626364"/>
                  </a:cubicBezTo>
                  <a:lnTo>
                    <a:pt x="907415" y="626364"/>
                  </a:lnTo>
                  <a:lnTo>
                    <a:pt x="907415" y="296672"/>
                  </a:lnTo>
                  <a:cubicBezTo>
                    <a:pt x="907415" y="132842"/>
                    <a:pt x="774065" y="0"/>
                    <a:pt x="609600" y="0"/>
                  </a:cubicBezTo>
                  <a:close/>
                </a:path>
              </a:pathLst>
            </a:custGeom>
            <a:solidFill>
              <a:srgbClr val="F9D0B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85420" y="1065911"/>
              <a:ext cx="207772" cy="158877"/>
            </a:xfrm>
            <a:custGeom>
              <a:avLst/>
              <a:gdLst/>
              <a:ahLst/>
              <a:cxnLst/>
              <a:rect l="l" t="t" r="r" b="b"/>
              <a:pathLst>
                <a:path w="207772" h="158877">
                  <a:moveTo>
                    <a:pt x="88773" y="0"/>
                  </a:moveTo>
                  <a:lnTo>
                    <a:pt x="39878" y="0"/>
                  </a:lnTo>
                  <a:cubicBezTo>
                    <a:pt x="17907" y="0"/>
                    <a:pt x="0" y="17780"/>
                    <a:pt x="0" y="39751"/>
                  </a:cubicBezTo>
                  <a:cubicBezTo>
                    <a:pt x="0" y="61722"/>
                    <a:pt x="17907" y="79502"/>
                    <a:pt x="39878" y="79502"/>
                  </a:cubicBezTo>
                  <a:lnTo>
                    <a:pt x="76962" y="79502"/>
                  </a:lnTo>
                  <a:cubicBezTo>
                    <a:pt x="120904" y="79502"/>
                    <a:pt x="156591" y="115062"/>
                    <a:pt x="156591" y="158877"/>
                  </a:cubicBezTo>
                  <a:lnTo>
                    <a:pt x="207772" y="158877"/>
                  </a:lnTo>
                  <a:lnTo>
                    <a:pt x="207772" y="118618"/>
                  </a:lnTo>
                  <a:cubicBezTo>
                    <a:pt x="207772" y="53086"/>
                    <a:pt x="154432" y="0"/>
                    <a:pt x="88773" y="0"/>
                  </a:cubicBezTo>
                </a:path>
              </a:pathLst>
            </a:custGeom>
            <a:solidFill>
              <a:srgbClr val="F4AD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953135" y="1065911"/>
              <a:ext cx="207645" cy="158750"/>
            </a:xfrm>
            <a:custGeom>
              <a:avLst/>
              <a:gdLst/>
              <a:ahLst/>
              <a:cxnLst/>
              <a:rect l="l" t="t" r="r" b="b"/>
              <a:pathLst>
                <a:path w="207645" h="158750">
                  <a:moveTo>
                    <a:pt x="167767" y="0"/>
                  </a:moveTo>
                  <a:lnTo>
                    <a:pt x="118999" y="0"/>
                  </a:lnTo>
                  <a:cubicBezTo>
                    <a:pt x="53213" y="0"/>
                    <a:pt x="0" y="53086"/>
                    <a:pt x="0" y="118618"/>
                  </a:cubicBezTo>
                  <a:lnTo>
                    <a:pt x="0" y="158750"/>
                  </a:lnTo>
                  <a:lnTo>
                    <a:pt x="51181" y="158750"/>
                  </a:lnTo>
                  <a:cubicBezTo>
                    <a:pt x="51181" y="114935"/>
                    <a:pt x="86868" y="79375"/>
                    <a:pt x="130810" y="79375"/>
                  </a:cubicBezTo>
                  <a:lnTo>
                    <a:pt x="167767" y="79375"/>
                  </a:lnTo>
                  <a:cubicBezTo>
                    <a:pt x="189738" y="79375"/>
                    <a:pt x="207645" y="61595"/>
                    <a:pt x="207645" y="39624"/>
                  </a:cubicBezTo>
                  <a:cubicBezTo>
                    <a:pt x="207645" y="17653"/>
                    <a:pt x="189865" y="0"/>
                    <a:pt x="167767" y="0"/>
                  </a:cubicBezTo>
                </a:path>
              </a:pathLst>
            </a:custGeom>
            <a:solidFill>
              <a:srgbClr val="F4AD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6929" y="1432941"/>
              <a:ext cx="340233" cy="429895"/>
            </a:xfrm>
            <a:custGeom>
              <a:avLst/>
              <a:gdLst/>
              <a:ahLst/>
              <a:cxnLst/>
              <a:rect l="l" t="t" r="r" b="b"/>
              <a:pathLst>
                <a:path w="340233" h="429895">
                  <a:moveTo>
                    <a:pt x="296672" y="29972"/>
                  </a:moveTo>
                  <a:cubicBezTo>
                    <a:pt x="292481" y="16510"/>
                    <a:pt x="281432" y="6350"/>
                    <a:pt x="267589" y="3175"/>
                  </a:cubicBezTo>
                  <a:cubicBezTo>
                    <a:pt x="253746" y="0"/>
                    <a:pt x="239395" y="4445"/>
                    <a:pt x="229743" y="14859"/>
                  </a:cubicBezTo>
                  <a:lnTo>
                    <a:pt x="138938" y="112522"/>
                  </a:lnTo>
                  <a:cubicBezTo>
                    <a:pt x="129286" y="122809"/>
                    <a:pt x="125984" y="137541"/>
                    <a:pt x="130175" y="151003"/>
                  </a:cubicBezTo>
                  <a:cubicBezTo>
                    <a:pt x="134366" y="164465"/>
                    <a:pt x="145415" y="174752"/>
                    <a:pt x="159258" y="177800"/>
                  </a:cubicBezTo>
                  <a:lnTo>
                    <a:pt x="185801" y="183769"/>
                  </a:lnTo>
                  <a:lnTo>
                    <a:pt x="183896" y="192024"/>
                  </a:lnTo>
                  <a:cubicBezTo>
                    <a:pt x="166370" y="268605"/>
                    <a:pt x="108585" y="330200"/>
                    <a:pt x="32893" y="352679"/>
                  </a:cubicBezTo>
                  <a:cubicBezTo>
                    <a:pt x="11938" y="358902"/>
                    <a:pt x="0" y="380873"/>
                    <a:pt x="6350" y="401701"/>
                  </a:cubicBezTo>
                  <a:cubicBezTo>
                    <a:pt x="11430" y="418846"/>
                    <a:pt x="27178" y="429895"/>
                    <a:pt x="44196" y="429895"/>
                  </a:cubicBezTo>
                  <a:cubicBezTo>
                    <a:pt x="47879" y="429895"/>
                    <a:pt x="51816" y="429387"/>
                    <a:pt x="55499" y="428244"/>
                  </a:cubicBezTo>
                  <a:cubicBezTo>
                    <a:pt x="158369" y="397637"/>
                    <a:pt x="237109" y="313817"/>
                    <a:pt x="260985" y="209550"/>
                  </a:cubicBezTo>
                  <a:lnTo>
                    <a:pt x="262890" y="201295"/>
                  </a:lnTo>
                  <a:lnTo>
                    <a:pt x="289433" y="207264"/>
                  </a:lnTo>
                  <a:cubicBezTo>
                    <a:pt x="292354" y="207899"/>
                    <a:pt x="295275" y="208280"/>
                    <a:pt x="298196" y="208280"/>
                  </a:cubicBezTo>
                  <a:cubicBezTo>
                    <a:pt x="309118" y="208280"/>
                    <a:pt x="319659" y="203835"/>
                    <a:pt x="327279" y="195707"/>
                  </a:cubicBezTo>
                  <a:cubicBezTo>
                    <a:pt x="336931" y="185420"/>
                    <a:pt x="340233" y="170688"/>
                    <a:pt x="336042" y="157226"/>
                  </a:cubicBezTo>
                  <a:lnTo>
                    <a:pt x="296672" y="30099"/>
                  </a:lnTo>
                </a:path>
              </a:pathLst>
            </a:custGeom>
            <a:solidFill>
              <a:srgbClr val="81DC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938911" y="1432941"/>
              <a:ext cx="340106" cy="429641"/>
            </a:xfrm>
            <a:custGeom>
              <a:avLst/>
              <a:gdLst/>
              <a:ahLst/>
              <a:cxnLst/>
              <a:rect l="l" t="t" r="r" b="b"/>
              <a:pathLst>
                <a:path w="340106" h="429641">
                  <a:moveTo>
                    <a:pt x="307467" y="352552"/>
                  </a:moveTo>
                  <a:cubicBezTo>
                    <a:pt x="231775" y="330073"/>
                    <a:pt x="173990" y="268478"/>
                    <a:pt x="156464" y="191897"/>
                  </a:cubicBezTo>
                  <a:lnTo>
                    <a:pt x="154559" y="183642"/>
                  </a:lnTo>
                  <a:lnTo>
                    <a:pt x="181102" y="177673"/>
                  </a:lnTo>
                  <a:cubicBezTo>
                    <a:pt x="194818" y="174498"/>
                    <a:pt x="205994" y="164338"/>
                    <a:pt x="210058" y="150876"/>
                  </a:cubicBezTo>
                  <a:cubicBezTo>
                    <a:pt x="214122" y="137414"/>
                    <a:pt x="210820" y="122809"/>
                    <a:pt x="201295" y="112395"/>
                  </a:cubicBezTo>
                  <a:lnTo>
                    <a:pt x="110490" y="14732"/>
                  </a:lnTo>
                  <a:cubicBezTo>
                    <a:pt x="100838" y="4445"/>
                    <a:pt x="86487" y="0"/>
                    <a:pt x="72644" y="3048"/>
                  </a:cubicBezTo>
                  <a:cubicBezTo>
                    <a:pt x="58801" y="6096"/>
                    <a:pt x="47752" y="16383"/>
                    <a:pt x="43561" y="29845"/>
                  </a:cubicBezTo>
                  <a:lnTo>
                    <a:pt x="4191" y="156972"/>
                  </a:lnTo>
                  <a:cubicBezTo>
                    <a:pt x="0" y="170434"/>
                    <a:pt x="3429" y="185039"/>
                    <a:pt x="12954" y="195453"/>
                  </a:cubicBezTo>
                  <a:cubicBezTo>
                    <a:pt x="20574" y="203581"/>
                    <a:pt x="31115" y="208026"/>
                    <a:pt x="42037" y="208026"/>
                  </a:cubicBezTo>
                  <a:cubicBezTo>
                    <a:pt x="44958" y="208026"/>
                    <a:pt x="47879" y="207645"/>
                    <a:pt x="50800" y="207010"/>
                  </a:cubicBezTo>
                  <a:lnTo>
                    <a:pt x="77343" y="201041"/>
                  </a:lnTo>
                  <a:lnTo>
                    <a:pt x="79248" y="209296"/>
                  </a:lnTo>
                  <a:cubicBezTo>
                    <a:pt x="103124" y="313563"/>
                    <a:pt x="181864" y="397383"/>
                    <a:pt x="284734" y="427990"/>
                  </a:cubicBezTo>
                  <a:cubicBezTo>
                    <a:pt x="288544" y="429133"/>
                    <a:pt x="292354" y="429641"/>
                    <a:pt x="296037" y="429641"/>
                  </a:cubicBezTo>
                  <a:cubicBezTo>
                    <a:pt x="313055" y="429641"/>
                    <a:pt x="328803" y="418592"/>
                    <a:pt x="333883" y="401447"/>
                  </a:cubicBezTo>
                  <a:cubicBezTo>
                    <a:pt x="340106" y="380619"/>
                    <a:pt x="328168" y="358648"/>
                    <a:pt x="307340" y="352425"/>
                  </a:cubicBezTo>
                </a:path>
              </a:pathLst>
            </a:custGeom>
            <a:solidFill>
              <a:srgbClr val="81DC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64896" y="1438402"/>
              <a:ext cx="216408" cy="469519"/>
            </a:xfrm>
            <a:custGeom>
              <a:avLst/>
              <a:gdLst/>
              <a:ahLst/>
              <a:cxnLst/>
              <a:rect l="l" t="t" r="r" b="b"/>
              <a:pathLst>
                <a:path w="216408" h="469519">
                  <a:moveTo>
                    <a:pt x="142494" y="19685"/>
                  </a:moveTo>
                  <a:cubicBezTo>
                    <a:pt x="135382" y="7493"/>
                    <a:pt x="122428" y="0"/>
                    <a:pt x="108204" y="0"/>
                  </a:cubicBezTo>
                  <a:cubicBezTo>
                    <a:pt x="93980" y="0"/>
                    <a:pt x="81026" y="7493"/>
                    <a:pt x="73914" y="19685"/>
                  </a:cubicBezTo>
                  <a:lnTo>
                    <a:pt x="7112" y="135001"/>
                  </a:lnTo>
                  <a:cubicBezTo>
                    <a:pt x="0" y="147193"/>
                    <a:pt x="0" y="162179"/>
                    <a:pt x="7112" y="174371"/>
                  </a:cubicBezTo>
                  <a:cubicBezTo>
                    <a:pt x="14224" y="186563"/>
                    <a:pt x="27305" y="194056"/>
                    <a:pt x="41402" y="194056"/>
                  </a:cubicBezTo>
                  <a:lnTo>
                    <a:pt x="68580" y="194056"/>
                  </a:lnTo>
                  <a:lnTo>
                    <a:pt x="68580" y="430149"/>
                  </a:lnTo>
                  <a:cubicBezTo>
                    <a:pt x="68580" y="451993"/>
                    <a:pt x="86233" y="469519"/>
                    <a:pt x="108204" y="469519"/>
                  </a:cubicBezTo>
                  <a:cubicBezTo>
                    <a:pt x="130175" y="469519"/>
                    <a:pt x="147828" y="451866"/>
                    <a:pt x="147828" y="430149"/>
                  </a:cubicBezTo>
                  <a:lnTo>
                    <a:pt x="147828" y="194183"/>
                  </a:lnTo>
                  <a:lnTo>
                    <a:pt x="175006" y="194183"/>
                  </a:lnTo>
                  <a:cubicBezTo>
                    <a:pt x="189103" y="194183"/>
                    <a:pt x="202184" y="186690"/>
                    <a:pt x="209296" y="174498"/>
                  </a:cubicBezTo>
                  <a:cubicBezTo>
                    <a:pt x="216408" y="162306"/>
                    <a:pt x="216408" y="147320"/>
                    <a:pt x="209296" y="135128"/>
                  </a:cubicBezTo>
                  <a:lnTo>
                    <a:pt x="142494" y="19812"/>
                  </a:lnTo>
                </a:path>
              </a:pathLst>
            </a:custGeom>
            <a:solidFill>
              <a:srgbClr val="81DCE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873758" y="36906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86687" y="6830358"/>
            <a:ext cx="10473671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touch:.........................................................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86687" y="8286055"/>
            <a:ext cx="10387546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smell:.........................................................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86687" y="5447081"/>
            <a:ext cx="1049769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taste:..........................................................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86687" y="1927412"/>
            <a:ext cx="10640025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sight:...........................................................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86687" y="3409064"/>
            <a:ext cx="10555262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hearing:......................................................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37430"/>
            <a:ext cx="17236859" cy="9924812"/>
          </a:xfrm>
          <a:custGeom>
            <a:avLst/>
            <a:gdLst/>
            <a:ahLst/>
            <a:cxnLst/>
            <a:rect l="l" t="t" r="r" b="b"/>
            <a:pathLst>
              <a:path w="17236859" h="9924812">
                <a:moveTo>
                  <a:pt x="0" y="0"/>
                </a:moveTo>
                <a:lnTo>
                  <a:pt x="17236859" y="0"/>
                </a:lnTo>
                <a:lnTo>
                  <a:pt x="17236859" y="9924812"/>
                </a:lnTo>
                <a:lnTo>
                  <a:pt x="0" y="9924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14809" y="8023679"/>
            <a:ext cx="1420216" cy="1420216"/>
            <a:chOff x="0" y="0"/>
            <a:chExt cx="1420216" cy="1420216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293368" cy="1293241"/>
            </a:xfrm>
            <a:custGeom>
              <a:avLst/>
              <a:gdLst/>
              <a:ahLst/>
              <a:cxnLst/>
              <a:rect l="l" t="t" r="r" b="b"/>
              <a:pathLst>
                <a:path w="1293368" h="1293241">
                  <a:moveTo>
                    <a:pt x="1103884" y="189357"/>
                  </a:moveTo>
                  <a:cubicBezTo>
                    <a:pt x="1118870" y="204343"/>
                    <a:pt x="1133094" y="219964"/>
                    <a:pt x="1146556" y="236347"/>
                  </a:cubicBezTo>
                  <a:cubicBezTo>
                    <a:pt x="1160018" y="252730"/>
                    <a:pt x="1172591" y="269748"/>
                    <a:pt x="1184402" y="287274"/>
                  </a:cubicBezTo>
                  <a:cubicBezTo>
                    <a:pt x="1196213" y="304800"/>
                    <a:pt x="1207008" y="322961"/>
                    <a:pt x="1217041" y="341757"/>
                  </a:cubicBezTo>
                  <a:cubicBezTo>
                    <a:pt x="1227074" y="360553"/>
                    <a:pt x="1236091" y="379603"/>
                    <a:pt x="1244219" y="399161"/>
                  </a:cubicBezTo>
                  <a:cubicBezTo>
                    <a:pt x="1252347" y="418719"/>
                    <a:pt x="1259459" y="438658"/>
                    <a:pt x="1265555" y="458851"/>
                  </a:cubicBezTo>
                  <a:cubicBezTo>
                    <a:pt x="1271651" y="479044"/>
                    <a:pt x="1276858" y="499618"/>
                    <a:pt x="1280922" y="520446"/>
                  </a:cubicBezTo>
                  <a:cubicBezTo>
                    <a:pt x="1284986" y="541274"/>
                    <a:pt x="1288161" y="562102"/>
                    <a:pt x="1290193" y="583184"/>
                  </a:cubicBezTo>
                  <a:cubicBezTo>
                    <a:pt x="1292225" y="604266"/>
                    <a:pt x="1293368" y="625348"/>
                    <a:pt x="1293368" y="646557"/>
                  </a:cubicBezTo>
                  <a:cubicBezTo>
                    <a:pt x="1293368" y="667766"/>
                    <a:pt x="1292352" y="688848"/>
                    <a:pt x="1290193" y="709930"/>
                  </a:cubicBezTo>
                  <a:cubicBezTo>
                    <a:pt x="1288034" y="731012"/>
                    <a:pt x="1284986" y="751967"/>
                    <a:pt x="1280922" y="772668"/>
                  </a:cubicBezTo>
                  <a:cubicBezTo>
                    <a:pt x="1276858" y="793369"/>
                    <a:pt x="1271651" y="813943"/>
                    <a:pt x="1265555" y="834263"/>
                  </a:cubicBezTo>
                  <a:cubicBezTo>
                    <a:pt x="1259459" y="854583"/>
                    <a:pt x="1252220" y="874395"/>
                    <a:pt x="1244219" y="893953"/>
                  </a:cubicBezTo>
                  <a:cubicBezTo>
                    <a:pt x="1236218" y="913511"/>
                    <a:pt x="1227074" y="932688"/>
                    <a:pt x="1217041" y="951357"/>
                  </a:cubicBezTo>
                  <a:cubicBezTo>
                    <a:pt x="1207008" y="970026"/>
                    <a:pt x="1196213" y="988187"/>
                    <a:pt x="1184402" y="1005840"/>
                  </a:cubicBezTo>
                  <a:cubicBezTo>
                    <a:pt x="1172591" y="1023493"/>
                    <a:pt x="1160018" y="1040384"/>
                    <a:pt x="1146556" y="1056767"/>
                  </a:cubicBezTo>
                  <a:cubicBezTo>
                    <a:pt x="1133094" y="1073150"/>
                    <a:pt x="1118870" y="1088771"/>
                    <a:pt x="1103884" y="1103757"/>
                  </a:cubicBezTo>
                  <a:cubicBezTo>
                    <a:pt x="1088898" y="1118743"/>
                    <a:pt x="1073277" y="1132967"/>
                    <a:pt x="1056894" y="1146429"/>
                  </a:cubicBezTo>
                  <a:cubicBezTo>
                    <a:pt x="1040511" y="1159891"/>
                    <a:pt x="1023493" y="1172464"/>
                    <a:pt x="1005967" y="1184275"/>
                  </a:cubicBezTo>
                  <a:cubicBezTo>
                    <a:pt x="988441" y="1196086"/>
                    <a:pt x="970153" y="1206881"/>
                    <a:pt x="951484" y="1216914"/>
                  </a:cubicBezTo>
                  <a:cubicBezTo>
                    <a:pt x="932815" y="1226947"/>
                    <a:pt x="913638" y="1235964"/>
                    <a:pt x="894080" y="1244092"/>
                  </a:cubicBezTo>
                  <a:cubicBezTo>
                    <a:pt x="874522" y="1252220"/>
                    <a:pt x="854583" y="1259332"/>
                    <a:pt x="834390" y="1265428"/>
                  </a:cubicBezTo>
                  <a:cubicBezTo>
                    <a:pt x="814197" y="1271524"/>
                    <a:pt x="793623" y="1276731"/>
                    <a:pt x="772795" y="1280795"/>
                  </a:cubicBezTo>
                  <a:cubicBezTo>
                    <a:pt x="751967" y="1284859"/>
                    <a:pt x="731139" y="1288034"/>
                    <a:pt x="710057" y="1290066"/>
                  </a:cubicBezTo>
                  <a:cubicBezTo>
                    <a:pt x="688975" y="1292098"/>
                    <a:pt x="667893" y="1293241"/>
                    <a:pt x="646684" y="1293241"/>
                  </a:cubicBezTo>
                  <a:cubicBezTo>
                    <a:pt x="625475" y="1293241"/>
                    <a:pt x="604393" y="1292225"/>
                    <a:pt x="583311" y="1290066"/>
                  </a:cubicBezTo>
                  <a:cubicBezTo>
                    <a:pt x="562229" y="1287907"/>
                    <a:pt x="541274" y="1284859"/>
                    <a:pt x="520573" y="1280795"/>
                  </a:cubicBezTo>
                  <a:cubicBezTo>
                    <a:pt x="499872" y="1276731"/>
                    <a:pt x="479298" y="1271524"/>
                    <a:pt x="458978" y="1265428"/>
                  </a:cubicBezTo>
                  <a:cubicBezTo>
                    <a:pt x="438658" y="1259332"/>
                    <a:pt x="418846" y="1252093"/>
                    <a:pt x="399288" y="1244092"/>
                  </a:cubicBezTo>
                  <a:cubicBezTo>
                    <a:pt x="379730" y="1236091"/>
                    <a:pt x="360553" y="1226947"/>
                    <a:pt x="341884" y="1216914"/>
                  </a:cubicBezTo>
                  <a:cubicBezTo>
                    <a:pt x="323215" y="1206881"/>
                    <a:pt x="305054" y="1196086"/>
                    <a:pt x="287401" y="1184275"/>
                  </a:cubicBezTo>
                  <a:cubicBezTo>
                    <a:pt x="269748" y="1172464"/>
                    <a:pt x="252857" y="1159891"/>
                    <a:pt x="236474" y="1146429"/>
                  </a:cubicBezTo>
                  <a:cubicBezTo>
                    <a:pt x="220091" y="1132967"/>
                    <a:pt x="204470" y="1118743"/>
                    <a:pt x="189484" y="1103757"/>
                  </a:cubicBezTo>
                  <a:cubicBezTo>
                    <a:pt x="174498" y="1088771"/>
                    <a:pt x="160274" y="1073150"/>
                    <a:pt x="146812" y="1056767"/>
                  </a:cubicBezTo>
                  <a:cubicBezTo>
                    <a:pt x="133350" y="1040384"/>
                    <a:pt x="120777" y="1023366"/>
                    <a:pt x="108966" y="1005840"/>
                  </a:cubicBezTo>
                  <a:cubicBezTo>
                    <a:pt x="97155" y="988314"/>
                    <a:pt x="86360" y="970153"/>
                    <a:pt x="76327" y="951357"/>
                  </a:cubicBezTo>
                  <a:cubicBezTo>
                    <a:pt x="66294" y="932561"/>
                    <a:pt x="57277" y="913511"/>
                    <a:pt x="49149" y="893953"/>
                  </a:cubicBezTo>
                  <a:cubicBezTo>
                    <a:pt x="41021" y="874395"/>
                    <a:pt x="33909" y="854456"/>
                    <a:pt x="27813" y="834263"/>
                  </a:cubicBezTo>
                  <a:cubicBezTo>
                    <a:pt x="21717" y="814070"/>
                    <a:pt x="16510" y="793496"/>
                    <a:pt x="12446" y="772668"/>
                  </a:cubicBezTo>
                  <a:cubicBezTo>
                    <a:pt x="8382" y="751840"/>
                    <a:pt x="5207" y="731012"/>
                    <a:pt x="3175" y="709930"/>
                  </a:cubicBezTo>
                  <a:cubicBezTo>
                    <a:pt x="1143" y="688848"/>
                    <a:pt x="0" y="667766"/>
                    <a:pt x="0" y="646684"/>
                  </a:cubicBezTo>
                  <a:cubicBezTo>
                    <a:pt x="0" y="625602"/>
                    <a:pt x="1016" y="604393"/>
                    <a:pt x="3175" y="583311"/>
                  </a:cubicBezTo>
                  <a:cubicBezTo>
                    <a:pt x="5334" y="562229"/>
                    <a:pt x="8382" y="541274"/>
                    <a:pt x="12446" y="520573"/>
                  </a:cubicBezTo>
                  <a:cubicBezTo>
                    <a:pt x="16510" y="499872"/>
                    <a:pt x="21717" y="479298"/>
                    <a:pt x="27813" y="458978"/>
                  </a:cubicBezTo>
                  <a:cubicBezTo>
                    <a:pt x="33909" y="438658"/>
                    <a:pt x="41148" y="418846"/>
                    <a:pt x="49149" y="399288"/>
                  </a:cubicBezTo>
                  <a:cubicBezTo>
                    <a:pt x="57150" y="379730"/>
                    <a:pt x="66294" y="360553"/>
                    <a:pt x="76327" y="341884"/>
                  </a:cubicBezTo>
                  <a:cubicBezTo>
                    <a:pt x="86360" y="323215"/>
                    <a:pt x="97155" y="305054"/>
                    <a:pt x="108966" y="287401"/>
                  </a:cubicBezTo>
                  <a:cubicBezTo>
                    <a:pt x="120777" y="269748"/>
                    <a:pt x="133350" y="252857"/>
                    <a:pt x="146812" y="236474"/>
                  </a:cubicBezTo>
                  <a:cubicBezTo>
                    <a:pt x="160274" y="220091"/>
                    <a:pt x="174498" y="204470"/>
                    <a:pt x="189484" y="189484"/>
                  </a:cubicBezTo>
                  <a:cubicBezTo>
                    <a:pt x="204470" y="174498"/>
                    <a:pt x="220091" y="160274"/>
                    <a:pt x="236474" y="146812"/>
                  </a:cubicBezTo>
                  <a:cubicBezTo>
                    <a:pt x="252857" y="133350"/>
                    <a:pt x="269875" y="120777"/>
                    <a:pt x="287401" y="108966"/>
                  </a:cubicBezTo>
                  <a:cubicBezTo>
                    <a:pt x="304927" y="97155"/>
                    <a:pt x="323215" y="86360"/>
                    <a:pt x="341884" y="76327"/>
                  </a:cubicBezTo>
                  <a:cubicBezTo>
                    <a:pt x="360553" y="66294"/>
                    <a:pt x="379730" y="57277"/>
                    <a:pt x="399288" y="49149"/>
                  </a:cubicBezTo>
                  <a:cubicBezTo>
                    <a:pt x="418846" y="41021"/>
                    <a:pt x="438785" y="33909"/>
                    <a:pt x="458978" y="27813"/>
                  </a:cubicBezTo>
                  <a:cubicBezTo>
                    <a:pt x="479171" y="21717"/>
                    <a:pt x="499745" y="16510"/>
                    <a:pt x="520573" y="12446"/>
                  </a:cubicBezTo>
                  <a:cubicBezTo>
                    <a:pt x="541401" y="8382"/>
                    <a:pt x="562229" y="5207"/>
                    <a:pt x="583311" y="3175"/>
                  </a:cubicBezTo>
                  <a:cubicBezTo>
                    <a:pt x="604393" y="1143"/>
                    <a:pt x="625475" y="0"/>
                    <a:pt x="646557" y="0"/>
                  </a:cubicBezTo>
                  <a:cubicBezTo>
                    <a:pt x="667639" y="0"/>
                    <a:pt x="688848" y="1016"/>
                    <a:pt x="709930" y="3175"/>
                  </a:cubicBezTo>
                  <a:cubicBezTo>
                    <a:pt x="731012" y="5334"/>
                    <a:pt x="751967" y="8382"/>
                    <a:pt x="772668" y="12446"/>
                  </a:cubicBezTo>
                  <a:cubicBezTo>
                    <a:pt x="793369" y="16510"/>
                    <a:pt x="813943" y="21717"/>
                    <a:pt x="834263" y="27813"/>
                  </a:cubicBezTo>
                  <a:cubicBezTo>
                    <a:pt x="854583" y="33909"/>
                    <a:pt x="874395" y="41148"/>
                    <a:pt x="893953" y="49149"/>
                  </a:cubicBezTo>
                  <a:cubicBezTo>
                    <a:pt x="913511" y="57150"/>
                    <a:pt x="932688" y="66294"/>
                    <a:pt x="951357" y="76327"/>
                  </a:cubicBezTo>
                  <a:cubicBezTo>
                    <a:pt x="970026" y="86360"/>
                    <a:pt x="988187" y="97155"/>
                    <a:pt x="1005840" y="108966"/>
                  </a:cubicBezTo>
                  <a:cubicBezTo>
                    <a:pt x="1023493" y="120777"/>
                    <a:pt x="1040384" y="133350"/>
                    <a:pt x="1056767" y="146812"/>
                  </a:cubicBezTo>
                  <a:cubicBezTo>
                    <a:pt x="1073150" y="160274"/>
                    <a:pt x="1088771" y="174498"/>
                    <a:pt x="1103757" y="189484"/>
                  </a:cubicBezTo>
                  <a:close/>
                </a:path>
              </a:pathLst>
            </a:custGeom>
            <a:solidFill>
              <a:srgbClr val="8A3DC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1518" y="301244"/>
              <a:ext cx="497586" cy="817753"/>
            </a:xfrm>
            <a:custGeom>
              <a:avLst/>
              <a:gdLst/>
              <a:ahLst/>
              <a:cxnLst/>
              <a:rect l="l" t="t" r="r" b="b"/>
              <a:pathLst>
                <a:path w="497586" h="817753">
                  <a:moveTo>
                    <a:pt x="240919" y="817753"/>
                  </a:moveTo>
                  <a:cubicBezTo>
                    <a:pt x="226060" y="817753"/>
                    <a:pt x="212090" y="815213"/>
                    <a:pt x="198882" y="812546"/>
                  </a:cubicBezTo>
                  <a:cubicBezTo>
                    <a:pt x="198882" y="812546"/>
                    <a:pt x="198882" y="812546"/>
                    <a:pt x="198882" y="812546"/>
                  </a:cubicBezTo>
                  <a:cubicBezTo>
                    <a:pt x="163068" y="805307"/>
                    <a:pt x="128778" y="789686"/>
                    <a:pt x="99441" y="767715"/>
                  </a:cubicBezTo>
                  <a:cubicBezTo>
                    <a:pt x="99441" y="767715"/>
                    <a:pt x="99441" y="767715"/>
                    <a:pt x="99441" y="767715"/>
                  </a:cubicBezTo>
                  <a:cubicBezTo>
                    <a:pt x="39624" y="722630"/>
                    <a:pt x="2794" y="652272"/>
                    <a:pt x="127" y="578104"/>
                  </a:cubicBezTo>
                  <a:cubicBezTo>
                    <a:pt x="0" y="577469"/>
                    <a:pt x="0" y="576707"/>
                    <a:pt x="0" y="576072"/>
                  </a:cubicBezTo>
                  <a:lnTo>
                    <a:pt x="0" y="238252"/>
                  </a:lnTo>
                  <a:cubicBezTo>
                    <a:pt x="0" y="204978"/>
                    <a:pt x="27051" y="177927"/>
                    <a:pt x="60325" y="177927"/>
                  </a:cubicBezTo>
                  <a:cubicBezTo>
                    <a:pt x="72898" y="177927"/>
                    <a:pt x="84455" y="181737"/>
                    <a:pt x="94107" y="188341"/>
                  </a:cubicBezTo>
                  <a:lnTo>
                    <a:pt x="94107" y="125603"/>
                  </a:lnTo>
                  <a:cubicBezTo>
                    <a:pt x="94107" y="92329"/>
                    <a:pt x="120777" y="65024"/>
                    <a:pt x="153670" y="64516"/>
                  </a:cubicBezTo>
                  <a:cubicBezTo>
                    <a:pt x="166243" y="64389"/>
                    <a:pt x="178181" y="67945"/>
                    <a:pt x="188341" y="74803"/>
                  </a:cubicBezTo>
                  <a:lnTo>
                    <a:pt x="188341" y="60325"/>
                  </a:lnTo>
                  <a:cubicBezTo>
                    <a:pt x="188341" y="36449"/>
                    <a:pt x="202438" y="14732"/>
                    <a:pt x="224409" y="5080"/>
                  </a:cubicBezTo>
                  <a:cubicBezTo>
                    <a:pt x="232029" y="1651"/>
                    <a:pt x="240284" y="0"/>
                    <a:pt x="248793" y="0"/>
                  </a:cubicBezTo>
                  <a:cubicBezTo>
                    <a:pt x="257302" y="0"/>
                    <a:pt x="265430" y="1778"/>
                    <a:pt x="273177" y="5080"/>
                  </a:cubicBezTo>
                  <a:cubicBezTo>
                    <a:pt x="294132" y="14351"/>
                    <a:pt x="308102" y="34671"/>
                    <a:pt x="309118" y="57531"/>
                  </a:cubicBezTo>
                  <a:cubicBezTo>
                    <a:pt x="318770" y="50927"/>
                    <a:pt x="330454" y="47117"/>
                    <a:pt x="343027" y="47117"/>
                  </a:cubicBezTo>
                  <a:cubicBezTo>
                    <a:pt x="376301" y="47117"/>
                    <a:pt x="403352" y="74168"/>
                    <a:pt x="403352" y="107442"/>
                  </a:cubicBezTo>
                  <a:lnTo>
                    <a:pt x="403352" y="291465"/>
                  </a:lnTo>
                  <a:cubicBezTo>
                    <a:pt x="414782" y="278638"/>
                    <a:pt x="430149" y="270510"/>
                    <a:pt x="449707" y="270510"/>
                  </a:cubicBezTo>
                  <a:cubicBezTo>
                    <a:pt x="479679" y="270510"/>
                    <a:pt x="497586" y="289052"/>
                    <a:pt x="497586" y="320167"/>
                  </a:cubicBezTo>
                  <a:lnTo>
                    <a:pt x="497586" y="466979"/>
                  </a:lnTo>
                  <a:lnTo>
                    <a:pt x="497078" y="569214"/>
                  </a:lnTo>
                  <a:cubicBezTo>
                    <a:pt x="497078" y="647827"/>
                    <a:pt x="461010" y="720090"/>
                    <a:pt x="398145" y="767461"/>
                  </a:cubicBezTo>
                  <a:cubicBezTo>
                    <a:pt x="348615" y="804164"/>
                    <a:pt x="303911" y="811657"/>
                    <a:pt x="298196" y="812419"/>
                  </a:cubicBezTo>
                  <a:cubicBezTo>
                    <a:pt x="282194" y="815721"/>
                    <a:pt x="265811" y="817245"/>
                    <a:pt x="249301" y="817372"/>
                  </a:cubicBezTo>
                  <a:cubicBezTo>
                    <a:pt x="246507" y="817626"/>
                    <a:pt x="243840" y="817626"/>
                    <a:pt x="241173" y="817626"/>
                  </a:cubicBezTo>
                  <a:close/>
                  <a:moveTo>
                    <a:pt x="204216" y="786511"/>
                  </a:moveTo>
                  <a:cubicBezTo>
                    <a:pt x="218059" y="789305"/>
                    <a:pt x="232918" y="791972"/>
                    <a:pt x="247523" y="790956"/>
                  </a:cubicBezTo>
                  <a:cubicBezTo>
                    <a:pt x="247777" y="790956"/>
                    <a:pt x="247904" y="790956"/>
                    <a:pt x="248158" y="790956"/>
                  </a:cubicBezTo>
                  <a:cubicBezTo>
                    <a:pt x="248412" y="790956"/>
                    <a:pt x="248539" y="790956"/>
                    <a:pt x="248666" y="790956"/>
                  </a:cubicBezTo>
                  <a:cubicBezTo>
                    <a:pt x="263652" y="790956"/>
                    <a:pt x="278511" y="789432"/>
                    <a:pt x="292989" y="786511"/>
                  </a:cubicBezTo>
                  <a:lnTo>
                    <a:pt x="294005" y="786384"/>
                  </a:lnTo>
                  <a:cubicBezTo>
                    <a:pt x="294386" y="786384"/>
                    <a:pt x="336042" y="780415"/>
                    <a:pt x="382016" y="746379"/>
                  </a:cubicBezTo>
                  <a:cubicBezTo>
                    <a:pt x="438150" y="704088"/>
                    <a:pt x="470281" y="639445"/>
                    <a:pt x="470281" y="569214"/>
                  </a:cubicBezTo>
                  <a:lnTo>
                    <a:pt x="470789" y="466979"/>
                  </a:lnTo>
                  <a:lnTo>
                    <a:pt x="470789" y="320167"/>
                  </a:lnTo>
                  <a:cubicBezTo>
                    <a:pt x="470789" y="299847"/>
                    <a:pt x="460502" y="297053"/>
                    <a:pt x="449453" y="297053"/>
                  </a:cubicBezTo>
                  <a:cubicBezTo>
                    <a:pt x="412877" y="297053"/>
                    <a:pt x="403098" y="346964"/>
                    <a:pt x="403098" y="376428"/>
                  </a:cubicBezTo>
                  <a:lnTo>
                    <a:pt x="403098" y="463550"/>
                  </a:lnTo>
                  <a:cubicBezTo>
                    <a:pt x="403098" y="470916"/>
                    <a:pt x="397129" y="476758"/>
                    <a:pt x="389890" y="476758"/>
                  </a:cubicBezTo>
                  <a:cubicBezTo>
                    <a:pt x="325247" y="476758"/>
                    <a:pt x="265557" y="504317"/>
                    <a:pt x="226060" y="552323"/>
                  </a:cubicBezTo>
                  <a:cubicBezTo>
                    <a:pt x="221361" y="557911"/>
                    <a:pt x="213106" y="558800"/>
                    <a:pt x="207391" y="554101"/>
                  </a:cubicBezTo>
                  <a:cubicBezTo>
                    <a:pt x="201676" y="549402"/>
                    <a:pt x="200914" y="541147"/>
                    <a:pt x="205613" y="535432"/>
                  </a:cubicBezTo>
                  <a:cubicBezTo>
                    <a:pt x="247396" y="484632"/>
                    <a:pt x="309118" y="454152"/>
                    <a:pt x="376682" y="450596"/>
                  </a:cubicBezTo>
                  <a:lnTo>
                    <a:pt x="376682" y="107442"/>
                  </a:lnTo>
                  <a:cubicBezTo>
                    <a:pt x="376682" y="88773"/>
                    <a:pt x="361569" y="73533"/>
                    <a:pt x="342900" y="73533"/>
                  </a:cubicBezTo>
                  <a:cubicBezTo>
                    <a:pt x="324231" y="73533"/>
                    <a:pt x="308991" y="88646"/>
                    <a:pt x="308991" y="107442"/>
                  </a:cubicBezTo>
                  <a:lnTo>
                    <a:pt x="308991" y="362839"/>
                  </a:lnTo>
                  <a:cubicBezTo>
                    <a:pt x="308991" y="370205"/>
                    <a:pt x="303022" y="376047"/>
                    <a:pt x="295783" y="376047"/>
                  </a:cubicBezTo>
                  <a:cubicBezTo>
                    <a:pt x="288544" y="376047"/>
                    <a:pt x="282575" y="370078"/>
                    <a:pt x="282575" y="362839"/>
                  </a:cubicBezTo>
                  <a:lnTo>
                    <a:pt x="282575" y="60325"/>
                  </a:lnTo>
                  <a:cubicBezTo>
                    <a:pt x="282575" y="46863"/>
                    <a:pt x="274701" y="34798"/>
                    <a:pt x="262382" y="29337"/>
                  </a:cubicBezTo>
                  <a:cubicBezTo>
                    <a:pt x="253746" y="25527"/>
                    <a:pt x="243713" y="25527"/>
                    <a:pt x="235077" y="29337"/>
                  </a:cubicBezTo>
                  <a:cubicBezTo>
                    <a:pt x="222758" y="34798"/>
                    <a:pt x="214884" y="46863"/>
                    <a:pt x="214884" y="60325"/>
                  </a:cubicBezTo>
                  <a:lnTo>
                    <a:pt x="214884" y="362839"/>
                  </a:lnTo>
                  <a:cubicBezTo>
                    <a:pt x="214884" y="370205"/>
                    <a:pt x="208915" y="376047"/>
                    <a:pt x="201676" y="376047"/>
                  </a:cubicBezTo>
                  <a:cubicBezTo>
                    <a:pt x="194437" y="376047"/>
                    <a:pt x="188468" y="370078"/>
                    <a:pt x="188468" y="362839"/>
                  </a:cubicBezTo>
                  <a:lnTo>
                    <a:pt x="188468" y="124968"/>
                  </a:lnTo>
                  <a:cubicBezTo>
                    <a:pt x="188468" y="115824"/>
                    <a:pt x="184912" y="107315"/>
                    <a:pt x="178435" y="100838"/>
                  </a:cubicBezTo>
                  <a:cubicBezTo>
                    <a:pt x="171958" y="94361"/>
                    <a:pt x="163322" y="91059"/>
                    <a:pt x="154178" y="91059"/>
                  </a:cubicBezTo>
                  <a:cubicBezTo>
                    <a:pt x="135763" y="91313"/>
                    <a:pt x="120777" y="106807"/>
                    <a:pt x="120777" y="125603"/>
                  </a:cubicBezTo>
                  <a:lnTo>
                    <a:pt x="120777" y="405384"/>
                  </a:lnTo>
                  <a:cubicBezTo>
                    <a:pt x="120777" y="412750"/>
                    <a:pt x="114808" y="418592"/>
                    <a:pt x="107569" y="418592"/>
                  </a:cubicBezTo>
                  <a:cubicBezTo>
                    <a:pt x="100330" y="418592"/>
                    <a:pt x="94361" y="412623"/>
                    <a:pt x="94361" y="405384"/>
                  </a:cubicBezTo>
                  <a:lnTo>
                    <a:pt x="94361" y="238252"/>
                  </a:lnTo>
                  <a:cubicBezTo>
                    <a:pt x="94361" y="219583"/>
                    <a:pt x="79248" y="204343"/>
                    <a:pt x="60579" y="204343"/>
                  </a:cubicBezTo>
                  <a:cubicBezTo>
                    <a:pt x="41910" y="204343"/>
                    <a:pt x="26416" y="219456"/>
                    <a:pt x="26416" y="238252"/>
                  </a:cubicBezTo>
                  <a:lnTo>
                    <a:pt x="26416" y="569214"/>
                  </a:lnTo>
                  <a:cubicBezTo>
                    <a:pt x="26416" y="638302"/>
                    <a:pt x="59690" y="704596"/>
                    <a:pt x="115316" y="746506"/>
                  </a:cubicBezTo>
                  <a:cubicBezTo>
                    <a:pt x="115316" y="746506"/>
                    <a:pt x="115316" y="746506"/>
                    <a:pt x="115316" y="746506"/>
                  </a:cubicBezTo>
                  <a:cubicBezTo>
                    <a:pt x="141351" y="766191"/>
                    <a:pt x="172085" y="780034"/>
                    <a:pt x="204089" y="786511"/>
                  </a:cubicBezTo>
                  <a:cubicBezTo>
                    <a:pt x="204089" y="786511"/>
                    <a:pt x="204089" y="786511"/>
                    <a:pt x="204089" y="786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294197" y="1871701"/>
            <a:ext cx="1359598" cy="1359598"/>
            <a:chOff x="0" y="0"/>
            <a:chExt cx="1359598" cy="1359598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232662" cy="1232662"/>
            </a:xfrm>
            <a:custGeom>
              <a:avLst/>
              <a:gdLst/>
              <a:ahLst/>
              <a:cxnLst/>
              <a:rect l="l" t="t" r="r" b="b"/>
              <a:pathLst>
                <a:path w="1232662" h="1232662">
                  <a:moveTo>
                    <a:pt x="1052068" y="180467"/>
                  </a:moveTo>
                  <a:cubicBezTo>
                    <a:pt x="1066292" y="194691"/>
                    <a:pt x="1079881" y="209677"/>
                    <a:pt x="1092708" y="225298"/>
                  </a:cubicBezTo>
                  <a:cubicBezTo>
                    <a:pt x="1105535" y="240919"/>
                    <a:pt x="1117473" y="257048"/>
                    <a:pt x="1128776" y="273939"/>
                  </a:cubicBezTo>
                  <a:cubicBezTo>
                    <a:pt x="1140079" y="290830"/>
                    <a:pt x="1150366" y="307975"/>
                    <a:pt x="1159891" y="325755"/>
                  </a:cubicBezTo>
                  <a:cubicBezTo>
                    <a:pt x="1169416" y="343535"/>
                    <a:pt x="1178052" y="361823"/>
                    <a:pt x="1185799" y="380365"/>
                  </a:cubicBezTo>
                  <a:cubicBezTo>
                    <a:pt x="1193546" y="398907"/>
                    <a:pt x="1200277" y="417957"/>
                    <a:pt x="1206119" y="437261"/>
                  </a:cubicBezTo>
                  <a:cubicBezTo>
                    <a:pt x="1211961" y="456565"/>
                    <a:pt x="1216914" y="476123"/>
                    <a:pt x="1220851" y="495935"/>
                  </a:cubicBezTo>
                  <a:cubicBezTo>
                    <a:pt x="1224788" y="515747"/>
                    <a:pt x="1227709" y="535686"/>
                    <a:pt x="1229741" y="555752"/>
                  </a:cubicBezTo>
                  <a:cubicBezTo>
                    <a:pt x="1231773" y="575818"/>
                    <a:pt x="1232662" y="596011"/>
                    <a:pt x="1232662" y="616204"/>
                  </a:cubicBezTo>
                  <a:cubicBezTo>
                    <a:pt x="1232662" y="636397"/>
                    <a:pt x="1231646" y="656463"/>
                    <a:pt x="1229741" y="676656"/>
                  </a:cubicBezTo>
                  <a:cubicBezTo>
                    <a:pt x="1227836" y="696849"/>
                    <a:pt x="1224788" y="716661"/>
                    <a:pt x="1220851" y="736473"/>
                  </a:cubicBezTo>
                  <a:cubicBezTo>
                    <a:pt x="1216914" y="756285"/>
                    <a:pt x="1211961" y="775843"/>
                    <a:pt x="1206119" y="795147"/>
                  </a:cubicBezTo>
                  <a:cubicBezTo>
                    <a:pt x="1200277" y="814451"/>
                    <a:pt x="1193419" y="833501"/>
                    <a:pt x="1185799" y="852043"/>
                  </a:cubicBezTo>
                  <a:cubicBezTo>
                    <a:pt x="1178179" y="870585"/>
                    <a:pt x="1169416" y="888873"/>
                    <a:pt x="1159891" y="906780"/>
                  </a:cubicBezTo>
                  <a:cubicBezTo>
                    <a:pt x="1150366" y="924687"/>
                    <a:pt x="1139952" y="941832"/>
                    <a:pt x="1128776" y="958596"/>
                  </a:cubicBezTo>
                  <a:cubicBezTo>
                    <a:pt x="1117600" y="975360"/>
                    <a:pt x="1105535" y="991616"/>
                    <a:pt x="1092708" y="1007237"/>
                  </a:cubicBezTo>
                  <a:cubicBezTo>
                    <a:pt x="1079881" y="1022858"/>
                    <a:pt x="1066419" y="1037717"/>
                    <a:pt x="1052068" y="1052068"/>
                  </a:cubicBezTo>
                  <a:cubicBezTo>
                    <a:pt x="1037717" y="1066419"/>
                    <a:pt x="1022858" y="1079881"/>
                    <a:pt x="1007237" y="1092708"/>
                  </a:cubicBezTo>
                  <a:cubicBezTo>
                    <a:pt x="991616" y="1105535"/>
                    <a:pt x="975487" y="1117473"/>
                    <a:pt x="958596" y="1128776"/>
                  </a:cubicBezTo>
                  <a:cubicBezTo>
                    <a:pt x="941705" y="1140079"/>
                    <a:pt x="924560" y="1150366"/>
                    <a:pt x="906780" y="1159891"/>
                  </a:cubicBezTo>
                  <a:cubicBezTo>
                    <a:pt x="889000" y="1169416"/>
                    <a:pt x="870712" y="1178052"/>
                    <a:pt x="852170" y="1185799"/>
                  </a:cubicBezTo>
                  <a:cubicBezTo>
                    <a:pt x="833628" y="1193546"/>
                    <a:pt x="814578" y="1200277"/>
                    <a:pt x="795274" y="1206119"/>
                  </a:cubicBezTo>
                  <a:cubicBezTo>
                    <a:pt x="775970" y="1211961"/>
                    <a:pt x="756412" y="1216914"/>
                    <a:pt x="736600" y="1220851"/>
                  </a:cubicBezTo>
                  <a:cubicBezTo>
                    <a:pt x="716788" y="1224788"/>
                    <a:pt x="696849" y="1227709"/>
                    <a:pt x="676783" y="1229741"/>
                  </a:cubicBezTo>
                  <a:cubicBezTo>
                    <a:pt x="656717" y="1231773"/>
                    <a:pt x="636524" y="1232662"/>
                    <a:pt x="616331" y="1232662"/>
                  </a:cubicBezTo>
                  <a:cubicBezTo>
                    <a:pt x="596138" y="1232662"/>
                    <a:pt x="576072" y="1231646"/>
                    <a:pt x="555879" y="1229741"/>
                  </a:cubicBezTo>
                  <a:cubicBezTo>
                    <a:pt x="535686" y="1227836"/>
                    <a:pt x="515874" y="1224788"/>
                    <a:pt x="496062" y="1220851"/>
                  </a:cubicBezTo>
                  <a:cubicBezTo>
                    <a:pt x="476250" y="1216914"/>
                    <a:pt x="456692" y="1211961"/>
                    <a:pt x="437388" y="1206119"/>
                  </a:cubicBezTo>
                  <a:cubicBezTo>
                    <a:pt x="418084" y="1200277"/>
                    <a:pt x="399034" y="1193419"/>
                    <a:pt x="380492" y="1185799"/>
                  </a:cubicBezTo>
                  <a:cubicBezTo>
                    <a:pt x="361950" y="1178179"/>
                    <a:pt x="343662" y="1169416"/>
                    <a:pt x="325755" y="1159891"/>
                  </a:cubicBezTo>
                  <a:cubicBezTo>
                    <a:pt x="307848" y="1150366"/>
                    <a:pt x="290703" y="1139952"/>
                    <a:pt x="273939" y="1128776"/>
                  </a:cubicBezTo>
                  <a:cubicBezTo>
                    <a:pt x="257175" y="1117600"/>
                    <a:pt x="240919" y="1105535"/>
                    <a:pt x="225298" y="1092708"/>
                  </a:cubicBezTo>
                  <a:cubicBezTo>
                    <a:pt x="209677" y="1079881"/>
                    <a:pt x="194818" y="1066419"/>
                    <a:pt x="180467" y="1052068"/>
                  </a:cubicBezTo>
                  <a:cubicBezTo>
                    <a:pt x="166116" y="1037717"/>
                    <a:pt x="152654" y="1022858"/>
                    <a:pt x="139827" y="1007237"/>
                  </a:cubicBezTo>
                  <a:cubicBezTo>
                    <a:pt x="127000" y="991616"/>
                    <a:pt x="115062" y="975487"/>
                    <a:pt x="103759" y="958596"/>
                  </a:cubicBezTo>
                  <a:cubicBezTo>
                    <a:pt x="92456" y="941705"/>
                    <a:pt x="82169" y="924560"/>
                    <a:pt x="72644" y="906780"/>
                  </a:cubicBezTo>
                  <a:cubicBezTo>
                    <a:pt x="63119" y="889000"/>
                    <a:pt x="54483" y="870712"/>
                    <a:pt x="46736" y="852170"/>
                  </a:cubicBezTo>
                  <a:cubicBezTo>
                    <a:pt x="38989" y="833628"/>
                    <a:pt x="32258" y="814578"/>
                    <a:pt x="26416" y="795274"/>
                  </a:cubicBezTo>
                  <a:cubicBezTo>
                    <a:pt x="20574" y="775970"/>
                    <a:pt x="15748" y="756285"/>
                    <a:pt x="11811" y="736600"/>
                  </a:cubicBezTo>
                  <a:cubicBezTo>
                    <a:pt x="7874" y="716915"/>
                    <a:pt x="4953" y="696849"/>
                    <a:pt x="2921" y="676783"/>
                  </a:cubicBezTo>
                  <a:cubicBezTo>
                    <a:pt x="889" y="656717"/>
                    <a:pt x="0" y="636524"/>
                    <a:pt x="0" y="616331"/>
                  </a:cubicBezTo>
                  <a:cubicBezTo>
                    <a:pt x="0" y="596138"/>
                    <a:pt x="1016" y="576072"/>
                    <a:pt x="2921" y="555879"/>
                  </a:cubicBezTo>
                  <a:cubicBezTo>
                    <a:pt x="4826" y="535686"/>
                    <a:pt x="7874" y="515874"/>
                    <a:pt x="11811" y="496062"/>
                  </a:cubicBezTo>
                  <a:cubicBezTo>
                    <a:pt x="15748" y="476250"/>
                    <a:pt x="20701" y="456692"/>
                    <a:pt x="26543" y="437388"/>
                  </a:cubicBezTo>
                  <a:cubicBezTo>
                    <a:pt x="32385" y="418084"/>
                    <a:pt x="39243" y="399034"/>
                    <a:pt x="46863" y="380492"/>
                  </a:cubicBezTo>
                  <a:cubicBezTo>
                    <a:pt x="54483" y="361950"/>
                    <a:pt x="63246" y="343662"/>
                    <a:pt x="72771" y="325755"/>
                  </a:cubicBezTo>
                  <a:cubicBezTo>
                    <a:pt x="82296" y="307848"/>
                    <a:pt x="92710" y="290703"/>
                    <a:pt x="103886" y="273939"/>
                  </a:cubicBezTo>
                  <a:cubicBezTo>
                    <a:pt x="115062" y="257175"/>
                    <a:pt x="127127" y="240919"/>
                    <a:pt x="139954" y="225298"/>
                  </a:cubicBezTo>
                  <a:cubicBezTo>
                    <a:pt x="152781" y="209677"/>
                    <a:pt x="166243" y="194818"/>
                    <a:pt x="180594" y="180467"/>
                  </a:cubicBezTo>
                  <a:cubicBezTo>
                    <a:pt x="194945" y="166116"/>
                    <a:pt x="209804" y="152654"/>
                    <a:pt x="225425" y="139827"/>
                  </a:cubicBezTo>
                  <a:cubicBezTo>
                    <a:pt x="241046" y="127000"/>
                    <a:pt x="257175" y="115062"/>
                    <a:pt x="274066" y="103759"/>
                  </a:cubicBezTo>
                  <a:cubicBezTo>
                    <a:pt x="290957" y="92456"/>
                    <a:pt x="308102" y="82169"/>
                    <a:pt x="325882" y="72644"/>
                  </a:cubicBezTo>
                  <a:cubicBezTo>
                    <a:pt x="343662" y="63119"/>
                    <a:pt x="361950" y="54483"/>
                    <a:pt x="380492" y="46736"/>
                  </a:cubicBezTo>
                  <a:cubicBezTo>
                    <a:pt x="399034" y="38989"/>
                    <a:pt x="418084" y="32258"/>
                    <a:pt x="437388" y="26416"/>
                  </a:cubicBezTo>
                  <a:cubicBezTo>
                    <a:pt x="456692" y="20574"/>
                    <a:pt x="476250" y="15621"/>
                    <a:pt x="496062" y="11684"/>
                  </a:cubicBezTo>
                  <a:cubicBezTo>
                    <a:pt x="515874" y="7747"/>
                    <a:pt x="535813" y="4826"/>
                    <a:pt x="555879" y="2794"/>
                  </a:cubicBezTo>
                  <a:cubicBezTo>
                    <a:pt x="575945" y="762"/>
                    <a:pt x="596138" y="0"/>
                    <a:pt x="616331" y="0"/>
                  </a:cubicBezTo>
                  <a:cubicBezTo>
                    <a:pt x="636524" y="0"/>
                    <a:pt x="656590" y="1016"/>
                    <a:pt x="676783" y="2921"/>
                  </a:cubicBezTo>
                  <a:cubicBezTo>
                    <a:pt x="696976" y="4826"/>
                    <a:pt x="716788" y="7874"/>
                    <a:pt x="736600" y="11811"/>
                  </a:cubicBezTo>
                  <a:cubicBezTo>
                    <a:pt x="756412" y="15748"/>
                    <a:pt x="775970" y="20701"/>
                    <a:pt x="795274" y="26543"/>
                  </a:cubicBezTo>
                  <a:cubicBezTo>
                    <a:pt x="814578" y="32385"/>
                    <a:pt x="833628" y="39243"/>
                    <a:pt x="852170" y="46863"/>
                  </a:cubicBezTo>
                  <a:cubicBezTo>
                    <a:pt x="870712" y="54483"/>
                    <a:pt x="889000" y="63246"/>
                    <a:pt x="906780" y="72771"/>
                  </a:cubicBezTo>
                  <a:cubicBezTo>
                    <a:pt x="924560" y="82296"/>
                    <a:pt x="941832" y="92710"/>
                    <a:pt x="958596" y="103886"/>
                  </a:cubicBezTo>
                  <a:cubicBezTo>
                    <a:pt x="975360" y="115062"/>
                    <a:pt x="991616" y="127127"/>
                    <a:pt x="1007237" y="139954"/>
                  </a:cubicBezTo>
                  <a:cubicBezTo>
                    <a:pt x="1022858" y="152781"/>
                    <a:pt x="1037717" y="166243"/>
                    <a:pt x="1052068" y="180594"/>
                  </a:cubicBezTo>
                  <a:close/>
                </a:path>
              </a:pathLst>
            </a:custGeom>
            <a:solidFill>
              <a:srgbClr val="FF3B9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3172" y="405257"/>
              <a:ext cx="893064" cy="363855"/>
            </a:xfrm>
            <a:custGeom>
              <a:avLst/>
              <a:gdLst/>
              <a:ahLst/>
              <a:cxnLst/>
              <a:rect l="l" t="t" r="r" b="b"/>
              <a:pathLst>
                <a:path w="893064" h="363855">
                  <a:moveTo>
                    <a:pt x="267335" y="363474"/>
                  </a:moveTo>
                  <a:cubicBezTo>
                    <a:pt x="175387" y="319786"/>
                    <a:pt x="86487" y="246507"/>
                    <a:pt x="10287" y="151765"/>
                  </a:cubicBezTo>
                  <a:lnTo>
                    <a:pt x="0" y="139065"/>
                  </a:lnTo>
                  <a:lnTo>
                    <a:pt x="14859" y="132334"/>
                  </a:lnTo>
                  <a:cubicBezTo>
                    <a:pt x="78867" y="103505"/>
                    <a:pt x="121539" y="78867"/>
                    <a:pt x="155829" y="59182"/>
                  </a:cubicBezTo>
                  <a:cubicBezTo>
                    <a:pt x="207137" y="29718"/>
                    <a:pt x="241173" y="10160"/>
                    <a:pt x="297561" y="5461"/>
                  </a:cubicBezTo>
                  <a:cubicBezTo>
                    <a:pt x="362966" y="0"/>
                    <a:pt x="416941" y="35560"/>
                    <a:pt x="437261" y="48895"/>
                  </a:cubicBezTo>
                  <a:lnTo>
                    <a:pt x="438150" y="49530"/>
                  </a:lnTo>
                  <a:cubicBezTo>
                    <a:pt x="443103" y="52832"/>
                    <a:pt x="449834" y="52832"/>
                    <a:pt x="454914" y="49530"/>
                  </a:cubicBezTo>
                  <a:lnTo>
                    <a:pt x="455803" y="49022"/>
                  </a:lnTo>
                  <a:cubicBezTo>
                    <a:pt x="476123" y="35687"/>
                    <a:pt x="530098" y="127"/>
                    <a:pt x="595503" y="5588"/>
                  </a:cubicBezTo>
                  <a:cubicBezTo>
                    <a:pt x="652018" y="10287"/>
                    <a:pt x="685927" y="29845"/>
                    <a:pt x="737235" y="59309"/>
                  </a:cubicBezTo>
                  <a:cubicBezTo>
                    <a:pt x="771525" y="78994"/>
                    <a:pt x="814324" y="103632"/>
                    <a:pt x="878205" y="132461"/>
                  </a:cubicBezTo>
                  <a:lnTo>
                    <a:pt x="893064" y="139192"/>
                  </a:lnTo>
                  <a:lnTo>
                    <a:pt x="882777" y="151892"/>
                  </a:lnTo>
                  <a:cubicBezTo>
                    <a:pt x="807085" y="245999"/>
                    <a:pt x="718820" y="318897"/>
                    <a:pt x="627507" y="362712"/>
                  </a:cubicBezTo>
                  <a:lnTo>
                    <a:pt x="616585" y="339979"/>
                  </a:lnTo>
                  <a:cubicBezTo>
                    <a:pt x="700405" y="299720"/>
                    <a:pt x="781812" y="233807"/>
                    <a:pt x="852805" y="148717"/>
                  </a:cubicBezTo>
                  <a:cubicBezTo>
                    <a:pt x="795909" y="122301"/>
                    <a:pt x="756539" y="99695"/>
                    <a:pt x="724535" y="81280"/>
                  </a:cubicBezTo>
                  <a:cubicBezTo>
                    <a:pt x="674370" y="52451"/>
                    <a:pt x="644144" y="35052"/>
                    <a:pt x="593217" y="30861"/>
                  </a:cubicBezTo>
                  <a:cubicBezTo>
                    <a:pt x="536448" y="26162"/>
                    <a:pt x="489585" y="57023"/>
                    <a:pt x="469519" y="70231"/>
                  </a:cubicBezTo>
                  <a:lnTo>
                    <a:pt x="468630" y="70866"/>
                  </a:lnTo>
                  <a:cubicBezTo>
                    <a:pt x="461899" y="75184"/>
                    <a:pt x="454279" y="77597"/>
                    <a:pt x="446405" y="77597"/>
                  </a:cubicBezTo>
                  <a:cubicBezTo>
                    <a:pt x="438531" y="77597"/>
                    <a:pt x="430784" y="75311"/>
                    <a:pt x="424180" y="70993"/>
                  </a:cubicBezTo>
                  <a:lnTo>
                    <a:pt x="423291" y="70358"/>
                  </a:lnTo>
                  <a:cubicBezTo>
                    <a:pt x="403225" y="57150"/>
                    <a:pt x="356362" y="26289"/>
                    <a:pt x="299593" y="30988"/>
                  </a:cubicBezTo>
                  <a:cubicBezTo>
                    <a:pt x="248793" y="35179"/>
                    <a:pt x="218440" y="52578"/>
                    <a:pt x="168275" y="81407"/>
                  </a:cubicBezTo>
                  <a:cubicBezTo>
                    <a:pt x="136144" y="99822"/>
                    <a:pt x="96901" y="122428"/>
                    <a:pt x="40005" y="148844"/>
                  </a:cubicBezTo>
                  <a:cubicBezTo>
                    <a:pt x="111506" y="234569"/>
                    <a:pt x="193421" y="300863"/>
                    <a:pt x="277876" y="340995"/>
                  </a:cubicBezTo>
                  <a:lnTo>
                    <a:pt x="267081" y="363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47904" y="537718"/>
              <a:ext cx="863473" cy="127508"/>
            </a:xfrm>
            <a:custGeom>
              <a:avLst/>
              <a:gdLst/>
              <a:ahLst/>
              <a:cxnLst/>
              <a:rect l="l" t="t" r="r" b="b"/>
              <a:pathLst>
                <a:path w="863473" h="127508">
                  <a:moveTo>
                    <a:pt x="433959" y="121412"/>
                  </a:moveTo>
                  <a:cubicBezTo>
                    <a:pt x="431927" y="121412"/>
                    <a:pt x="429895" y="121412"/>
                    <a:pt x="427863" y="121412"/>
                  </a:cubicBezTo>
                  <a:cubicBezTo>
                    <a:pt x="286766" y="120523"/>
                    <a:pt x="142748" y="87376"/>
                    <a:pt x="0" y="22987"/>
                  </a:cubicBezTo>
                  <a:lnTo>
                    <a:pt x="10414" y="0"/>
                  </a:lnTo>
                  <a:cubicBezTo>
                    <a:pt x="292989" y="127508"/>
                    <a:pt x="576453" y="127508"/>
                    <a:pt x="852932" y="0"/>
                  </a:cubicBezTo>
                  <a:lnTo>
                    <a:pt x="863473" y="22987"/>
                  </a:lnTo>
                  <a:cubicBezTo>
                    <a:pt x="721868" y="88265"/>
                    <a:pt x="577342" y="121412"/>
                    <a:pt x="433959" y="1214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91490" y="633349"/>
              <a:ext cx="376555" cy="363220"/>
            </a:xfrm>
            <a:custGeom>
              <a:avLst/>
              <a:gdLst/>
              <a:ahLst/>
              <a:cxnLst/>
              <a:rect l="l" t="t" r="r" b="b"/>
              <a:pathLst>
                <a:path w="376555" h="363220">
                  <a:moveTo>
                    <a:pt x="189484" y="363093"/>
                  </a:moveTo>
                  <a:cubicBezTo>
                    <a:pt x="86360" y="363093"/>
                    <a:pt x="2413" y="276225"/>
                    <a:pt x="2413" y="169291"/>
                  </a:cubicBezTo>
                  <a:lnTo>
                    <a:pt x="0" y="381"/>
                  </a:lnTo>
                  <a:lnTo>
                    <a:pt x="25273" y="0"/>
                  </a:lnTo>
                  <a:lnTo>
                    <a:pt x="27686" y="169164"/>
                  </a:lnTo>
                  <a:cubicBezTo>
                    <a:pt x="27686" y="262255"/>
                    <a:pt x="100330" y="337820"/>
                    <a:pt x="189484" y="337820"/>
                  </a:cubicBezTo>
                  <a:cubicBezTo>
                    <a:pt x="278638" y="337820"/>
                    <a:pt x="351282" y="262255"/>
                    <a:pt x="351282" y="169291"/>
                  </a:cubicBezTo>
                  <a:lnTo>
                    <a:pt x="348869" y="381"/>
                  </a:lnTo>
                  <a:lnTo>
                    <a:pt x="374142" y="0"/>
                  </a:lnTo>
                  <a:lnTo>
                    <a:pt x="376555" y="169164"/>
                  </a:lnTo>
                  <a:cubicBezTo>
                    <a:pt x="376555" y="276225"/>
                    <a:pt x="292608" y="363220"/>
                    <a:pt x="189484" y="3632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307732" y="4967526"/>
            <a:ext cx="1386392" cy="1386392"/>
            <a:chOff x="0" y="0"/>
            <a:chExt cx="1386396" cy="1386396"/>
          </a:xfrm>
        </p:grpSpPr>
        <p:sp>
          <p:nvSpPr>
            <p:cNvPr id="14" name="Freeform 14"/>
            <p:cNvSpPr/>
            <p:nvPr/>
          </p:nvSpPr>
          <p:spPr>
            <a:xfrm>
              <a:off x="63500" y="63500"/>
              <a:ext cx="1259332" cy="1259332"/>
            </a:xfrm>
            <a:custGeom>
              <a:avLst/>
              <a:gdLst/>
              <a:ahLst/>
              <a:cxnLst/>
              <a:rect l="l" t="t" r="r" b="b"/>
              <a:pathLst>
                <a:path w="1259332" h="1259332">
                  <a:moveTo>
                    <a:pt x="1074928" y="184404"/>
                  </a:moveTo>
                  <a:cubicBezTo>
                    <a:pt x="1089533" y="199009"/>
                    <a:pt x="1103376" y="214249"/>
                    <a:pt x="1116457" y="230251"/>
                  </a:cubicBezTo>
                  <a:cubicBezTo>
                    <a:pt x="1129538" y="246253"/>
                    <a:pt x="1141857" y="262763"/>
                    <a:pt x="1153287" y="279908"/>
                  </a:cubicBezTo>
                  <a:cubicBezTo>
                    <a:pt x="1164717" y="297053"/>
                    <a:pt x="1175385" y="314706"/>
                    <a:pt x="1185037" y="332867"/>
                  </a:cubicBezTo>
                  <a:cubicBezTo>
                    <a:pt x="1194689" y="351028"/>
                    <a:pt x="1203579" y="369697"/>
                    <a:pt x="1211453" y="388747"/>
                  </a:cubicBezTo>
                  <a:cubicBezTo>
                    <a:pt x="1219327" y="407797"/>
                    <a:pt x="1226312" y="427228"/>
                    <a:pt x="1232281" y="446913"/>
                  </a:cubicBezTo>
                  <a:cubicBezTo>
                    <a:pt x="1238250" y="466598"/>
                    <a:pt x="1243330" y="486664"/>
                    <a:pt x="1247267" y="506857"/>
                  </a:cubicBezTo>
                  <a:cubicBezTo>
                    <a:pt x="1251204" y="527050"/>
                    <a:pt x="1254252" y="547497"/>
                    <a:pt x="1256284" y="567944"/>
                  </a:cubicBezTo>
                  <a:cubicBezTo>
                    <a:pt x="1258316" y="588391"/>
                    <a:pt x="1259332" y="609092"/>
                    <a:pt x="1259332" y="629666"/>
                  </a:cubicBezTo>
                  <a:cubicBezTo>
                    <a:pt x="1259332" y="650240"/>
                    <a:pt x="1258316" y="670814"/>
                    <a:pt x="1256284" y="691388"/>
                  </a:cubicBezTo>
                  <a:cubicBezTo>
                    <a:pt x="1254252" y="711962"/>
                    <a:pt x="1251204" y="732282"/>
                    <a:pt x="1247267" y="752475"/>
                  </a:cubicBezTo>
                  <a:cubicBezTo>
                    <a:pt x="1243330" y="772668"/>
                    <a:pt x="1238250" y="792734"/>
                    <a:pt x="1232281" y="812419"/>
                  </a:cubicBezTo>
                  <a:cubicBezTo>
                    <a:pt x="1226312" y="832104"/>
                    <a:pt x="1219327" y="851535"/>
                    <a:pt x="1211453" y="870585"/>
                  </a:cubicBezTo>
                  <a:cubicBezTo>
                    <a:pt x="1203579" y="889635"/>
                    <a:pt x="1194816" y="908304"/>
                    <a:pt x="1185037" y="926465"/>
                  </a:cubicBezTo>
                  <a:cubicBezTo>
                    <a:pt x="1175258" y="944626"/>
                    <a:pt x="1164717" y="962279"/>
                    <a:pt x="1153287" y="979424"/>
                  </a:cubicBezTo>
                  <a:cubicBezTo>
                    <a:pt x="1141857" y="996569"/>
                    <a:pt x="1129538" y="1013079"/>
                    <a:pt x="1116457" y="1029081"/>
                  </a:cubicBezTo>
                  <a:cubicBezTo>
                    <a:pt x="1103376" y="1045083"/>
                    <a:pt x="1089533" y="1060323"/>
                    <a:pt x="1074928" y="1074928"/>
                  </a:cubicBezTo>
                  <a:cubicBezTo>
                    <a:pt x="1060323" y="1089533"/>
                    <a:pt x="1045083" y="1103376"/>
                    <a:pt x="1029081" y="1116457"/>
                  </a:cubicBezTo>
                  <a:cubicBezTo>
                    <a:pt x="1013079" y="1129538"/>
                    <a:pt x="996569" y="1141857"/>
                    <a:pt x="979424" y="1153287"/>
                  </a:cubicBezTo>
                  <a:cubicBezTo>
                    <a:pt x="962279" y="1164717"/>
                    <a:pt x="944626" y="1175385"/>
                    <a:pt x="926465" y="1185037"/>
                  </a:cubicBezTo>
                  <a:cubicBezTo>
                    <a:pt x="908304" y="1194689"/>
                    <a:pt x="889635" y="1203579"/>
                    <a:pt x="870585" y="1211453"/>
                  </a:cubicBezTo>
                  <a:cubicBezTo>
                    <a:pt x="851535" y="1219327"/>
                    <a:pt x="832104" y="1226312"/>
                    <a:pt x="812419" y="1232281"/>
                  </a:cubicBezTo>
                  <a:cubicBezTo>
                    <a:pt x="792734" y="1238250"/>
                    <a:pt x="772668" y="1243330"/>
                    <a:pt x="752475" y="1247267"/>
                  </a:cubicBezTo>
                  <a:cubicBezTo>
                    <a:pt x="732282" y="1251204"/>
                    <a:pt x="711835" y="1254252"/>
                    <a:pt x="691388" y="1256284"/>
                  </a:cubicBezTo>
                  <a:cubicBezTo>
                    <a:pt x="670941" y="1258316"/>
                    <a:pt x="650240" y="1259332"/>
                    <a:pt x="629666" y="1259332"/>
                  </a:cubicBezTo>
                  <a:cubicBezTo>
                    <a:pt x="609092" y="1259332"/>
                    <a:pt x="588518" y="1258316"/>
                    <a:pt x="567944" y="1256284"/>
                  </a:cubicBezTo>
                  <a:cubicBezTo>
                    <a:pt x="547370" y="1254252"/>
                    <a:pt x="527050" y="1251204"/>
                    <a:pt x="506857" y="1247267"/>
                  </a:cubicBezTo>
                  <a:cubicBezTo>
                    <a:pt x="486664" y="1243330"/>
                    <a:pt x="466598" y="1238250"/>
                    <a:pt x="446913" y="1232281"/>
                  </a:cubicBezTo>
                  <a:cubicBezTo>
                    <a:pt x="427228" y="1226312"/>
                    <a:pt x="407797" y="1219327"/>
                    <a:pt x="388747" y="1211453"/>
                  </a:cubicBezTo>
                  <a:cubicBezTo>
                    <a:pt x="369697" y="1203579"/>
                    <a:pt x="351028" y="1194816"/>
                    <a:pt x="332867" y="1185037"/>
                  </a:cubicBezTo>
                  <a:cubicBezTo>
                    <a:pt x="314706" y="1175258"/>
                    <a:pt x="297053" y="1164717"/>
                    <a:pt x="279908" y="1153287"/>
                  </a:cubicBezTo>
                  <a:cubicBezTo>
                    <a:pt x="262763" y="1141857"/>
                    <a:pt x="246253" y="1129538"/>
                    <a:pt x="230251" y="1116457"/>
                  </a:cubicBezTo>
                  <a:cubicBezTo>
                    <a:pt x="214249" y="1103376"/>
                    <a:pt x="199009" y="1089533"/>
                    <a:pt x="184404" y="1074928"/>
                  </a:cubicBezTo>
                  <a:cubicBezTo>
                    <a:pt x="169799" y="1060323"/>
                    <a:pt x="155956" y="1045083"/>
                    <a:pt x="142875" y="1029081"/>
                  </a:cubicBezTo>
                  <a:cubicBezTo>
                    <a:pt x="129794" y="1013079"/>
                    <a:pt x="117475" y="996569"/>
                    <a:pt x="106045" y="979424"/>
                  </a:cubicBezTo>
                  <a:cubicBezTo>
                    <a:pt x="94615" y="962279"/>
                    <a:pt x="83947" y="944626"/>
                    <a:pt x="74295" y="926465"/>
                  </a:cubicBezTo>
                  <a:cubicBezTo>
                    <a:pt x="64643" y="908304"/>
                    <a:pt x="55753" y="889635"/>
                    <a:pt x="47879" y="870585"/>
                  </a:cubicBezTo>
                  <a:cubicBezTo>
                    <a:pt x="40005" y="851535"/>
                    <a:pt x="33020" y="832104"/>
                    <a:pt x="27051" y="812419"/>
                  </a:cubicBezTo>
                  <a:cubicBezTo>
                    <a:pt x="21082" y="792734"/>
                    <a:pt x="16002" y="772668"/>
                    <a:pt x="12065" y="752475"/>
                  </a:cubicBezTo>
                  <a:cubicBezTo>
                    <a:pt x="8128" y="732282"/>
                    <a:pt x="5080" y="711835"/>
                    <a:pt x="3048" y="691388"/>
                  </a:cubicBezTo>
                  <a:cubicBezTo>
                    <a:pt x="1016" y="670941"/>
                    <a:pt x="0" y="650367"/>
                    <a:pt x="0" y="629666"/>
                  </a:cubicBezTo>
                  <a:cubicBezTo>
                    <a:pt x="0" y="608965"/>
                    <a:pt x="1016" y="588518"/>
                    <a:pt x="3048" y="567944"/>
                  </a:cubicBezTo>
                  <a:cubicBezTo>
                    <a:pt x="5080" y="547370"/>
                    <a:pt x="8128" y="527050"/>
                    <a:pt x="12065" y="506857"/>
                  </a:cubicBezTo>
                  <a:cubicBezTo>
                    <a:pt x="16002" y="486664"/>
                    <a:pt x="21082" y="466598"/>
                    <a:pt x="27051" y="446913"/>
                  </a:cubicBezTo>
                  <a:cubicBezTo>
                    <a:pt x="33020" y="427228"/>
                    <a:pt x="40005" y="407797"/>
                    <a:pt x="47879" y="388747"/>
                  </a:cubicBezTo>
                  <a:cubicBezTo>
                    <a:pt x="55753" y="369697"/>
                    <a:pt x="64516" y="351028"/>
                    <a:pt x="74295" y="332867"/>
                  </a:cubicBezTo>
                  <a:cubicBezTo>
                    <a:pt x="84074" y="314706"/>
                    <a:pt x="94615" y="297053"/>
                    <a:pt x="106045" y="279908"/>
                  </a:cubicBezTo>
                  <a:cubicBezTo>
                    <a:pt x="117475" y="262763"/>
                    <a:pt x="129794" y="246253"/>
                    <a:pt x="142875" y="230251"/>
                  </a:cubicBezTo>
                  <a:cubicBezTo>
                    <a:pt x="155956" y="214249"/>
                    <a:pt x="169799" y="199009"/>
                    <a:pt x="184404" y="184404"/>
                  </a:cubicBezTo>
                  <a:cubicBezTo>
                    <a:pt x="199009" y="169799"/>
                    <a:pt x="214249" y="155956"/>
                    <a:pt x="230251" y="142875"/>
                  </a:cubicBezTo>
                  <a:cubicBezTo>
                    <a:pt x="246253" y="129794"/>
                    <a:pt x="262763" y="117475"/>
                    <a:pt x="279908" y="106045"/>
                  </a:cubicBezTo>
                  <a:cubicBezTo>
                    <a:pt x="297053" y="94615"/>
                    <a:pt x="314706" y="83947"/>
                    <a:pt x="332867" y="74295"/>
                  </a:cubicBezTo>
                  <a:cubicBezTo>
                    <a:pt x="351028" y="64643"/>
                    <a:pt x="369697" y="55753"/>
                    <a:pt x="388747" y="47879"/>
                  </a:cubicBezTo>
                  <a:cubicBezTo>
                    <a:pt x="407797" y="40005"/>
                    <a:pt x="427228" y="33020"/>
                    <a:pt x="446913" y="27051"/>
                  </a:cubicBezTo>
                  <a:cubicBezTo>
                    <a:pt x="466598" y="21082"/>
                    <a:pt x="486664" y="16002"/>
                    <a:pt x="506857" y="12065"/>
                  </a:cubicBezTo>
                  <a:cubicBezTo>
                    <a:pt x="527050" y="8128"/>
                    <a:pt x="547497" y="5080"/>
                    <a:pt x="567944" y="3048"/>
                  </a:cubicBezTo>
                  <a:cubicBezTo>
                    <a:pt x="588391" y="1016"/>
                    <a:pt x="609092" y="0"/>
                    <a:pt x="629666" y="0"/>
                  </a:cubicBezTo>
                  <a:cubicBezTo>
                    <a:pt x="650240" y="0"/>
                    <a:pt x="670814" y="1016"/>
                    <a:pt x="691388" y="3048"/>
                  </a:cubicBezTo>
                  <a:cubicBezTo>
                    <a:pt x="711962" y="5080"/>
                    <a:pt x="732282" y="8128"/>
                    <a:pt x="752475" y="12065"/>
                  </a:cubicBezTo>
                  <a:cubicBezTo>
                    <a:pt x="772668" y="16002"/>
                    <a:pt x="792734" y="21082"/>
                    <a:pt x="812419" y="27051"/>
                  </a:cubicBezTo>
                  <a:cubicBezTo>
                    <a:pt x="832104" y="33020"/>
                    <a:pt x="851535" y="40005"/>
                    <a:pt x="870585" y="47879"/>
                  </a:cubicBezTo>
                  <a:cubicBezTo>
                    <a:pt x="889635" y="55753"/>
                    <a:pt x="908304" y="64516"/>
                    <a:pt x="926465" y="74295"/>
                  </a:cubicBezTo>
                  <a:cubicBezTo>
                    <a:pt x="944626" y="84074"/>
                    <a:pt x="962279" y="94615"/>
                    <a:pt x="979424" y="106045"/>
                  </a:cubicBezTo>
                  <a:cubicBezTo>
                    <a:pt x="996569" y="117475"/>
                    <a:pt x="1013079" y="129794"/>
                    <a:pt x="1029081" y="142875"/>
                  </a:cubicBezTo>
                  <a:cubicBezTo>
                    <a:pt x="1045083" y="155956"/>
                    <a:pt x="1060323" y="169799"/>
                    <a:pt x="1074928" y="184404"/>
                  </a:cubicBezTo>
                  <a:close/>
                </a:path>
              </a:pathLst>
            </a:custGeom>
            <a:solidFill>
              <a:srgbClr val="46C5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07162" y="271907"/>
              <a:ext cx="581660" cy="842391"/>
            </a:xfrm>
            <a:custGeom>
              <a:avLst/>
              <a:gdLst/>
              <a:ahLst/>
              <a:cxnLst/>
              <a:rect l="l" t="t" r="r" b="b"/>
              <a:pathLst>
                <a:path w="581660" h="842391">
                  <a:moveTo>
                    <a:pt x="257683" y="842391"/>
                  </a:moveTo>
                  <a:cubicBezTo>
                    <a:pt x="207010" y="842391"/>
                    <a:pt x="158623" y="811276"/>
                    <a:pt x="128143" y="779399"/>
                  </a:cubicBezTo>
                  <a:cubicBezTo>
                    <a:pt x="123190" y="774192"/>
                    <a:pt x="123444" y="766064"/>
                    <a:pt x="128524" y="761111"/>
                  </a:cubicBezTo>
                  <a:cubicBezTo>
                    <a:pt x="133604" y="756158"/>
                    <a:pt x="141859" y="756412"/>
                    <a:pt x="146812" y="761492"/>
                  </a:cubicBezTo>
                  <a:cubicBezTo>
                    <a:pt x="176403" y="792607"/>
                    <a:pt x="225044" y="823087"/>
                    <a:pt x="272669" y="815340"/>
                  </a:cubicBezTo>
                  <a:cubicBezTo>
                    <a:pt x="314325" y="808609"/>
                    <a:pt x="350266" y="773811"/>
                    <a:pt x="379222" y="712216"/>
                  </a:cubicBezTo>
                  <a:cubicBezTo>
                    <a:pt x="398780" y="670560"/>
                    <a:pt x="421259" y="629031"/>
                    <a:pt x="442849" y="588772"/>
                  </a:cubicBezTo>
                  <a:cubicBezTo>
                    <a:pt x="489712" y="501904"/>
                    <a:pt x="533908" y="419735"/>
                    <a:pt x="543052" y="351028"/>
                  </a:cubicBezTo>
                  <a:cubicBezTo>
                    <a:pt x="555117" y="260477"/>
                    <a:pt x="531241" y="175895"/>
                    <a:pt x="475996" y="112903"/>
                  </a:cubicBezTo>
                  <a:cubicBezTo>
                    <a:pt x="427482" y="57531"/>
                    <a:pt x="359791" y="25908"/>
                    <a:pt x="290195" y="25908"/>
                  </a:cubicBezTo>
                  <a:cubicBezTo>
                    <a:pt x="132080" y="25908"/>
                    <a:pt x="25908" y="137414"/>
                    <a:pt x="25908" y="303276"/>
                  </a:cubicBezTo>
                  <a:cubicBezTo>
                    <a:pt x="25908" y="310388"/>
                    <a:pt x="20193" y="316230"/>
                    <a:pt x="12954" y="316230"/>
                  </a:cubicBezTo>
                  <a:cubicBezTo>
                    <a:pt x="5715" y="316230"/>
                    <a:pt x="0" y="310515"/>
                    <a:pt x="0" y="303276"/>
                  </a:cubicBezTo>
                  <a:cubicBezTo>
                    <a:pt x="0" y="212217"/>
                    <a:pt x="29464" y="135001"/>
                    <a:pt x="85090" y="80010"/>
                  </a:cubicBezTo>
                  <a:cubicBezTo>
                    <a:pt x="137287" y="28448"/>
                    <a:pt x="210058" y="0"/>
                    <a:pt x="290195" y="0"/>
                  </a:cubicBezTo>
                  <a:cubicBezTo>
                    <a:pt x="367284" y="0"/>
                    <a:pt x="442087" y="34925"/>
                    <a:pt x="495427" y="95885"/>
                  </a:cubicBezTo>
                  <a:cubicBezTo>
                    <a:pt x="555625" y="164592"/>
                    <a:pt x="581660" y="256413"/>
                    <a:pt x="568579" y="354457"/>
                  </a:cubicBezTo>
                  <a:cubicBezTo>
                    <a:pt x="558800" y="427863"/>
                    <a:pt x="513461" y="512064"/>
                    <a:pt x="465582" y="601091"/>
                  </a:cubicBezTo>
                  <a:cubicBezTo>
                    <a:pt x="444119" y="640969"/>
                    <a:pt x="421894" y="682244"/>
                    <a:pt x="402590" y="723265"/>
                  </a:cubicBezTo>
                  <a:cubicBezTo>
                    <a:pt x="369697" y="793115"/>
                    <a:pt x="327406" y="832612"/>
                    <a:pt x="276860" y="840867"/>
                  </a:cubicBezTo>
                  <a:cubicBezTo>
                    <a:pt x="270510" y="841883"/>
                    <a:pt x="264033" y="842391"/>
                    <a:pt x="257683" y="84239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94284" y="399669"/>
              <a:ext cx="363220" cy="508762"/>
            </a:xfrm>
            <a:custGeom>
              <a:avLst/>
              <a:gdLst/>
              <a:ahLst/>
              <a:cxnLst/>
              <a:rect l="l" t="t" r="r" b="b"/>
              <a:pathLst>
                <a:path w="363220" h="508762">
                  <a:moveTo>
                    <a:pt x="151130" y="508762"/>
                  </a:moveTo>
                  <a:cubicBezTo>
                    <a:pt x="147447" y="508762"/>
                    <a:pt x="143637" y="508508"/>
                    <a:pt x="139700" y="508000"/>
                  </a:cubicBezTo>
                  <a:cubicBezTo>
                    <a:pt x="116840" y="504952"/>
                    <a:pt x="98171" y="493903"/>
                    <a:pt x="85725" y="476250"/>
                  </a:cubicBezTo>
                  <a:cubicBezTo>
                    <a:pt x="69342" y="453009"/>
                    <a:pt x="63881" y="418592"/>
                    <a:pt x="71247" y="384048"/>
                  </a:cubicBezTo>
                  <a:cubicBezTo>
                    <a:pt x="72136" y="379730"/>
                    <a:pt x="73279" y="375666"/>
                    <a:pt x="74295" y="371729"/>
                  </a:cubicBezTo>
                  <a:cubicBezTo>
                    <a:pt x="80518" y="347980"/>
                    <a:pt x="85852" y="327279"/>
                    <a:pt x="49022" y="267208"/>
                  </a:cubicBezTo>
                  <a:cubicBezTo>
                    <a:pt x="0" y="187198"/>
                    <a:pt x="34036" y="115189"/>
                    <a:pt x="41402" y="101473"/>
                  </a:cubicBezTo>
                  <a:cubicBezTo>
                    <a:pt x="69850" y="37973"/>
                    <a:pt x="127127" y="0"/>
                    <a:pt x="194564" y="0"/>
                  </a:cubicBezTo>
                  <a:cubicBezTo>
                    <a:pt x="242189" y="0"/>
                    <a:pt x="287274" y="21590"/>
                    <a:pt x="318008" y="59055"/>
                  </a:cubicBezTo>
                  <a:cubicBezTo>
                    <a:pt x="350520" y="98806"/>
                    <a:pt x="363220" y="151765"/>
                    <a:pt x="352679" y="204343"/>
                  </a:cubicBezTo>
                  <a:cubicBezTo>
                    <a:pt x="351282" y="211328"/>
                    <a:pt x="344424" y="215900"/>
                    <a:pt x="337439" y="214503"/>
                  </a:cubicBezTo>
                  <a:cubicBezTo>
                    <a:pt x="330454" y="213106"/>
                    <a:pt x="325882" y="206375"/>
                    <a:pt x="327279" y="199263"/>
                  </a:cubicBezTo>
                  <a:cubicBezTo>
                    <a:pt x="336296" y="154305"/>
                    <a:pt x="325628" y="109220"/>
                    <a:pt x="297942" y="75438"/>
                  </a:cubicBezTo>
                  <a:cubicBezTo>
                    <a:pt x="272034" y="43942"/>
                    <a:pt x="234315" y="25781"/>
                    <a:pt x="194437" y="25781"/>
                  </a:cubicBezTo>
                  <a:cubicBezTo>
                    <a:pt x="136398" y="25781"/>
                    <a:pt x="89154" y="57277"/>
                    <a:pt x="64643" y="112268"/>
                  </a:cubicBezTo>
                  <a:cubicBezTo>
                    <a:pt x="64516" y="112395"/>
                    <a:pt x="64389" y="112903"/>
                    <a:pt x="64008" y="113538"/>
                  </a:cubicBezTo>
                  <a:cubicBezTo>
                    <a:pt x="57785" y="124968"/>
                    <a:pt x="29210" y="185420"/>
                    <a:pt x="70866" y="253492"/>
                  </a:cubicBezTo>
                  <a:cubicBezTo>
                    <a:pt x="113411" y="322961"/>
                    <a:pt x="106172" y="351028"/>
                    <a:pt x="99187" y="378079"/>
                  </a:cubicBezTo>
                  <a:cubicBezTo>
                    <a:pt x="98171" y="381889"/>
                    <a:pt x="97282" y="385445"/>
                    <a:pt x="96520" y="389128"/>
                  </a:cubicBezTo>
                  <a:cubicBezTo>
                    <a:pt x="92075" y="410464"/>
                    <a:pt x="92456" y="440690"/>
                    <a:pt x="106934" y="461137"/>
                  </a:cubicBezTo>
                  <a:cubicBezTo>
                    <a:pt x="115316" y="472948"/>
                    <a:pt x="127508" y="479933"/>
                    <a:pt x="143256" y="482092"/>
                  </a:cubicBezTo>
                  <a:cubicBezTo>
                    <a:pt x="189611" y="488442"/>
                    <a:pt x="206502" y="438658"/>
                    <a:pt x="207264" y="436626"/>
                  </a:cubicBezTo>
                  <a:cubicBezTo>
                    <a:pt x="209550" y="429895"/>
                    <a:pt x="216789" y="426212"/>
                    <a:pt x="223520" y="428371"/>
                  </a:cubicBezTo>
                  <a:cubicBezTo>
                    <a:pt x="230251" y="430530"/>
                    <a:pt x="233934" y="437896"/>
                    <a:pt x="231775" y="444627"/>
                  </a:cubicBezTo>
                  <a:cubicBezTo>
                    <a:pt x="224155" y="467741"/>
                    <a:pt x="197993" y="508381"/>
                    <a:pt x="151257" y="50838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307828" y="6432594"/>
            <a:ext cx="1386535" cy="1386535"/>
            <a:chOff x="0" y="0"/>
            <a:chExt cx="1386535" cy="1386535"/>
          </a:xfrm>
        </p:grpSpPr>
        <p:sp>
          <p:nvSpPr>
            <p:cNvPr id="18" name="Freeform 18"/>
            <p:cNvSpPr/>
            <p:nvPr/>
          </p:nvSpPr>
          <p:spPr>
            <a:xfrm>
              <a:off x="63500" y="63500"/>
              <a:ext cx="1259459" cy="1259332"/>
            </a:xfrm>
            <a:custGeom>
              <a:avLst/>
              <a:gdLst/>
              <a:ahLst/>
              <a:cxnLst/>
              <a:rect l="l" t="t" r="r" b="b"/>
              <a:pathLst>
                <a:path w="1259459" h="1259332">
                  <a:moveTo>
                    <a:pt x="1075055" y="184404"/>
                  </a:moveTo>
                  <a:cubicBezTo>
                    <a:pt x="1089660" y="199009"/>
                    <a:pt x="1103503" y="214249"/>
                    <a:pt x="1116584" y="230251"/>
                  </a:cubicBezTo>
                  <a:cubicBezTo>
                    <a:pt x="1129665" y="246253"/>
                    <a:pt x="1141984" y="262763"/>
                    <a:pt x="1153414" y="279908"/>
                  </a:cubicBezTo>
                  <a:cubicBezTo>
                    <a:pt x="1164844" y="297053"/>
                    <a:pt x="1175512" y="314706"/>
                    <a:pt x="1185164" y="332867"/>
                  </a:cubicBezTo>
                  <a:cubicBezTo>
                    <a:pt x="1194816" y="351028"/>
                    <a:pt x="1203706" y="369697"/>
                    <a:pt x="1211580" y="388747"/>
                  </a:cubicBezTo>
                  <a:cubicBezTo>
                    <a:pt x="1219454" y="407797"/>
                    <a:pt x="1226439" y="427228"/>
                    <a:pt x="1232408" y="446913"/>
                  </a:cubicBezTo>
                  <a:cubicBezTo>
                    <a:pt x="1238377" y="466598"/>
                    <a:pt x="1243457" y="486664"/>
                    <a:pt x="1247394" y="506857"/>
                  </a:cubicBezTo>
                  <a:cubicBezTo>
                    <a:pt x="1251331" y="527050"/>
                    <a:pt x="1254379" y="547497"/>
                    <a:pt x="1256411" y="567944"/>
                  </a:cubicBezTo>
                  <a:cubicBezTo>
                    <a:pt x="1258443" y="588391"/>
                    <a:pt x="1259459" y="609092"/>
                    <a:pt x="1259459" y="629666"/>
                  </a:cubicBezTo>
                  <a:cubicBezTo>
                    <a:pt x="1259459" y="650240"/>
                    <a:pt x="1258443" y="670814"/>
                    <a:pt x="1256411" y="691388"/>
                  </a:cubicBezTo>
                  <a:cubicBezTo>
                    <a:pt x="1254379" y="711962"/>
                    <a:pt x="1251331" y="732282"/>
                    <a:pt x="1247394" y="752475"/>
                  </a:cubicBezTo>
                  <a:cubicBezTo>
                    <a:pt x="1243457" y="772668"/>
                    <a:pt x="1238377" y="792734"/>
                    <a:pt x="1232408" y="812419"/>
                  </a:cubicBezTo>
                  <a:cubicBezTo>
                    <a:pt x="1226439" y="832104"/>
                    <a:pt x="1219454" y="851535"/>
                    <a:pt x="1211580" y="870585"/>
                  </a:cubicBezTo>
                  <a:cubicBezTo>
                    <a:pt x="1203706" y="889635"/>
                    <a:pt x="1194816" y="908304"/>
                    <a:pt x="1185164" y="926465"/>
                  </a:cubicBezTo>
                  <a:cubicBezTo>
                    <a:pt x="1175512" y="944626"/>
                    <a:pt x="1164844" y="962279"/>
                    <a:pt x="1153414" y="979424"/>
                  </a:cubicBezTo>
                  <a:cubicBezTo>
                    <a:pt x="1141984" y="996569"/>
                    <a:pt x="1129665" y="1013079"/>
                    <a:pt x="1116584" y="1029081"/>
                  </a:cubicBezTo>
                  <a:cubicBezTo>
                    <a:pt x="1103503" y="1045083"/>
                    <a:pt x="1089660" y="1060323"/>
                    <a:pt x="1075055" y="1074928"/>
                  </a:cubicBezTo>
                  <a:cubicBezTo>
                    <a:pt x="1060450" y="1089533"/>
                    <a:pt x="1045210" y="1103376"/>
                    <a:pt x="1029208" y="1116457"/>
                  </a:cubicBezTo>
                  <a:cubicBezTo>
                    <a:pt x="1013206" y="1129538"/>
                    <a:pt x="996696" y="1141857"/>
                    <a:pt x="979551" y="1153287"/>
                  </a:cubicBezTo>
                  <a:cubicBezTo>
                    <a:pt x="962406" y="1164717"/>
                    <a:pt x="944753" y="1175385"/>
                    <a:pt x="926592" y="1185037"/>
                  </a:cubicBezTo>
                  <a:cubicBezTo>
                    <a:pt x="908431" y="1194689"/>
                    <a:pt x="889762" y="1203579"/>
                    <a:pt x="870712" y="1211453"/>
                  </a:cubicBezTo>
                  <a:cubicBezTo>
                    <a:pt x="851662" y="1219327"/>
                    <a:pt x="832231" y="1226312"/>
                    <a:pt x="812546" y="1232281"/>
                  </a:cubicBezTo>
                  <a:cubicBezTo>
                    <a:pt x="792861" y="1238250"/>
                    <a:pt x="772795" y="1243330"/>
                    <a:pt x="752602" y="1247267"/>
                  </a:cubicBezTo>
                  <a:cubicBezTo>
                    <a:pt x="732409" y="1251204"/>
                    <a:pt x="711962" y="1254252"/>
                    <a:pt x="691515" y="1256284"/>
                  </a:cubicBezTo>
                  <a:cubicBezTo>
                    <a:pt x="671068" y="1258316"/>
                    <a:pt x="650367" y="1259332"/>
                    <a:pt x="629793" y="1259332"/>
                  </a:cubicBezTo>
                  <a:cubicBezTo>
                    <a:pt x="609219" y="1259332"/>
                    <a:pt x="588645" y="1258316"/>
                    <a:pt x="568071" y="1256284"/>
                  </a:cubicBezTo>
                  <a:cubicBezTo>
                    <a:pt x="547497" y="1254252"/>
                    <a:pt x="527177" y="1251204"/>
                    <a:pt x="506984" y="1247267"/>
                  </a:cubicBezTo>
                  <a:cubicBezTo>
                    <a:pt x="486791" y="1243330"/>
                    <a:pt x="466725" y="1238250"/>
                    <a:pt x="447040" y="1232281"/>
                  </a:cubicBezTo>
                  <a:cubicBezTo>
                    <a:pt x="427355" y="1226312"/>
                    <a:pt x="407924" y="1219327"/>
                    <a:pt x="388874" y="1211453"/>
                  </a:cubicBezTo>
                  <a:cubicBezTo>
                    <a:pt x="369824" y="1203579"/>
                    <a:pt x="351155" y="1194689"/>
                    <a:pt x="332994" y="1185037"/>
                  </a:cubicBezTo>
                  <a:cubicBezTo>
                    <a:pt x="314833" y="1175385"/>
                    <a:pt x="297180" y="1164717"/>
                    <a:pt x="280035" y="1153287"/>
                  </a:cubicBezTo>
                  <a:cubicBezTo>
                    <a:pt x="262890" y="1141857"/>
                    <a:pt x="246380" y="1129538"/>
                    <a:pt x="230378" y="1116457"/>
                  </a:cubicBezTo>
                  <a:cubicBezTo>
                    <a:pt x="214376" y="1103376"/>
                    <a:pt x="199136" y="1089533"/>
                    <a:pt x="184531" y="1074928"/>
                  </a:cubicBezTo>
                  <a:cubicBezTo>
                    <a:pt x="169926" y="1060323"/>
                    <a:pt x="156083" y="1045083"/>
                    <a:pt x="143002" y="1029081"/>
                  </a:cubicBezTo>
                  <a:cubicBezTo>
                    <a:pt x="129921" y="1013079"/>
                    <a:pt x="117602" y="996569"/>
                    <a:pt x="106172" y="979424"/>
                  </a:cubicBezTo>
                  <a:cubicBezTo>
                    <a:pt x="94742" y="962279"/>
                    <a:pt x="84074" y="944626"/>
                    <a:pt x="74422" y="926465"/>
                  </a:cubicBezTo>
                  <a:cubicBezTo>
                    <a:pt x="64770" y="908304"/>
                    <a:pt x="55880" y="889635"/>
                    <a:pt x="48006" y="870585"/>
                  </a:cubicBezTo>
                  <a:cubicBezTo>
                    <a:pt x="40132" y="851535"/>
                    <a:pt x="33147" y="832104"/>
                    <a:pt x="27178" y="812419"/>
                  </a:cubicBezTo>
                  <a:cubicBezTo>
                    <a:pt x="21209" y="792734"/>
                    <a:pt x="16129" y="772668"/>
                    <a:pt x="12192" y="752475"/>
                  </a:cubicBezTo>
                  <a:cubicBezTo>
                    <a:pt x="8255" y="732282"/>
                    <a:pt x="5207" y="711835"/>
                    <a:pt x="3175" y="691388"/>
                  </a:cubicBezTo>
                  <a:cubicBezTo>
                    <a:pt x="1143" y="670941"/>
                    <a:pt x="0" y="650367"/>
                    <a:pt x="0" y="629793"/>
                  </a:cubicBezTo>
                  <a:cubicBezTo>
                    <a:pt x="0" y="609219"/>
                    <a:pt x="1016" y="588645"/>
                    <a:pt x="3048" y="568071"/>
                  </a:cubicBezTo>
                  <a:cubicBezTo>
                    <a:pt x="5080" y="547497"/>
                    <a:pt x="8128" y="527177"/>
                    <a:pt x="12065" y="506984"/>
                  </a:cubicBezTo>
                  <a:cubicBezTo>
                    <a:pt x="16002" y="486791"/>
                    <a:pt x="21082" y="466725"/>
                    <a:pt x="27051" y="447040"/>
                  </a:cubicBezTo>
                  <a:cubicBezTo>
                    <a:pt x="33020" y="427355"/>
                    <a:pt x="40005" y="407924"/>
                    <a:pt x="47879" y="388874"/>
                  </a:cubicBezTo>
                  <a:cubicBezTo>
                    <a:pt x="55753" y="369824"/>
                    <a:pt x="64643" y="351155"/>
                    <a:pt x="74295" y="332994"/>
                  </a:cubicBezTo>
                  <a:cubicBezTo>
                    <a:pt x="83947" y="314833"/>
                    <a:pt x="94615" y="297180"/>
                    <a:pt x="106045" y="280035"/>
                  </a:cubicBezTo>
                  <a:cubicBezTo>
                    <a:pt x="117475" y="262890"/>
                    <a:pt x="129794" y="246380"/>
                    <a:pt x="142875" y="230378"/>
                  </a:cubicBezTo>
                  <a:cubicBezTo>
                    <a:pt x="155956" y="214376"/>
                    <a:pt x="169799" y="199136"/>
                    <a:pt x="184404" y="184531"/>
                  </a:cubicBezTo>
                  <a:cubicBezTo>
                    <a:pt x="199009" y="169926"/>
                    <a:pt x="214249" y="156083"/>
                    <a:pt x="230251" y="143002"/>
                  </a:cubicBezTo>
                  <a:cubicBezTo>
                    <a:pt x="246253" y="129921"/>
                    <a:pt x="262763" y="117602"/>
                    <a:pt x="279908" y="106172"/>
                  </a:cubicBezTo>
                  <a:cubicBezTo>
                    <a:pt x="297053" y="94742"/>
                    <a:pt x="314706" y="84074"/>
                    <a:pt x="332867" y="74422"/>
                  </a:cubicBezTo>
                  <a:cubicBezTo>
                    <a:pt x="351028" y="64770"/>
                    <a:pt x="369697" y="55880"/>
                    <a:pt x="388747" y="48006"/>
                  </a:cubicBezTo>
                  <a:cubicBezTo>
                    <a:pt x="407797" y="40132"/>
                    <a:pt x="427228" y="33147"/>
                    <a:pt x="446913" y="27178"/>
                  </a:cubicBezTo>
                  <a:cubicBezTo>
                    <a:pt x="466598" y="21209"/>
                    <a:pt x="486664" y="16129"/>
                    <a:pt x="506857" y="12192"/>
                  </a:cubicBezTo>
                  <a:cubicBezTo>
                    <a:pt x="527050" y="8255"/>
                    <a:pt x="547497" y="5207"/>
                    <a:pt x="567944" y="3175"/>
                  </a:cubicBezTo>
                  <a:cubicBezTo>
                    <a:pt x="588391" y="1143"/>
                    <a:pt x="609092" y="0"/>
                    <a:pt x="629793" y="0"/>
                  </a:cubicBezTo>
                  <a:cubicBezTo>
                    <a:pt x="650494" y="0"/>
                    <a:pt x="670941" y="1016"/>
                    <a:pt x="691515" y="3048"/>
                  </a:cubicBezTo>
                  <a:cubicBezTo>
                    <a:pt x="712089" y="5080"/>
                    <a:pt x="732409" y="8128"/>
                    <a:pt x="752602" y="12065"/>
                  </a:cubicBezTo>
                  <a:cubicBezTo>
                    <a:pt x="772795" y="16002"/>
                    <a:pt x="792861" y="21082"/>
                    <a:pt x="812546" y="27051"/>
                  </a:cubicBezTo>
                  <a:cubicBezTo>
                    <a:pt x="832231" y="33020"/>
                    <a:pt x="851662" y="40005"/>
                    <a:pt x="870712" y="47879"/>
                  </a:cubicBezTo>
                  <a:cubicBezTo>
                    <a:pt x="889762" y="55753"/>
                    <a:pt x="908431" y="64643"/>
                    <a:pt x="926592" y="74295"/>
                  </a:cubicBezTo>
                  <a:cubicBezTo>
                    <a:pt x="944753" y="83947"/>
                    <a:pt x="962406" y="94615"/>
                    <a:pt x="979551" y="106045"/>
                  </a:cubicBezTo>
                  <a:cubicBezTo>
                    <a:pt x="996696" y="117475"/>
                    <a:pt x="1013206" y="129794"/>
                    <a:pt x="1029208" y="142875"/>
                  </a:cubicBezTo>
                  <a:cubicBezTo>
                    <a:pt x="1045210" y="155956"/>
                    <a:pt x="1060450" y="169799"/>
                    <a:pt x="1075055" y="184404"/>
                  </a:cubicBezTo>
                  <a:close/>
                </a:path>
              </a:pathLst>
            </a:custGeom>
            <a:solidFill>
              <a:srgbClr val="FCD22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42951" y="439166"/>
              <a:ext cx="900684" cy="508254"/>
            </a:xfrm>
            <a:custGeom>
              <a:avLst/>
              <a:gdLst/>
              <a:ahLst/>
              <a:cxnLst/>
              <a:rect l="l" t="t" r="r" b="b"/>
              <a:pathLst>
                <a:path w="900684" h="508254">
                  <a:moveTo>
                    <a:pt x="894207" y="262255"/>
                  </a:moveTo>
                  <a:cubicBezTo>
                    <a:pt x="894715" y="261493"/>
                    <a:pt x="696849" y="508254"/>
                    <a:pt x="450342" y="508254"/>
                  </a:cubicBezTo>
                  <a:lnTo>
                    <a:pt x="450342" y="495300"/>
                  </a:lnTo>
                  <a:lnTo>
                    <a:pt x="450342" y="508254"/>
                  </a:lnTo>
                  <a:cubicBezTo>
                    <a:pt x="204216" y="508254"/>
                    <a:pt x="6731" y="262509"/>
                    <a:pt x="6477" y="262255"/>
                  </a:cubicBezTo>
                  <a:cubicBezTo>
                    <a:pt x="6477" y="262255"/>
                    <a:pt x="6477" y="262255"/>
                    <a:pt x="6477" y="262255"/>
                  </a:cubicBezTo>
                  <a:lnTo>
                    <a:pt x="0" y="254127"/>
                  </a:lnTo>
                  <a:lnTo>
                    <a:pt x="6477" y="245999"/>
                  </a:lnTo>
                  <a:cubicBezTo>
                    <a:pt x="5969" y="246761"/>
                    <a:pt x="203835" y="0"/>
                    <a:pt x="450342" y="0"/>
                  </a:cubicBezTo>
                  <a:lnTo>
                    <a:pt x="450342" y="12954"/>
                  </a:lnTo>
                  <a:lnTo>
                    <a:pt x="450342" y="0"/>
                  </a:lnTo>
                  <a:cubicBezTo>
                    <a:pt x="696468" y="0"/>
                    <a:pt x="893953" y="245745"/>
                    <a:pt x="894207" y="245999"/>
                  </a:cubicBezTo>
                  <a:cubicBezTo>
                    <a:pt x="894207" y="245999"/>
                    <a:pt x="894207" y="245999"/>
                    <a:pt x="894207" y="245999"/>
                  </a:cubicBezTo>
                  <a:lnTo>
                    <a:pt x="900684" y="254127"/>
                  </a:lnTo>
                  <a:lnTo>
                    <a:pt x="894207" y="262255"/>
                  </a:lnTo>
                  <a:moveTo>
                    <a:pt x="874141" y="246126"/>
                  </a:moveTo>
                  <a:lnTo>
                    <a:pt x="884174" y="254254"/>
                  </a:lnTo>
                  <a:lnTo>
                    <a:pt x="874141" y="262382"/>
                  </a:lnTo>
                  <a:cubicBezTo>
                    <a:pt x="874141" y="262382"/>
                    <a:pt x="874141" y="262382"/>
                    <a:pt x="874141" y="262382"/>
                  </a:cubicBezTo>
                  <a:cubicBezTo>
                    <a:pt x="872744" y="260731"/>
                    <a:pt x="682498" y="25908"/>
                    <a:pt x="450342" y="25908"/>
                  </a:cubicBezTo>
                  <a:cubicBezTo>
                    <a:pt x="217805" y="25908"/>
                    <a:pt x="27178" y="261620"/>
                    <a:pt x="26543" y="262382"/>
                  </a:cubicBezTo>
                  <a:lnTo>
                    <a:pt x="16510" y="254254"/>
                  </a:lnTo>
                  <a:lnTo>
                    <a:pt x="26543" y="246126"/>
                  </a:lnTo>
                  <a:cubicBezTo>
                    <a:pt x="26543" y="246126"/>
                    <a:pt x="26543" y="246126"/>
                    <a:pt x="26543" y="246126"/>
                  </a:cubicBezTo>
                  <a:cubicBezTo>
                    <a:pt x="27940" y="247777"/>
                    <a:pt x="218186" y="482600"/>
                    <a:pt x="450342" y="482600"/>
                  </a:cubicBezTo>
                  <a:cubicBezTo>
                    <a:pt x="682879" y="482600"/>
                    <a:pt x="873506" y="246888"/>
                    <a:pt x="874141" y="2461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98094" y="498094"/>
              <a:ext cx="390398" cy="390398"/>
            </a:xfrm>
            <a:custGeom>
              <a:avLst/>
              <a:gdLst/>
              <a:ahLst/>
              <a:cxnLst/>
              <a:rect l="l" t="t" r="r" b="b"/>
              <a:pathLst>
                <a:path w="390398" h="390398">
                  <a:moveTo>
                    <a:pt x="375539" y="120523"/>
                  </a:moveTo>
                  <a:cubicBezTo>
                    <a:pt x="380492" y="132334"/>
                    <a:pt x="384175" y="144526"/>
                    <a:pt x="386588" y="157099"/>
                  </a:cubicBezTo>
                  <a:lnTo>
                    <a:pt x="373888" y="159639"/>
                  </a:lnTo>
                  <a:lnTo>
                    <a:pt x="386588" y="157099"/>
                  </a:lnTo>
                  <a:cubicBezTo>
                    <a:pt x="389128" y="169672"/>
                    <a:pt x="390398" y="182372"/>
                    <a:pt x="390398" y="195199"/>
                  </a:cubicBezTo>
                  <a:lnTo>
                    <a:pt x="377444" y="195199"/>
                  </a:lnTo>
                  <a:lnTo>
                    <a:pt x="390398" y="195199"/>
                  </a:lnTo>
                  <a:cubicBezTo>
                    <a:pt x="390398" y="208026"/>
                    <a:pt x="389128" y="220726"/>
                    <a:pt x="386588" y="233299"/>
                  </a:cubicBezTo>
                  <a:lnTo>
                    <a:pt x="386588" y="233299"/>
                  </a:lnTo>
                  <a:lnTo>
                    <a:pt x="386588" y="233299"/>
                  </a:lnTo>
                  <a:cubicBezTo>
                    <a:pt x="384048" y="245872"/>
                    <a:pt x="380365" y="258064"/>
                    <a:pt x="375539" y="269875"/>
                  </a:cubicBezTo>
                  <a:lnTo>
                    <a:pt x="363601" y="264922"/>
                  </a:lnTo>
                  <a:lnTo>
                    <a:pt x="375539" y="269875"/>
                  </a:lnTo>
                  <a:cubicBezTo>
                    <a:pt x="370586" y="281686"/>
                    <a:pt x="364617" y="292989"/>
                    <a:pt x="357505" y="303657"/>
                  </a:cubicBezTo>
                  <a:lnTo>
                    <a:pt x="357505" y="303657"/>
                  </a:lnTo>
                  <a:lnTo>
                    <a:pt x="357505" y="303657"/>
                  </a:lnTo>
                  <a:cubicBezTo>
                    <a:pt x="350393" y="314325"/>
                    <a:pt x="342265" y="324231"/>
                    <a:pt x="333248" y="333248"/>
                  </a:cubicBezTo>
                  <a:lnTo>
                    <a:pt x="333248" y="333248"/>
                  </a:lnTo>
                  <a:lnTo>
                    <a:pt x="333248" y="333248"/>
                  </a:lnTo>
                  <a:cubicBezTo>
                    <a:pt x="324231" y="342265"/>
                    <a:pt x="314325" y="350393"/>
                    <a:pt x="303657" y="357505"/>
                  </a:cubicBezTo>
                  <a:lnTo>
                    <a:pt x="296545" y="346710"/>
                  </a:lnTo>
                  <a:lnTo>
                    <a:pt x="303657" y="357505"/>
                  </a:lnTo>
                  <a:cubicBezTo>
                    <a:pt x="292989" y="364617"/>
                    <a:pt x="281813" y="370586"/>
                    <a:pt x="269875" y="375539"/>
                  </a:cubicBezTo>
                  <a:lnTo>
                    <a:pt x="269875" y="375539"/>
                  </a:lnTo>
                  <a:lnTo>
                    <a:pt x="269875" y="375539"/>
                  </a:lnTo>
                  <a:cubicBezTo>
                    <a:pt x="258064" y="380492"/>
                    <a:pt x="245872" y="384175"/>
                    <a:pt x="233299" y="386588"/>
                  </a:cubicBezTo>
                  <a:lnTo>
                    <a:pt x="233299" y="386588"/>
                  </a:lnTo>
                  <a:lnTo>
                    <a:pt x="233299" y="386588"/>
                  </a:lnTo>
                  <a:cubicBezTo>
                    <a:pt x="220726" y="389128"/>
                    <a:pt x="208026" y="390398"/>
                    <a:pt x="195199" y="390398"/>
                  </a:cubicBezTo>
                  <a:lnTo>
                    <a:pt x="195199" y="377444"/>
                  </a:lnTo>
                  <a:lnTo>
                    <a:pt x="195199" y="390398"/>
                  </a:lnTo>
                  <a:cubicBezTo>
                    <a:pt x="182372" y="390398"/>
                    <a:pt x="169672" y="389128"/>
                    <a:pt x="157099" y="386588"/>
                  </a:cubicBezTo>
                  <a:lnTo>
                    <a:pt x="157099" y="386588"/>
                  </a:lnTo>
                  <a:lnTo>
                    <a:pt x="157099" y="386588"/>
                  </a:lnTo>
                  <a:cubicBezTo>
                    <a:pt x="144526" y="384048"/>
                    <a:pt x="132334" y="380365"/>
                    <a:pt x="120523" y="375539"/>
                  </a:cubicBezTo>
                  <a:lnTo>
                    <a:pt x="125476" y="363601"/>
                  </a:lnTo>
                  <a:lnTo>
                    <a:pt x="120523" y="375539"/>
                  </a:lnTo>
                  <a:cubicBezTo>
                    <a:pt x="108712" y="370586"/>
                    <a:pt x="97409" y="364617"/>
                    <a:pt x="86741" y="357505"/>
                  </a:cubicBezTo>
                  <a:lnTo>
                    <a:pt x="86741" y="357505"/>
                  </a:lnTo>
                  <a:lnTo>
                    <a:pt x="86741" y="357505"/>
                  </a:lnTo>
                  <a:cubicBezTo>
                    <a:pt x="76073" y="350393"/>
                    <a:pt x="66167" y="342265"/>
                    <a:pt x="57150" y="333248"/>
                  </a:cubicBezTo>
                  <a:lnTo>
                    <a:pt x="57150" y="333248"/>
                  </a:lnTo>
                  <a:lnTo>
                    <a:pt x="57150" y="333248"/>
                  </a:lnTo>
                  <a:cubicBezTo>
                    <a:pt x="48133" y="324231"/>
                    <a:pt x="40005" y="314325"/>
                    <a:pt x="32893" y="303657"/>
                  </a:cubicBezTo>
                  <a:lnTo>
                    <a:pt x="32893" y="303657"/>
                  </a:lnTo>
                  <a:lnTo>
                    <a:pt x="32893" y="303657"/>
                  </a:lnTo>
                  <a:cubicBezTo>
                    <a:pt x="25781" y="292989"/>
                    <a:pt x="19812" y="281813"/>
                    <a:pt x="14859" y="269875"/>
                  </a:cubicBezTo>
                  <a:lnTo>
                    <a:pt x="26797" y="264922"/>
                  </a:lnTo>
                  <a:lnTo>
                    <a:pt x="14859" y="269875"/>
                  </a:lnTo>
                  <a:cubicBezTo>
                    <a:pt x="9906" y="258064"/>
                    <a:pt x="6223" y="245872"/>
                    <a:pt x="3810" y="233299"/>
                  </a:cubicBezTo>
                  <a:lnTo>
                    <a:pt x="16510" y="230759"/>
                  </a:lnTo>
                  <a:lnTo>
                    <a:pt x="3810" y="233299"/>
                  </a:lnTo>
                  <a:cubicBezTo>
                    <a:pt x="1270" y="220726"/>
                    <a:pt x="0" y="208026"/>
                    <a:pt x="0" y="195199"/>
                  </a:cubicBezTo>
                  <a:lnTo>
                    <a:pt x="12954" y="195199"/>
                  </a:lnTo>
                  <a:lnTo>
                    <a:pt x="0" y="195199"/>
                  </a:lnTo>
                  <a:cubicBezTo>
                    <a:pt x="0" y="182372"/>
                    <a:pt x="1270" y="169672"/>
                    <a:pt x="3810" y="157099"/>
                  </a:cubicBezTo>
                  <a:lnTo>
                    <a:pt x="16510" y="159639"/>
                  </a:lnTo>
                  <a:lnTo>
                    <a:pt x="3810" y="157099"/>
                  </a:lnTo>
                  <a:cubicBezTo>
                    <a:pt x="6350" y="144526"/>
                    <a:pt x="10033" y="132334"/>
                    <a:pt x="14859" y="120523"/>
                  </a:cubicBezTo>
                  <a:lnTo>
                    <a:pt x="14859" y="120523"/>
                  </a:lnTo>
                  <a:lnTo>
                    <a:pt x="14859" y="120523"/>
                  </a:lnTo>
                  <a:cubicBezTo>
                    <a:pt x="19812" y="108712"/>
                    <a:pt x="25781" y="97409"/>
                    <a:pt x="32893" y="86741"/>
                  </a:cubicBezTo>
                  <a:lnTo>
                    <a:pt x="43688" y="93853"/>
                  </a:lnTo>
                  <a:lnTo>
                    <a:pt x="32893" y="86741"/>
                  </a:lnTo>
                  <a:cubicBezTo>
                    <a:pt x="40005" y="76073"/>
                    <a:pt x="48133" y="66167"/>
                    <a:pt x="57150" y="57150"/>
                  </a:cubicBezTo>
                  <a:lnTo>
                    <a:pt x="66294" y="66294"/>
                  </a:lnTo>
                  <a:lnTo>
                    <a:pt x="57150" y="57150"/>
                  </a:lnTo>
                  <a:cubicBezTo>
                    <a:pt x="66167" y="48133"/>
                    <a:pt x="76073" y="40005"/>
                    <a:pt x="86741" y="32893"/>
                  </a:cubicBezTo>
                  <a:lnTo>
                    <a:pt x="93853" y="43688"/>
                  </a:lnTo>
                  <a:lnTo>
                    <a:pt x="86741" y="32893"/>
                  </a:lnTo>
                  <a:cubicBezTo>
                    <a:pt x="97409" y="25781"/>
                    <a:pt x="108585" y="19812"/>
                    <a:pt x="120523" y="14859"/>
                  </a:cubicBezTo>
                  <a:lnTo>
                    <a:pt x="125476" y="26797"/>
                  </a:lnTo>
                  <a:lnTo>
                    <a:pt x="120523" y="14859"/>
                  </a:lnTo>
                  <a:cubicBezTo>
                    <a:pt x="132334" y="9906"/>
                    <a:pt x="144526" y="6223"/>
                    <a:pt x="157099" y="3810"/>
                  </a:cubicBezTo>
                  <a:lnTo>
                    <a:pt x="157099" y="3810"/>
                  </a:lnTo>
                  <a:lnTo>
                    <a:pt x="157099" y="3810"/>
                  </a:lnTo>
                  <a:cubicBezTo>
                    <a:pt x="169672" y="1270"/>
                    <a:pt x="182372" y="0"/>
                    <a:pt x="195199" y="0"/>
                  </a:cubicBezTo>
                  <a:lnTo>
                    <a:pt x="195199" y="12954"/>
                  </a:lnTo>
                  <a:lnTo>
                    <a:pt x="195199" y="0"/>
                  </a:lnTo>
                  <a:cubicBezTo>
                    <a:pt x="208026" y="0"/>
                    <a:pt x="220726" y="1270"/>
                    <a:pt x="233299" y="3810"/>
                  </a:cubicBezTo>
                  <a:lnTo>
                    <a:pt x="230759" y="16510"/>
                  </a:lnTo>
                  <a:lnTo>
                    <a:pt x="233299" y="3810"/>
                  </a:lnTo>
                  <a:cubicBezTo>
                    <a:pt x="245872" y="6350"/>
                    <a:pt x="258064" y="10033"/>
                    <a:pt x="269875" y="14859"/>
                  </a:cubicBezTo>
                  <a:lnTo>
                    <a:pt x="264922" y="26797"/>
                  </a:lnTo>
                  <a:lnTo>
                    <a:pt x="269875" y="14859"/>
                  </a:lnTo>
                  <a:cubicBezTo>
                    <a:pt x="281686" y="19812"/>
                    <a:pt x="292989" y="25781"/>
                    <a:pt x="303657" y="32893"/>
                  </a:cubicBezTo>
                  <a:lnTo>
                    <a:pt x="296545" y="43688"/>
                  </a:lnTo>
                  <a:lnTo>
                    <a:pt x="303657" y="32893"/>
                  </a:lnTo>
                  <a:cubicBezTo>
                    <a:pt x="314325" y="40005"/>
                    <a:pt x="324231" y="48133"/>
                    <a:pt x="333248" y="57150"/>
                  </a:cubicBezTo>
                  <a:lnTo>
                    <a:pt x="333248" y="57150"/>
                  </a:lnTo>
                  <a:lnTo>
                    <a:pt x="333248" y="57150"/>
                  </a:lnTo>
                  <a:cubicBezTo>
                    <a:pt x="342265" y="66167"/>
                    <a:pt x="350393" y="76073"/>
                    <a:pt x="357505" y="86741"/>
                  </a:cubicBezTo>
                  <a:lnTo>
                    <a:pt x="346710" y="93853"/>
                  </a:lnTo>
                  <a:lnTo>
                    <a:pt x="357505" y="86741"/>
                  </a:lnTo>
                  <a:cubicBezTo>
                    <a:pt x="364617" y="97409"/>
                    <a:pt x="370586" y="108585"/>
                    <a:pt x="375539" y="120523"/>
                  </a:cubicBezTo>
                  <a:lnTo>
                    <a:pt x="375539" y="120523"/>
                  </a:lnTo>
                  <a:lnTo>
                    <a:pt x="375539" y="120523"/>
                  </a:lnTo>
                  <a:moveTo>
                    <a:pt x="351663" y="130429"/>
                  </a:moveTo>
                  <a:lnTo>
                    <a:pt x="363601" y="125476"/>
                  </a:lnTo>
                  <a:lnTo>
                    <a:pt x="351663" y="130429"/>
                  </a:lnTo>
                  <a:cubicBezTo>
                    <a:pt x="347345" y="120142"/>
                    <a:pt x="342138" y="110363"/>
                    <a:pt x="336042" y="101092"/>
                  </a:cubicBezTo>
                  <a:lnTo>
                    <a:pt x="336042" y="101092"/>
                  </a:lnTo>
                  <a:lnTo>
                    <a:pt x="336042" y="101092"/>
                  </a:lnTo>
                  <a:cubicBezTo>
                    <a:pt x="329819" y="91821"/>
                    <a:pt x="322834" y="83312"/>
                    <a:pt x="314960" y="75438"/>
                  </a:cubicBezTo>
                  <a:lnTo>
                    <a:pt x="324104" y="66294"/>
                  </a:lnTo>
                  <a:lnTo>
                    <a:pt x="314960" y="75438"/>
                  </a:lnTo>
                  <a:cubicBezTo>
                    <a:pt x="307086" y="67564"/>
                    <a:pt x="298577" y="60579"/>
                    <a:pt x="289306" y="54356"/>
                  </a:cubicBezTo>
                  <a:cubicBezTo>
                    <a:pt x="280035" y="48133"/>
                    <a:pt x="270256" y="42926"/>
                    <a:pt x="259969" y="38735"/>
                  </a:cubicBezTo>
                  <a:cubicBezTo>
                    <a:pt x="249682" y="34544"/>
                    <a:pt x="239141" y="31242"/>
                    <a:pt x="228219" y="29083"/>
                  </a:cubicBezTo>
                  <a:lnTo>
                    <a:pt x="228219" y="29083"/>
                  </a:lnTo>
                  <a:lnTo>
                    <a:pt x="228219" y="29083"/>
                  </a:lnTo>
                  <a:cubicBezTo>
                    <a:pt x="217297" y="26924"/>
                    <a:pt x="206248" y="25781"/>
                    <a:pt x="195199" y="25781"/>
                  </a:cubicBezTo>
                  <a:cubicBezTo>
                    <a:pt x="184150" y="25781"/>
                    <a:pt x="173101" y="26924"/>
                    <a:pt x="162179" y="29083"/>
                  </a:cubicBezTo>
                  <a:lnTo>
                    <a:pt x="159639" y="16383"/>
                  </a:lnTo>
                  <a:lnTo>
                    <a:pt x="162179" y="29083"/>
                  </a:lnTo>
                  <a:cubicBezTo>
                    <a:pt x="151257" y="31242"/>
                    <a:pt x="140716" y="34417"/>
                    <a:pt x="130429" y="38735"/>
                  </a:cubicBezTo>
                  <a:cubicBezTo>
                    <a:pt x="120142" y="43053"/>
                    <a:pt x="110363" y="48260"/>
                    <a:pt x="101092" y="54356"/>
                  </a:cubicBezTo>
                  <a:cubicBezTo>
                    <a:pt x="91821" y="60452"/>
                    <a:pt x="83312" y="67564"/>
                    <a:pt x="75438" y="75438"/>
                  </a:cubicBezTo>
                  <a:lnTo>
                    <a:pt x="75438" y="75438"/>
                  </a:lnTo>
                  <a:lnTo>
                    <a:pt x="75438" y="75438"/>
                  </a:lnTo>
                  <a:cubicBezTo>
                    <a:pt x="67564" y="83312"/>
                    <a:pt x="60579" y="91821"/>
                    <a:pt x="54356" y="101092"/>
                  </a:cubicBezTo>
                  <a:cubicBezTo>
                    <a:pt x="48133" y="110363"/>
                    <a:pt x="42926" y="120142"/>
                    <a:pt x="38735" y="130429"/>
                  </a:cubicBezTo>
                  <a:lnTo>
                    <a:pt x="26797" y="125476"/>
                  </a:lnTo>
                  <a:lnTo>
                    <a:pt x="38735" y="130429"/>
                  </a:lnTo>
                  <a:cubicBezTo>
                    <a:pt x="34417" y="140716"/>
                    <a:pt x="31242" y="151257"/>
                    <a:pt x="29083" y="162179"/>
                  </a:cubicBezTo>
                  <a:cubicBezTo>
                    <a:pt x="26924" y="173101"/>
                    <a:pt x="25781" y="184150"/>
                    <a:pt x="25781" y="195199"/>
                  </a:cubicBezTo>
                  <a:cubicBezTo>
                    <a:pt x="25781" y="206248"/>
                    <a:pt x="26924" y="217297"/>
                    <a:pt x="29083" y="228219"/>
                  </a:cubicBezTo>
                  <a:lnTo>
                    <a:pt x="29083" y="228219"/>
                  </a:lnTo>
                  <a:lnTo>
                    <a:pt x="29083" y="228219"/>
                  </a:lnTo>
                  <a:cubicBezTo>
                    <a:pt x="31242" y="239141"/>
                    <a:pt x="34417" y="249682"/>
                    <a:pt x="38735" y="259969"/>
                  </a:cubicBezTo>
                  <a:cubicBezTo>
                    <a:pt x="43053" y="270256"/>
                    <a:pt x="48260" y="280035"/>
                    <a:pt x="54356" y="289306"/>
                  </a:cubicBezTo>
                  <a:lnTo>
                    <a:pt x="43561" y="296418"/>
                  </a:lnTo>
                  <a:lnTo>
                    <a:pt x="54356" y="289306"/>
                  </a:lnTo>
                  <a:cubicBezTo>
                    <a:pt x="60579" y="298577"/>
                    <a:pt x="67564" y="307086"/>
                    <a:pt x="75438" y="314960"/>
                  </a:cubicBezTo>
                  <a:lnTo>
                    <a:pt x="66294" y="324104"/>
                  </a:lnTo>
                  <a:lnTo>
                    <a:pt x="75438" y="314960"/>
                  </a:lnTo>
                  <a:cubicBezTo>
                    <a:pt x="83312" y="322834"/>
                    <a:pt x="91821" y="329819"/>
                    <a:pt x="101092" y="336042"/>
                  </a:cubicBezTo>
                  <a:lnTo>
                    <a:pt x="93980" y="346837"/>
                  </a:lnTo>
                  <a:lnTo>
                    <a:pt x="101092" y="336042"/>
                  </a:lnTo>
                  <a:cubicBezTo>
                    <a:pt x="110363" y="342265"/>
                    <a:pt x="120142" y="347472"/>
                    <a:pt x="130429" y="351663"/>
                  </a:cubicBezTo>
                  <a:lnTo>
                    <a:pt x="130429" y="351663"/>
                  </a:lnTo>
                  <a:lnTo>
                    <a:pt x="130429" y="351663"/>
                  </a:lnTo>
                  <a:cubicBezTo>
                    <a:pt x="140716" y="355981"/>
                    <a:pt x="151257" y="359156"/>
                    <a:pt x="162179" y="361315"/>
                  </a:cubicBezTo>
                  <a:lnTo>
                    <a:pt x="159639" y="374015"/>
                  </a:lnTo>
                  <a:lnTo>
                    <a:pt x="162179" y="361315"/>
                  </a:lnTo>
                  <a:cubicBezTo>
                    <a:pt x="173101" y="363474"/>
                    <a:pt x="184150" y="364617"/>
                    <a:pt x="195199" y="364617"/>
                  </a:cubicBezTo>
                  <a:cubicBezTo>
                    <a:pt x="206248" y="364617"/>
                    <a:pt x="217297" y="363474"/>
                    <a:pt x="228219" y="361315"/>
                  </a:cubicBezTo>
                  <a:lnTo>
                    <a:pt x="230759" y="374015"/>
                  </a:lnTo>
                  <a:lnTo>
                    <a:pt x="228219" y="361315"/>
                  </a:lnTo>
                  <a:cubicBezTo>
                    <a:pt x="239141" y="359156"/>
                    <a:pt x="249682" y="355981"/>
                    <a:pt x="259969" y="351663"/>
                  </a:cubicBezTo>
                  <a:lnTo>
                    <a:pt x="264922" y="363601"/>
                  </a:lnTo>
                  <a:lnTo>
                    <a:pt x="259969" y="351663"/>
                  </a:lnTo>
                  <a:cubicBezTo>
                    <a:pt x="270256" y="347345"/>
                    <a:pt x="280035" y="342138"/>
                    <a:pt x="289306" y="336042"/>
                  </a:cubicBezTo>
                  <a:lnTo>
                    <a:pt x="289306" y="336042"/>
                  </a:lnTo>
                  <a:lnTo>
                    <a:pt x="289306" y="336042"/>
                  </a:lnTo>
                  <a:cubicBezTo>
                    <a:pt x="298577" y="329819"/>
                    <a:pt x="307086" y="322834"/>
                    <a:pt x="314960" y="314960"/>
                  </a:cubicBezTo>
                  <a:lnTo>
                    <a:pt x="324104" y="324104"/>
                  </a:lnTo>
                  <a:lnTo>
                    <a:pt x="314960" y="314960"/>
                  </a:lnTo>
                  <a:cubicBezTo>
                    <a:pt x="322834" y="307086"/>
                    <a:pt x="329819" y="298577"/>
                    <a:pt x="336042" y="289306"/>
                  </a:cubicBezTo>
                  <a:lnTo>
                    <a:pt x="346837" y="296418"/>
                  </a:lnTo>
                  <a:lnTo>
                    <a:pt x="336042" y="289306"/>
                  </a:lnTo>
                  <a:cubicBezTo>
                    <a:pt x="342265" y="280035"/>
                    <a:pt x="347472" y="270256"/>
                    <a:pt x="351663" y="259969"/>
                  </a:cubicBezTo>
                  <a:lnTo>
                    <a:pt x="351663" y="259969"/>
                  </a:lnTo>
                  <a:lnTo>
                    <a:pt x="351663" y="259969"/>
                  </a:lnTo>
                  <a:cubicBezTo>
                    <a:pt x="355981" y="249682"/>
                    <a:pt x="359156" y="239141"/>
                    <a:pt x="361315" y="228219"/>
                  </a:cubicBezTo>
                  <a:lnTo>
                    <a:pt x="374015" y="230759"/>
                  </a:lnTo>
                  <a:lnTo>
                    <a:pt x="361315" y="228219"/>
                  </a:lnTo>
                  <a:cubicBezTo>
                    <a:pt x="363474" y="217297"/>
                    <a:pt x="364617" y="206248"/>
                    <a:pt x="364617" y="195199"/>
                  </a:cubicBezTo>
                  <a:cubicBezTo>
                    <a:pt x="364617" y="184150"/>
                    <a:pt x="363474" y="173101"/>
                    <a:pt x="361315" y="162179"/>
                  </a:cubicBezTo>
                  <a:lnTo>
                    <a:pt x="361315" y="162179"/>
                  </a:lnTo>
                  <a:lnTo>
                    <a:pt x="361315" y="162179"/>
                  </a:lnTo>
                  <a:cubicBezTo>
                    <a:pt x="359156" y="151257"/>
                    <a:pt x="355981" y="140716"/>
                    <a:pt x="351663" y="1304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09219" y="605155"/>
              <a:ext cx="167894" cy="168021"/>
            </a:xfrm>
            <a:custGeom>
              <a:avLst/>
              <a:gdLst/>
              <a:ahLst/>
              <a:cxnLst/>
              <a:rect l="l" t="t" r="r" b="b"/>
              <a:pathLst>
                <a:path w="167894" h="168021">
                  <a:moveTo>
                    <a:pt x="84074" y="0"/>
                  </a:moveTo>
                  <a:cubicBezTo>
                    <a:pt x="73660" y="0"/>
                    <a:pt x="63881" y="1905"/>
                    <a:pt x="54610" y="5334"/>
                  </a:cubicBezTo>
                  <a:cubicBezTo>
                    <a:pt x="66040" y="12065"/>
                    <a:pt x="73787" y="24511"/>
                    <a:pt x="73787" y="38862"/>
                  </a:cubicBezTo>
                  <a:cubicBezTo>
                    <a:pt x="73787" y="60325"/>
                    <a:pt x="56388" y="77724"/>
                    <a:pt x="34925" y="77724"/>
                  </a:cubicBezTo>
                  <a:cubicBezTo>
                    <a:pt x="21844" y="77724"/>
                    <a:pt x="10160" y="71247"/>
                    <a:pt x="3175" y="61214"/>
                  </a:cubicBezTo>
                  <a:cubicBezTo>
                    <a:pt x="1143" y="68453"/>
                    <a:pt x="0" y="76073"/>
                    <a:pt x="0" y="84074"/>
                  </a:cubicBezTo>
                  <a:cubicBezTo>
                    <a:pt x="0" y="130429"/>
                    <a:pt x="37592" y="168021"/>
                    <a:pt x="83947" y="168021"/>
                  </a:cubicBezTo>
                  <a:cubicBezTo>
                    <a:pt x="130302" y="168021"/>
                    <a:pt x="167894" y="130429"/>
                    <a:pt x="167894" y="84074"/>
                  </a:cubicBezTo>
                  <a:cubicBezTo>
                    <a:pt x="167894" y="37719"/>
                    <a:pt x="130429" y="127"/>
                    <a:pt x="84074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7300741" y="3359953"/>
            <a:ext cx="1352750" cy="1352750"/>
            <a:chOff x="0" y="0"/>
            <a:chExt cx="1352753" cy="1352753"/>
          </a:xfrm>
        </p:grpSpPr>
        <p:sp>
          <p:nvSpPr>
            <p:cNvPr id="23" name="Freeform 23"/>
            <p:cNvSpPr/>
            <p:nvPr/>
          </p:nvSpPr>
          <p:spPr>
            <a:xfrm>
              <a:off x="63500" y="63500"/>
              <a:ext cx="1225550" cy="1225169"/>
            </a:xfrm>
            <a:custGeom>
              <a:avLst/>
              <a:gdLst/>
              <a:ahLst/>
              <a:cxnLst/>
              <a:rect l="l" t="t" r="r" b="b"/>
              <a:pathLst>
                <a:path w="1225550" h="1225169">
                  <a:moveTo>
                    <a:pt x="1046226" y="179451"/>
                  </a:moveTo>
                  <a:cubicBezTo>
                    <a:pt x="1060450" y="193675"/>
                    <a:pt x="1073912" y="208534"/>
                    <a:pt x="1086612" y="224028"/>
                  </a:cubicBezTo>
                  <a:cubicBezTo>
                    <a:pt x="1099312" y="239522"/>
                    <a:pt x="1111250" y="255651"/>
                    <a:pt x="1122426" y="272288"/>
                  </a:cubicBezTo>
                  <a:cubicBezTo>
                    <a:pt x="1133602" y="288925"/>
                    <a:pt x="1143889" y="306197"/>
                    <a:pt x="1153287" y="323850"/>
                  </a:cubicBezTo>
                  <a:cubicBezTo>
                    <a:pt x="1162685" y="341503"/>
                    <a:pt x="1171321" y="359664"/>
                    <a:pt x="1178941" y="378206"/>
                  </a:cubicBezTo>
                  <a:cubicBezTo>
                    <a:pt x="1186561" y="396748"/>
                    <a:pt x="1193419" y="415671"/>
                    <a:pt x="1199261" y="434848"/>
                  </a:cubicBezTo>
                  <a:cubicBezTo>
                    <a:pt x="1205103" y="454025"/>
                    <a:pt x="1209929" y="473456"/>
                    <a:pt x="1213866" y="493141"/>
                  </a:cubicBezTo>
                  <a:cubicBezTo>
                    <a:pt x="1217803" y="512826"/>
                    <a:pt x="1220724" y="532638"/>
                    <a:pt x="1222629" y="552577"/>
                  </a:cubicBezTo>
                  <a:cubicBezTo>
                    <a:pt x="1224534" y="572516"/>
                    <a:pt x="1225550" y="592582"/>
                    <a:pt x="1225550" y="612648"/>
                  </a:cubicBezTo>
                  <a:cubicBezTo>
                    <a:pt x="1225550" y="632714"/>
                    <a:pt x="1224534" y="652780"/>
                    <a:pt x="1222629" y="672719"/>
                  </a:cubicBezTo>
                  <a:cubicBezTo>
                    <a:pt x="1220724" y="692658"/>
                    <a:pt x="1217676" y="712470"/>
                    <a:pt x="1213866" y="732155"/>
                  </a:cubicBezTo>
                  <a:cubicBezTo>
                    <a:pt x="1210056" y="751840"/>
                    <a:pt x="1205103" y="771271"/>
                    <a:pt x="1199261" y="790448"/>
                  </a:cubicBezTo>
                  <a:cubicBezTo>
                    <a:pt x="1193419" y="809625"/>
                    <a:pt x="1186688" y="828548"/>
                    <a:pt x="1178941" y="847090"/>
                  </a:cubicBezTo>
                  <a:cubicBezTo>
                    <a:pt x="1171194" y="865632"/>
                    <a:pt x="1162685" y="883793"/>
                    <a:pt x="1153287" y="901446"/>
                  </a:cubicBezTo>
                  <a:cubicBezTo>
                    <a:pt x="1143889" y="919099"/>
                    <a:pt x="1133475" y="936371"/>
                    <a:pt x="1122426" y="953008"/>
                  </a:cubicBezTo>
                  <a:cubicBezTo>
                    <a:pt x="1111377" y="969645"/>
                    <a:pt x="1099312" y="985774"/>
                    <a:pt x="1086612" y="1001268"/>
                  </a:cubicBezTo>
                  <a:cubicBezTo>
                    <a:pt x="1073912" y="1016762"/>
                    <a:pt x="1060450" y="1031621"/>
                    <a:pt x="1046226" y="1045845"/>
                  </a:cubicBezTo>
                  <a:cubicBezTo>
                    <a:pt x="1032002" y="1060069"/>
                    <a:pt x="1017143" y="1073531"/>
                    <a:pt x="1001649" y="1086231"/>
                  </a:cubicBezTo>
                  <a:cubicBezTo>
                    <a:pt x="986155" y="1098931"/>
                    <a:pt x="970026" y="1110869"/>
                    <a:pt x="953389" y="1122045"/>
                  </a:cubicBezTo>
                  <a:cubicBezTo>
                    <a:pt x="936752" y="1133221"/>
                    <a:pt x="919480" y="1143508"/>
                    <a:pt x="901827" y="1152906"/>
                  </a:cubicBezTo>
                  <a:cubicBezTo>
                    <a:pt x="884174" y="1162304"/>
                    <a:pt x="866013" y="1170940"/>
                    <a:pt x="847471" y="1178560"/>
                  </a:cubicBezTo>
                  <a:cubicBezTo>
                    <a:pt x="828929" y="1186180"/>
                    <a:pt x="810006" y="1193038"/>
                    <a:pt x="790829" y="1198880"/>
                  </a:cubicBezTo>
                  <a:cubicBezTo>
                    <a:pt x="771652" y="1204722"/>
                    <a:pt x="752221" y="1209548"/>
                    <a:pt x="732536" y="1213485"/>
                  </a:cubicBezTo>
                  <a:cubicBezTo>
                    <a:pt x="712851" y="1217422"/>
                    <a:pt x="693039" y="1220343"/>
                    <a:pt x="673100" y="1222248"/>
                  </a:cubicBezTo>
                  <a:cubicBezTo>
                    <a:pt x="653161" y="1224153"/>
                    <a:pt x="633095" y="1225169"/>
                    <a:pt x="613029" y="1225169"/>
                  </a:cubicBezTo>
                  <a:cubicBezTo>
                    <a:pt x="592963" y="1225169"/>
                    <a:pt x="572897" y="1224153"/>
                    <a:pt x="552958" y="1222248"/>
                  </a:cubicBezTo>
                  <a:cubicBezTo>
                    <a:pt x="533019" y="1220343"/>
                    <a:pt x="513207" y="1217295"/>
                    <a:pt x="493522" y="1213485"/>
                  </a:cubicBezTo>
                  <a:cubicBezTo>
                    <a:pt x="473837" y="1209675"/>
                    <a:pt x="454406" y="1204722"/>
                    <a:pt x="435229" y="1198880"/>
                  </a:cubicBezTo>
                  <a:cubicBezTo>
                    <a:pt x="416052" y="1193038"/>
                    <a:pt x="397129" y="1186307"/>
                    <a:pt x="378587" y="1178560"/>
                  </a:cubicBezTo>
                  <a:cubicBezTo>
                    <a:pt x="360045" y="1170813"/>
                    <a:pt x="341884" y="1162304"/>
                    <a:pt x="324231" y="1152906"/>
                  </a:cubicBezTo>
                  <a:cubicBezTo>
                    <a:pt x="306578" y="1143508"/>
                    <a:pt x="289306" y="1133094"/>
                    <a:pt x="272669" y="1122045"/>
                  </a:cubicBezTo>
                  <a:cubicBezTo>
                    <a:pt x="256032" y="1110996"/>
                    <a:pt x="239903" y="1098931"/>
                    <a:pt x="224409" y="1086231"/>
                  </a:cubicBezTo>
                  <a:cubicBezTo>
                    <a:pt x="208915" y="1073531"/>
                    <a:pt x="194056" y="1060069"/>
                    <a:pt x="179832" y="1045845"/>
                  </a:cubicBezTo>
                  <a:cubicBezTo>
                    <a:pt x="165608" y="1031621"/>
                    <a:pt x="152146" y="1016762"/>
                    <a:pt x="139446" y="1001268"/>
                  </a:cubicBezTo>
                  <a:cubicBezTo>
                    <a:pt x="126746" y="985774"/>
                    <a:pt x="114808" y="969645"/>
                    <a:pt x="103632" y="953008"/>
                  </a:cubicBezTo>
                  <a:cubicBezTo>
                    <a:pt x="92456" y="936371"/>
                    <a:pt x="82169" y="919099"/>
                    <a:pt x="72771" y="901446"/>
                  </a:cubicBezTo>
                  <a:cubicBezTo>
                    <a:pt x="63373" y="883793"/>
                    <a:pt x="54737" y="865632"/>
                    <a:pt x="47117" y="847090"/>
                  </a:cubicBezTo>
                  <a:cubicBezTo>
                    <a:pt x="39497" y="828548"/>
                    <a:pt x="32639" y="809625"/>
                    <a:pt x="26797" y="790448"/>
                  </a:cubicBezTo>
                  <a:cubicBezTo>
                    <a:pt x="20955" y="771271"/>
                    <a:pt x="16129" y="751840"/>
                    <a:pt x="12192" y="732155"/>
                  </a:cubicBezTo>
                  <a:cubicBezTo>
                    <a:pt x="8255" y="712470"/>
                    <a:pt x="5334" y="692658"/>
                    <a:pt x="3429" y="672719"/>
                  </a:cubicBezTo>
                  <a:cubicBezTo>
                    <a:pt x="1524" y="652780"/>
                    <a:pt x="0" y="632968"/>
                    <a:pt x="0" y="612902"/>
                  </a:cubicBezTo>
                  <a:cubicBezTo>
                    <a:pt x="0" y="592836"/>
                    <a:pt x="1016" y="572770"/>
                    <a:pt x="2921" y="552831"/>
                  </a:cubicBezTo>
                  <a:cubicBezTo>
                    <a:pt x="4826" y="532892"/>
                    <a:pt x="7874" y="513080"/>
                    <a:pt x="11684" y="493395"/>
                  </a:cubicBezTo>
                  <a:cubicBezTo>
                    <a:pt x="15494" y="473710"/>
                    <a:pt x="20447" y="454279"/>
                    <a:pt x="26289" y="435102"/>
                  </a:cubicBezTo>
                  <a:cubicBezTo>
                    <a:pt x="32131" y="415925"/>
                    <a:pt x="38862" y="397002"/>
                    <a:pt x="46609" y="378460"/>
                  </a:cubicBezTo>
                  <a:cubicBezTo>
                    <a:pt x="54356" y="359918"/>
                    <a:pt x="62865" y="341757"/>
                    <a:pt x="72263" y="324104"/>
                  </a:cubicBezTo>
                  <a:cubicBezTo>
                    <a:pt x="81661" y="306451"/>
                    <a:pt x="92075" y="289179"/>
                    <a:pt x="103124" y="272542"/>
                  </a:cubicBezTo>
                  <a:cubicBezTo>
                    <a:pt x="114173" y="255905"/>
                    <a:pt x="126238" y="239776"/>
                    <a:pt x="138938" y="224282"/>
                  </a:cubicBezTo>
                  <a:cubicBezTo>
                    <a:pt x="151638" y="208788"/>
                    <a:pt x="165100" y="193929"/>
                    <a:pt x="179324" y="179705"/>
                  </a:cubicBezTo>
                  <a:cubicBezTo>
                    <a:pt x="193548" y="165481"/>
                    <a:pt x="208407" y="152019"/>
                    <a:pt x="223901" y="139319"/>
                  </a:cubicBezTo>
                  <a:cubicBezTo>
                    <a:pt x="239395" y="126619"/>
                    <a:pt x="255524" y="114681"/>
                    <a:pt x="272161" y="103505"/>
                  </a:cubicBezTo>
                  <a:cubicBezTo>
                    <a:pt x="288798" y="92329"/>
                    <a:pt x="306070" y="82042"/>
                    <a:pt x="323723" y="72644"/>
                  </a:cubicBezTo>
                  <a:cubicBezTo>
                    <a:pt x="341376" y="63246"/>
                    <a:pt x="359537" y="54610"/>
                    <a:pt x="378079" y="46990"/>
                  </a:cubicBezTo>
                  <a:cubicBezTo>
                    <a:pt x="396621" y="39370"/>
                    <a:pt x="415544" y="32512"/>
                    <a:pt x="434721" y="26670"/>
                  </a:cubicBezTo>
                  <a:cubicBezTo>
                    <a:pt x="453898" y="20828"/>
                    <a:pt x="473329" y="16002"/>
                    <a:pt x="493014" y="12065"/>
                  </a:cubicBezTo>
                  <a:cubicBezTo>
                    <a:pt x="512699" y="8128"/>
                    <a:pt x="532511" y="5207"/>
                    <a:pt x="552450" y="3175"/>
                  </a:cubicBezTo>
                  <a:cubicBezTo>
                    <a:pt x="572389" y="1143"/>
                    <a:pt x="592836" y="0"/>
                    <a:pt x="612902" y="0"/>
                  </a:cubicBezTo>
                  <a:cubicBezTo>
                    <a:pt x="632968" y="0"/>
                    <a:pt x="653034" y="1016"/>
                    <a:pt x="672973" y="2921"/>
                  </a:cubicBezTo>
                  <a:cubicBezTo>
                    <a:pt x="692912" y="4826"/>
                    <a:pt x="712724" y="7874"/>
                    <a:pt x="732409" y="11684"/>
                  </a:cubicBezTo>
                  <a:cubicBezTo>
                    <a:pt x="752094" y="15494"/>
                    <a:pt x="771525" y="20447"/>
                    <a:pt x="790702" y="26289"/>
                  </a:cubicBezTo>
                  <a:cubicBezTo>
                    <a:pt x="809879" y="32131"/>
                    <a:pt x="828802" y="38862"/>
                    <a:pt x="847344" y="46609"/>
                  </a:cubicBezTo>
                  <a:cubicBezTo>
                    <a:pt x="865886" y="54356"/>
                    <a:pt x="884047" y="62865"/>
                    <a:pt x="901700" y="72263"/>
                  </a:cubicBezTo>
                  <a:cubicBezTo>
                    <a:pt x="919353" y="81661"/>
                    <a:pt x="936625" y="92075"/>
                    <a:pt x="953262" y="103124"/>
                  </a:cubicBezTo>
                  <a:cubicBezTo>
                    <a:pt x="969899" y="114173"/>
                    <a:pt x="986028" y="126238"/>
                    <a:pt x="1001522" y="138938"/>
                  </a:cubicBezTo>
                  <a:cubicBezTo>
                    <a:pt x="1017016" y="151638"/>
                    <a:pt x="1031875" y="165100"/>
                    <a:pt x="1046099" y="179324"/>
                  </a:cubicBezTo>
                  <a:close/>
                </a:path>
              </a:pathLst>
            </a:custGeom>
            <a:solidFill>
              <a:srgbClr val="78C93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52171" y="331724"/>
              <a:ext cx="215900" cy="697103"/>
            </a:xfrm>
            <a:custGeom>
              <a:avLst/>
              <a:gdLst/>
              <a:ahLst/>
              <a:cxnLst/>
              <a:rect l="l" t="t" r="r" b="b"/>
              <a:pathLst>
                <a:path w="215900" h="697103">
                  <a:moveTo>
                    <a:pt x="142113" y="697103"/>
                  </a:moveTo>
                  <a:cubicBezTo>
                    <a:pt x="111379" y="697103"/>
                    <a:pt x="58293" y="690753"/>
                    <a:pt x="30607" y="650875"/>
                  </a:cubicBezTo>
                  <a:cubicBezTo>
                    <a:pt x="0" y="606806"/>
                    <a:pt x="10414" y="536194"/>
                    <a:pt x="61468" y="440944"/>
                  </a:cubicBezTo>
                  <a:cubicBezTo>
                    <a:pt x="178689" y="222377"/>
                    <a:pt x="190246" y="14478"/>
                    <a:pt x="190373" y="12319"/>
                  </a:cubicBezTo>
                  <a:cubicBezTo>
                    <a:pt x="190754" y="5334"/>
                    <a:pt x="196596" y="0"/>
                    <a:pt x="203581" y="381"/>
                  </a:cubicBezTo>
                  <a:cubicBezTo>
                    <a:pt x="210566" y="762"/>
                    <a:pt x="215900" y="6604"/>
                    <a:pt x="215519" y="13589"/>
                  </a:cubicBezTo>
                  <a:cubicBezTo>
                    <a:pt x="215392" y="15748"/>
                    <a:pt x="203708" y="228981"/>
                    <a:pt x="83693" y="452882"/>
                  </a:cubicBezTo>
                  <a:cubicBezTo>
                    <a:pt x="38100" y="537845"/>
                    <a:pt x="26924" y="601345"/>
                    <a:pt x="51308" y="636524"/>
                  </a:cubicBezTo>
                  <a:cubicBezTo>
                    <a:pt x="82169" y="680974"/>
                    <a:pt x="161544" y="670941"/>
                    <a:pt x="162433" y="670814"/>
                  </a:cubicBezTo>
                  <a:cubicBezTo>
                    <a:pt x="169291" y="669798"/>
                    <a:pt x="175641" y="674751"/>
                    <a:pt x="176530" y="681609"/>
                  </a:cubicBezTo>
                  <a:cubicBezTo>
                    <a:pt x="177419" y="688467"/>
                    <a:pt x="172593" y="694817"/>
                    <a:pt x="165735" y="695706"/>
                  </a:cubicBezTo>
                  <a:cubicBezTo>
                    <a:pt x="164592" y="695960"/>
                    <a:pt x="155448" y="697103"/>
                    <a:pt x="142113" y="6971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4606" y="331851"/>
              <a:ext cx="215773" cy="696976"/>
            </a:xfrm>
            <a:custGeom>
              <a:avLst/>
              <a:gdLst/>
              <a:ahLst/>
              <a:cxnLst/>
              <a:rect l="l" t="t" r="r" b="b"/>
              <a:pathLst>
                <a:path w="215773" h="696976">
                  <a:moveTo>
                    <a:pt x="73787" y="696976"/>
                  </a:moveTo>
                  <a:cubicBezTo>
                    <a:pt x="60579" y="696976"/>
                    <a:pt x="51308" y="695833"/>
                    <a:pt x="50165" y="695706"/>
                  </a:cubicBezTo>
                  <a:cubicBezTo>
                    <a:pt x="43307" y="694817"/>
                    <a:pt x="38481" y="688467"/>
                    <a:pt x="39370" y="681609"/>
                  </a:cubicBezTo>
                  <a:cubicBezTo>
                    <a:pt x="40259" y="674751"/>
                    <a:pt x="46609" y="669925"/>
                    <a:pt x="53467" y="670814"/>
                  </a:cubicBezTo>
                  <a:cubicBezTo>
                    <a:pt x="54229" y="670941"/>
                    <a:pt x="133731" y="680974"/>
                    <a:pt x="164592" y="636524"/>
                  </a:cubicBezTo>
                  <a:cubicBezTo>
                    <a:pt x="188976" y="601345"/>
                    <a:pt x="177800" y="537845"/>
                    <a:pt x="132207" y="452882"/>
                  </a:cubicBezTo>
                  <a:cubicBezTo>
                    <a:pt x="12192" y="228981"/>
                    <a:pt x="508" y="15748"/>
                    <a:pt x="381" y="13589"/>
                  </a:cubicBezTo>
                  <a:cubicBezTo>
                    <a:pt x="0" y="6604"/>
                    <a:pt x="5334" y="762"/>
                    <a:pt x="12319" y="381"/>
                  </a:cubicBezTo>
                  <a:cubicBezTo>
                    <a:pt x="19304" y="0"/>
                    <a:pt x="25146" y="5334"/>
                    <a:pt x="25527" y="12319"/>
                  </a:cubicBezTo>
                  <a:cubicBezTo>
                    <a:pt x="25654" y="14351"/>
                    <a:pt x="37211" y="222250"/>
                    <a:pt x="154305" y="440944"/>
                  </a:cubicBezTo>
                  <a:cubicBezTo>
                    <a:pt x="205359" y="536194"/>
                    <a:pt x="215773" y="606806"/>
                    <a:pt x="185166" y="650875"/>
                  </a:cubicBezTo>
                  <a:cubicBezTo>
                    <a:pt x="157480" y="690753"/>
                    <a:pt x="104394" y="696976"/>
                    <a:pt x="73660" y="6969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51104" y="886841"/>
              <a:ext cx="113792" cy="81788"/>
            </a:xfrm>
            <a:custGeom>
              <a:avLst/>
              <a:gdLst/>
              <a:ahLst/>
              <a:cxnLst/>
              <a:rect l="l" t="t" r="r" b="b"/>
              <a:pathLst>
                <a:path w="113792" h="81788">
                  <a:moveTo>
                    <a:pt x="105918" y="50673"/>
                  </a:moveTo>
                  <a:cubicBezTo>
                    <a:pt x="93980" y="69342"/>
                    <a:pt x="66167" y="81788"/>
                    <a:pt x="34798" y="73533"/>
                  </a:cubicBezTo>
                  <a:cubicBezTo>
                    <a:pt x="6477" y="66040"/>
                    <a:pt x="0" y="36957"/>
                    <a:pt x="8001" y="18415"/>
                  </a:cubicBezTo>
                  <a:cubicBezTo>
                    <a:pt x="13970" y="4699"/>
                    <a:pt x="33274" y="0"/>
                    <a:pt x="53086" y="4318"/>
                  </a:cubicBezTo>
                  <a:cubicBezTo>
                    <a:pt x="76581" y="9398"/>
                    <a:pt x="113792" y="38227"/>
                    <a:pt x="105791" y="506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79933" y="899414"/>
              <a:ext cx="392938" cy="140589"/>
            </a:xfrm>
            <a:custGeom>
              <a:avLst/>
              <a:gdLst/>
              <a:ahLst/>
              <a:cxnLst/>
              <a:rect l="l" t="t" r="r" b="b"/>
              <a:pathLst>
                <a:path w="392938" h="140589">
                  <a:moveTo>
                    <a:pt x="196469" y="140589"/>
                  </a:moveTo>
                  <a:cubicBezTo>
                    <a:pt x="163830" y="140589"/>
                    <a:pt x="132715" y="126365"/>
                    <a:pt x="111125" y="101473"/>
                  </a:cubicBezTo>
                  <a:cubicBezTo>
                    <a:pt x="104775" y="94107"/>
                    <a:pt x="98679" y="86360"/>
                    <a:pt x="93218" y="78359"/>
                  </a:cubicBezTo>
                  <a:cubicBezTo>
                    <a:pt x="65532" y="38227"/>
                    <a:pt x="33782" y="27559"/>
                    <a:pt x="12065" y="25654"/>
                  </a:cubicBezTo>
                  <a:cubicBezTo>
                    <a:pt x="5207" y="25019"/>
                    <a:pt x="0" y="18923"/>
                    <a:pt x="635" y="12065"/>
                  </a:cubicBezTo>
                  <a:cubicBezTo>
                    <a:pt x="1270" y="5207"/>
                    <a:pt x="7366" y="0"/>
                    <a:pt x="14224" y="635"/>
                  </a:cubicBezTo>
                  <a:cubicBezTo>
                    <a:pt x="41275" y="2921"/>
                    <a:pt x="80645" y="15875"/>
                    <a:pt x="113919" y="64008"/>
                  </a:cubicBezTo>
                  <a:cubicBezTo>
                    <a:pt x="118872" y="71247"/>
                    <a:pt x="124333" y="78232"/>
                    <a:pt x="130175" y="84963"/>
                  </a:cubicBezTo>
                  <a:cubicBezTo>
                    <a:pt x="146939" y="104267"/>
                    <a:pt x="171069" y="115443"/>
                    <a:pt x="196469" y="115443"/>
                  </a:cubicBezTo>
                  <a:cubicBezTo>
                    <a:pt x="221869" y="115443"/>
                    <a:pt x="245999" y="104394"/>
                    <a:pt x="262763" y="84963"/>
                  </a:cubicBezTo>
                  <a:cubicBezTo>
                    <a:pt x="268605" y="78232"/>
                    <a:pt x="274066" y="71247"/>
                    <a:pt x="279019" y="64008"/>
                  </a:cubicBezTo>
                  <a:cubicBezTo>
                    <a:pt x="312293" y="15748"/>
                    <a:pt x="351536" y="2921"/>
                    <a:pt x="378714" y="635"/>
                  </a:cubicBezTo>
                  <a:cubicBezTo>
                    <a:pt x="385699" y="0"/>
                    <a:pt x="391668" y="5207"/>
                    <a:pt x="392303" y="12065"/>
                  </a:cubicBezTo>
                  <a:cubicBezTo>
                    <a:pt x="392938" y="18923"/>
                    <a:pt x="387731" y="25019"/>
                    <a:pt x="380873" y="25654"/>
                  </a:cubicBezTo>
                  <a:cubicBezTo>
                    <a:pt x="359156" y="27559"/>
                    <a:pt x="327406" y="38227"/>
                    <a:pt x="299720" y="78359"/>
                  </a:cubicBezTo>
                  <a:cubicBezTo>
                    <a:pt x="294259" y="86233"/>
                    <a:pt x="288290" y="93980"/>
                    <a:pt x="281813" y="101473"/>
                  </a:cubicBezTo>
                  <a:cubicBezTo>
                    <a:pt x="260223" y="126365"/>
                    <a:pt x="229108" y="140589"/>
                    <a:pt x="196469" y="1405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787781" y="886841"/>
              <a:ext cx="113792" cy="81788"/>
            </a:xfrm>
            <a:custGeom>
              <a:avLst/>
              <a:gdLst/>
              <a:ahLst/>
              <a:cxnLst/>
              <a:rect l="l" t="t" r="r" b="b"/>
              <a:pathLst>
                <a:path w="113792" h="81788">
                  <a:moveTo>
                    <a:pt x="7874" y="50673"/>
                  </a:moveTo>
                  <a:cubicBezTo>
                    <a:pt x="19812" y="69342"/>
                    <a:pt x="47625" y="81788"/>
                    <a:pt x="78994" y="73533"/>
                  </a:cubicBezTo>
                  <a:cubicBezTo>
                    <a:pt x="107315" y="66040"/>
                    <a:pt x="113792" y="36957"/>
                    <a:pt x="105791" y="18415"/>
                  </a:cubicBezTo>
                  <a:cubicBezTo>
                    <a:pt x="99822" y="4699"/>
                    <a:pt x="80518" y="0"/>
                    <a:pt x="60706" y="4318"/>
                  </a:cubicBezTo>
                  <a:cubicBezTo>
                    <a:pt x="37211" y="9398"/>
                    <a:pt x="0" y="38227"/>
                    <a:pt x="8001" y="506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3347525" y="4817231"/>
            <a:ext cx="1323975" cy="1419225"/>
          </a:xfrm>
          <a:custGeom>
            <a:avLst/>
            <a:gdLst/>
            <a:ahLst/>
            <a:cxnLst/>
            <a:rect l="l" t="t" r="r" b="b"/>
            <a:pathLst>
              <a:path w="1323975" h="1419225">
                <a:moveTo>
                  <a:pt x="0" y="0"/>
                </a:moveTo>
                <a:lnTo>
                  <a:pt x="1323975" y="0"/>
                </a:lnTo>
                <a:lnTo>
                  <a:pt x="1323975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2576781" y="3386080"/>
            <a:ext cx="2863996" cy="1412796"/>
            <a:chOff x="0" y="0"/>
            <a:chExt cx="2863990" cy="1412786"/>
          </a:xfrm>
        </p:grpSpPr>
        <p:sp>
          <p:nvSpPr>
            <p:cNvPr id="31" name="Freeform 31"/>
            <p:cNvSpPr/>
            <p:nvPr/>
          </p:nvSpPr>
          <p:spPr>
            <a:xfrm>
              <a:off x="63500" y="362585"/>
              <a:ext cx="2736850" cy="986790"/>
            </a:xfrm>
            <a:custGeom>
              <a:avLst/>
              <a:gdLst/>
              <a:ahLst/>
              <a:cxnLst/>
              <a:rect l="l" t="t" r="r" b="b"/>
              <a:pathLst>
                <a:path w="2736850" h="986790">
                  <a:moveTo>
                    <a:pt x="1248410" y="0"/>
                  </a:moveTo>
                  <a:cubicBezTo>
                    <a:pt x="1141730" y="0"/>
                    <a:pt x="1036701" y="17145"/>
                    <a:pt x="920115" y="50673"/>
                  </a:cubicBezTo>
                  <a:cubicBezTo>
                    <a:pt x="571119" y="150876"/>
                    <a:pt x="250825" y="281940"/>
                    <a:pt x="0" y="528701"/>
                  </a:cubicBezTo>
                  <a:cubicBezTo>
                    <a:pt x="353314" y="289814"/>
                    <a:pt x="796163" y="64643"/>
                    <a:pt x="1271016" y="64643"/>
                  </a:cubicBezTo>
                  <a:cubicBezTo>
                    <a:pt x="1320165" y="64643"/>
                    <a:pt x="1369695" y="67056"/>
                    <a:pt x="1419479" y="72136"/>
                  </a:cubicBezTo>
                  <a:cubicBezTo>
                    <a:pt x="1599946" y="90424"/>
                    <a:pt x="1761871" y="166751"/>
                    <a:pt x="1934337" y="210566"/>
                  </a:cubicBezTo>
                  <a:cubicBezTo>
                    <a:pt x="2137283" y="262128"/>
                    <a:pt x="2333244" y="321056"/>
                    <a:pt x="2546604" y="321056"/>
                  </a:cubicBezTo>
                  <a:cubicBezTo>
                    <a:pt x="2553081" y="321056"/>
                    <a:pt x="2559431" y="321056"/>
                    <a:pt x="2565908" y="320929"/>
                  </a:cubicBezTo>
                  <a:cubicBezTo>
                    <a:pt x="2595626" y="320167"/>
                    <a:pt x="2719324" y="308991"/>
                    <a:pt x="2736850" y="305308"/>
                  </a:cubicBezTo>
                  <a:lnTo>
                    <a:pt x="2736850" y="305308"/>
                  </a:lnTo>
                  <a:lnTo>
                    <a:pt x="2736850" y="305308"/>
                  </a:lnTo>
                  <a:lnTo>
                    <a:pt x="2736850" y="305308"/>
                  </a:lnTo>
                  <a:cubicBezTo>
                    <a:pt x="2500503" y="268605"/>
                    <a:pt x="2266315" y="229616"/>
                    <a:pt x="2035810" y="173228"/>
                  </a:cubicBezTo>
                  <a:cubicBezTo>
                    <a:pt x="1819402" y="120269"/>
                    <a:pt x="1605153" y="37084"/>
                    <a:pt x="1381125" y="8763"/>
                  </a:cubicBezTo>
                  <a:cubicBezTo>
                    <a:pt x="1335913" y="2921"/>
                    <a:pt x="1291971" y="0"/>
                    <a:pt x="1248156" y="0"/>
                  </a:cubicBezTo>
                  <a:close/>
                  <a:moveTo>
                    <a:pt x="1439672" y="316992"/>
                  </a:moveTo>
                  <a:cubicBezTo>
                    <a:pt x="1118870" y="316992"/>
                    <a:pt x="657225" y="427609"/>
                    <a:pt x="416433" y="732917"/>
                  </a:cubicBezTo>
                  <a:cubicBezTo>
                    <a:pt x="416433" y="732917"/>
                    <a:pt x="884047" y="372745"/>
                    <a:pt x="1434084" y="372745"/>
                  </a:cubicBezTo>
                  <a:cubicBezTo>
                    <a:pt x="1522984" y="372745"/>
                    <a:pt x="1614043" y="382143"/>
                    <a:pt x="1705737" y="403987"/>
                  </a:cubicBezTo>
                  <a:cubicBezTo>
                    <a:pt x="2053971" y="487172"/>
                    <a:pt x="2285492" y="506857"/>
                    <a:pt x="2426970" y="506857"/>
                  </a:cubicBezTo>
                  <a:cubicBezTo>
                    <a:pt x="2555113" y="506857"/>
                    <a:pt x="2609342" y="490601"/>
                    <a:pt x="2609342" y="490601"/>
                  </a:cubicBezTo>
                  <a:lnTo>
                    <a:pt x="2487930" y="468884"/>
                  </a:lnTo>
                  <a:cubicBezTo>
                    <a:pt x="2487930" y="468884"/>
                    <a:pt x="2036699" y="458978"/>
                    <a:pt x="1692529" y="348234"/>
                  </a:cubicBezTo>
                  <a:cubicBezTo>
                    <a:pt x="1630553" y="328295"/>
                    <a:pt x="1542415" y="316992"/>
                    <a:pt x="1439672" y="316992"/>
                  </a:cubicBezTo>
                  <a:close/>
                  <a:moveTo>
                    <a:pt x="1479296" y="551942"/>
                  </a:moveTo>
                  <a:cubicBezTo>
                    <a:pt x="1170813" y="551942"/>
                    <a:pt x="723138" y="676529"/>
                    <a:pt x="478282" y="986790"/>
                  </a:cubicBezTo>
                  <a:cubicBezTo>
                    <a:pt x="478282" y="986790"/>
                    <a:pt x="935990" y="616839"/>
                    <a:pt x="1470787" y="616839"/>
                  </a:cubicBezTo>
                  <a:cubicBezTo>
                    <a:pt x="1567942" y="616839"/>
                    <a:pt x="1667637" y="629031"/>
                    <a:pt x="1767586" y="657860"/>
                  </a:cubicBezTo>
                  <a:cubicBezTo>
                    <a:pt x="2059305" y="742061"/>
                    <a:pt x="2290699" y="762508"/>
                    <a:pt x="2446147" y="762508"/>
                  </a:cubicBezTo>
                  <a:cubicBezTo>
                    <a:pt x="2592070" y="762508"/>
                    <a:pt x="2671191" y="744601"/>
                    <a:pt x="2671191" y="744601"/>
                  </a:cubicBezTo>
                  <a:lnTo>
                    <a:pt x="2574417" y="723646"/>
                  </a:lnTo>
                  <a:cubicBezTo>
                    <a:pt x="2574417" y="723646"/>
                    <a:pt x="2033651" y="698754"/>
                    <a:pt x="1709420" y="583819"/>
                  </a:cubicBezTo>
                  <a:cubicBezTo>
                    <a:pt x="1651254" y="563245"/>
                    <a:pt x="1571498" y="552069"/>
                    <a:pt x="1479296" y="552069"/>
                  </a:cubicBezTo>
                  <a:close/>
                </a:path>
              </a:pathLst>
            </a:custGeom>
            <a:solidFill>
              <a:srgbClr val="F7B0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99034" y="144145"/>
              <a:ext cx="2111629" cy="920242"/>
            </a:xfrm>
            <a:custGeom>
              <a:avLst/>
              <a:gdLst/>
              <a:ahLst/>
              <a:cxnLst/>
              <a:rect l="l" t="t" r="r" b="b"/>
              <a:pathLst>
                <a:path w="2111629" h="920242">
                  <a:moveTo>
                    <a:pt x="884682" y="298831"/>
                  </a:moveTo>
                  <a:cubicBezTo>
                    <a:pt x="884682" y="298831"/>
                    <a:pt x="872236" y="396240"/>
                    <a:pt x="818261" y="417322"/>
                  </a:cubicBezTo>
                  <a:cubicBezTo>
                    <a:pt x="818261" y="417322"/>
                    <a:pt x="880872" y="447167"/>
                    <a:pt x="885317" y="510286"/>
                  </a:cubicBezTo>
                  <a:cubicBezTo>
                    <a:pt x="885571" y="514350"/>
                    <a:pt x="906653" y="425196"/>
                    <a:pt x="957580" y="411607"/>
                  </a:cubicBezTo>
                  <a:cubicBezTo>
                    <a:pt x="957580" y="411607"/>
                    <a:pt x="892048" y="388366"/>
                    <a:pt x="884682" y="298704"/>
                  </a:cubicBezTo>
                  <a:close/>
                  <a:moveTo>
                    <a:pt x="1614424" y="474345"/>
                  </a:moveTo>
                  <a:cubicBezTo>
                    <a:pt x="1613789" y="465963"/>
                    <a:pt x="1571371" y="646684"/>
                    <a:pt x="1468120" y="674116"/>
                  </a:cubicBezTo>
                  <a:cubicBezTo>
                    <a:pt x="1468120" y="674116"/>
                    <a:pt x="1600708" y="721106"/>
                    <a:pt x="1615694" y="902589"/>
                  </a:cubicBezTo>
                  <a:cubicBezTo>
                    <a:pt x="1615694" y="902589"/>
                    <a:pt x="1640459" y="718566"/>
                    <a:pt x="1733296" y="692404"/>
                  </a:cubicBezTo>
                  <a:cubicBezTo>
                    <a:pt x="1733296" y="692404"/>
                    <a:pt x="1623568" y="602361"/>
                    <a:pt x="1614424" y="474345"/>
                  </a:cubicBezTo>
                  <a:close/>
                  <a:moveTo>
                    <a:pt x="1177036" y="902462"/>
                  </a:moveTo>
                  <a:lnTo>
                    <a:pt x="1232154" y="853186"/>
                  </a:lnTo>
                  <a:lnTo>
                    <a:pt x="1319022" y="72136"/>
                  </a:lnTo>
                  <a:lnTo>
                    <a:pt x="1287272" y="0"/>
                  </a:lnTo>
                  <a:lnTo>
                    <a:pt x="1177036" y="902462"/>
                  </a:lnTo>
                  <a:close/>
                  <a:moveTo>
                    <a:pt x="552577" y="85471"/>
                  </a:moveTo>
                  <a:lnTo>
                    <a:pt x="614934" y="485394"/>
                  </a:lnTo>
                  <a:lnTo>
                    <a:pt x="677291" y="465074"/>
                  </a:lnTo>
                  <a:lnTo>
                    <a:pt x="598424" y="67691"/>
                  </a:lnTo>
                  <a:lnTo>
                    <a:pt x="552577" y="85598"/>
                  </a:lnTo>
                  <a:close/>
                  <a:moveTo>
                    <a:pt x="127" y="218059"/>
                  </a:moveTo>
                  <a:lnTo>
                    <a:pt x="37973" y="747268"/>
                  </a:lnTo>
                  <a:lnTo>
                    <a:pt x="69723" y="713867"/>
                  </a:lnTo>
                  <a:lnTo>
                    <a:pt x="55626" y="218694"/>
                  </a:lnTo>
                  <a:lnTo>
                    <a:pt x="0" y="218059"/>
                  </a:lnTo>
                  <a:close/>
                  <a:moveTo>
                    <a:pt x="268605" y="537845"/>
                  </a:moveTo>
                  <a:cubicBezTo>
                    <a:pt x="255397" y="528447"/>
                    <a:pt x="231394" y="522986"/>
                    <a:pt x="216535" y="531241"/>
                  </a:cubicBezTo>
                  <a:cubicBezTo>
                    <a:pt x="211836" y="531495"/>
                    <a:pt x="207391" y="533273"/>
                    <a:pt x="203581" y="537083"/>
                  </a:cubicBezTo>
                  <a:cubicBezTo>
                    <a:pt x="184023" y="556768"/>
                    <a:pt x="184785" y="587375"/>
                    <a:pt x="205105" y="606171"/>
                  </a:cubicBezTo>
                  <a:cubicBezTo>
                    <a:pt x="227711" y="626999"/>
                    <a:pt x="263398" y="628650"/>
                    <a:pt x="284861" y="605663"/>
                  </a:cubicBezTo>
                  <a:cubicBezTo>
                    <a:pt x="305308" y="583819"/>
                    <a:pt x="289433" y="552704"/>
                    <a:pt x="268605" y="537972"/>
                  </a:cubicBezTo>
                  <a:close/>
                  <a:moveTo>
                    <a:pt x="2091309" y="897255"/>
                  </a:moveTo>
                  <a:cubicBezTo>
                    <a:pt x="2069846" y="920242"/>
                    <a:pt x="2034159" y="918591"/>
                    <a:pt x="2011553" y="897763"/>
                  </a:cubicBezTo>
                  <a:cubicBezTo>
                    <a:pt x="1991233" y="878967"/>
                    <a:pt x="1990344" y="848360"/>
                    <a:pt x="2010029" y="828675"/>
                  </a:cubicBezTo>
                  <a:cubicBezTo>
                    <a:pt x="2013839" y="824865"/>
                    <a:pt x="2018284" y="823214"/>
                    <a:pt x="2022983" y="822833"/>
                  </a:cubicBezTo>
                  <a:cubicBezTo>
                    <a:pt x="2037842" y="814451"/>
                    <a:pt x="2061845" y="820039"/>
                    <a:pt x="2075053" y="829437"/>
                  </a:cubicBezTo>
                  <a:cubicBezTo>
                    <a:pt x="2095754" y="844169"/>
                    <a:pt x="2111629" y="875284"/>
                    <a:pt x="2091309" y="897128"/>
                  </a:cubicBezTo>
                </a:path>
              </a:pathLst>
            </a:custGeom>
            <a:solidFill>
              <a:srgbClr val="F89A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08356" y="63500"/>
              <a:ext cx="1677924" cy="1285875"/>
            </a:xfrm>
            <a:custGeom>
              <a:avLst/>
              <a:gdLst/>
              <a:ahLst/>
              <a:cxnLst/>
              <a:rect l="l" t="t" r="r" b="b"/>
              <a:pathLst>
                <a:path w="1677924" h="1285875">
                  <a:moveTo>
                    <a:pt x="1512443" y="0"/>
                  </a:moveTo>
                  <a:cubicBezTo>
                    <a:pt x="1473454" y="0"/>
                    <a:pt x="1434338" y="10033"/>
                    <a:pt x="1401953" y="29845"/>
                  </a:cubicBezTo>
                  <a:cubicBezTo>
                    <a:pt x="1384681" y="40259"/>
                    <a:pt x="1368425" y="54610"/>
                    <a:pt x="1364996" y="73152"/>
                  </a:cubicBezTo>
                  <a:cubicBezTo>
                    <a:pt x="1368044" y="89916"/>
                    <a:pt x="1374140" y="96901"/>
                    <a:pt x="1384427" y="111125"/>
                  </a:cubicBezTo>
                  <a:cubicBezTo>
                    <a:pt x="1406017" y="141097"/>
                    <a:pt x="1440180" y="162433"/>
                    <a:pt x="1477264" y="174371"/>
                  </a:cubicBezTo>
                  <a:cubicBezTo>
                    <a:pt x="1506855" y="183896"/>
                    <a:pt x="1538351" y="187579"/>
                    <a:pt x="1569720" y="187579"/>
                  </a:cubicBezTo>
                  <a:cubicBezTo>
                    <a:pt x="1577721" y="187579"/>
                    <a:pt x="1585722" y="187325"/>
                    <a:pt x="1593596" y="186944"/>
                  </a:cubicBezTo>
                  <a:cubicBezTo>
                    <a:pt x="1618234" y="185547"/>
                    <a:pt x="1645539" y="180975"/>
                    <a:pt x="1660525" y="163068"/>
                  </a:cubicBezTo>
                  <a:cubicBezTo>
                    <a:pt x="1666367" y="156083"/>
                    <a:pt x="1669796" y="147701"/>
                    <a:pt x="1671955" y="139319"/>
                  </a:cubicBezTo>
                  <a:cubicBezTo>
                    <a:pt x="1677924" y="115697"/>
                    <a:pt x="1673987" y="90043"/>
                    <a:pt x="1661033" y="68834"/>
                  </a:cubicBezTo>
                  <a:cubicBezTo>
                    <a:pt x="1646682" y="45212"/>
                    <a:pt x="1622171" y="27686"/>
                    <a:pt x="1595247" y="16383"/>
                  </a:cubicBezTo>
                  <a:cubicBezTo>
                    <a:pt x="1569466" y="5461"/>
                    <a:pt x="1541018" y="127"/>
                    <a:pt x="1512570" y="127"/>
                  </a:cubicBezTo>
                  <a:close/>
                  <a:moveTo>
                    <a:pt x="738886" y="466471"/>
                  </a:moveTo>
                  <a:cubicBezTo>
                    <a:pt x="697992" y="466471"/>
                    <a:pt x="666623" y="492252"/>
                    <a:pt x="640715" y="522224"/>
                  </a:cubicBezTo>
                  <a:cubicBezTo>
                    <a:pt x="616585" y="550037"/>
                    <a:pt x="597027" y="581406"/>
                    <a:pt x="582168" y="615188"/>
                  </a:cubicBezTo>
                  <a:cubicBezTo>
                    <a:pt x="567182" y="649224"/>
                    <a:pt x="557657" y="685800"/>
                    <a:pt x="553720" y="722757"/>
                  </a:cubicBezTo>
                  <a:cubicBezTo>
                    <a:pt x="550164" y="755142"/>
                    <a:pt x="545846" y="800735"/>
                    <a:pt x="567182" y="828040"/>
                  </a:cubicBezTo>
                  <a:cubicBezTo>
                    <a:pt x="579120" y="843407"/>
                    <a:pt x="596773" y="848868"/>
                    <a:pt x="615188" y="848868"/>
                  </a:cubicBezTo>
                  <a:cubicBezTo>
                    <a:pt x="632206" y="848868"/>
                    <a:pt x="649859" y="844296"/>
                    <a:pt x="664337" y="838327"/>
                  </a:cubicBezTo>
                  <a:cubicBezTo>
                    <a:pt x="695960" y="825500"/>
                    <a:pt x="725297" y="802640"/>
                    <a:pt x="748157" y="777621"/>
                  </a:cubicBezTo>
                  <a:cubicBezTo>
                    <a:pt x="793496" y="727964"/>
                    <a:pt x="820801" y="664083"/>
                    <a:pt x="826008" y="597027"/>
                  </a:cubicBezTo>
                  <a:cubicBezTo>
                    <a:pt x="828802" y="561213"/>
                    <a:pt x="828167" y="516382"/>
                    <a:pt x="803656" y="487680"/>
                  </a:cubicBezTo>
                  <a:cubicBezTo>
                    <a:pt x="791845" y="473837"/>
                    <a:pt x="774954" y="467741"/>
                    <a:pt x="757682" y="467741"/>
                  </a:cubicBezTo>
                  <a:cubicBezTo>
                    <a:pt x="755396" y="467741"/>
                    <a:pt x="753110" y="467868"/>
                    <a:pt x="750697" y="468122"/>
                  </a:cubicBezTo>
                  <a:cubicBezTo>
                    <a:pt x="749173" y="467487"/>
                    <a:pt x="747522" y="466979"/>
                    <a:pt x="745617" y="466852"/>
                  </a:cubicBezTo>
                  <a:cubicBezTo>
                    <a:pt x="743331" y="466725"/>
                    <a:pt x="741172" y="466598"/>
                    <a:pt x="738886" y="466598"/>
                  </a:cubicBezTo>
                  <a:close/>
                  <a:moveTo>
                    <a:pt x="177673" y="729234"/>
                  </a:moveTo>
                  <a:cubicBezTo>
                    <a:pt x="133985" y="729234"/>
                    <a:pt x="90932" y="750951"/>
                    <a:pt x="61341" y="783590"/>
                  </a:cubicBezTo>
                  <a:cubicBezTo>
                    <a:pt x="27559" y="820674"/>
                    <a:pt x="9652" y="870204"/>
                    <a:pt x="3302" y="919988"/>
                  </a:cubicBezTo>
                  <a:cubicBezTo>
                    <a:pt x="635" y="940562"/>
                    <a:pt x="0" y="962025"/>
                    <a:pt x="6477" y="981837"/>
                  </a:cubicBezTo>
                  <a:cubicBezTo>
                    <a:pt x="12954" y="1001649"/>
                    <a:pt x="27813" y="1019556"/>
                    <a:pt x="47879" y="1025271"/>
                  </a:cubicBezTo>
                  <a:cubicBezTo>
                    <a:pt x="52959" y="1026668"/>
                    <a:pt x="58166" y="1027303"/>
                    <a:pt x="63373" y="1027303"/>
                  </a:cubicBezTo>
                  <a:cubicBezTo>
                    <a:pt x="72009" y="1027303"/>
                    <a:pt x="80772" y="1025652"/>
                    <a:pt x="89154" y="1023112"/>
                  </a:cubicBezTo>
                  <a:cubicBezTo>
                    <a:pt x="126492" y="1011809"/>
                    <a:pt x="157607" y="984885"/>
                    <a:pt x="180213" y="953008"/>
                  </a:cubicBezTo>
                  <a:cubicBezTo>
                    <a:pt x="202819" y="921131"/>
                    <a:pt x="217551" y="884555"/>
                    <a:pt x="230759" y="847979"/>
                  </a:cubicBezTo>
                  <a:cubicBezTo>
                    <a:pt x="238633" y="826262"/>
                    <a:pt x="245999" y="802894"/>
                    <a:pt x="241427" y="780288"/>
                  </a:cubicBezTo>
                  <a:cubicBezTo>
                    <a:pt x="237109" y="758952"/>
                    <a:pt x="221107" y="730250"/>
                    <a:pt x="200279" y="730250"/>
                  </a:cubicBezTo>
                  <a:cubicBezTo>
                    <a:pt x="198882" y="730250"/>
                    <a:pt x="197485" y="730377"/>
                    <a:pt x="196215" y="730631"/>
                  </a:cubicBezTo>
                  <a:cubicBezTo>
                    <a:pt x="190119" y="729742"/>
                    <a:pt x="184023" y="729361"/>
                    <a:pt x="177800" y="729361"/>
                  </a:cubicBezTo>
                  <a:close/>
                  <a:moveTo>
                    <a:pt x="902208" y="1121918"/>
                  </a:moveTo>
                  <a:cubicBezTo>
                    <a:pt x="878205" y="1121918"/>
                    <a:pt x="854583" y="1133856"/>
                    <a:pt x="838200" y="1151763"/>
                  </a:cubicBezTo>
                  <a:cubicBezTo>
                    <a:pt x="819658" y="1172210"/>
                    <a:pt x="809752" y="1199388"/>
                    <a:pt x="806323" y="1226820"/>
                  </a:cubicBezTo>
                  <a:cubicBezTo>
                    <a:pt x="804926" y="1238123"/>
                    <a:pt x="804545" y="1249934"/>
                    <a:pt x="808101" y="1260856"/>
                  </a:cubicBezTo>
                  <a:cubicBezTo>
                    <a:pt x="811657" y="1271778"/>
                    <a:pt x="819785" y="1281557"/>
                    <a:pt x="830834" y="1284732"/>
                  </a:cubicBezTo>
                  <a:cubicBezTo>
                    <a:pt x="833628" y="1285494"/>
                    <a:pt x="836549" y="1285875"/>
                    <a:pt x="839343" y="1285875"/>
                  </a:cubicBezTo>
                  <a:cubicBezTo>
                    <a:pt x="844042" y="1285875"/>
                    <a:pt x="848868" y="1284986"/>
                    <a:pt x="853440" y="1283589"/>
                  </a:cubicBezTo>
                  <a:cubicBezTo>
                    <a:pt x="874014" y="1277366"/>
                    <a:pt x="891159" y="1262507"/>
                    <a:pt x="903478" y="1244981"/>
                  </a:cubicBezTo>
                  <a:cubicBezTo>
                    <a:pt x="915797" y="1227455"/>
                    <a:pt x="924052" y="1207389"/>
                    <a:pt x="931291" y="1187196"/>
                  </a:cubicBezTo>
                  <a:cubicBezTo>
                    <a:pt x="935609" y="1175258"/>
                    <a:pt x="939673" y="1162431"/>
                    <a:pt x="937133" y="1149985"/>
                  </a:cubicBezTo>
                  <a:cubicBezTo>
                    <a:pt x="934720" y="1138301"/>
                    <a:pt x="925957" y="1122426"/>
                    <a:pt x="914527" y="1122426"/>
                  </a:cubicBezTo>
                  <a:cubicBezTo>
                    <a:pt x="913765" y="1122426"/>
                    <a:pt x="913003" y="1122553"/>
                    <a:pt x="912241" y="1122680"/>
                  </a:cubicBezTo>
                  <a:cubicBezTo>
                    <a:pt x="908939" y="1122172"/>
                    <a:pt x="905510" y="1121918"/>
                    <a:pt x="902081" y="1121918"/>
                  </a:cubicBezTo>
                  <a:close/>
                </a:path>
              </a:pathLst>
            </a:custGeom>
            <a:solidFill>
              <a:srgbClr val="CF116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62712" y="68072"/>
              <a:ext cx="1080770" cy="1145286"/>
            </a:xfrm>
            <a:custGeom>
              <a:avLst/>
              <a:gdLst/>
              <a:ahLst/>
              <a:cxnLst/>
              <a:rect l="l" t="t" r="r" b="b"/>
              <a:pathLst>
                <a:path w="1080770" h="1145286">
                  <a:moveTo>
                    <a:pt x="817499" y="794258"/>
                  </a:moveTo>
                  <a:cubicBezTo>
                    <a:pt x="824103" y="806958"/>
                    <a:pt x="836549" y="1025271"/>
                    <a:pt x="837946" y="1117981"/>
                  </a:cubicBezTo>
                  <a:cubicBezTo>
                    <a:pt x="844550" y="1117092"/>
                    <a:pt x="851281" y="1117092"/>
                    <a:pt x="857885" y="1117981"/>
                  </a:cubicBezTo>
                  <a:cubicBezTo>
                    <a:pt x="870458" y="1115695"/>
                    <a:pt x="880237" y="1132840"/>
                    <a:pt x="882777" y="1145286"/>
                  </a:cubicBezTo>
                  <a:lnTo>
                    <a:pt x="858774" y="828421"/>
                  </a:lnTo>
                  <a:cubicBezTo>
                    <a:pt x="946277" y="826897"/>
                    <a:pt x="1029081" y="794258"/>
                    <a:pt x="1029081" y="794258"/>
                  </a:cubicBezTo>
                  <a:lnTo>
                    <a:pt x="1045845" y="887603"/>
                  </a:lnTo>
                  <a:lnTo>
                    <a:pt x="1075309" y="884301"/>
                  </a:lnTo>
                  <a:lnTo>
                    <a:pt x="1080770" y="744220"/>
                  </a:lnTo>
                  <a:cubicBezTo>
                    <a:pt x="1008380" y="752094"/>
                    <a:pt x="809244" y="778383"/>
                    <a:pt x="817499" y="794385"/>
                  </a:cubicBezTo>
                  <a:close/>
                  <a:moveTo>
                    <a:pt x="610489" y="0"/>
                  </a:moveTo>
                  <a:lnTo>
                    <a:pt x="651256" y="116713"/>
                  </a:lnTo>
                  <a:cubicBezTo>
                    <a:pt x="651256" y="116713"/>
                    <a:pt x="634746" y="270129"/>
                    <a:pt x="0" y="320548"/>
                  </a:cubicBezTo>
                  <a:lnTo>
                    <a:pt x="16764" y="260731"/>
                  </a:lnTo>
                  <a:cubicBezTo>
                    <a:pt x="16764" y="260731"/>
                    <a:pt x="403733" y="218567"/>
                    <a:pt x="610489" y="0"/>
                  </a:cubicBezTo>
                </a:path>
              </a:pathLst>
            </a:custGeom>
            <a:solidFill>
              <a:srgbClr val="74D0C9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" name="Freeform 35"/>
          <p:cNvSpPr/>
          <p:nvPr/>
        </p:nvSpPr>
        <p:spPr>
          <a:xfrm>
            <a:off x="13213318" y="1636490"/>
            <a:ext cx="1584322" cy="1670047"/>
          </a:xfrm>
          <a:custGeom>
            <a:avLst/>
            <a:gdLst/>
            <a:ahLst/>
            <a:cxnLst/>
            <a:rect l="l" t="t" r="r" b="b"/>
            <a:pathLst>
              <a:path w="1584322" h="1670047">
                <a:moveTo>
                  <a:pt x="0" y="0"/>
                </a:moveTo>
                <a:lnTo>
                  <a:pt x="1584322" y="0"/>
                </a:lnTo>
                <a:lnTo>
                  <a:pt x="1584322" y="1670047"/>
                </a:lnTo>
                <a:lnTo>
                  <a:pt x="0" y="16700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3310626" y="8189433"/>
            <a:ext cx="1428750" cy="1457325"/>
          </a:xfrm>
          <a:custGeom>
            <a:avLst/>
            <a:gdLst/>
            <a:ahLst/>
            <a:cxnLst/>
            <a:rect l="l" t="t" r="r" b="b"/>
            <a:pathLst>
              <a:path w="1428750" h="1457325">
                <a:moveTo>
                  <a:pt x="0" y="0"/>
                </a:moveTo>
                <a:lnTo>
                  <a:pt x="1428750" y="0"/>
                </a:lnTo>
                <a:lnTo>
                  <a:pt x="1428750" y="1457325"/>
                </a:lnTo>
                <a:lnTo>
                  <a:pt x="0" y="14573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3276821" y="6440824"/>
            <a:ext cx="1285875" cy="1752600"/>
          </a:xfrm>
          <a:custGeom>
            <a:avLst/>
            <a:gdLst/>
            <a:ahLst/>
            <a:cxnLst/>
            <a:rect l="l" t="t" r="r" b="b"/>
            <a:pathLst>
              <a:path w="1285875" h="1752600">
                <a:moveTo>
                  <a:pt x="0" y="0"/>
                </a:moveTo>
                <a:lnTo>
                  <a:pt x="1285875" y="0"/>
                </a:lnTo>
                <a:lnTo>
                  <a:pt x="12858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TextBox 38"/>
          <p:cNvSpPr txBox="1"/>
          <p:nvPr/>
        </p:nvSpPr>
        <p:spPr>
          <a:xfrm>
            <a:off x="1894275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447230" y="1602905"/>
            <a:ext cx="452311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Look and match: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37430"/>
            <a:ext cx="17236859" cy="9924812"/>
          </a:xfrm>
          <a:custGeom>
            <a:avLst/>
            <a:gdLst/>
            <a:ahLst/>
            <a:cxnLst/>
            <a:rect l="l" t="t" r="r" b="b"/>
            <a:pathLst>
              <a:path w="17236859" h="9924812">
                <a:moveTo>
                  <a:pt x="0" y="0"/>
                </a:moveTo>
                <a:lnTo>
                  <a:pt x="17236859" y="0"/>
                </a:lnTo>
                <a:lnTo>
                  <a:pt x="17236859" y="9924812"/>
                </a:lnTo>
                <a:lnTo>
                  <a:pt x="0" y="9924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109921" y="7018239"/>
            <a:ext cx="1557947" cy="3172587"/>
            <a:chOff x="0" y="0"/>
            <a:chExt cx="1557947" cy="3172587"/>
          </a:xfrm>
        </p:grpSpPr>
        <p:sp>
          <p:nvSpPr>
            <p:cNvPr id="6" name="Freeform 6"/>
            <p:cNvSpPr/>
            <p:nvPr/>
          </p:nvSpPr>
          <p:spPr>
            <a:xfrm>
              <a:off x="283972" y="108966"/>
              <a:ext cx="988060" cy="1383919"/>
            </a:xfrm>
            <a:custGeom>
              <a:avLst/>
              <a:gdLst/>
              <a:ahLst/>
              <a:cxnLst/>
              <a:rect l="l" t="t" r="r" b="b"/>
              <a:pathLst>
                <a:path w="988060" h="1383919">
                  <a:moveTo>
                    <a:pt x="873506" y="579628"/>
                  </a:moveTo>
                  <a:cubicBezTo>
                    <a:pt x="848614" y="642493"/>
                    <a:pt x="816991" y="704088"/>
                    <a:pt x="786384" y="763651"/>
                  </a:cubicBezTo>
                  <a:cubicBezTo>
                    <a:pt x="771525" y="792480"/>
                    <a:pt x="756285" y="822325"/>
                    <a:pt x="742188" y="851535"/>
                  </a:cubicBezTo>
                  <a:cubicBezTo>
                    <a:pt x="738251" y="859663"/>
                    <a:pt x="730123" y="864362"/>
                    <a:pt x="721741" y="864362"/>
                  </a:cubicBezTo>
                  <a:cubicBezTo>
                    <a:pt x="718439" y="864362"/>
                    <a:pt x="715010" y="863600"/>
                    <a:pt x="711835" y="862076"/>
                  </a:cubicBezTo>
                  <a:cubicBezTo>
                    <a:pt x="700532" y="856615"/>
                    <a:pt x="695833" y="843026"/>
                    <a:pt x="701294" y="831723"/>
                  </a:cubicBezTo>
                  <a:cubicBezTo>
                    <a:pt x="715645" y="802005"/>
                    <a:pt x="731139" y="771906"/>
                    <a:pt x="745998" y="742823"/>
                  </a:cubicBezTo>
                  <a:cubicBezTo>
                    <a:pt x="776097" y="684149"/>
                    <a:pt x="807212" y="623570"/>
                    <a:pt x="831342" y="562737"/>
                  </a:cubicBezTo>
                  <a:cubicBezTo>
                    <a:pt x="871474" y="461899"/>
                    <a:pt x="836422" y="376809"/>
                    <a:pt x="800100" y="323088"/>
                  </a:cubicBezTo>
                  <a:cubicBezTo>
                    <a:pt x="733044" y="224282"/>
                    <a:pt x="606552" y="155321"/>
                    <a:pt x="492506" y="155321"/>
                  </a:cubicBezTo>
                  <a:cubicBezTo>
                    <a:pt x="358267" y="155321"/>
                    <a:pt x="241173" y="226949"/>
                    <a:pt x="181483" y="331978"/>
                  </a:cubicBezTo>
                  <a:cubicBezTo>
                    <a:pt x="230886" y="330073"/>
                    <a:pt x="296037" y="350012"/>
                    <a:pt x="326390" y="364363"/>
                  </a:cubicBezTo>
                  <a:cubicBezTo>
                    <a:pt x="442722" y="419354"/>
                    <a:pt x="533400" y="526161"/>
                    <a:pt x="568833" y="649859"/>
                  </a:cubicBezTo>
                  <a:cubicBezTo>
                    <a:pt x="604266" y="773557"/>
                    <a:pt x="583946" y="912114"/>
                    <a:pt x="514477" y="1020445"/>
                  </a:cubicBezTo>
                  <a:cubicBezTo>
                    <a:pt x="483743" y="1068324"/>
                    <a:pt x="448183" y="1101598"/>
                    <a:pt x="408813" y="1119251"/>
                  </a:cubicBezTo>
                  <a:cubicBezTo>
                    <a:pt x="387477" y="1128776"/>
                    <a:pt x="364998" y="1133475"/>
                    <a:pt x="343281" y="1133475"/>
                  </a:cubicBezTo>
                  <a:cubicBezTo>
                    <a:pt x="311785" y="1133475"/>
                    <a:pt x="281686" y="1123569"/>
                    <a:pt x="258699" y="1104392"/>
                  </a:cubicBezTo>
                  <a:cubicBezTo>
                    <a:pt x="217805" y="1070229"/>
                    <a:pt x="204597" y="1008380"/>
                    <a:pt x="228092" y="960501"/>
                  </a:cubicBezTo>
                  <a:cubicBezTo>
                    <a:pt x="234696" y="947166"/>
                    <a:pt x="243459" y="934974"/>
                    <a:pt x="251968" y="923163"/>
                  </a:cubicBezTo>
                  <a:cubicBezTo>
                    <a:pt x="269367" y="899160"/>
                    <a:pt x="279654" y="883539"/>
                    <a:pt x="274955" y="868934"/>
                  </a:cubicBezTo>
                  <a:cubicBezTo>
                    <a:pt x="269621" y="852297"/>
                    <a:pt x="244602" y="844423"/>
                    <a:pt x="234061" y="841756"/>
                  </a:cubicBezTo>
                  <a:cubicBezTo>
                    <a:pt x="228600" y="840359"/>
                    <a:pt x="223012" y="839216"/>
                    <a:pt x="217043" y="837946"/>
                  </a:cubicBezTo>
                  <a:cubicBezTo>
                    <a:pt x="197612" y="833882"/>
                    <a:pt x="175768" y="829310"/>
                    <a:pt x="156464" y="816610"/>
                  </a:cubicBezTo>
                  <a:cubicBezTo>
                    <a:pt x="132334" y="800481"/>
                    <a:pt x="117094" y="772922"/>
                    <a:pt x="114935" y="740918"/>
                  </a:cubicBezTo>
                  <a:cubicBezTo>
                    <a:pt x="112268" y="703707"/>
                    <a:pt x="127000" y="665988"/>
                    <a:pt x="153416" y="642366"/>
                  </a:cubicBezTo>
                  <a:cubicBezTo>
                    <a:pt x="204089" y="597027"/>
                    <a:pt x="276225" y="600202"/>
                    <a:pt x="326898" y="618109"/>
                  </a:cubicBezTo>
                  <a:cubicBezTo>
                    <a:pt x="338709" y="622300"/>
                    <a:pt x="344932" y="635254"/>
                    <a:pt x="340741" y="647192"/>
                  </a:cubicBezTo>
                  <a:cubicBezTo>
                    <a:pt x="336550" y="659130"/>
                    <a:pt x="323596" y="665226"/>
                    <a:pt x="311658" y="661035"/>
                  </a:cubicBezTo>
                  <a:cubicBezTo>
                    <a:pt x="263398" y="644017"/>
                    <a:pt x="213233" y="649986"/>
                    <a:pt x="183769" y="676402"/>
                  </a:cubicBezTo>
                  <a:cubicBezTo>
                    <a:pt x="167894" y="690626"/>
                    <a:pt x="158750" y="714629"/>
                    <a:pt x="160401" y="737743"/>
                  </a:cubicBezTo>
                  <a:cubicBezTo>
                    <a:pt x="161163" y="748284"/>
                    <a:pt x="164973" y="767461"/>
                    <a:pt x="181864" y="778764"/>
                  </a:cubicBezTo>
                  <a:cubicBezTo>
                    <a:pt x="193675" y="786638"/>
                    <a:pt x="209550" y="789940"/>
                    <a:pt x="226441" y="793496"/>
                  </a:cubicBezTo>
                  <a:cubicBezTo>
                    <a:pt x="232537" y="794766"/>
                    <a:pt x="238887" y="796036"/>
                    <a:pt x="245237" y="797687"/>
                  </a:cubicBezTo>
                  <a:cubicBezTo>
                    <a:pt x="283718" y="807212"/>
                    <a:pt x="309753" y="827659"/>
                    <a:pt x="318516" y="855091"/>
                  </a:cubicBezTo>
                  <a:cubicBezTo>
                    <a:pt x="330581" y="892810"/>
                    <a:pt x="307594" y="924560"/>
                    <a:pt x="289052" y="949960"/>
                  </a:cubicBezTo>
                  <a:cubicBezTo>
                    <a:pt x="281305" y="960628"/>
                    <a:pt x="273939" y="970661"/>
                    <a:pt x="269113" y="980567"/>
                  </a:cubicBezTo>
                  <a:cubicBezTo>
                    <a:pt x="254889" y="1009650"/>
                    <a:pt x="263144" y="1048766"/>
                    <a:pt x="288036" y="1069467"/>
                  </a:cubicBezTo>
                  <a:cubicBezTo>
                    <a:pt x="313309" y="1090549"/>
                    <a:pt x="354457" y="1093851"/>
                    <a:pt x="390398" y="1077722"/>
                  </a:cubicBezTo>
                  <a:cubicBezTo>
                    <a:pt x="421513" y="1063752"/>
                    <a:pt x="450469" y="1036193"/>
                    <a:pt x="476377" y="995807"/>
                  </a:cubicBezTo>
                  <a:cubicBezTo>
                    <a:pt x="538861" y="898271"/>
                    <a:pt x="557149" y="773684"/>
                    <a:pt x="525272" y="662305"/>
                  </a:cubicBezTo>
                  <a:cubicBezTo>
                    <a:pt x="493395" y="550926"/>
                    <a:pt x="411607" y="455168"/>
                    <a:pt x="306832" y="405638"/>
                  </a:cubicBezTo>
                  <a:cubicBezTo>
                    <a:pt x="270637" y="388493"/>
                    <a:pt x="195580" y="369697"/>
                    <a:pt x="164973" y="380365"/>
                  </a:cubicBezTo>
                  <a:cubicBezTo>
                    <a:pt x="162814" y="381127"/>
                    <a:pt x="160655" y="381381"/>
                    <a:pt x="158623" y="381508"/>
                  </a:cubicBezTo>
                  <a:cubicBezTo>
                    <a:pt x="146050" y="415925"/>
                    <a:pt x="139065" y="452882"/>
                    <a:pt x="139065" y="491363"/>
                  </a:cubicBezTo>
                  <a:cubicBezTo>
                    <a:pt x="139065" y="503936"/>
                    <a:pt x="128905" y="514096"/>
                    <a:pt x="116332" y="514096"/>
                  </a:cubicBezTo>
                  <a:cubicBezTo>
                    <a:pt x="103759" y="514096"/>
                    <a:pt x="93599" y="503936"/>
                    <a:pt x="93599" y="491363"/>
                  </a:cubicBezTo>
                  <a:cubicBezTo>
                    <a:pt x="93599" y="281051"/>
                    <a:pt x="272542" y="109982"/>
                    <a:pt x="492506" y="109982"/>
                  </a:cubicBezTo>
                  <a:cubicBezTo>
                    <a:pt x="622808" y="109982"/>
                    <a:pt x="761492" y="185420"/>
                    <a:pt x="837692" y="297688"/>
                  </a:cubicBezTo>
                  <a:cubicBezTo>
                    <a:pt x="897890" y="386334"/>
                    <a:pt x="910590" y="486537"/>
                    <a:pt x="873633" y="579628"/>
                  </a:cubicBezTo>
                  <a:close/>
                  <a:moveTo>
                    <a:pt x="494030" y="0"/>
                  </a:moveTo>
                  <a:cubicBezTo>
                    <a:pt x="221615" y="0"/>
                    <a:pt x="0" y="210820"/>
                    <a:pt x="0" y="470027"/>
                  </a:cubicBezTo>
                  <a:cubicBezTo>
                    <a:pt x="0" y="552196"/>
                    <a:pt x="16129" y="703072"/>
                    <a:pt x="30480" y="836295"/>
                  </a:cubicBezTo>
                  <a:cubicBezTo>
                    <a:pt x="42672" y="950722"/>
                    <a:pt x="53340" y="1049528"/>
                    <a:pt x="53340" y="1096772"/>
                  </a:cubicBezTo>
                  <a:cubicBezTo>
                    <a:pt x="53340" y="1255141"/>
                    <a:pt x="188849" y="1383919"/>
                    <a:pt x="355600" y="1383919"/>
                  </a:cubicBezTo>
                  <a:cubicBezTo>
                    <a:pt x="486283" y="1383919"/>
                    <a:pt x="601726" y="1304671"/>
                    <a:pt x="642620" y="1186688"/>
                  </a:cubicBezTo>
                  <a:lnTo>
                    <a:pt x="643382" y="1184529"/>
                  </a:lnTo>
                  <a:lnTo>
                    <a:pt x="644525" y="1182497"/>
                  </a:lnTo>
                  <a:cubicBezTo>
                    <a:pt x="733806" y="1032256"/>
                    <a:pt x="968375" y="624713"/>
                    <a:pt x="981837" y="544322"/>
                  </a:cubicBezTo>
                  <a:lnTo>
                    <a:pt x="981964" y="543941"/>
                  </a:lnTo>
                  <a:cubicBezTo>
                    <a:pt x="986028" y="519430"/>
                    <a:pt x="988060" y="494538"/>
                    <a:pt x="988060" y="470027"/>
                  </a:cubicBezTo>
                  <a:cubicBezTo>
                    <a:pt x="988060" y="210820"/>
                    <a:pt x="766445" y="0"/>
                    <a:pt x="494157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38506" y="63500"/>
              <a:ext cx="1075690" cy="1474978"/>
            </a:xfrm>
            <a:custGeom>
              <a:avLst/>
              <a:gdLst/>
              <a:ahLst/>
              <a:cxnLst/>
              <a:rect l="l" t="t" r="r" b="b"/>
              <a:pathLst>
                <a:path w="1075690" h="1474978">
                  <a:moveTo>
                    <a:pt x="539496" y="45466"/>
                  </a:moveTo>
                  <a:cubicBezTo>
                    <a:pt x="811911" y="45466"/>
                    <a:pt x="1033526" y="256286"/>
                    <a:pt x="1033526" y="515493"/>
                  </a:cubicBezTo>
                  <a:cubicBezTo>
                    <a:pt x="1033526" y="540004"/>
                    <a:pt x="1031494" y="564896"/>
                    <a:pt x="1027430" y="589407"/>
                  </a:cubicBezTo>
                  <a:lnTo>
                    <a:pt x="1027303" y="589788"/>
                  </a:lnTo>
                  <a:cubicBezTo>
                    <a:pt x="1013714" y="670306"/>
                    <a:pt x="779145" y="1077849"/>
                    <a:pt x="689864" y="1228090"/>
                  </a:cubicBezTo>
                  <a:lnTo>
                    <a:pt x="688721" y="1230122"/>
                  </a:lnTo>
                  <a:lnTo>
                    <a:pt x="687959" y="1232281"/>
                  </a:lnTo>
                  <a:cubicBezTo>
                    <a:pt x="647065" y="1350264"/>
                    <a:pt x="531749" y="1429512"/>
                    <a:pt x="400939" y="1429512"/>
                  </a:cubicBezTo>
                  <a:cubicBezTo>
                    <a:pt x="234315" y="1429512"/>
                    <a:pt x="98679" y="1300734"/>
                    <a:pt x="98679" y="1142365"/>
                  </a:cubicBezTo>
                  <a:cubicBezTo>
                    <a:pt x="98679" y="1095121"/>
                    <a:pt x="88138" y="996315"/>
                    <a:pt x="75819" y="881888"/>
                  </a:cubicBezTo>
                  <a:cubicBezTo>
                    <a:pt x="61595" y="748665"/>
                    <a:pt x="45339" y="597662"/>
                    <a:pt x="45339" y="515620"/>
                  </a:cubicBezTo>
                  <a:cubicBezTo>
                    <a:pt x="45339" y="256413"/>
                    <a:pt x="266954" y="45593"/>
                    <a:pt x="539242" y="45593"/>
                  </a:cubicBezTo>
                  <a:close/>
                  <a:moveTo>
                    <a:pt x="539496" y="0"/>
                  </a:moveTo>
                  <a:cubicBezTo>
                    <a:pt x="241935" y="0"/>
                    <a:pt x="0" y="231267"/>
                    <a:pt x="0" y="515493"/>
                  </a:cubicBezTo>
                  <a:cubicBezTo>
                    <a:pt x="0" y="600075"/>
                    <a:pt x="16256" y="752348"/>
                    <a:pt x="30734" y="886714"/>
                  </a:cubicBezTo>
                  <a:cubicBezTo>
                    <a:pt x="42291" y="995172"/>
                    <a:pt x="53340" y="1097534"/>
                    <a:pt x="53340" y="1142365"/>
                  </a:cubicBezTo>
                  <a:cubicBezTo>
                    <a:pt x="53340" y="1325753"/>
                    <a:pt x="209296" y="1474978"/>
                    <a:pt x="401066" y="1474978"/>
                  </a:cubicBezTo>
                  <a:cubicBezTo>
                    <a:pt x="550291" y="1474978"/>
                    <a:pt x="682371" y="1384427"/>
                    <a:pt x="730250" y="1249426"/>
                  </a:cubicBezTo>
                  <a:cubicBezTo>
                    <a:pt x="768604" y="1184910"/>
                    <a:pt x="1054481" y="700786"/>
                    <a:pt x="1072134" y="597662"/>
                  </a:cubicBezTo>
                  <a:lnTo>
                    <a:pt x="1072261" y="597281"/>
                  </a:lnTo>
                  <a:cubicBezTo>
                    <a:pt x="1073531" y="589407"/>
                    <a:pt x="1074674" y="581406"/>
                    <a:pt x="1075690" y="573405"/>
                  </a:cubicBezTo>
                  <a:lnTo>
                    <a:pt x="1075690" y="573405"/>
                  </a:lnTo>
                  <a:lnTo>
                    <a:pt x="1075690" y="457200"/>
                  </a:lnTo>
                  <a:lnTo>
                    <a:pt x="1075690" y="457200"/>
                  </a:lnTo>
                  <a:cubicBezTo>
                    <a:pt x="1045083" y="200279"/>
                    <a:pt x="816356" y="0"/>
                    <a:pt x="53949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377444" y="218948"/>
              <a:ext cx="816991" cy="1023747"/>
            </a:xfrm>
            <a:custGeom>
              <a:avLst/>
              <a:gdLst/>
              <a:ahLst/>
              <a:cxnLst/>
              <a:rect l="l" t="t" r="r" b="b"/>
              <a:pathLst>
                <a:path w="816991" h="1023747">
                  <a:moveTo>
                    <a:pt x="398907" y="0"/>
                  </a:moveTo>
                  <a:cubicBezTo>
                    <a:pt x="178943" y="0"/>
                    <a:pt x="0" y="171069"/>
                    <a:pt x="0" y="381381"/>
                  </a:cubicBezTo>
                  <a:cubicBezTo>
                    <a:pt x="0" y="393954"/>
                    <a:pt x="10160" y="404114"/>
                    <a:pt x="22733" y="404114"/>
                  </a:cubicBezTo>
                  <a:cubicBezTo>
                    <a:pt x="35306" y="404114"/>
                    <a:pt x="45466" y="393954"/>
                    <a:pt x="45466" y="381381"/>
                  </a:cubicBezTo>
                  <a:cubicBezTo>
                    <a:pt x="45466" y="342900"/>
                    <a:pt x="52451" y="305943"/>
                    <a:pt x="65024" y="271526"/>
                  </a:cubicBezTo>
                  <a:cubicBezTo>
                    <a:pt x="67183" y="271399"/>
                    <a:pt x="69342" y="271145"/>
                    <a:pt x="71374" y="270383"/>
                  </a:cubicBezTo>
                  <a:cubicBezTo>
                    <a:pt x="102108" y="259715"/>
                    <a:pt x="177165" y="278511"/>
                    <a:pt x="213233" y="295656"/>
                  </a:cubicBezTo>
                  <a:cubicBezTo>
                    <a:pt x="318008" y="345186"/>
                    <a:pt x="399542" y="441198"/>
                    <a:pt x="431419" y="552577"/>
                  </a:cubicBezTo>
                  <a:cubicBezTo>
                    <a:pt x="463296" y="663956"/>
                    <a:pt x="445008" y="788543"/>
                    <a:pt x="382524" y="886079"/>
                  </a:cubicBezTo>
                  <a:cubicBezTo>
                    <a:pt x="356616" y="926465"/>
                    <a:pt x="327660" y="954024"/>
                    <a:pt x="296545" y="967994"/>
                  </a:cubicBezTo>
                  <a:cubicBezTo>
                    <a:pt x="260604" y="984123"/>
                    <a:pt x="219456" y="980821"/>
                    <a:pt x="194183" y="959739"/>
                  </a:cubicBezTo>
                  <a:cubicBezTo>
                    <a:pt x="169291" y="938911"/>
                    <a:pt x="161036" y="899922"/>
                    <a:pt x="175260" y="870839"/>
                  </a:cubicBezTo>
                  <a:cubicBezTo>
                    <a:pt x="180086" y="860933"/>
                    <a:pt x="187452" y="850900"/>
                    <a:pt x="195199" y="840232"/>
                  </a:cubicBezTo>
                  <a:cubicBezTo>
                    <a:pt x="213741" y="814705"/>
                    <a:pt x="236728" y="783082"/>
                    <a:pt x="224663" y="745363"/>
                  </a:cubicBezTo>
                  <a:cubicBezTo>
                    <a:pt x="215900" y="717931"/>
                    <a:pt x="189865" y="697611"/>
                    <a:pt x="151384" y="687959"/>
                  </a:cubicBezTo>
                  <a:cubicBezTo>
                    <a:pt x="145034" y="686435"/>
                    <a:pt x="138684" y="685038"/>
                    <a:pt x="132588" y="683768"/>
                  </a:cubicBezTo>
                  <a:cubicBezTo>
                    <a:pt x="115824" y="680339"/>
                    <a:pt x="99949" y="677037"/>
                    <a:pt x="88011" y="669036"/>
                  </a:cubicBezTo>
                  <a:cubicBezTo>
                    <a:pt x="71120" y="657733"/>
                    <a:pt x="67310" y="638429"/>
                    <a:pt x="66548" y="628015"/>
                  </a:cubicBezTo>
                  <a:cubicBezTo>
                    <a:pt x="64897" y="604901"/>
                    <a:pt x="74041" y="580771"/>
                    <a:pt x="89916" y="566674"/>
                  </a:cubicBezTo>
                  <a:cubicBezTo>
                    <a:pt x="119380" y="540258"/>
                    <a:pt x="169672" y="534289"/>
                    <a:pt x="217805" y="551307"/>
                  </a:cubicBezTo>
                  <a:cubicBezTo>
                    <a:pt x="229616" y="555498"/>
                    <a:pt x="242697" y="549275"/>
                    <a:pt x="246888" y="537464"/>
                  </a:cubicBezTo>
                  <a:cubicBezTo>
                    <a:pt x="251079" y="525653"/>
                    <a:pt x="244856" y="512572"/>
                    <a:pt x="233045" y="508381"/>
                  </a:cubicBezTo>
                  <a:cubicBezTo>
                    <a:pt x="182372" y="490474"/>
                    <a:pt x="110236" y="487426"/>
                    <a:pt x="59563" y="532638"/>
                  </a:cubicBezTo>
                  <a:cubicBezTo>
                    <a:pt x="33147" y="556260"/>
                    <a:pt x="18415" y="593979"/>
                    <a:pt x="21082" y="631190"/>
                  </a:cubicBezTo>
                  <a:cubicBezTo>
                    <a:pt x="23368" y="663194"/>
                    <a:pt x="38481" y="690753"/>
                    <a:pt x="62611" y="706882"/>
                  </a:cubicBezTo>
                  <a:cubicBezTo>
                    <a:pt x="81788" y="719709"/>
                    <a:pt x="103759" y="724281"/>
                    <a:pt x="123190" y="728218"/>
                  </a:cubicBezTo>
                  <a:cubicBezTo>
                    <a:pt x="129159" y="729488"/>
                    <a:pt x="134747" y="730631"/>
                    <a:pt x="140208" y="732028"/>
                  </a:cubicBezTo>
                  <a:cubicBezTo>
                    <a:pt x="150749" y="734695"/>
                    <a:pt x="175768" y="742569"/>
                    <a:pt x="181102" y="759206"/>
                  </a:cubicBezTo>
                  <a:cubicBezTo>
                    <a:pt x="185801" y="773938"/>
                    <a:pt x="175641" y="789559"/>
                    <a:pt x="158242" y="813435"/>
                  </a:cubicBezTo>
                  <a:cubicBezTo>
                    <a:pt x="149733" y="825119"/>
                    <a:pt x="140843" y="837311"/>
                    <a:pt x="134366" y="850773"/>
                  </a:cubicBezTo>
                  <a:cubicBezTo>
                    <a:pt x="110871" y="898652"/>
                    <a:pt x="124079" y="960501"/>
                    <a:pt x="164973" y="994664"/>
                  </a:cubicBezTo>
                  <a:cubicBezTo>
                    <a:pt x="187960" y="1013841"/>
                    <a:pt x="218059" y="1023747"/>
                    <a:pt x="249555" y="1023747"/>
                  </a:cubicBezTo>
                  <a:cubicBezTo>
                    <a:pt x="271272" y="1023747"/>
                    <a:pt x="293751" y="1019048"/>
                    <a:pt x="315087" y="1009523"/>
                  </a:cubicBezTo>
                  <a:cubicBezTo>
                    <a:pt x="354457" y="991870"/>
                    <a:pt x="390017" y="958596"/>
                    <a:pt x="420751" y="910717"/>
                  </a:cubicBezTo>
                  <a:cubicBezTo>
                    <a:pt x="490220" y="802386"/>
                    <a:pt x="510540" y="663829"/>
                    <a:pt x="475107" y="540131"/>
                  </a:cubicBezTo>
                  <a:cubicBezTo>
                    <a:pt x="439674" y="416433"/>
                    <a:pt x="349250" y="309626"/>
                    <a:pt x="232791" y="254508"/>
                  </a:cubicBezTo>
                  <a:cubicBezTo>
                    <a:pt x="202311" y="240157"/>
                    <a:pt x="137287" y="220218"/>
                    <a:pt x="87884" y="222123"/>
                  </a:cubicBezTo>
                  <a:cubicBezTo>
                    <a:pt x="147701" y="116967"/>
                    <a:pt x="264668" y="45466"/>
                    <a:pt x="398907" y="45466"/>
                  </a:cubicBezTo>
                  <a:cubicBezTo>
                    <a:pt x="512953" y="45466"/>
                    <a:pt x="639445" y="114427"/>
                    <a:pt x="706501" y="213233"/>
                  </a:cubicBezTo>
                  <a:cubicBezTo>
                    <a:pt x="742950" y="266827"/>
                    <a:pt x="777875" y="351917"/>
                    <a:pt x="737743" y="452882"/>
                  </a:cubicBezTo>
                  <a:cubicBezTo>
                    <a:pt x="713613" y="513715"/>
                    <a:pt x="682498" y="574294"/>
                    <a:pt x="652399" y="632968"/>
                  </a:cubicBezTo>
                  <a:cubicBezTo>
                    <a:pt x="637540" y="662051"/>
                    <a:pt x="622046" y="692150"/>
                    <a:pt x="607695" y="721868"/>
                  </a:cubicBezTo>
                  <a:cubicBezTo>
                    <a:pt x="602234" y="733171"/>
                    <a:pt x="606933" y="746760"/>
                    <a:pt x="618236" y="752221"/>
                  </a:cubicBezTo>
                  <a:cubicBezTo>
                    <a:pt x="621411" y="753745"/>
                    <a:pt x="624840" y="754507"/>
                    <a:pt x="628142" y="754507"/>
                  </a:cubicBezTo>
                  <a:cubicBezTo>
                    <a:pt x="636524" y="754507"/>
                    <a:pt x="644652" y="749808"/>
                    <a:pt x="648589" y="741680"/>
                  </a:cubicBezTo>
                  <a:cubicBezTo>
                    <a:pt x="662686" y="712470"/>
                    <a:pt x="678053" y="682625"/>
                    <a:pt x="692912" y="653796"/>
                  </a:cubicBezTo>
                  <a:cubicBezTo>
                    <a:pt x="723519" y="594233"/>
                    <a:pt x="755142" y="532638"/>
                    <a:pt x="780034" y="469773"/>
                  </a:cubicBezTo>
                  <a:cubicBezTo>
                    <a:pt x="816991" y="376682"/>
                    <a:pt x="804291" y="276479"/>
                    <a:pt x="744093" y="187833"/>
                  </a:cubicBezTo>
                  <a:cubicBezTo>
                    <a:pt x="667893" y="75565"/>
                    <a:pt x="529209" y="127"/>
                    <a:pt x="398907" y="127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3886" y="1686560"/>
              <a:ext cx="1350137" cy="1378839"/>
            </a:xfrm>
            <a:custGeom>
              <a:avLst/>
              <a:gdLst/>
              <a:ahLst/>
              <a:cxnLst/>
              <a:rect l="l" t="t" r="r" b="b"/>
              <a:pathLst>
                <a:path w="1350137" h="1378839">
                  <a:moveTo>
                    <a:pt x="1137666" y="726567"/>
                  </a:moveTo>
                  <a:cubicBezTo>
                    <a:pt x="1069975" y="704342"/>
                    <a:pt x="1021969" y="642747"/>
                    <a:pt x="1015492" y="569722"/>
                  </a:cubicBezTo>
                  <a:cubicBezTo>
                    <a:pt x="1001395" y="411988"/>
                    <a:pt x="959104" y="267589"/>
                    <a:pt x="896493" y="162814"/>
                  </a:cubicBezTo>
                  <a:cubicBezTo>
                    <a:pt x="835533" y="60833"/>
                    <a:pt x="758825" y="3175"/>
                    <a:pt x="680593" y="254"/>
                  </a:cubicBezTo>
                  <a:cubicBezTo>
                    <a:pt x="680212" y="254"/>
                    <a:pt x="679831" y="254"/>
                    <a:pt x="679450" y="127"/>
                  </a:cubicBezTo>
                  <a:lnTo>
                    <a:pt x="679196" y="127"/>
                  </a:lnTo>
                  <a:cubicBezTo>
                    <a:pt x="678053" y="127"/>
                    <a:pt x="677037" y="0"/>
                    <a:pt x="675894" y="0"/>
                  </a:cubicBezTo>
                  <a:lnTo>
                    <a:pt x="675259" y="0"/>
                  </a:lnTo>
                  <a:cubicBezTo>
                    <a:pt x="675005" y="0"/>
                    <a:pt x="674497" y="0"/>
                    <a:pt x="674116" y="0"/>
                  </a:cubicBezTo>
                  <a:cubicBezTo>
                    <a:pt x="673100" y="0"/>
                    <a:pt x="671957" y="0"/>
                    <a:pt x="670941" y="127"/>
                  </a:cubicBezTo>
                  <a:lnTo>
                    <a:pt x="670687" y="127"/>
                  </a:lnTo>
                  <a:cubicBezTo>
                    <a:pt x="670306" y="127"/>
                    <a:pt x="669925" y="127"/>
                    <a:pt x="669544" y="254"/>
                  </a:cubicBezTo>
                  <a:cubicBezTo>
                    <a:pt x="591566" y="3048"/>
                    <a:pt x="514985" y="60452"/>
                    <a:pt x="454025" y="162052"/>
                  </a:cubicBezTo>
                  <a:cubicBezTo>
                    <a:pt x="391541" y="266192"/>
                    <a:pt x="349123" y="410083"/>
                    <a:pt x="334899" y="567309"/>
                  </a:cubicBezTo>
                  <a:cubicBezTo>
                    <a:pt x="328168" y="641223"/>
                    <a:pt x="279273" y="703961"/>
                    <a:pt x="210312" y="727202"/>
                  </a:cubicBezTo>
                  <a:cubicBezTo>
                    <a:pt x="83312" y="770001"/>
                    <a:pt x="0" y="889000"/>
                    <a:pt x="3175" y="1023239"/>
                  </a:cubicBezTo>
                  <a:cubicBezTo>
                    <a:pt x="6985" y="1184656"/>
                    <a:pt x="136398" y="1315085"/>
                    <a:pt x="297688" y="1320165"/>
                  </a:cubicBezTo>
                  <a:cubicBezTo>
                    <a:pt x="352933" y="1321943"/>
                    <a:pt x="407035" y="1308862"/>
                    <a:pt x="454914" y="1282319"/>
                  </a:cubicBezTo>
                  <a:cubicBezTo>
                    <a:pt x="441198" y="1252728"/>
                    <a:pt x="424688" y="1228217"/>
                    <a:pt x="407162" y="1208024"/>
                  </a:cubicBezTo>
                  <a:cubicBezTo>
                    <a:pt x="345186" y="1219454"/>
                    <a:pt x="299212" y="1210945"/>
                    <a:pt x="270637" y="1182751"/>
                  </a:cubicBezTo>
                  <a:cubicBezTo>
                    <a:pt x="233680" y="1146429"/>
                    <a:pt x="242316" y="1092581"/>
                    <a:pt x="242697" y="1090295"/>
                  </a:cubicBezTo>
                  <a:cubicBezTo>
                    <a:pt x="243713" y="1084453"/>
                    <a:pt x="246888" y="1079373"/>
                    <a:pt x="251714" y="1076071"/>
                  </a:cubicBezTo>
                  <a:cubicBezTo>
                    <a:pt x="256540" y="1072769"/>
                    <a:pt x="262509" y="1071499"/>
                    <a:pt x="268224" y="1072515"/>
                  </a:cubicBezTo>
                  <a:cubicBezTo>
                    <a:pt x="274828" y="1073785"/>
                    <a:pt x="432308" y="1105916"/>
                    <a:pt x="503301" y="1284478"/>
                  </a:cubicBezTo>
                  <a:cubicBezTo>
                    <a:pt x="503555" y="1284986"/>
                    <a:pt x="503555" y="1285621"/>
                    <a:pt x="503809" y="1286129"/>
                  </a:cubicBezTo>
                  <a:cubicBezTo>
                    <a:pt x="554482" y="1344549"/>
                    <a:pt x="611632" y="1376553"/>
                    <a:pt x="669671" y="1378712"/>
                  </a:cubicBezTo>
                  <a:cubicBezTo>
                    <a:pt x="670306" y="1378712"/>
                    <a:pt x="671068" y="1378839"/>
                    <a:pt x="671703" y="1378839"/>
                  </a:cubicBezTo>
                  <a:cubicBezTo>
                    <a:pt x="672338" y="1378839"/>
                    <a:pt x="673227" y="1378839"/>
                    <a:pt x="673989" y="1378839"/>
                  </a:cubicBezTo>
                  <a:cubicBezTo>
                    <a:pt x="674370" y="1378839"/>
                    <a:pt x="674624" y="1378839"/>
                    <a:pt x="675005" y="1378839"/>
                  </a:cubicBezTo>
                  <a:cubicBezTo>
                    <a:pt x="675386" y="1378839"/>
                    <a:pt x="675767" y="1378839"/>
                    <a:pt x="676148" y="1378839"/>
                  </a:cubicBezTo>
                  <a:cubicBezTo>
                    <a:pt x="676910" y="1378839"/>
                    <a:pt x="677799" y="1378839"/>
                    <a:pt x="678561" y="1378839"/>
                  </a:cubicBezTo>
                  <a:cubicBezTo>
                    <a:pt x="679196" y="1378712"/>
                    <a:pt x="679958" y="1378712"/>
                    <a:pt x="680593" y="1378712"/>
                  </a:cubicBezTo>
                  <a:cubicBezTo>
                    <a:pt x="741045" y="1376553"/>
                    <a:pt x="800608" y="1341882"/>
                    <a:pt x="852805" y="1278636"/>
                  </a:cubicBezTo>
                  <a:cubicBezTo>
                    <a:pt x="853948" y="1277239"/>
                    <a:pt x="855345" y="1276096"/>
                    <a:pt x="856742" y="1274953"/>
                  </a:cubicBezTo>
                  <a:cubicBezTo>
                    <a:pt x="929386" y="1104773"/>
                    <a:pt x="1081278" y="1073785"/>
                    <a:pt x="1087755" y="1072515"/>
                  </a:cubicBezTo>
                  <a:cubicBezTo>
                    <a:pt x="1093470" y="1071372"/>
                    <a:pt x="1099439" y="1072642"/>
                    <a:pt x="1104265" y="1076071"/>
                  </a:cubicBezTo>
                  <a:cubicBezTo>
                    <a:pt x="1109091" y="1079500"/>
                    <a:pt x="1112393" y="1084580"/>
                    <a:pt x="1113282" y="1090295"/>
                  </a:cubicBezTo>
                  <a:cubicBezTo>
                    <a:pt x="1113663" y="1092581"/>
                    <a:pt x="1122172" y="1146429"/>
                    <a:pt x="1085342" y="1182751"/>
                  </a:cubicBezTo>
                  <a:cubicBezTo>
                    <a:pt x="1056767" y="1210945"/>
                    <a:pt x="1010793" y="1219454"/>
                    <a:pt x="948690" y="1207897"/>
                  </a:cubicBezTo>
                  <a:cubicBezTo>
                    <a:pt x="948690" y="1207897"/>
                    <a:pt x="948563" y="1207897"/>
                    <a:pt x="948563" y="1207897"/>
                  </a:cubicBezTo>
                  <a:cubicBezTo>
                    <a:pt x="930656" y="1228725"/>
                    <a:pt x="913765" y="1254125"/>
                    <a:pt x="899922" y="1284859"/>
                  </a:cubicBezTo>
                  <a:cubicBezTo>
                    <a:pt x="946658" y="1309751"/>
                    <a:pt x="998982" y="1321943"/>
                    <a:pt x="1052449" y="1320165"/>
                  </a:cubicBezTo>
                  <a:cubicBezTo>
                    <a:pt x="1213739" y="1314958"/>
                    <a:pt x="1343152" y="1184529"/>
                    <a:pt x="1346962" y="1023239"/>
                  </a:cubicBezTo>
                  <a:cubicBezTo>
                    <a:pt x="1350137" y="887857"/>
                    <a:pt x="1266063" y="768604"/>
                    <a:pt x="1137666" y="72644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0071" y="1643380"/>
              <a:ext cx="1436243" cy="1465834"/>
            </a:xfrm>
            <a:custGeom>
              <a:avLst/>
              <a:gdLst/>
              <a:ahLst/>
              <a:cxnLst/>
              <a:rect l="l" t="t" r="r" b="b"/>
              <a:pathLst>
                <a:path w="1436243" h="1465834">
                  <a:moveTo>
                    <a:pt x="1390777" y="1066546"/>
                  </a:moveTo>
                  <a:cubicBezTo>
                    <a:pt x="1386967" y="1227963"/>
                    <a:pt x="1257554" y="1358392"/>
                    <a:pt x="1096264" y="1363472"/>
                  </a:cubicBezTo>
                  <a:cubicBezTo>
                    <a:pt x="1042797" y="1365250"/>
                    <a:pt x="990473" y="1353058"/>
                    <a:pt x="943737" y="1328166"/>
                  </a:cubicBezTo>
                  <a:cubicBezTo>
                    <a:pt x="957707" y="1297432"/>
                    <a:pt x="974598" y="1272032"/>
                    <a:pt x="992505" y="1251204"/>
                  </a:cubicBezTo>
                  <a:cubicBezTo>
                    <a:pt x="992505" y="1251204"/>
                    <a:pt x="992632" y="1251204"/>
                    <a:pt x="992632" y="1251204"/>
                  </a:cubicBezTo>
                  <a:cubicBezTo>
                    <a:pt x="1054735" y="1262634"/>
                    <a:pt x="1100709" y="1254125"/>
                    <a:pt x="1129284" y="1225931"/>
                  </a:cubicBezTo>
                  <a:cubicBezTo>
                    <a:pt x="1166241" y="1189609"/>
                    <a:pt x="1157605" y="1135761"/>
                    <a:pt x="1157224" y="1133475"/>
                  </a:cubicBezTo>
                  <a:cubicBezTo>
                    <a:pt x="1156208" y="1127633"/>
                    <a:pt x="1153033" y="1122553"/>
                    <a:pt x="1148207" y="1119251"/>
                  </a:cubicBezTo>
                  <a:cubicBezTo>
                    <a:pt x="1143381" y="1115949"/>
                    <a:pt x="1137412" y="1114679"/>
                    <a:pt x="1131697" y="1115695"/>
                  </a:cubicBezTo>
                  <a:cubicBezTo>
                    <a:pt x="1125093" y="1116965"/>
                    <a:pt x="973328" y="1147953"/>
                    <a:pt x="900684" y="1318133"/>
                  </a:cubicBezTo>
                  <a:cubicBezTo>
                    <a:pt x="899287" y="1319149"/>
                    <a:pt x="897890" y="1320292"/>
                    <a:pt x="896747" y="1321816"/>
                  </a:cubicBezTo>
                  <a:cubicBezTo>
                    <a:pt x="844423" y="1385062"/>
                    <a:pt x="784987" y="1419733"/>
                    <a:pt x="724535" y="1421892"/>
                  </a:cubicBezTo>
                  <a:cubicBezTo>
                    <a:pt x="723900" y="1421892"/>
                    <a:pt x="723138" y="1422019"/>
                    <a:pt x="722503" y="1422019"/>
                  </a:cubicBezTo>
                  <a:cubicBezTo>
                    <a:pt x="721741" y="1422019"/>
                    <a:pt x="720852" y="1422019"/>
                    <a:pt x="720090" y="1422019"/>
                  </a:cubicBezTo>
                  <a:cubicBezTo>
                    <a:pt x="719709" y="1422019"/>
                    <a:pt x="719328" y="1422019"/>
                    <a:pt x="718947" y="1422019"/>
                  </a:cubicBezTo>
                  <a:cubicBezTo>
                    <a:pt x="718566" y="1422019"/>
                    <a:pt x="718312" y="1422019"/>
                    <a:pt x="717931" y="1422019"/>
                  </a:cubicBezTo>
                  <a:cubicBezTo>
                    <a:pt x="717169" y="1422019"/>
                    <a:pt x="716407" y="1422019"/>
                    <a:pt x="715645" y="1422019"/>
                  </a:cubicBezTo>
                  <a:cubicBezTo>
                    <a:pt x="714883" y="1422019"/>
                    <a:pt x="714248" y="1421892"/>
                    <a:pt x="713613" y="1421892"/>
                  </a:cubicBezTo>
                  <a:cubicBezTo>
                    <a:pt x="655701" y="1419860"/>
                    <a:pt x="598551" y="1387856"/>
                    <a:pt x="547751" y="1329309"/>
                  </a:cubicBezTo>
                  <a:cubicBezTo>
                    <a:pt x="547624" y="1328801"/>
                    <a:pt x="547497" y="1328166"/>
                    <a:pt x="547243" y="1327658"/>
                  </a:cubicBezTo>
                  <a:cubicBezTo>
                    <a:pt x="476250" y="1149096"/>
                    <a:pt x="318897" y="1116965"/>
                    <a:pt x="312166" y="1115695"/>
                  </a:cubicBezTo>
                  <a:cubicBezTo>
                    <a:pt x="306451" y="1114552"/>
                    <a:pt x="300482" y="1115822"/>
                    <a:pt x="295656" y="1119251"/>
                  </a:cubicBezTo>
                  <a:cubicBezTo>
                    <a:pt x="290830" y="1122680"/>
                    <a:pt x="287528" y="1127760"/>
                    <a:pt x="286639" y="1133475"/>
                  </a:cubicBezTo>
                  <a:cubicBezTo>
                    <a:pt x="286258" y="1135761"/>
                    <a:pt x="277749" y="1189609"/>
                    <a:pt x="314579" y="1225931"/>
                  </a:cubicBezTo>
                  <a:cubicBezTo>
                    <a:pt x="343154" y="1254125"/>
                    <a:pt x="389128" y="1262634"/>
                    <a:pt x="451104" y="1251204"/>
                  </a:cubicBezTo>
                  <a:cubicBezTo>
                    <a:pt x="468630" y="1271524"/>
                    <a:pt x="485140" y="1296035"/>
                    <a:pt x="498856" y="1325499"/>
                  </a:cubicBezTo>
                  <a:cubicBezTo>
                    <a:pt x="450977" y="1352042"/>
                    <a:pt x="396875" y="1365123"/>
                    <a:pt x="341630" y="1363345"/>
                  </a:cubicBezTo>
                  <a:cubicBezTo>
                    <a:pt x="180340" y="1358138"/>
                    <a:pt x="50927" y="1227709"/>
                    <a:pt x="47117" y="1066419"/>
                  </a:cubicBezTo>
                  <a:cubicBezTo>
                    <a:pt x="43942" y="932180"/>
                    <a:pt x="127127" y="813181"/>
                    <a:pt x="254254" y="770382"/>
                  </a:cubicBezTo>
                  <a:cubicBezTo>
                    <a:pt x="323215" y="747141"/>
                    <a:pt x="372110" y="684403"/>
                    <a:pt x="378841" y="610489"/>
                  </a:cubicBezTo>
                  <a:cubicBezTo>
                    <a:pt x="393192" y="453390"/>
                    <a:pt x="435483" y="309499"/>
                    <a:pt x="497967" y="205232"/>
                  </a:cubicBezTo>
                  <a:cubicBezTo>
                    <a:pt x="558927" y="103759"/>
                    <a:pt x="635381" y="46228"/>
                    <a:pt x="713486" y="43434"/>
                  </a:cubicBezTo>
                  <a:cubicBezTo>
                    <a:pt x="713867" y="43434"/>
                    <a:pt x="714248" y="43434"/>
                    <a:pt x="714629" y="43434"/>
                  </a:cubicBezTo>
                  <a:lnTo>
                    <a:pt x="714883" y="43434"/>
                  </a:lnTo>
                  <a:cubicBezTo>
                    <a:pt x="715899" y="43434"/>
                    <a:pt x="717042" y="43307"/>
                    <a:pt x="718058" y="43307"/>
                  </a:cubicBezTo>
                  <a:cubicBezTo>
                    <a:pt x="718439" y="43307"/>
                    <a:pt x="718947" y="43307"/>
                    <a:pt x="719201" y="43307"/>
                  </a:cubicBezTo>
                  <a:lnTo>
                    <a:pt x="719836" y="43307"/>
                  </a:lnTo>
                  <a:cubicBezTo>
                    <a:pt x="720979" y="43307"/>
                    <a:pt x="721995" y="43307"/>
                    <a:pt x="723138" y="43434"/>
                  </a:cubicBezTo>
                  <a:lnTo>
                    <a:pt x="723392" y="43434"/>
                  </a:lnTo>
                  <a:cubicBezTo>
                    <a:pt x="723773" y="43434"/>
                    <a:pt x="724154" y="43434"/>
                    <a:pt x="724535" y="43434"/>
                  </a:cubicBezTo>
                  <a:cubicBezTo>
                    <a:pt x="802767" y="46228"/>
                    <a:pt x="879475" y="104013"/>
                    <a:pt x="940435" y="205994"/>
                  </a:cubicBezTo>
                  <a:cubicBezTo>
                    <a:pt x="1003046" y="310642"/>
                    <a:pt x="1045337" y="455168"/>
                    <a:pt x="1059434" y="612902"/>
                  </a:cubicBezTo>
                  <a:cubicBezTo>
                    <a:pt x="1065911" y="685927"/>
                    <a:pt x="1113917" y="747395"/>
                    <a:pt x="1181608" y="769747"/>
                  </a:cubicBezTo>
                  <a:cubicBezTo>
                    <a:pt x="1310005" y="811911"/>
                    <a:pt x="1394079" y="931291"/>
                    <a:pt x="1390904" y="1066546"/>
                  </a:cubicBezTo>
                  <a:close/>
                  <a:moveTo>
                    <a:pt x="1369187" y="856234"/>
                  </a:moveTo>
                  <a:cubicBezTo>
                    <a:pt x="1326388" y="796671"/>
                    <a:pt x="1264539" y="751205"/>
                    <a:pt x="1195197" y="728472"/>
                  </a:cubicBezTo>
                  <a:cubicBezTo>
                    <a:pt x="1144016" y="711581"/>
                    <a:pt x="1107694" y="664845"/>
                    <a:pt x="1102741" y="609219"/>
                  </a:cubicBezTo>
                  <a:cubicBezTo>
                    <a:pt x="1088136" y="445135"/>
                    <a:pt x="1043686" y="294132"/>
                    <a:pt x="977773" y="183896"/>
                  </a:cubicBezTo>
                  <a:cubicBezTo>
                    <a:pt x="909193" y="69342"/>
                    <a:pt x="820420" y="4191"/>
                    <a:pt x="727329" y="254"/>
                  </a:cubicBezTo>
                  <a:cubicBezTo>
                    <a:pt x="726821" y="254"/>
                    <a:pt x="726440" y="127"/>
                    <a:pt x="725932" y="127"/>
                  </a:cubicBezTo>
                  <a:lnTo>
                    <a:pt x="724662" y="127"/>
                  </a:lnTo>
                  <a:cubicBezTo>
                    <a:pt x="723011" y="127"/>
                    <a:pt x="721360" y="0"/>
                    <a:pt x="719709" y="0"/>
                  </a:cubicBezTo>
                  <a:cubicBezTo>
                    <a:pt x="719455" y="0"/>
                    <a:pt x="719201" y="0"/>
                    <a:pt x="718947" y="0"/>
                  </a:cubicBezTo>
                  <a:cubicBezTo>
                    <a:pt x="718693" y="0"/>
                    <a:pt x="718439" y="0"/>
                    <a:pt x="718312" y="0"/>
                  </a:cubicBezTo>
                  <a:cubicBezTo>
                    <a:pt x="716661" y="0"/>
                    <a:pt x="715010" y="0"/>
                    <a:pt x="713359" y="127"/>
                  </a:cubicBezTo>
                  <a:lnTo>
                    <a:pt x="712089" y="127"/>
                  </a:lnTo>
                  <a:cubicBezTo>
                    <a:pt x="711581" y="127"/>
                    <a:pt x="711200" y="127"/>
                    <a:pt x="710692" y="254"/>
                  </a:cubicBezTo>
                  <a:cubicBezTo>
                    <a:pt x="617855" y="4191"/>
                    <a:pt x="529209" y="69088"/>
                    <a:pt x="460756" y="183007"/>
                  </a:cubicBezTo>
                  <a:cubicBezTo>
                    <a:pt x="394970" y="292735"/>
                    <a:pt x="350520" y="443103"/>
                    <a:pt x="335534" y="606679"/>
                  </a:cubicBezTo>
                  <a:cubicBezTo>
                    <a:pt x="330327" y="663448"/>
                    <a:pt x="292989" y="711581"/>
                    <a:pt x="240284" y="729361"/>
                  </a:cubicBezTo>
                  <a:cubicBezTo>
                    <a:pt x="95123" y="778383"/>
                    <a:pt x="0" y="914273"/>
                    <a:pt x="3556" y="1067689"/>
                  </a:cubicBezTo>
                  <a:cubicBezTo>
                    <a:pt x="8001" y="1252093"/>
                    <a:pt x="155829" y="1401191"/>
                    <a:pt x="340233" y="1407033"/>
                  </a:cubicBezTo>
                  <a:cubicBezTo>
                    <a:pt x="403352" y="1409065"/>
                    <a:pt x="465074" y="1394206"/>
                    <a:pt x="519811" y="1363853"/>
                  </a:cubicBezTo>
                  <a:cubicBezTo>
                    <a:pt x="576834" y="1427353"/>
                    <a:pt x="642112" y="1462278"/>
                    <a:pt x="709676" y="1465453"/>
                  </a:cubicBezTo>
                  <a:cubicBezTo>
                    <a:pt x="710438" y="1465580"/>
                    <a:pt x="711200" y="1465580"/>
                    <a:pt x="712089" y="1465707"/>
                  </a:cubicBezTo>
                  <a:lnTo>
                    <a:pt x="713359" y="1465707"/>
                  </a:lnTo>
                  <a:cubicBezTo>
                    <a:pt x="715264" y="1465707"/>
                    <a:pt x="717169" y="1465834"/>
                    <a:pt x="719074" y="1465834"/>
                  </a:cubicBezTo>
                  <a:cubicBezTo>
                    <a:pt x="719328" y="1465834"/>
                    <a:pt x="719582" y="1465834"/>
                    <a:pt x="719709" y="1465834"/>
                  </a:cubicBezTo>
                  <a:cubicBezTo>
                    <a:pt x="721360" y="1465834"/>
                    <a:pt x="723011" y="1465834"/>
                    <a:pt x="724662" y="1465707"/>
                  </a:cubicBezTo>
                  <a:lnTo>
                    <a:pt x="725932" y="1465707"/>
                  </a:lnTo>
                  <a:cubicBezTo>
                    <a:pt x="726694" y="1465707"/>
                    <a:pt x="727583" y="1465580"/>
                    <a:pt x="728345" y="1465453"/>
                  </a:cubicBezTo>
                  <a:cubicBezTo>
                    <a:pt x="795909" y="1462278"/>
                    <a:pt x="861187" y="1427353"/>
                    <a:pt x="918210" y="1363853"/>
                  </a:cubicBezTo>
                  <a:cubicBezTo>
                    <a:pt x="972947" y="1394206"/>
                    <a:pt x="1034669" y="1409065"/>
                    <a:pt x="1097788" y="1407033"/>
                  </a:cubicBezTo>
                  <a:cubicBezTo>
                    <a:pt x="1282192" y="1401191"/>
                    <a:pt x="1430020" y="1252093"/>
                    <a:pt x="1434465" y="1067689"/>
                  </a:cubicBezTo>
                  <a:cubicBezTo>
                    <a:pt x="1436243" y="991235"/>
                    <a:pt x="1413764" y="918083"/>
                    <a:pt x="1369314" y="856361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9854536" y="2214686"/>
            <a:ext cx="1733169" cy="1022233"/>
          </a:xfrm>
          <a:custGeom>
            <a:avLst/>
            <a:gdLst/>
            <a:ahLst/>
            <a:cxnLst/>
            <a:rect l="l" t="t" r="r" b="b"/>
            <a:pathLst>
              <a:path w="1733169" h="1022233">
                <a:moveTo>
                  <a:pt x="0" y="0"/>
                </a:moveTo>
                <a:lnTo>
                  <a:pt x="1733169" y="0"/>
                </a:lnTo>
                <a:lnTo>
                  <a:pt x="1733169" y="1022233"/>
                </a:lnTo>
                <a:lnTo>
                  <a:pt x="0" y="1022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317470" y="4994062"/>
            <a:ext cx="1166355" cy="1880483"/>
          </a:xfrm>
          <a:custGeom>
            <a:avLst/>
            <a:gdLst/>
            <a:ahLst/>
            <a:cxnLst/>
            <a:rect l="l" t="t" r="r" b="b"/>
            <a:pathLst>
              <a:path w="1166355" h="1880483">
                <a:moveTo>
                  <a:pt x="0" y="0"/>
                </a:moveTo>
                <a:lnTo>
                  <a:pt x="1166356" y="0"/>
                </a:lnTo>
                <a:lnTo>
                  <a:pt x="1166356" y="1880483"/>
                </a:lnTo>
                <a:lnTo>
                  <a:pt x="0" y="1880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854689" y="3622900"/>
            <a:ext cx="1751790" cy="1269911"/>
            <a:chOff x="0" y="0"/>
            <a:chExt cx="1751787" cy="1269911"/>
          </a:xfrm>
        </p:grpSpPr>
        <p:sp>
          <p:nvSpPr>
            <p:cNvPr id="14" name="Freeform 14"/>
            <p:cNvSpPr/>
            <p:nvPr/>
          </p:nvSpPr>
          <p:spPr>
            <a:xfrm>
              <a:off x="72263" y="63500"/>
              <a:ext cx="1608328" cy="384048"/>
            </a:xfrm>
            <a:custGeom>
              <a:avLst/>
              <a:gdLst/>
              <a:ahLst/>
              <a:cxnLst/>
              <a:rect l="l" t="t" r="r" b="b"/>
              <a:pathLst>
                <a:path w="1608328" h="384048">
                  <a:moveTo>
                    <a:pt x="948944" y="33528"/>
                  </a:moveTo>
                  <a:cubicBezTo>
                    <a:pt x="1002411" y="33528"/>
                    <a:pt x="1058291" y="71501"/>
                    <a:pt x="1115060" y="146431"/>
                  </a:cubicBezTo>
                  <a:lnTo>
                    <a:pt x="1117092" y="148717"/>
                  </a:lnTo>
                  <a:cubicBezTo>
                    <a:pt x="1124585" y="155575"/>
                    <a:pt x="1273048" y="289306"/>
                    <a:pt x="1454531" y="335153"/>
                  </a:cubicBezTo>
                  <a:cubicBezTo>
                    <a:pt x="1382141" y="343281"/>
                    <a:pt x="1294765" y="350774"/>
                    <a:pt x="1219708" y="350774"/>
                  </a:cubicBezTo>
                  <a:lnTo>
                    <a:pt x="1219708" y="350774"/>
                  </a:lnTo>
                  <a:cubicBezTo>
                    <a:pt x="1152652" y="350774"/>
                    <a:pt x="1105027" y="344932"/>
                    <a:pt x="1078230" y="333502"/>
                  </a:cubicBezTo>
                  <a:cubicBezTo>
                    <a:pt x="1046226" y="319786"/>
                    <a:pt x="1016000" y="313055"/>
                    <a:pt x="985774" y="313055"/>
                  </a:cubicBezTo>
                  <a:cubicBezTo>
                    <a:pt x="957580" y="313055"/>
                    <a:pt x="932688" y="318770"/>
                    <a:pt x="908812" y="324231"/>
                  </a:cubicBezTo>
                  <a:cubicBezTo>
                    <a:pt x="885063" y="329692"/>
                    <a:pt x="862711" y="334772"/>
                    <a:pt x="837184" y="334772"/>
                  </a:cubicBezTo>
                  <a:cubicBezTo>
                    <a:pt x="826897" y="334772"/>
                    <a:pt x="816864" y="333883"/>
                    <a:pt x="806577" y="332232"/>
                  </a:cubicBezTo>
                  <a:cubicBezTo>
                    <a:pt x="781558" y="328168"/>
                    <a:pt x="760984" y="322961"/>
                    <a:pt x="741172" y="317881"/>
                  </a:cubicBezTo>
                  <a:cubicBezTo>
                    <a:pt x="707390" y="309372"/>
                    <a:pt x="675513" y="301371"/>
                    <a:pt x="631190" y="301371"/>
                  </a:cubicBezTo>
                  <a:cubicBezTo>
                    <a:pt x="596138" y="301371"/>
                    <a:pt x="555371" y="306578"/>
                    <a:pt x="506476" y="317119"/>
                  </a:cubicBezTo>
                  <a:cubicBezTo>
                    <a:pt x="461264" y="327025"/>
                    <a:pt x="396240" y="331978"/>
                    <a:pt x="313182" y="331978"/>
                  </a:cubicBezTo>
                  <a:cubicBezTo>
                    <a:pt x="250317" y="331978"/>
                    <a:pt x="186055" y="329057"/>
                    <a:pt x="132588" y="325628"/>
                  </a:cubicBezTo>
                  <a:cubicBezTo>
                    <a:pt x="226187" y="300863"/>
                    <a:pt x="352044" y="250317"/>
                    <a:pt x="446659" y="147574"/>
                  </a:cubicBezTo>
                  <a:cubicBezTo>
                    <a:pt x="513461" y="74930"/>
                    <a:pt x="580517" y="38100"/>
                    <a:pt x="645922" y="38100"/>
                  </a:cubicBezTo>
                  <a:cubicBezTo>
                    <a:pt x="726186" y="38100"/>
                    <a:pt x="775589" y="94107"/>
                    <a:pt x="793115" y="118237"/>
                  </a:cubicBezTo>
                  <a:lnTo>
                    <a:pt x="807974" y="138684"/>
                  </a:lnTo>
                  <a:lnTo>
                    <a:pt x="820928" y="116840"/>
                  </a:lnTo>
                  <a:cubicBezTo>
                    <a:pt x="821436" y="115951"/>
                    <a:pt x="871093" y="33528"/>
                    <a:pt x="948944" y="33528"/>
                  </a:cubicBezTo>
                  <a:close/>
                  <a:moveTo>
                    <a:pt x="946277" y="0"/>
                  </a:moveTo>
                  <a:cubicBezTo>
                    <a:pt x="876554" y="1270"/>
                    <a:pt x="827786" y="51689"/>
                    <a:pt x="805561" y="80391"/>
                  </a:cubicBezTo>
                  <a:cubicBezTo>
                    <a:pt x="763143" y="31877"/>
                    <a:pt x="705993" y="4572"/>
                    <a:pt x="645795" y="4572"/>
                  </a:cubicBezTo>
                  <a:cubicBezTo>
                    <a:pt x="570738" y="4572"/>
                    <a:pt x="495427" y="45085"/>
                    <a:pt x="421894" y="124968"/>
                  </a:cubicBezTo>
                  <a:cubicBezTo>
                    <a:pt x="263906" y="296545"/>
                    <a:pt x="3302" y="315087"/>
                    <a:pt x="762" y="315214"/>
                  </a:cubicBezTo>
                  <a:lnTo>
                    <a:pt x="0" y="348615"/>
                  </a:lnTo>
                  <a:cubicBezTo>
                    <a:pt x="1651" y="348742"/>
                    <a:pt x="161290" y="365506"/>
                    <a:pt x="313055" y="365506"/>
                  </a:cubicBezTo>
                  <a:cubicBezTo>
                    <a:pt x="398526" y="365506"/>
                    <a:pt x="465836" y="360299"/>
                    <a:pt x="513334" y="349885"/>
                  </a:cubicBezTo>
                  <a:cubicBezTo>
                    <a:pt x="559816" y="339725"/>
                    <a:pt x="598297" y="334899"/>
                    <a:pt x="630936" y="334899"/>
                  </a:cubicBezTo>
                  <a:cubicBezTo>
                    <a:pt x="671068" y="334899"/>
                    <a:pt x="699643" y="342138"/>
                    <a:pt x="732790" y="350393"/>
                  </a:cubicBezTo>
                  <a:cubicBezTo>
                    <a:pt x="753364" y="355600"/>
                    <a:pt x="774573" y="360934"/>
                    <a:pt x="800989" y="365252"/>
                  </a:cubicBezTo>
                  <a:cubicBezTo>
                    <a:pt x="813054" y="367284"/>
                    <a:pt x="824865" y="368173"/>
                    <a:pt x="837057" y="368173"/>
                  </a:cubicBezTo>
                  <a:cubicBezTo>
                    <a:pt x="866394" y="368173"/>
                    <a:pt x="891667" y="362331"/>
                    <a:pt x="916178" y="356743"/>
                  </a:cubicBezTo>
                  <a:cubicBezTo>
                    <a:pt x="939419" y="351409"/>
                    <a:pt x="961263" y="346329"/>
                    <a:pt x="985774" y="346329"/>
                  </a:cubicBezTo>
                  <a:cubicBezTo>
                    <a:pt x="1011809" y="346329"/>
                    <a:pt x="1036955" y="351917"/>
                    <a:pt x="1065022" y="363982"/>
                  </a:cubicBezTo>
                  <a:cubicBezTo>
                    <a:pt x="1096391" y="377444"/>
                    <a:pt x="1146937" y="384048"/>
                    <a:pt x="1219581" y="384048"/>
                  </a:cubicBezTo>
                  <a:lnTo>
                    <a:pt x="1219581" y="384048"/>
                  </a:lnTo>
                  <a:cubicBezTo>
                    <a:pt x="1384300" y="384048"/>
                    <a:pt x="1606042" y="348742"/>
                    <a:pt x="1608328" y="348361"/>
                  </a:cubicBezTo>
                  <a:lnTo>
                    <a:pt x="1604137" y="315214"/>
                  </a:lnTo>
                  <a:cubicBezTo>
                    <a:pt x="1593342" y="316230"/>
                    <a:pt x="1582039" y="316738"/>
                    <a:pt x="1570863" y="316738"/>
                  </a:cubicBezTo>
                  <a:cubicBezTo>
                    <a:pt x="1570863" y="316738"/>
                    <a:pt x="1570863" y="316738"/>
                    <a:pt x="1570863" y="316738"/>
                  </a:cubicBezTo>
                  <a:cubicBezTo>
                    <a:pt x="1361821" y="316738"/>
                    <a:pt x="1157351" y="139573"/>
                    <a:pt x="1140587" y="124841"/>
                  </a:cubicBezTo>
                  <a:cubicBezTo>
                    <a:pt x="1078357" y="43053"/>
                    <a:pt x="1014730" y="1143"/>
                    <a:pt x="951484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04622" y="411734"/>
              <a:ext cx="937387" cy="794639"/>
            </a:xfrm>
            <a:custGeom>
              <a:avLst/>
              <a:gdLst/>
              <a:ahLst/>
              <a:cxnLst/>
              <a:rect l="l" t="t" r="r" b="b"/>
              <a:pathLst>
                <a:path w="937387" h="794639">
                  <a:moveTo>
                    <a:pt x="490855" y="794639"/>
                  </a:moveTo>
                  <a:cubicBezTo>
                    <a:pt x="485902" y="794639"/>
                    <a:pt x="480949" y="794512"/>
                    <a:pt x="475869" y="794385"/>
                  </a:cubicBezTo>
                  <a:cubicBezTo>
                    <a:pt x="280924" y="787273"/>
                    <a:pt x="136779" y="646557"/>
                    <a:pt x="59055" y="387477"/>
                  </a:cubicBezTo>
                  <a:cubicBezTo>
                    <a:pt x="1270" y="195072"/>
                    <a:pt x="0" y="2159"/>
                    <a:pt x="0" y="127"/>
                  </a:cubicBezTo>
                  <a:lnTo>
                    <a:pt x="33401" y="0"/>
                  </a:lnTo>
                  <a:cubicBezTo>
                    <a:pt x="33401" y="7493"/>
                    <a:pt x="40894" y="744855"/>
                    <a:pt x="477139" y="760730"/>
                  </a:cubicBezTo>
                  <a:cubicBezTo>
                    <a:pt x="568706" y="764032"/>
                    <a:pt x="646557" y="734060"/>
                    <a:pt x="708787" y="671449"/>
                  </a:cubicBezTo>
                  <a:cubicBezTo>
                    <a:pt x="903732" y="475615"/>
                    <a:pt x="889889" y="24130"/>
                    <a:pt x="889635" y="19685"/>
                  </a:cubicBezTo>
                  <a:lnTo>
                    <a:pt x="922909" y="18415"/>
                  </a:lnTo>
                  <a:cubicBezTo>
                    <a:pt x="923544" y="37592"/>
                    <a:pt x="937387" y="489077"/>
                    <a:pt x="732282" y="695198"/>
                  </a:cubicBezTo>
                  <a:cubicBezTo>
                    <a:pt x="666623" y="761111"/>
                    <a:pt x="585470" y="794512"/>
                    <a:pt x="490855" y="794512"/>
                  </a:cubicBez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59282" y="412115"/>
              <a:ext cx="38481" cy="436372"/>
            </a:xfrm>
            <a:custGeom>
              <a:avLst/>
              <a:gdLst/>
              <a:ahLst/>
              <a:cxnLst/>
              <a:rect l="l" t="t" r="r" b="b"/>
              <a:pathLst>
                <a:path w="38481" h="436372">
                  <a:moveTo>
                    <a:pt x="5080" y="436372"/>
                  </a:moveTo>
                  <a:lnTo>
                    <a:pt x="0" y="381"/>
                  </a:lnTo>
                  <a:lnTo>
                    <a:pt x="33401" y="0"/>
                  </a:lnTo>
                  <a:lnTo>
                    <a:pt x="38481" y="435991"/>
                  </a:lnTo>
                  <a:lnTo>
                    <a:pt x="5080" y="436372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382397"/>
              <a:ext cx="440944" cy="481076"/>
            </a:xfrm>
            <a:custGeom>
              <a:avLst/>
              <a:gdLst/>
              <a:ahLst/>
              <a:cxnLst/>
              <a:rect l="l" t="t" r="r" b="b"/>
              <a:pathLst>
                <a:path w="440944" h="481076">
                  <a:moveTo>
                    <a:pt x="426847" y="481076"/>
                  </a:moveTo>
                  <a:cubicBezTo>
                    <a:pt x="420751" y="478282"/>
                    <a:pt x="277622" y="409956"/>
                    <a:pt x="211582" y="275209"/>
                  </a:cubicBezTo>
                  <a:cubicBezTo>
                    <a:pt x="149606" y="149098"/>
                    <a:pt x="1524" y="27305"/>
                    <a:pt x="0" y="26035"/>
                  </a:cubicBezTo>
                  <a:lnTo>
                    <a:pt x="21082" y="0"/>
                  </a:lnTo>
                  <a:cubicBezTo>
                    <a:pt x="27432" y="5080"/>
                    <a:pt x="176403" y="127635"/>
                    <a:pt x="241554" y="260350"/>
                  </a:cubicBezTo>
                  <a:cubicBezTo>
                    <a:pt x="302514" y="384556"/>
                    <a:pt x="439674" y="449961"/>
                    <a:pt x="440944" y="450596"/>
                  </a:cubicBezTo>
                  <a:lnTo>
                    <a:pt x="426847" y="480949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62761" y="382270"/>
              <a:ext cx="425577" cy="444754"/>
            </a:xfrm>
            <a:custGeom>
              <a:avLst/>
              <a:gdLst/>
              <a:ahLst/>
              <a:cxnLst/>
              <a:rect l="l" t="t" r="r" b="b"/>
              <a:pathLst>
                <a:path w="425577" h="444754">
                  <a:moveTo>
                    <a:pt x="12192" y="444754"/>
                  </a:moveTo>
                  <a:lnTo>
                    <a:pt x="0" y="413512"/>
                  </a:lnTo>
                  <a:cubicBezTo>
                    <a:pt x="1651" y="412877"/>
                    <a:pt x="169545" y="345186"/>
                    <a:pt x="216281" y="233045"/>
                  </a:cubicBezTo>
                  <a:cubicBezTo>
                    <a:pt x="267462" y="110236"/>
                    <a:pt x="399288" y="4445"/>
                    <a:pt x="404876" y="0"/>
                  </a:cubicBezTo>
                  <a:lnTo>
                    <a:pt x="425577" y="26289"/>
                  </a:lnTo>
                  <a:cubicBezTo>
                    <a:pt x="424307" y="27305"/>
                    <a:pt x="294894" y="131318"/>
                    <a:pt x="247015" y="245999"/>
                  </a:cubicBezTo>
                  <a:cubicBezTo>
                    <a:pt x="194818" y="371348"/>
                    <a:pt x="19558" y="441706"/>
                    <a:pt x="12192" y="444754"/>
                  </a:cubicBez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025398" y="166624"/>
              <a:ext cx="264922" cy="178435"/>
            </a:xfrm>
            <a:custGeom>
              <a:avLst/>
              <a:gdLst/>
              <a:ahLst/>
              <a:cxnLst/>
              <a:rect l="l" t="t" r="r" b="b"/>
              <a:pathLst>
                <a:path w="264922" h="178435">
                  <a:moveTo>
                    <a:pt x="261366" y="178308"/>
                  </a:moveTo>
                  <a:cubicBezTo>
                    <a:pt x="75565" y="148336"/>
                    <a:pt x="2921" y="16129"/>
                    <a:pt x="0" y="10541"/>
                  </a:cubicBezTo>
                  <a:lnTo>
                    <a:pt x="19558" y="0"/>
                  </a:lnTo>
                  <a:cubicBezTo>
                    <a:pt x="20193" y="1270"/>
                    <a:pt x="90424" y="128143"/>
                    <a:pt x="264922" y="156337"/>
                  </a:cubicBezTo>
                  <a:lnTo>
                    <a:pt x="261366" y="178435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894275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47230" y="1602905"/>
            <a:ext cx="483041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Trace and match: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41031" y="2094633"/>
            <a:ext cx="1726359" cy="507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51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sight taste</a:t>
            </a:r>
          </a:p>
          <a:p>
            <a:pPr algn="ctr">
              <a:lnSpc>
                <a:spcPts val="15071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touch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26931" y="7516530"/>
            <a:ext cx="2331510" cy="122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47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hearing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15260" y="8676675"/>
            <a:ext cx="1575064" cy="142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7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smell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1351" y="189995"/>
            <a:ext cx="16996477" cy="9883340"/>
          </a:xfrm>
          <a:custGeom>
            <a:avLst/>
            <a:gdLst/>
            <a:ahLst/>
            <a:cxnLst/>
            <a:rect l="l" t="t" r="r" b="b"/>
            <a:pathLst>
              <a:path w="16996477" h="9883340">
                <a:moveTo>
                  <a:pt x="0" y="0"/>
                </a:moveTo>
                <a:lnTo>
                  <a:pt x="16996477" y="0"/>
                </a:lnTo>
                <a:lnTo>
                  <a:pt x="16996477" y="9883340"/>
                </a:lnTo>
                <a:lnTo>
                  <a:pt x="0" y="988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39350" y="5239341"/>
            <a:ext cx="2082489" cy="1742742"/>
          </a:xfrm>
          <a:custGeom>
            <a:avLst/>
            <a:gdLst/>
            <a:ahLst/>
            <a:cxnLst/>
            <a:rect l="l" t="t" r="r" b="b"/>
            <a:pathLst>
              <a:path w="2082489" h="1742742">
                <a:moveTo>
                  <a:pt x="0" y="0"/>
                </a:moveTo>
                <a:lnTo>
                  <a:pt x="2082488" y="0"/>
                </a:lnTo>
                <a:lnTo>
                  <a:pt x="2082488" y="1742741"/>
                </a:lnTo>
                <a:lnTo>
                  <a:pt x="0" y="174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369772" y="7264222"/>
            <a:ext cx="2106092" cy="1761973"/>
          </a:xfrm>
          <a:custGeom>
            <a:avLst/>
            <a:gdLst/>
            <a:ahLst/>
            <a:cxnLst/>
            <a:rect l="l" t="t" r="r" b="b"/>
            <a:pathLst>
              <a:path w="2106092" h="1761973">
                <a:moveTo>
                  <a:pt x="0" y="0"/>
                </a:moveTo>
                <a:lnTo>
                  <a:pt x="2106092" y="0"/>
                </a:lnTo>
                <a:lnTo>
                  <a:pt x="2106092" y="1761973"/>
                </a:lnTo>
                <a:lnTo>
                  <a:pt x="0" y="1761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08936" y="2709701"/>
            <a:ext cx="2166842" cy="1832343"/>
          </a:xfrm>
          <a:custGeom>
            <a:avLst/>
            <a:gdLst/>
            <a:ahLst/>
            <a:cxnLst/>
            <a:rect l="l" t="t" r="r" b="b"/>
            <a:pathLst>
              <a:path w="2166842" h="1832343">
                <a:moveTo>
                  <a:pt x="0" y="0"/>
                </a:moveTo>
                <a:lnTo>
                  <a:pt x="2166842" y="0"/>
                </a:lnTo>
                <a:lnTo>
                  <a:pt x="2166842" y="1832343"/>
                </a:lnTo>
                <a:lnTo>
                  <a:pt x="0" y="18323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4542492" y="3236862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542492" y="3968029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542492" y="5374938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4542492" y="6238542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4542492" y="7416041"/>
            <a:ext cx="3034608" cy="1360999"/>
          </a:xfrm>
          <a:custGeom>
            <a:avLst/>
            <a:gdLst/>
            <a:ahLst/>
            <a:cxnLst/>
            <a:rect l="l" t="t" r="r" b="b"/>
            <a:pathLst>
              <a:path w="3034608" h="1360999">
                <a:moveTo>
                  <a:pt x="0" y="0"/>
                </a:moveTo>
                <a:lnTo>
                  <a:pt x="3034607" y="0"/>
                </a:lnTo>
                <a:lnTo>
                  <a:pt x="3034607" y="1360999"/>
                </a:lnTo>
                <a:lnTo>
                  <a:pt x="0" y="13609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389584" y="2484587"/>
            <a:ext cx="2022148" cy="1851974"/>
          </a:xfrm>
          <a:custGeom>
            <a:avLst/>
            <a:gdLst/>
            <a:ahLst/>
            <a:cxnLst/>
            <a:rect l="l" t="t" r="r" b="b"/>
            <a:pathLst>
              <a:path w="2022148" h="1851974">
                <a:moveTo>
                  <a:pt x="0" y="0"/>
                </a:moveTo>
                <a:lnTo>
                  <a:pt x="2022148" y="0"/>
                </a:lnTo>
                <a:lnTo>
                  <a:pt x="2022148" y="1851974"/>
                </a:lnTo>
                <a:lnTo>
                  <a:pt x="0" y="18519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0415673" y="4632817"/>
            <a:ext cx="1968751" cy="1853860"/>
          </a:xfrm>
          <a:custGeom>
            <a:avLst/>
            <a:gdLst/>
            <a:ahLst/>
            <a:cxnLst/>
            <a:rect l="l" t="t" r="r" b="b"/>
            <a:pathLst>
              <a:path w="1968751" h="1853860">
                <a:moveTo>
                  <a:pt x="0" y="0"/>
                </a:moveTo>
                <a:lnTo>
                  <a:pt x="1968751" y="0"/>
                </a:lnTo>
                <a:lnTo>
                  <a:pt x="1968751" y="1853860"/>
                </a:lnTo>
                <a:lnTo>
                  <a:pt x="0" y="18538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0415673" y="7074722"/>
            <a:ext cx="2118474" cy="1702318"/>
          </a:xfrm>
          <a:custGeom>
            <a:avLst/>
            <a:gdLst/>
            <a:ahLst/>
            <a:cxnLst/>
            <a:rect l="l" t="t" r="r" b="b"/>
            <a:pathLst>
              <a:path w="2118474" h="1702318">
                <a:moveTo>
                  <a:pt x="0" y="0"/>
                </a:moveTo>
                <a:lnTo>
                  <a:pt x="2118475" y="0"/>
                </a:lnTo>
                <a:lnTo>
                  <a:pt x="2118475" y="1702318"/>
                </a:lnTo>
                <a:lnTo>
                  <a:pt x="0" y="17023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594746" y="2848747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2654801" y="3621405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654801" y="5596633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656839" y="4783998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2656839" y="7066369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2662278" y="7984360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0694946" y="2620042"/>
            <a:ext cx="1533525" cy="1581150"/>
          </a:xfrm>
          <a:custGeom>
            <a:avLst/>
            <a:gdLst/>
            <a:ahLst/>
            <a:cxnLst/>
            <a:rect l="l" t="t" r="r" b="b"/>
            <a:pathLst>
              <a:path w="1533525" h="1581150">
                <a:moveTo>
                  <a:pt x="0" y="0"/>
                </a:moveTo>
                <a:lnTo>
                  <a:pt x="1533525" y="0"/>
                </a:lnTo>
                <a:lnTo>
                  <a:pt x="1533525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0417397" y="7353786"/>
            <a:ext cx="2045141" cy="1269578"/>
          </a:xfrm>
          <a:custGeom>
            <a:avLst/>
            <a:gdLst/>
            <a:ahLst/>
            <a:cxnLst/>
            <a:rect l="l" t="t" r="r" b="b"/>
            <a:pathLst>
              <a:path w="2045141" h="1269578">
                <a:moveTo>
                  <a:pt x="0" y="0"/>
                </a:moveTo>
                <a:lnTo>
                  <a:pt x="2045142" y="0"/>
                </a:lnTo>
                <a:lnTo>
                  <a:pt x="2045142" y="1269578"/>
                </a:lnTo>
                <a:lnTo>
                  <a:pt x="0" y="1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0393651" y="5327828"/>
            <a:ext cx="1960235" cy="1092517"/>
          </a:xfrm>
          <a:custGeom>
            <a:avLst/>
            <a:gdLst/>
            <a:ahLst/>
            <a:cxnLst/>
            <a:rect l="l" t="t" r="r" b="b"/>
            <a:pathLst>
              <a:path w="1960235" h="1092517">
                <a:moveTo>
                  <a:pt x="0" y="0"/>
                </a:moveTo>
                <a:lnTo>
                  <a:pt x="1960236" y="0"/>
                </a:lnTo>
                <a:lnTo>
                  <a:pt x="1960236" y="1092517"/>
                </a:lnTo>
                <a:lnTo>
                  <a:pt x="0" y="109251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652151" y="5285603"/>
            <a:ext cx="1362075" cy="1619250"/>
          </a:xfrm>
          <a:custGeom>
            <a:avLst/>
            <a:gdLst/>
            <a:ahLst/>
            <a:cxnLst/>
            <a:rect l="l" t="t" r="r" b="b"/>
            <a:pathLst>
              <a:path w="1362075" h="1619250">
                <a:moveTo>
                  <a:pt x="0" y="0"/>
                </a:moveTo>
                <a:lnTo>
                  <a:pt x="1362075" y="0"/>
                </a:lnTo>
                <a:lnTo>
                  <a:pt x="136207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888988" y="231524"/>
            <a:ext cx="5037449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29831" y="1404861"/>
            <a:ext cx="702824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Choose the correct answer: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24545" y="3134039"/>
            <a:ext cx="1350016" cy="66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1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hearing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609501" y="3846795"/>
            <a:ext cx="918639" cy="66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1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taste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24545" y="5099342"/>
            <a:ext cx="1350016" cy="163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sight hearing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82898" y="7379894"/>
            <a:ext cx="1026947" cy="122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9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touch smell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615349" y="4480531"/>
            <a:ext cx="985142" cy="163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smell sight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27166" y="3624339"/>
            <a:ext cx="877214" cy="50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sight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517804" y="6849256"/>
            <a:ext cx="1350016" cy="165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3"/>
              </a:lnSpc>
            </a:pPr>
            <a:r>
              <a:rPr lang="en-US" sz="285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smell hearing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724172" y="2894933"/>
            <a:ext cx="921448" cy="51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8"/>
              </a:lnSpc>
            </a:pPr>
            <a:r>
              <a:rPr lang="en-US" sz="2863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taste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496" y="159420"/>
            <a:ext cx="16974569" cy="10002831"/>
          </a:xfrm>
          <a:custGeom>
            <a:avLst/>
            <a:gdLst/>
            <a:ahLst/>
            <a:cxnLst/>
            <a:rect l="l" t="t" r="r" b="b"/>
            <a:pathLst>
              <a:path w="16974569" h="10002831">
                <a:moveTo>
                  <a:pt x="0" y="0"/>
                </a:moveTo>
                <a:lnTo>
                  <a:pt x="16974569" y="0"/>
                </a:lnTo>
                <a:lnTo>
                  <a:pt x="16974569" y="10002831"/>
                </a:lnTo>
                <a:lnTo>
                  <a:pt x="0" y="10002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275646" y="2735390"/>
            <a:ext cx="5181600" cy="3120142"/>
            <a:chOff x="0" y="0"/>
            <a:chExt cx="5181600" cy="31201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81600" cy="3120136"/>
            </a:xfrm>
            <a:custGeom>
              <a:avLst/>
              <a:gdLst/>
              <a:ahLst/>
              <a:cxnLst/>
              <a:rect l="l" t="t" r="r" b="b"/>
              <a:pathLst>
                <a:path w="5181600" h="3120136">
                  <a:moveTo>
                    <a:pt x="5077968" y="2820162"/>
                  </a:moveTo>
                  <a:cubicBezTo>
                    <a:pt x="5077968" y="2928493"/>
                    <a:pt x="4989703" y="3016631"/>
                    <a:pt x="4881372" y="3016631"/>
                  </a:cubicBezTo>
                  <a:lnTo>
                    <a:pt x="300355" y="3016631"/>
                  </a:lnTo>
                  <a:cubicBezTo>
                    <a:pt x="191897" y="3016631"/>
                    <a:pt x="103632" y="2928493"/>
                    <a:pt x="103632" y="2820162"/>
                  </a:cubicBezTo>
                  <a:lnTo>
                    <a:pt x="103632" y="299974"/>
                  </a:lnTo>
                  <a:cubicBezTo>
                    <a:pt x="103632" y="191643"/>
                    <a:pt x="191897" y="103505"/>
                    <a:pt x="300355" y="103505"/>
                  </a:cubicBezTo>
                  <a:lnTo>
                    <a:pt x="4881372" y="103505"/>
                  </a:lnTo>
                  <a:cubicBezTo>
                    <a:pt x="4989830" y="103505"/>
                    <a:pt x="5077968" y="191643"/>
                    <a:pt x="5077968" y="299974"/>
                  </a:cubicBezTo>
                  <a:lnTo>
                    <a:pt x="5077968" y="2820162"/>
                  </a:lnTo>
                  <a:close/>
                  <a:moveTo>
                    <a:pt x="4881372" y="0"/>
                  </a:moveTo>
                  <a:lnTo>
                    <a:pt x="300355" y="0"/>
                  </a:lnTo>
                  <a:cubicBezTo>
                    <a:pt x="134366" y="0"/>
                    <a:pt x="0" y="134239"/>
                    <a:pt x="0" y="299974"/>
                  </a:cubicBezTo>
                  <a:lnTo>
                    <a:pt x="0" y="2820162"/>
                  </a:lnTo>
                  <a:cubicBezTo>
                    <a:pt x="0" y="2985897"/>
                    <a:pt x="134366" y="3120136"/>
                    <a:pt x="300355" y="3120136"/>
                  </a:cubicBezTo>
                  <a:lnTo>
                    <a:pt x="4881372" y="3120136"/>
                  </a:lnTo>
                  <a:cubicBezTo>
                    <a:pt x="5047234" y="3120136"/>
                    <a:pt x="5181600" y="2985897"/>
                    <a:pt x="5181600" y="2820162"/>
                  </a:cubicBezTo>
                  <a:lnTo>
                    <a:pt x="5181600" y="299974"/>
                  </a:lnTo>
                  <a:cubicBezTo>
                    <a:pt x="5181600" y="134239"/>
                    <a:pt x="5047234" y="0"/>
                    <a:pt x="4881372" y="0"/>
                  </a:cubicBezTo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381612" y="6453664"/>
            <a:ext cx="5181600" cy="3120142"/>
            <a:chOff x="0" y="0"/>
            <a:chExt cx="5181600" cy="3120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1600" cy="3120136"/>
            </a:xfrm>
            <a:custGeom>
              <a:avLst/>
              <a:gdLst/>
              <a:ahLst/>
              <a:cxnLst/>
              <a:rect l="l" t="t" r="r" b="b"/>
              <a:pathLst>
                <a:path w="5181600" h="3120136">
                  <a:moveTo>
                    <a:pt x="5077968" y="2820162"/>
                  </a:moveTo>
                  <a:cubicBezTo>
                    <a:pt x="5077968" y="2928493"/>
                    <a:pt x="4989703" y="3016631"/>
                    <a:pt x="4881372" y="3016631"/>
                  </a:cubicBezTo>
                  <a:lnTo>
                    <a:pt x="300355" y="3016631"/>
                  </a:lnTo>
                  <a:cubicBezTo>
                    <a:pt x="191897" y="3016631"/>
                    <a:pt x="103632" y="2928493"/>
                    <a:pt x="103632" y="2820162"/>
                  </a:cubicBezTo>
                  <a:lnTo>
                    <a:pt x="103632" y="299974"/>
                  </a:lnTo>
                  <a:cubicBezTo>
                    <a:pt x="103632" y="191643"/>
                    <a:pt x="191897" y="103505"/>
                    <a:pt x="300355" y="103505"/>
                  </a:cubicBezTo>
                  <a:lnTo>
                    <a:pt x="4881372" y="103505"/>
                  </a:lnTo>
                  <a:cubicBezTo>
                    <a:pt x="4989830" y="103505"/>
                    <a:pt x="5077968" y="191643"/>
                    <a:pt x="5077968" y="299974"/>
                  </a:cubicBezTo>
                  <a:lnTo>
                    <a:pt x="5077968" y="2820162"/>
                  </a:lnTo>
                  <a:close/>
                  <a:moveTo>
                    <a:pt x="4881372" y="0"/>
                  </a:moveTo>
                  <a:lnTo>
                    <a:pt x="300355" y="0"/>
                  </a:lnTo>
                  <a:cubicBezTo>
                    <a:pt x="134366" y="0"/>
                    <a:pt x="0" y="134239"/>
                    <a:pt x="0" y="299974"/>
                  </a:cubicBezTo>
                  <a:lnTo>
                    <a:pt x="0" y="2820162"/>
                  </a:lnTo>
                  <a:cubicBezTo>
                    <a:pt x="0" y="2985897"/>
                    <a:pt x="134366" y="3120136"/>
                    <a:pt x="300355" y="3120136"/>
                  </a:cubicBezTo>
                  <a:lnTo>
                    <a:pt x="4881372" y="3120136"/>
                  </a:lnTo>
                  <a:cubicBezTo>
                    <a:pt x="5047234" y="3120136"/>
                    <a:pt x="5181600" y="2985897"/>
                    <a:pt x="5181600" y="2820162"/>
                  </a:cubicBezTo>
                  <a:lnTo>
                    <a:pt x="5181600" y="299974"/>
                  </a:lnTo>
                  <a:cubicBezTo>
                    <a:pt x="5181600" y="134239"/>
                    <a:pt x="5047234" y="0"/>
                    <a:pt x="4881372" y="0"/>
                  </a:cubicBezTo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055893" y="2735390"/>
            <a:ext cx="5181600" cy="3120142"/>
            <a:chOff x="0" y="0"/>
            <a:chExt cx="5181600" cy="31201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1600" cy="3120136"/>
            </a:xfrm>
            <a:custGeom>
              <a:avLst/>
              <a:gdLst/>
              <a:ahLst/>
              <a:cxnLst/>
              <a:rect l="l" t="t" r="r" b="b"/>
              <a:pathLst>
                <a:path w="5181600" h="3120136">
                  <a:moveTo>
                    <a:pt x="5077968" y="2820162"/>
                  </a:moveTo>
                  <a:cubicBezTo>
                    <a:pt x="5077968" y="2928493"/>
                    <a:pt x="4989703" y="3016631"/>
                    <a:pt x="4881372" y="3016631"/>
                  </a:cubicBezTo>
                  <a:lnTo>
                    <a:pt x="300355" y="3016631"/>
                  </a:lnTo>
                  <a:cubicBezTo>
                    <a:pt x="191897" y="3016631"/>
                    <a:pt x="103632" y="2928493"/>
                    <a:pt x="103632" y="2820162"/>
                  </a:cubicBezTo>
                  <a:lnTo>
                    <a:pt x="103632" y="299974"/>
                  </a:lnTo>
                  <a:cubicBezTo>
                    <a:pt x="103632" y="191643"/>
                    <a:pt x="191897" y="103505"/>
                    <a:pt x="300355" y="103505"/>
                  </a:cubicBezTo>
                  <a:lnTo>
                    <a:pt x="4881372" y="103505"/>
                  </a:lnTo>
                  <a:cubicBezTo>
                    <a:pt x="4989830" y="103505"/>
                    <a:pt x="5077968" y="191643"/>
                    <a:pt x="5077968" y="299974"/>
                  </a:cubicBezTo>
                  <a:lnTo>
                    <a:pt x="5077968" y="2820162"/>
                  </a:lnTo>
                  <a:close/>
                  <a:moveTo>
                    <a:pt x="4881372" y="0"/>
                  </a:moveTo>
                  <a:lnTo>
                    <a:pt x="300355" y="0"/>
                  </a:lnTo>
                  <a:cubicBezTo>
                    <a:pt x="134366" y="0"/>
                    <a:pt x="0" y="134239"/>
                    <a:pt x="0" y="299974"/>
                  </a:cubicBezTo>
                  <a:lnTo>
                    <a:pt x="0" y="2820162"/>
                  </a:lnTo>
                  <a:cubicBezTo>
                    <a:pt x="0" y="2985897"/>
                    <a:pt x="134366" y="3120136"/>
                    <a:pt x="300355" y="3120136"/>
                  </a:cubicBezTo>
                  <a:lnTo>
                    <a:pt x="4881372" y="3120136"/>
                  </a:lnTo>
                  <a:cubicBezTo>
                    <a:pt x="5047234" y="3120136"/>
                    <a:pt x="5181600" y="2985897"/>
                    <a:pt x="5181600" y="2820162"/>
                  </a:cubicBezTo>
                  <a:lnTo>
                    <a:pt x="5181600" y="299974"/>
                  </a:lnTo>
                  <a:cubicBezTo>
                    <a:pt x="5181600" y="134239"/>
                    <a:pt x="5047234" y="0"/>
                    <a:pt x="4881372" y="0"/>
                  </a:cubicBezTo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161858" y="6453664"/>
            <a:ext cx="5181600" cy="3120142"/>
            <a:chOff x="0" y="0"/>
            <a:chExt cx="5181600" cy="31201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81600" cy="3120136"/>
            </a:xfrm>
            <a:custGeom>
              <a:avLst/>
              <a:gdLst/>
              <a:ahLst/>
              <a:cxnLst/>
              <a:rect l="l" t="t" r="r" b="b"/>
              <a:pathLst>
                <a:path w="5181600" h="3120136">
                  <a:moveTo>
                    <a:pt x="5077968" y="2820162"/>
                  </a:moveTo>
                  <a:cubicBezTo>
                    <a:pt x="5077968" y="2928493"/>
                    <a:pt x="4989703" y="3016631"/>
                    <a:pt x="4881372" y="3016631"/>
                  </a:cubicBezTo>
                  <a:lnTo>
                    <a:pt x="300355" y="3016631"/>
                  </a:lnTo>
                  <a:cubicBezTo>
                    <a:pt x="191897" y="3016631"/>
                    <a:pt x="103632" y="2928493"/>
                    <a:pt x="103632" y="2820162"/>
                  </a:cubicBezTo>
                  <a:lnTo>
                    <a:pt x="103632" y="299974"/>
                  </a:lnTo>
                  <a:cubicBezTo>
                    <a:pt x="103632" y="191643"/>
                    <a:pt x="191897" y="103505"/>
                    <a:pt x="300355" y="103505"/>
                  </a:cubicBezTo>
                  <a:lnTo>
                    <a:pt x="4881372" y="103505"/>
                  </a:lnTo>
                  <a:cubicBezTo>
                    <a:pt x="4989830" y="103505"/>
                    <a:pt x="5077968" y="191643"/>
                    <a:pt x="5077968" y="299974"/>
                  </a:cubicBezTo>
                  <a:lnTo>
                    <a:pt x="5077968" y="2820162"/>
                  </a:lnTo>
                  <a:close/>
                  <a:moveTo>
                    <a:pt x="4881372" y="0"/>
                  </a:moveTo>
                  <a:lnTo>
                    <a:pt x="300355" y="0"/>
                  </a:lnTo>
                  <a:cubicBezTo>
                    <a:pt x="134366" y="0"/>
                    <a:pt x="0" y="134239"/>
                    <a:pt x="0" y="299974"/>
                  </a:cubicBezTo>
                  <a:lnTo>
                    <a:pt x="0" y="2820162"/>
                  </a:lnTo>
                  <a:cubicBezTo>
                    <a:pt x="0" y="2985897"/>
                    <a:pt x="134366" y="3120136"/>
                    <a:pt x="300355" y="3120136"/>
                  </a:cubicBezTo>
                  <a:lnTo>
                    <a:pt x="4881372" y="3120136"/>
                  </a:lnTo>
                  <a:cubicBezTo>
                    <a:pt x="5047234" y="3120136"/>
                    <a:pt x="5181600" y="2985897"/>
                    <a:pt x="5181600" y="2820162"/>
                  </a:cubicBezTo>
                  <a:lnTo>
                    <a:pt x="5181600" y="299974"/>
                  </a:lnTo>
                  <a:cubicBezTo>
                    <a:pt x="5181600" y="134239"/>
                    <a:pt x="5047234" y="0"/>
                    <a:pt x="4881372" y="0"/>
                  </a:cubicBezTo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26691" y="2470375"/>
            <a:ext cx="1781175" cy="1247775"/>
          </a:xfrm>
          <a:custGeom>
            <a:avLst/>
            <a:gdLst/>
            <a:ahLst/>
            <a:cxnLst/>
            <a:rect l="l" t="t" r="r" b="b"/>
            <a:pathLst>
              <a:path w="1781175" h="1247775">
                <a:moveTo>
                  <a:pt x="0" y="0"/>
                </a:moveTo>
                <a:lnTo>
                  <a:pt x="1781175" y="0"/>
                </a:lnTo>
                <a:lnTo>
                  <a:pt x="1781175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5970406" y="8403717"/>
            <a:ext cx="1543050" cy="1295400"/>
          </a:xfrm>
          <a:custGeom>
            <a:avLst/>
            <a:gdLst/>
            <a:ahLst/>
            <a:cxnLst/>
            <a:rect l="l" t="t" r="r" b="b"/>
            <a:pathLst>
              <a:path w="1543050" h="1295400">
                <a:moveTo>
                  <a:pt x="0" y="0"/>
                </a:moveTo>
                <a:lnTo>
                  <a:pt x="1543050" y="0"/>
                </a:lnTo>
                <a:lnTo>
                  <a:pt x="154305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3613930" y="6389494"/>
            <a:ext cx="2181501" cy="1467498"/>
          </a:xfrm>
          <a:custGeom>
            <a:avLst/>
            <a:gdLst/>
            <a:ahLst/>
            <a:cxnLst/>
            <a:rect l="l" t="t" r="r" b="b"/>
            <a:pathLst>
              <a:path w="2181501" h="1467498">
                <a:moveTo>
                  <a:pt x="0" y="0"/>
                </a:moveTo>
                <a:lnTo>
                  <a:pt x="2181501" y="0"/>
                </a:lnTo>
                <a:lnTo>
                  <a:pt x="2181501" y="1467498"/>
                </a:lnTo>
                <a:lnTo>
                  <a:pt x="0" y="146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5896615" y="1932670"/>
            <a:ext cx="753180" cy="2038731"/>
          </a:xfrm>
          <a:custGeom>
            <a:avLst/>
            <a:gdLst/>
            <a:ahLst/>
            <a:cxnLst/>
            <a:rect l="l" t="t" r="r" b="b"/>
            <a:pathLst>
              <a:path w="753180" h="2038731">
                <a:moveTo>
                  <a:pt x="0" y="0"/>
                </a:moveTo>
                <a:lnTo>
                  <a:pt x="753180" y="0"/>
                </a:lnTo>
                <a:lnTo>
                  <a:pt x="753180" y="2038731"/>
                </a:lnTo>
                <a:lnTo>
                  <a:pt x="0" y="203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3922788" y="8015440"/>
            <a:ext cx="1724025" cy="1571625"/>
          </a:xfrm>
          <a:custGeom>
            <a:avLst/>
            <a:gdLst/>
            <a:ahLst/>
            <a:cxnLst/>
            <a:rect l="l" t="t" r="r" b="b"/>
            <a:pathLst>
              <a:path w="1724025" h="1571625">
                <a:moveTo>
                  <a:pt x="0" y="0"/>
                </a:moveTo>
                <a:lnTo>
                  <a:pt x="1724025" y="0"/>
                </a:lnTo>
                <a:lnTo>
                  <a:pt x="1724025" y="157162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5734909" y="4459053"/>
            <a:ext cx="1400175" cy="1438275"/>
          </a:xfrm>
          <a:custGeom>
            <a:avLst/>
            <a:gdLst/>
            <a:ahLst/>
            <a:cxnLst/>
            <a:rect l="l" t="t" r="r" b="b"/>
            <a:pathLst>
              <a:path w="1400175" h="1438275">
                <a:moveTo>
                  <a:pt x="0" y="0"/>
                </a:moveTo>
                <a:lnTo>
                  <a:pt x="1400175" y="0"/>
                </a:lnTo>
                <a:lnTo>
                  <a:pt x="140017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3835872" y="3779034"/>
            <a:ext cx="1323975" cy="2066925"/>
          </a:xfrm>
          <a:custGeom>
            <a:avLst/>
            <a:gdLst/>
            <a:ahLst/>
            <a:cxnLst/>
            <a:rect l="l" t="t" r="r" b="b"/>
            <a:pathLst>
              <a:path w="1323975" h="2066925">
                <a:moveTo>
                  <a:pt x="0" y="0"/>
                </a:moveTo>
                <a:lnTo>
                  <a:pt x="1323975" y="0"/>
                </a:lnTo>
                <a:lnTo>
                  <a:pt x="1323975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6208854" y="6228931"/>
            <a:ext cx="1294676" cy="1668123"/>
          </a:xfrm>
          <a:custGeom>
            <a:avLst/>
            <a:gdLst/>
            <a:ahLst/>
            <a:cxnLst/>
            <a:rect l="l" t="t" r="r" b="b"/>
            <a:pathLst>
              <a:path w="1294676" h="1668123">
                <a:moveTo>
                  <a:pt x="0" y="0"/>
                </a:moveTo>
                <a:lnTo>
                  <a:pt x="1294677" y="0"/>
                </a:lnTo>
                <a:lnTo>
                  <a:pt x="1294677" y="1668123"/>
                </a:lnTo>
                <a:lnTo>
                  <a:pt x="0" y="16681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2381612" y="1768450"/>
            <a:ext cx="712491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Classify the following food: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36309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16613" y="6386789"/>
            <a:ext cx="1540097" cy="81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Baloo"/>
                <a:ea typeface="Baloo"/>
                <a:cs typeface="Baloo"/>
                <a:sym typeface="Baloo"/>
              </a:rPr>
              <a:t>touch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68953" y="2663371"/>
            <a:ext cx="2052495" cy="81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Baloo"/>
                <a:ea typeface="Baloo"/>
                <a:cs typeface="Baloo"/>
                <a:sym typeface="Baloo"/>
              </a:rPr>
              <a:t>hearing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26570" y="2720778"/>
            <a:ext cx="1390288" cy="81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Baloo"/>
                <a:ea typeface="Baloo"/>
                <a:cs typeface="Baloo"/>
                <a:sym typeface="Baloo"/>
              </a:rPr>
              <a:t>taste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26570" y="6386789"/>
            <a:ext cx="1355893" cy="81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Baloo"/>
                <a:ea typeface="Baloo"/>
                <a:cs typeface="Baloo"/>
                <a:sym typeface="Baloo"/>
              </a:rPr>
              <a:t>sight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496" y="349853"/>
            <a:ext cx="16974569" cy="9630947"/>
          </a:xfrm>
          <a:custGeom>
            <a:avLst/>
            <a:gdLst/>
            <a:ahLst/>
            <a:cxnLst/>
            <a:rect l="l" t="t" r="r" b="b"/>
            <a:pathLst>
              <a:path w="16974569" h="9630947">
                <a:moveTo>
                  <a:pt x="0" y="0"/>
                </a:moveTo>
                <a:lnTo>
                  <a:pt x="16974569" y="0"/>
                </a:lnTo>
                <a:lnTo>
                  <a:pt x="16974569" y="9630947"/>
                </a:lnTo>
                <a:lnTo>
                  <a:pt x="0" y="9630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761268" y="2318080"/>
            <a:ext cx="3154756" cy="3151651"/>
          </a:xfrm>
          <a:custGeom>
            <a:avLst/>
            <a:gdLst/>
            <a:ahLst/>
            <a:cxnLst/>
            <a:rect l="l" t="t" r="r" b="b"/>
            <a:pathLst>
              <a:path w="3154756" h="3151651">
                <a:moveTo>
                  <a:pt x="0" y="0"/>
                </a:moveTo>
                <a:lnTo>
                  <a:pt x="3154756" y="0"/>
                </a:lnTo>
                <a:lnTo>
                  <a:pt x="3154756" y="3151651"/>
                </a:lnTo>
                <a:lnTo>
                  <a:pt x="0" y="3151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797429" y="3797532"/>
            <a:ext cx="2476500" cy="3714750"/>
          </a:xfrm>
          <a:custGeom>
            <a:avLst/>
            <a:gdLst/>
            <a:ahLst/>
            <a:cxnLst/>
            <a:rect l="l" t="t" r="r" b="b"/>
            <a:pathLst>
              <a:path w="2476500" h="3714750">
                <a:moveTo>
                  <a:pt x="0" y="0"/>
                </a:moveTo>
                <a:lnTo>
                  <a:pt x="2476500" y="0"/>
                </a:lnTo>
                <a:lnTo>
                  <a:pt x="2476500" y="3714750"/>
                </a:lnTo>
                <a:lnTo>
                  <a:pt x="0" y="3714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928652" y="2464470"/>
            <a:ext cx="3238500" cy="3009900"/>
          </a:xfrm>
          <a:custGeom>
            <a:avLst/>
            <a:gdLst/>
            <a:ahLst/>
            <a:cxnLst/>
            <a:rect l="l" t="t" r="r" b="b"/>
            <a:pathLst>
              <a:path w="3238500" h="3009900">
                <a:moveTo>
                  <a:pt x="0" y="0"/>
                </a:moveTo>
                <a:lnTo>
                  <a:pt x="3238500" y="0"/>
                </a:lnTo>
                <a:lnTo>
                  <a:pt x="3238500" y="3009900"/>
                </a:lnTo>
                <a:lnTo>
                  <a:pt x="0" y="3009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826339" y="4256170"/>
            <a:ext cx="2674191" cy="3651694"/>
          </a:xfrm>
          <a:custGeom>
            <a:avLst/>
            <a:gdLst/>
            <a:ahLst/>
            <a:cxnLst/>
            <a:rect l="l" t="t" r="r" b="b"/>
            <a:pathLst>
              <a:path w="2674191" h="3651694">
                <a:moveTo>
                  <a:pt x="0" y="0"/>
                </a:moveTo>
                <a:lnTo>
                  <a:pt x="2674191" y="0"/>
                </a:lnTo>
                <a:lnTo>
                  <a:pt x="2674191" y="3651695"/>
                </a:lnTo>
                <a:lnTo>
                  <a:pt x="0" y="3651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381612" y="1768450"/>
            <a:ext cx="529101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Reorder the words: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6309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66096" y="5519052"/>
            <a:ext cx="192785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s/l/l/m/e 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4305" y="8110033"/>
            <a:ext cx="1871634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t/s/a/e/t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91137" y="5519052"/>
            <a:ext cx="197318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t/u/o/h/c 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9264" y="7662034"/>
            <a:ext cx="2855271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h/a/e/r/g/n/i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282</Words>
  <Application>Microsoft Office PowerPoint</Application>
  <PresentationFormat>Custom</PresentationFormat>
  <Paragraphs>74</Paragraphs>
  <Slides>12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Baloo</vt:lpstr>
      <vt:lpstr>Be Vietnam</vt:lpstr>
      <vt:lpstr>Alata</vt:lpstr>
      <vt:lpstr>League Spartan</vt:lpstr>
      <vt:lpstr>Calibri</vt:lpstr>
      <vt:lpstr>Arial</vt:lpstr>
      <vt:lpstr>Canva Student Font Dotted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SENSES.pdf</dc:title>
  <cp:lastModifiedBy>Dung Ngô</cp:lastModifiedBy>
  <cp:revision>2</cp:revision>
  <dcterms:created xsi:type="dcterms:W3CDTF">2006-08-16T00:00:00Z</dcterms:created>
  <dcterms:modified xsi:type="dcterms:W3CDTF">2024-12-09T15:45:14Z</dcterms:modified>
  <dc:identifier>DAGWp1FiIJE</dc:identifier>
</cp:coreProperties>
</file>