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6" r:id="rId2"/>
    <p:sldId id="257" r:id="rId3"/>
    <p:sldId id="260" r:id="rId4"/>
    <p:sldId id="261" r:id="rId5"/>
    <p:sldId id="262" r:id="rId6"/>
    <p:sldId id="263" r:id="rId7"/>
    <p:sldId id="264" r:id="rId8"/>
    <p:sldId id="265" r:id="rId9"/>
    <p:sldId id="266" r:id="rId10"/>
    <p:sldId id="268" r:id="rId11"/>
    <p:sldId id="269" r:id="rId12"/>
    <p:sldId id="270" r:id="rId13"/>
    <p:sldId id="271" r:id="rId14"/>
    <p:sldId id="272" r:id="rId15"/>
    <p:sldId id="273" r:id="rId16"/>
    <p:sldId id="274" r:id="rId17"/>
    <p:sldId id="275" r:id="rId18"/>
    <p:sldId id="280" r:id="rId19"/>
    <p:sldId id="281" r:id="rId20"/>
    <p:sldId id="282" r:id="rId21"/>
    <p:sldId id="276" r:id="rId22"/>
    <p:sldId id="277" r:id="rId23"/>
    <p:sldId id="279" r:id="rId24"/>
  </p:sldIdLst>
  <p:sldSz cx="18288000" cy="10287000"/>
  <p:notesSz cx="18288000" cy="10287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85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6318" y="1028699"/>
            <a:ext cx="12001500" cy="4457702"/>
          </a:xfrm>
        </p:spPr>
        <p:txBody>
          <a:bodyPr anchor="b">
            <a:normAutofit/>
          </a:bodyPr>
          <a:lstStyle>
            <a:lvl1pPr algn="l">
              <a:defRPr sz="7200">
                <a:effectLst/>
              </a:defRPr>
            </a:lvl1pPr>
          </a:lstStyle>
          <a:p>
            <a:r>
              <a:rPr lang="en-US"/>
              <a:t>Click to edit Master title style</a:t>
            </a:r>
            <a:endParaRPr lang="en-US" dirty="0"/>
          </a:p>
        </p:txBody>
      </p:sp>
      <p:sp>
        <p:nvSpPr>
          <p:cNvPr id="3" name="Subtitle 2"/>
          <p:cNvSpPr>
            <a:spLocks noGrp="1"/>
          </p:cNvSpPr>
          <p:nvPr>
            <p:ph type="subTitle" idx="1"/>
          </p:nvPr>
        </p:nvSpPr>
        <p:spPr>
          <a:xfrm>
            <a:off x="1026318" y="5765801"/>
            <a:ext cx="9601200" cy="2921000"/>
          </a:xfrm>
        </p:spPr>
        <p:txBody>
          <a:bodyPr anchor="t">
            <a:normAutofit/>
          </a:bodyPr>
          <a:lstStyle>
            <a:lvl1pPr marL="0" indent="0" algn="l">
              <a:buNone/>
              <a:defRPr sz="3150">
                <a:solidFill>
                  <a:schemeClr val="bg2">
                    <a:lumMod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cxnSp>
        <p:nvCxnSpPr>
          <p:cNvPr id="16" name="Straight Connector 15"/>
          <p:cNvCxnSpPr/>
          <p:nvPr/>
        </p:nvCxnSpPr>
        <p:spPr>
          <a:xfrm flipH="1">
            <a:off x="12342018" y="12701"/>
            <a:ext cx="5715000" cy="5715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9162256" y="137318"/>
            <a:ext cx="9120983" cy="912098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0853738" y="342900"/>
            <a:ext cx="7429500" cy="7429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1003756" y="48418"/>
            <a:ext cx="7279484" cy="7279484"/>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1768140" y="914402"/>
            <a:ext cx="6515099" cy="65150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699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1028700" y="800100"/>
            <a:ext cx="16228218" cy="46863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16" name="Text Placeholder 9"/>
          <p:cNvSpPr>
            <a:spLocks noGrp="1"/>
          </p:cNvSpPr>
          <p:nvPr>
            <p:ph type="body" sz="quarter" idx="14"/>
          </p:nvPr>
        </p:nvSpPr>
        <p:spPr>
          <a:xfrm>
            <a:off x="1371603" y="5765801"/>
            <a:ext cx="12456315" cy="685800"/>
          </a:xfrm>
        </p:spPr>
        <p:txBody>
          <a:bodyPr anchor="t">
            <a:normAutofit/>
          </a:bodyPr>
          <a:lstStyle>
            <a:lvl1pPr marL="0" indent="0">
              <a:buFontTx/>
              <a:buNone/>
              <a:defRPr sz="2400"/>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131665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26320" y="1028700"/>
            <a:ext cx="15087600" cy="4114800"/>
          </a:xfrm>
        </p:spPr>
        <p:txBody>
          <a:bodyPr anchor="ctr">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1026318" y="6172200"/>
            <a:ext cx="12803982" cy="2819400"/>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493205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7" y="1028700"/>
            <a:ext cx="13716002" cy="4114800"/>
          </a:xfrm>
        </p:spPr>
        <p:txBody>
          <a:bodyPr anchor="ctr">
            <a:normAutofit/>
          </a:bodyPr>
          <a:lstStyle>
            <a:lvl1pPr algn="l">
              <a:defRPr sz="4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69318" y="5143500"/>
            <a:ext cx="12801600" cy="571500"/>
          </a:xfrm>
        </p:spPr>
        <p:txBody>
          <a:bodyPr anchor="ctr"/>
          <a:lstStyle>
            <a:lvl1pPr marL="0" indent="0">
              <a:buFontTx/>
              <a:buNone/>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26320" y="6451601"/>
            <a:ext cx="12801600" cy="2527298"/>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
        <p:nvSpPr>
          <p:cNvPr id="14" name="TextBox 13"/>
          <p:cNvSpPr txBox="1"/>
          <p:nvPr/>
        </p:nvSpPr>
        <p:spPr>
          <a:xfrm>
            <a:off x="797718" y="1218333"/>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5" name="TextBox 14"/>
          <p:cNvSpPr txBox="1"/>
          <p:nvPr/>
        </p:nvSpPr>
        <p:spPr>
          <a:xfrm>
            <a:off x="15428118" y="4152902"/>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227704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6318" y="5143500"/>
            <a:ext cx="12801600" cy="2546100"/>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1026317" y="7699472"/>
            <a:ext cx="12803985" cy="1290600"/>
          </a:xfrm>
        </p:spPr>
        <p:txBody>
          <a:bodyPr anchor="t">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3641495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20" y="1028700"/>
            <a:ext cx="13716000" cy="4114800"/>
          </a:xfrm>
        </p:spPr>
        <p:txBody>
          <a:bodyPr anchor="ctr">
            <a:normAutofit/>
          </a:bodyPr>
          <a:lstStyle>
            <a:lvl1pPr algn="l">
              <a:defRPr sz="4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26319" y="5892801"/>
            <a:ext cx="12801602" cy="1574799"/>
          </a:xfrm>
        </p:spPr>
        <p:txBody>
          <a:bodyPr vert="horz" lIns="91440" tIns="45720" rIns="91440" bIns="45720" rtlCol="0" anchor="b">
            <a:normAutofit/>
          </a:bodyPr>
          <a:lstStyle>
            <a:lvl1pPr>
              <a:buNone/>
              <a:defRPr lang="en-US" sz="36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26317" y="7467600"/>
            <a:ext cx="12801602" cy="1524000"/>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
        <p:nvSpPr>
          <p:cNvPr id="11" name="TextBox 10"/>
          <p:cNvSpPr txBox="1"/>
          <p:nvPr/>
        </p:nvSpPr>
        <p:spPr>
          <a:xfrm>
            <a:off x="797718" y="1218333"/>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2" name="TextBox 11"/>
          <p:cNvSpPr txBox="1"/>
          <p:nvPr/>
        </p:nvSpPr>
        <p:spPr>
          <a:xfrm>
            <a:off x="15428118" y="4152902"/>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152640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6320" y="1028700"/>
            <a:ext cx="15087600" cy="41148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026318" y="5892801"/>
            <a:ext cx="12801600" cy="1257300"/>
          </a:xfrm>
        </p:spPr>
        <p:txBody>
          <a:bodyPr vert="horz" lIns="91440" tIns="45720" rIns="91440" bIns="45720" rtlCol="0" anchor="b">
            <a:normAutofit/>
          </a:bodyPr>
          <a:lstStyle>
            <a:lvl1pPr>
              <a:buNone/>
              <a:defRPr lang="en-US" sz="36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26317" y="7150098"/>
            <a:ext cx="12801602" cy="1841501"/>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1629243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3300561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18" y="1028700"/>
            <a:ext cx="3086100" cy="685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1028700"/>
            <a:ext cx="11734800" cy="79629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964556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tx1"/>
                </a:solidFill>
                <a:latin typeface="Roboto"/>
                <a:cs typeface="Roboto"/>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7/18/2023</a:t>
            </a:fld>
            <a:endParaRPr lang="en-US"/>
          </a:p>
        </p:txBody>
      </p:sp>
      <p:sp>
        <p:nvSpPr>
          <p:cNvPr id="7" name="Holder 7"/>
          <p:cNvSpPr>
            <a:spLocks noGrp="1"/>
          </p:cNvSpPr>
          <p:nvPr>
            <p:ph type="sldNum" sz="quarter" idx="7"/>
          </p:nvPr>
        </p:nvSpPr>
        <p:spPr/>
        <p:txBody>
          <a:bodyPr lIns="0" tIns="0" rIns="0" bIns="0"/>
          <a:lstStyle>
            <a:lvl1pPr>
              <a:defRPr sz="1600" b="0" i="0">
                <a:solidFill>
                  <a:srgbClr val="888888"/>
                </a:solidFill>
                <a:latin typeface="Carlito"/>
                <a:cs typeface="Carlito"/>
              </a:defRPr>
            </a:lvl1pPr>
          </a:lstStyle>
          <a:p>
            <a:pPr marL="38100">
              <a:lnSpc>
                <a:spcPts val="1620"/>
              </a:lnSpc>
            </a:pPr>
            <a:fld id="{81D60167-4931-47E6-BA6A-407CBD079E47}" type="slidenum">
              <a:rPr spc="-5" dirty="0"/>
              <a:t>‹#›</a:t>
            </a:fld>
            <a:endParaRPr spc="-5" dirty="0"/>
          </a:p>
        </p:txBody>
      </p:sp>
    </p:spTree>
    <p:extLst>
      <p:ext uri="{BB962C8B-B14F-4D97-AF65-F5344CB8AC3E}">
        <p14:creationId xmlns:p14="http://schemas.microsoft.com/office/powerpoint/2010/main" val="140654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2593333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6317" y="3009900"/>
            <a:ext cx="12801602" cy="3422400"/>
          </a:xfrm>
        </p:spPr>
        <p:txBody>
          <a:bodyPr anchor="b">
            <a:normAutofit/>
          </a:bodyPr>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1026320" y="6743700"/>
            <a:ext cx="12801600" cy="2247900"/>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336598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26317" y="1028701"/>
            <a:ext cx="7406483" cy="54229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712200" y="1028702"/>
            <a:ext cx="7401719" cy="542289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332284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58121" y="1028700"/>
            <a:ext cx="6974681" cy="864393"/>
          </a:xfrm>
        </p:spPr>
        <p:txBody>
          <a:bodyPr anchor="b">
            <a:noAutofit/>
          </a:bodyPr>
          <a:lstStyle>
            <a:lvl1pPr marL="0" indent="0">
              <a:buNone/>
              <a:defRPr sz="42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26317" y="1905794"/>
            <a:ext cx="7406483" cy="454580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118599" y="1028700"/>
            <a:ext cx="6997701" cy="864393"/>
          </a:xfrm>
        </p:spPr>
        <p:txBody>
          <a:bodyPr anchor="b">
            <a:noAutofit/>
          </a:bodyPr>
          <a:lstStyle>
            <a:lvl1pPr marL="0" indent="0">
              <a:buNone/>
              <a:defRPr sz="42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8709818" y="1893093"/>
            <a:ext cx="7393782" cy="454580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414767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313639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347370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27518" y="1028700"/>
            <a:ext cx="5486400" cy="2057400"/>
          </a:xfrm>
        </p:spPr>
        <p:txBody>
          <a:bodyPr anchor="b">
            <a:normAutofit/>
          </a:bodyPr>
          <a:lstStyle>
            <a:lvl1pPr algn="l">
              <a:defRPr sz="3600" b="0"/>
            </a:lvl1pPr>
          </a:lstStyle>
          <a:p>
            <a:r>
              <a:rPr lang="en-US"/>
              <a:t>Click to edit Master title style</a:t>
            </a:r>
            <a:endParaRPr lang="en-US" dirty="0"/>
          </a:p>
        </p:txBody>
      </p:sp>
      <p:sp>
        <p:nvSpPr>
          <p:cNvPr id="3" name="Content Placeholder 2"/>
          <p:cNvSpPr>
            <a:spLocks noGrp="1"/>
          </p:cNvSpPr>
          <p:nvPr>
            <p:ph idx="1"/>
          </p:nvPr>
        </p:nvSpPr>
        <p:spPr>
          <a:xfrm>
            <a:off x="1026318" y="1028700"/>
            <a:ext cx="8915402" cy="79629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27518" y="3314699"/>
            <a:ext cx="5486400" cy="3136901"/>
          </a:xfrm>
        </p:spPr>
        <p:txBody>
          <a:bodyPr anchor="t">
            <a:normAutofit/>
          </a:bodyPr>
          <a:lstStyle>
            <a:lvl1pPr marL="0" indent="0">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296851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4218" y="2171700"/>
            <a:ext cx="9029700" cy="1714500"/>
          </a:xfrm>
        </p:spPr>
        <p:txBody>
          <a:bodyPr anchor="b">
            <a:normAutofit/>
          </a:bodyPr>
          <a:lstStyle>
            <a:lvl1pPr algn="l">
              <a:defRPr sz="42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1483518" y="1371600"/>
            <a:ext cx="4921461" cy="6858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7084218" y="4165600"/>
            <a:ext cx="9032082" cy="3073400"/>
          </a:xfrm>
        </p:spPr>
        <p:txBody>
          <a:bodyPr anchor="t">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6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73458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3810454" y="4445000"/>
            <a:ext cx="4472787" cy="4813301"/>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026318" y="6730998"/>
            <a:ext cx="12801600" cy="2260601"/>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6318" y="1028701"/>
            <a:ext cx="12801600" cy="54229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856618" y="9258301"/>
            <a:ext cx="2400300" cy="547688"/>
          </a:xfrm>
          <a:prstGeom prst="rect">
            <a:avLst/>
          </a:prstGeom>
        </p:spPr>
        <p:txBody>
          <a:bodyPr vert="horz" lIns="91440" tIns="45720" rIns="91440" bIns="45720" rtlCol="0" anchor="t"/>
          <a:lstStyle>
            <a:lvl1pPr algn="r">
              <a:defRPr sz="1500" b="0" i="0">
                <a:solidFill>
                  <a:schemeClr val="bg2">
                    <a:lumMod val="50000"/>
                  </a:schemeClr>
                </a:solidFill>
                <a:effectLst/>
                <a:latin typeface="+mn-lt"/>
              </a:defRPr>
            </a:lvl1pPr>
          </a:lstStyle>
          <a:p>
            <a:fld id="{1D8BD707-D9CF-40AE-B4C6-C98DA3205C09}" type="datetimeFigureOut">
              <a:rPr lang="en-US" smtClean="0"/>
              <a:t>7/18/2023</a:t>
            </a:fld>
            <a:endParaRPr lang="en-US"/>
          </a:p>
        </p:txBody>
      </p:sp>
      <p:sp>
        <p:nvSpPr>
          <p:cNvPr id="5" name="Footer Placeholder 4"/>
          <p:cNvSpPr>
            <a:spLocks noGrp="1"/>
          </p:cNvSpPr>
          <p:nvPr>
            <p:ph type="ftr" sz="quarter" idx="3"/>
          </p:nvPr>
        </p:nvSpPr>
        <p:spPr>
          <a:xfrm>
            <a:off x="1026318" y="9258301"/>
            <a:ext cx="11315700" cy="547688"/>
          </a:xfrm>
          <a:prstGeom prst="rect">
            <a:avLst/>
          </a:prstGeom>
        </p:spPr>
        <p:txBody>
          <a:bodyPr vert="horz" lIns="91440" tIns="45720" rIns="91440" bIns="45720" rtlCol="0" anchor="t"/>
          <a:lstStyle>
            <a:lvl1pPr algn="l">
              <a:defRPr sz="15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5544801" y="8367713"/>
            <a:ext cx="1713368" cy="1004888"/>
          </a:xfrm>
          <a:prstGeom prst="rect">
            <a:avLst/>
          </a:prstGeom>
        </p:spPr>
        <p:txBody>
          <a:bodyPr vert="horz" lIns="91440" tIns="45720" rIns="91440" bIns="45720" rtlCol="0" anchor="b"/>
          <a:lstStyle>
            <a:lvl1pPr algn="r">
              <a:defRPr sz="4800" b="0" i="0">
                <a:solidFill>
                  <a:schemeClr val="bg2">
                    <a:lumMod val="50000"/>
                  </a:schemeClr>
                </a:solidFill>
                <a:effectLst/>
                <a:latin typeface="+mn-lt"/>
              </a:defRPr>
            </a:lvl1pPr>
          </a:lstStyle>
          <a:p>
            <a:pPr marL="38100">
              <a:lnSpc>
                <a:spcPts val="162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1522777983"/>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txStyles>
    <p:titleStyle>
      <a:lvl1pPr algn="l" defTabSz="685800" rtl="0" eaLnBrk="1" latinLnBrk="0" hangingPunct="1">
        <a:spcBef>
          <a:spcPct val="0"/>
        </a:spcBef>
        <a:buNone/>
        <a:defRPr sz="5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3000" kern="1200" cap="none">
          <a:solidFill>
            <a:schemeClr val="bg2">
              <a:lumMod val="75000"/>
            </a:schemeClr>
          </a:solidFill>
          <a:effectLst/>
          <a:latin typeface="+mn-lt"/>
          <a:ea typeface="+mn-ea"/>
          <a:cs typeface="+mn-cs"/>
        </a:defRPr>
      </a:lvl1pPr>
      <a:lvl2pPr marL="11144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700" kern="1200" cap="none">
          <a:solidFill>
            <a:schemeClr val="bg2">
              <a:lumMod val="75000"/>
            </a:schemeClr>
          </a:solidFill>
          <a:effectLst/>
          <a:latin typeface="+mn-lt"/>
          <a:ea typeface="+mn-ea"/>
          <a:cs typeface="+mn-cs"/>
        </a:defRPr>
      </a:lvl2pPr>
      <a:lvl3pPr marL="18002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400" kern="1200" cap="none">
          <a:solidFill>
            <a:schemeClr val="bg2">
              <a:lumMod val="75000"/>
            </a:schemeClr>
          </a:solidFill>
          <a:effectLst/>
          <a:latin typeface="+mn-lt"/>
          <a:ea typeface="+mn-ea"/>
          <a:cs typeface="+mn-cs"/>
        </a:defRPr>
      </a:lvl3pPr>
      <a:lvl4pPr marL="23145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4pPr>
      <a:lvl5pPr marL="30003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5pPr>
      <a:lvl6pPr marL="37719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6pPr>
      <a:lvl7pPr marL="44577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7pPr>
      <a:lvl8pPr marL="51435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8pPr>
      <a:lvl9pPr marL="58293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object 34"/>
          <p:cNvSpPr txBox="1">
            <a:spLocks noGrp="1"/>
          </p:cNvSpPr>
          <p:nvPr>
            <p:ph type="title"/>
          </p:nvPr>
        </p:nvSpPr>
        <p:spPr>
          <a:xfrm>
            <a:off x="7825556" y="3162300"/>
            <a:ext cx="3378962" cy="781624"/>
          </a:xfrm>
          <a:prstGeom prst="rect">
            <a:avLst/>
          </a:prstGeom>
        </p:spPr>
        <p:txBody>
          <a:bodyPr vert="horz" wrap="square" lIns="0" tIns="12065" rIns="0" bIns="0" rtlCol="0">
            <a:spAutoFit/>
          </a:bodyPr>
          <a:lstStyle/>
          <a:p>
            <a:pPr marL="12700">
              <a:lnSpc>
                <a:spcPct val="100000"/>
              </a:lnSpc>
              <a:spcBef>
                <a:spcPts val="95"/>
              </a:spcBef>
            </a:pPr>
            <a:r>
              <a:rPr sz="5000" b="1" spc="-5" dirty="0">
                <a:latin typeface="Times New Roman" panose="02020603050405020304" pitchFamily="18" charset="0"/>
                <a:cs typeface="Times New Roman" panose="02020603050405020304" pitchFamily="18" charset="0"/>
              </a:rPr>
              <a:t>TẬP</a:t>
            </a:r>
            <a:r>
              <a:rPr sz="5000" b="1" spc="-70" dirty="0">
                <a:latin typeface="Times New Roman" panose="02020603050405020304" pitchFamily="18" charset="0"/>
                <a:cs typeface="Times New Roman" panose="02020603050405020304" pitchFamily="18" charset="0"/>
              </a:rPr>
              <a:t> </a:t>
            </a:r>
            <a:r>
              <a:rPr sz="5000" b="1" spc="-10" dirty="0">
                <a:latin typeface="Times New Roman" panose="02020603050405020304" pitchFamily="18" charset="0"/>
                <a:cs typeface="Times New Roman" panose="02020603050405020304" pitchFamily="18" charset="0"/>
              </a:rPr>
              <a:t>HUẤN</a:t>
            </a:r>
            <a:endParaRPr sz="5000" b="1">
              <a:latin typeface="Times New Roman" panose="02020603050405020304" pitchFamily="18" charset="0"/>
              <a:cs typeface="Times New Roman" panose="02020603050405020304" pitchFamily="18" charset="0"/>
            </a:endParaRPr>
          </a:p>
        </p:txBody>
      </p:sp>
      <p:sp>
        <p:nvSpPr>
          <p:cNvPr id="35" name="object 35"/>
          <p:cNvSpPr txBox="1"/>
          <p:nvPr/>
        </p:nvSpPr>
        <p:spPr>
          <a:xfrm>
            <a:off x="1250853" y="4533900"/>
            <a:ext cx="16528369" cy="2321148"/>
          </a:xfrm>
          <a:prstGeom prst="rect">
            <a:avLst/>
          </a:prstGeom>
        </p:spPr>
        <p:txBody>
          <a:bodyPr vert="horz" wrap="square" lIns="0" tIns="12700" rIns="0" bIns="0" rtlCol="0">
            <a:spAutoFit/>
          </a:bodyPr>
          <a:lstStyle/>
          <a:p>
            <a:pPr algn="ctr">
              <a:lnSpc>
                <a:spcPct val="100000"/>
              </a:lnSpc>
              <a:tabLst>
                <a:tab pos="4251325" algn="l"/>
              </a:tabLst>
            </a:pPr>
            <a:r>
              <a:rPr sz="5000" b="1" spc="-10" dirty="0">
                <a:latin typeface="Roboto"/>
                <a:cs typeface="Roboto"/>
              </a:rPr>
              <a:t>XÂY</a:t>
            </a:r>
            <a:r>
              <a:rPr sz="5000" b="1" spc="5" dirty="0">
                <a:latin typeface="Roboto"/>
                <a:cs typeface="Roboto"/>
              </a:rPr>
              <a:t> </a:t>
            </a:r>
            <a:r>
              <a:rPr sz="5000" b="1" spc="-5">
                <a:latin typeface="Roboto"/>
                <a:cs typeface="Roboto"/>
              </a:rPr>
              <a:t>DỰNG</a:t>
            </a:r>
            <a:r>
              <a:rPr sz="5000" b="1" spc="30">
                <a:latin typeface="Roboto"/>
                <a:cs typeface="Roboto"/>
              </a:rPr>
              <a:t> </a:t>
            </a:r>
            <a:r>
              <a:rPr sz="5000" b="1" spc="-5">
                <a:latin typeface="Roboto"/>
                <a:cs typeface="Roboto"/>
              </a:rPr>
              <a:t>MA</a:t>
            </a:r>
            <a:r>
              <a:rPr sz="5000" b="1" spc="-5" dirty="0">
                <a:latin typeface="Roboto"/>
                <a:cs typeface="Roboto"/>
              </a:rPr>
              <a:t>	</a:t>
            </a:r>
            <a:r>
              <a:rPr sz="5000" b="1" spc="-10" dirty="0">
                <a:latin typeface="Roboto"/>
                <a:cs typeface="Roboto"/>
              </a:rPr>
              <a:t>TRẬN, </a:t>
            </a:r>
            <a:r>
              <a:rPr sz="5000" b="1" spc="-5" dirty="0">
                <a:latin typeface="Roboto"/>
                <a:cs typeface="Roboto"/>
              </a:rPr>
              <a:t>ĐẶC TẢ ĐỀ KIỂM TRA ĐỊNH</a:t>
            </a:r>
            <a:r>
              <a:rPr sz="5000" b="1" spc="15" dirty="0">
                <a:latin typeface="Roboto"/>
                <a:cs typeface="Roboto"/>
              </a:rPr>
              <a:t> </a:t>
            </a:r>
            <a:r>
              <a:rPr sz="5000" b="1" spc="-5" dirty="0">
                <a:latin typeface="Roboto"/>
                <a:cs typeface="Roboto"/>
              </a:rPr>
              <a:t>KÌ</a:t>
            </a:r>
            <a:endParaRPr sz="5000">
              <a:latin typeface="Roboto"/>
              <a:cs typeface="Roboto"/>
            </a:endParaRPr>
          </a:p>
          <a:p>
            <a:pPr>
              <a:lnSpc>
                <a:spcPct val="100000"/>
              </a:lnSpc>
            </a:pPr>
            <a:endParaRPr sz="5000">
              <a:latin typeface="Roboto"/>
              <a:cs typeface="Roboto"/>
            </a:endParaRPr>
          </a:p>
          <a:p>
            <a:pPr algn="ctr">
              <a:lnSpc>
                <a:spcPct val="100000"/>
              </a:lnSpc>
            </a:pPr>
            <a:r>
              <a:rPr sz="5000" b="1" spc="-10" dirty="0">
                <a:latin typeface="Roboto"/>
                <a:cs typeface="Roboto"/>
              </a:rPr>
              <a:t>CẤP </a:t>
            </a:r>
            <a:r>
              <a:rPr sz="5000" b="1" spc="-5" dirty="0">
                <a:latin typeface="Roboto"/>
                <a:cs typeface="Roboto"/>
              </a:rPr>
              <a:t>THPT</a:t>
            </a:r>
            <a:endParaRPr sz="5000">
              <a:latin typeface="Roboto"/>
              <a:cs typeface="Roboto"/>
            </a:endParaRPr>
          </a:p>
        </p:txBody>
      </p:sp>
      <p:sp>
        <p:nvSpPr>
          <p:cNvPr id="36" name="object 36"/>
          <p:cNvSpPr txBox="1"/>
          <p:nvPr/>
        </p:nvSpPr>
        <p:spPr>
          <a:xfrm>
            <a:off x="6019800" y="723899"/>
            <a:ext cx="7924800" cy="473848"/>
          </a:xfrm>
          <a:prstGeom prst="rect">
            <a:avLst/>
          </a:prstGeom>
        </p:spPr>
        <p:txBody>
          <a:bodyPr vert="horz" wrap="square" lIns="0" tIns="12065" rIns="0" bIns="0" rtlCol="0">
            <a:spAutoFit/>
          </a:bodyPr>
          <a:lstStyle/>
          <a:p>
            <a:pPr marL="12700">
              <a:lnSpc>
                <a:spcPct val="100000"/>
              </a:lnSpc>
              <a:spcBef>
                <a:spcPts val="95"/>
              </a:spcBef>
            </a:pPr>
            <a:r>
              <a:rPr lang="en-US" sz="3000" b="1" spc="-295">
                <a:latin typeface="Times New Roman" panose="02020603050405020304" pitchFamily="18" charset="0"/>
                <a:cs typeface="Times New Roman" panose="02020603050405020304" pitchFamily="18" charset="0"/>
              </a:rPr>
              <a:t>SỞ  </a:t>
            </a:r>
            <a:r>
              <a:rPr sz="3000" b="1" spc="-5">
                <a:latin typeface="Times New Roman" panose="02020603050405020304" pitchFamily="18" charset="0"/>
                <a:cs typeface="Times New Roman" panose="02020603050405020304" pitchFamily="18" charset="0"/>
              </a:rPr>
              <a:t>GIÁO </a:t>
            </a:r>
            <a:r>
              <a:rPr sz="3000" b="1" spc="-220">
                <a:latin typeface="Times New Roman" panose="02020603050405020304" pitchFamily="18" charset="0"/>
                <a:cs typeface="Times New Roman" panose="02020603050405020304" pitchFamily="18" charset="0"/>
              </a:rPr>
              <a:t>DỤC</a:t>
            </a:r>
            <a:r>
              <a:rPr lang="en-US" sz="3000" b="1" spc="-220">
                <a:latin typeface="Times New Roman" panose="02020603050405020304" pitchFamily="18" charset="0"/>
                <a:cs typeface="Times New Roman" panose="02020603050405020304" pitchFamily="18" charset="0"/>
              </a:rPr>
              <a:t> </a:t>
            </a:r>
            <a:r>
              <a:rPr sz="3000" b="1" spc="-220">
                <a:latin typeface="Times New Roman" panose="02020603050405020304" pitchFamily="18" charset="0"/>
                <a:cs typeface="Times New Roman" panose="02020603050405020304" pitchFamily="18" charset="0"/>
              </a:rPr>
              <a:t> </a:t>
            </a:r>
            <a:r>
              <a:rPr sz="3000" b="1" spc="-5" dirty="0">
                <a:latin typeface="Times New Roman" panose="02020603050405020304" pitchFamily="18" charset="0"/>
                <a:cs typeface="Times New Roman" panose="02020603050405020304" pitchFamily="18" charset="0"/>
              </a:rPr>
              <a:t>VÀ </a:t>
            </a:r>
            <a:r>
              <a:rPr sz="3000" b="1" spc="-5">
                <a:latin typeface="Times New Roman" panose="02020603050405020304" pitchFamily="18" charset="0"/>
                <a:cs typeface="Times New Roman" panose="02020603050405020304" pitchFamily="18" charset="0"/>
              </a:rPr>
              <a:t>ĐÀO</a:t>
            </a:r>
            <a:r>
              <a:rPr sz="3000" b="1" spc="-425">
                <a:latin typeface="Times New Roman" panose="02020603050405020304" pitchFamily="18" charset="0"/>
                <a:cs typeface="Times New Roman" panose="02020603050405020304" pitchFamily="18" charset="0"/>
              </a:rPr>
              <a:t> </a:t>
            </a:r>
            <a:r>
              <a:rPr sz="3000" b="1" spc="-275">
                <a:latin typeface="Times New Roman" panose="02020603050405020304" pitchFamily="18" charset="0"/>
                <a:cs typeface="Times New Roman" panose="02020603050405020304" pitchFamily="18" charset="0"/>
              </a:rPr>
              <a:t>TẠO</a:t>
            </a:r>
            <a:r>
              <a:rPr lang="en-US" sz="3000" b="1" spc="-275">
                <a:latin typeface="Times New Roman" panose="02020603050405020304" pitchFamily="18" charset="0"/>
                <a:cs typeface="Times New Roman" panose="02020603050405020304" pitchFamily="18" charset="0"/>
              </a:rPr>
              <a:t>  QUẢNG NINH</a:t>
            </a:r>
            <a:endParaRPr sz="3000">
              <a:latin typeface="Times New Roman" panose="02020603050405020304" pitchFamily="18" charset="0"/>
              <a:cs typeface="Times New Roman" panose="02020603050405020304" pitchFamily="18" charset="0"/>
            </a:endParaRPr>
          </a:p>
        </p:txBody>
      </p:sp>
      <p:sp>
        <p:nvSpPr>
          <p:cNvPr id="38" name="object 38"/>
          <p:cNvSpPr txBox="1"/>
          <p:nvPr/>
        </p:nvSpPr>
        <p:spPr>
          <a:xfrm>
            <a:off x="17624297" y="9523577"/>
            <a:ext cx="128905"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888888"/>
                </a:solidFill>
                <a:latin typeface="Carlito"/>
                <a:cs typeface="Carlito"/>
              </a:rPr>
              <a:t>1</a:t>
            </a:r>
            <a:endParaRPr sz="1600">
              <a:latin typeface="Carlito"/>
              <a:cs typeface="Carlito"/>
            </a:endParaRPr>
          </a:p>
        </p:txBody>
      </p:sp>
      <p:cxnSp>
        <p:nvCxnSpPr>
          <p:cNvPr id="42" name="Straight Connector 41">
            <a:extLst>
              <a:ext uri="{FF2B5EF4-FFF2-40B4-BE49-F238E27FC236}">
                <a16:creationId xmlns:a16="http://schemas.microsoft.com/office/drawing/2014/main" id="{4A265528-10A1-4C70-AD83-A2E00FE7D4A4}"/>
              </a:ext>
            </a:extLst>
          </p:cNvPr>
          <p:cNvCxnSpPr/>
          <p:nvPr/>
        </p:nvCxnSpPr>
        <p:spPr>
          <a:xfrm>
            <a:off x="6858000" y="1409700"/>
            <a:ext cx="5105400"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0114" y="439434"/>
            <a:ext cx="10916286" cy="535403"/>
          </a:xfrm>
          <a:prstGeom prst="rect">
            <a:avLst/>
          </a:prstGeom>
        </p:spPr>
        <p:txBody>
          <a:bodyPr vert="horz" wrap="square" lIns="0" tIns="12065" rIns="0" bIns="0" rtlCol="0">
            <a:spAutoFit/>
          </a:bodyPr>
          <a:lstStyle/>
          <a:p>
            <a:pPr marL="12700">
              <a:lnSpc>
                <a:spcPct val="100000"/>
              </a:lnSpc>
              <a:spcBef>
                <a:spcPts val="95"/>
              </a:spcBef>
            </a:pPr>
            <a:r>
              <a:rPr sz="3400" b="1" spc="-5" dirty="0">
                <a:solidFill>
                  <a:schemeClr val="bg1"/>
                </a:solidFill>
                <a:latin typeface="Times New Roman" panose="02020603050405020304" pitchFamily="18" charset="0"/>
                <a:cs typeface="Times New Roman" panose="02020603050405020304" pitchFamily="18" charset="0"/>
              </a:rPr>
              <a:t>TRẮC </a:t>
            </a:r>
            <a:r>
              <a:rPr sz="3400" b="1" spc="-10" dirty="0">
                <a:solidFill>
                  <a:schemeClr val="bg1"/>
                </a:solidFill>
                <a:latin typeface="Times New Roman" panose="02020603050405020304" pitchFamily="18" charset="0"/>
                <a:cs typeface="Times New Roman" panose="02020603050405020304" pitchFamily="18" charset="0"/>
              </a:rPr>
              <a:t>NGHIỆM </a:t>
            </a:r>
            <a:r>
              <a:rPr sz="3400" b="1" spc="-5" dirty="0">
                <a:solidFill>
                  <a:schemeClr val="bg1"/>
                </a:solidFill>
                <a:latin typeface="Times New Roman" panose="02020603050405020304" pitchFamily="18" charset="0"/>
                <a:cs typeface="Times New Roman" panose="02020603050405020304" pitchFamily="18" charset="0"/>
              </a:rPr>
              <a:t>KHÁCH </a:t>
            </a:r>
            <a:r>
              <a:rPr sz="3400" b="1" spc="-10" dirty="0">
                <a:solidFill>
                  <a:schemeClr val="bg1"/>
                </a:solidFill>
                <a:latin typeface="Times New Roman" panose="02020603050405020304" pitchFamily="18" charset="0"/>
                <a:cs typeface="Times New Roman" panose="02020603050405020304" pitchFamily="18" charset="0"/>
              </a:rPr>
              <a:t>QUAN NHIỀU </a:t>
            </a:r>
            <a:r>
              <a:rPr sz="3400" b="1" spc="-5" dirty="0">
                <a:solidFill>
                  <a:schemeClr val="bg1"/>
                </a:solidFill>
                <a:latin typeface="Times New Roman" panose="02020603050405020304" pitchFamily="18" charset="0"/>
                <a:cs typeface="Times New Roman" panose="02020603050405020304" pitchFamily="18" charset="0"/>
              </a:rPr>
              <a:t>LỰA</a:t>
            </a:r>
            <a:r>
              <a:rPr sz="3400" b="1" spc="35" dirty="0">
                <a:solidFill>
                  <a:schemeClr val="bg1"/>
                </a:solidFill>
                <a:latin typeface="Times New Roman" panose="02020603050405020304" pitchFamily="18" charset="0"/>
                <a:cs typeface="Times New Roman" panose="02020603050405020304" pitchFamily="18" charset="0"/>
              </a:rPr>
              <a:t> </a:t>
            </a:r>
            <a:r>
              <a:rPr sz="3400" b="1" spc="-10" dirty="0">
                <a:solidFill>
                  <a:schemeClr val="bg1"/>
                </a:solidFill>
                <a:latin typeface="Times New Roman" panose="02020603050405020304" pitchFamily="18" charset="0"/>
                <a:cs typeface="Times New Roman" panose="02020603050405020304" pitchFamily="18" charset="0"/>
              </a:rPr>
              <a:t>CHỌN</a:t>
            </a:r>
            <a:endParaRPr sz="3400" b="1">
              <a:solidFill>
                <a:schemeClr val="bg1"/>
              </a:solidFill>
              <a:latin typeface="Times New Roman" panose="02020603050405020304" pitchFamily="18" charset="0"/>
              <a:cs typeface="Times New Roman" panose="02020603050405020304" pitchFamily="18" charset="0"/>
            </a:endParaRPr>
          </a:p>
        </p:txBody>
      </p:sp>
      <p:sp>
        <p:nvSpPr>
          <p:cNvPr id="14" name="object 14"/>
          <p:cNvSpPr txBox="1">
            <a:spLocks noGrp="1"/>
          </p:cNvSpPr>
          <p:nvPr>
            <p:ph type="sldNum" sz="quarter" idx="12"/>
          </p:nvPr>
        </p:nvSpPr>
        <p:spPr>
          <a:prstGeom prst="rect">
            <a:avLst/>
          </a:prstGeom>
        </p:spPr>
        <p:txBody>
          <a:bodyPr vert="horz" wrap="square" lIns="0" tIns="0" rIns="0" bIns="0" rtlCol="0">
            <a:spAutoFit/>
          </a:bodyPr>
          <a:lstStyle/>
          <a:p>
            <a:pPr marL="38100">
              <a:lnSpc>
                <a:spcPts val="1620"/>
              </a:lnSpc>
            </a:pPr>
            <a:fld id="{81D60167-4931-47E6-BA6A-407CBD079E47}" type="slidenum">
              <a:rPr spc="-5" dirty="0"/>
              <a:t>10</a:t>
            </a:fld>
            <a:endParaRPr spc="-5" dirty="0"/>
          </a:p>
        </p:txBody>
      </p:sp>
      <p:grpSp>
        <p:nvGrpSpPr>
          <p:cNvPr id="3" name="object 3"/>
          <p:cNvGrpSpPr/>
          <p:nvPr/>
        </p:nvGrpSpPr>
        <p:grpSpPr>
          <a:xfrm>
            <a:off x="16725239" y="469272"/>
            <a:ext cx="528320" cy="525145"/>
            <a:chOff x="16725239" y="469272"/>
            <a:chExt cx="528320" cy="525145"/>
          </a:xfrm>
        </p:grpSpPr>
        <p:sp>
          <p:nvSpPr>
            <p:cNvPr id="4" name="object 4"/>
            <p:cNvSpPr/>
            <p:nvPr/>
          </p:nvSpPr>
          <p:spPr>
            <a:xfrm>
              <a:off x="16725239" y="469272"/>
              <a:ext cx="416559" cy="415925"/>
            </a:xfrm>
            <a:custGeom>
              <a:avLst/>
              <a:gdLst/>
              <a:ahLst/>
              <a:cxnLst/>
              <a:rect l="l" t="t" r="r" b="b"/>
              <a:pathLst>
                <a:path w="416559" h="415925">
                  <a:moveTo>
                    <a:pt x="208687" y="0"/>
                  </a:moveTo>
                  <a:lnTo>
                    <a:pt x="160807" y="5509"/>
                  </a:lnTo>
                  <a:lnTo>
                    <a:pt x="116859" y="21158"/>
                  </a:lnTo>
                  <a:lnTo>
                    <a:pt x="78097" y="45699"/>
                  </a:lnTo>
                  <a:lnTo>
                    <a:pt x="45773" y="77884"/>
                  </a:lnTo>
                  <a:lnTo>
                    <a:pt x="21140" y="116466"/>
                  </a:lnTo>
                  <a:lnTo>
                    <a:pt x="5451" y="160198"/>
                  </a:lnTo>
                  <a:lnTo>
                    <a:pt x="0" y="207483"/>
                  </a:lnTo>
                  <a:lnTo>
                    <a:pt x="3" y="208210"/>
                  </a:lnTo>
                  <a:lnTo>
                    <a:pt x="5497" y="255462"/>
                  </a:lnTo>
                  <a:lnTo>
                    <a:pt x="21229" y="299179"/>
                  </a:lnTo>
                  <a:lnTo>
                    <a:pt x="45899" y="337739"/>
                  </a:lnTo>
                  <a:lnTo>
                    <a:pt x="78254" y="369894"/>
                  </a:lnTo>
                  <a:lnTo>
                    <a:pt x="117040" y="394398"/>
                  </a:lnTo>
                  <a:lnTo>
                    <a:pt x="161002" y="410004"/>
                  </a:lnTo>
                  <a:lnTo>
                    <a:pt x="208888" y="415467"/>
                  </a:lnTo>
                  <a:lnTo>
                    <a:pt x="249872" y="411461"/>
                  </a:lnTo>
                  <a:lnTo>
                    <a:pt x="288909" y="399674"/>
                  </a:lnTo>
                  <a:lnTo>
                    <a:pt x="324899" y="380558"/>
                  </a:lnTo>
                  <a:lnTo>
                    <a:pt x="337922" y="369927"/>
                  </a:lnTo>
                  <a:lnTo>
                    <a:pt x="208156" y="369927"/>
                  </a:lnTo>
                  <a:lnTo>
                    <a:pt x="164856" y="364041"/>
                  </a:lnTo>
                  <a:lnTo>
                    <a:pt x="125972" y="347615"/>
                  </a:lnTo>
                  <a:lnTo>
                    <a:pt x="93054" y="322197"/>
                  </a:lnTo>
                  <a:lnTo>
                    <a:pt x="67651" y="289337"/>
                  </a:lnTo>
                  <a:lnTo>
                    <a:pt x="51313" y="250582"/>
                  </a:lnTo>
                  <a:lnTo>
                    <a:pt x="45590" y="207483"/>
                  </a:lnTo>
                  <a:lnTo>
                    <a:pt x="51507" y="164410"/>
                  </a:lnTo>
                  <a:lnTo>
                    <a:pt x="68020" y="125730"/>
                  </a:lnTo>
                  <a:lnTo>
                    <a:pt x="93570" y="92985"/>
                  </a:lnTo>
                  <a:lnTo>
                    <a:pt x="126603" y="67716"/>
                  </a:lnTo>
                  <a:lnTo>
                    <a:pt x="165561" y="51466"/>
                  </a:lnTo>
                  <a:lnTo>
                    <a:pt x="208887" y="45776"/>
                  </a:lnTo>
                  <a:lnTo>
                    <a:pt x="337967" y="45776"/>
                  </a:lnTo>
                  <a:lnTo>
                    <a:pt x="324717" y="34956"/>
                  </a:lnTo>
                  <a:lnTo>
                    <a:pt x="288726" y="15828"/>
                  </a:lnTo>
                  <a:lnTo>
                    <a:pt x="249682" y="4025"/>
                  </a:lnTo>
                  <a:lnTo>
                    <a:pt x="208687" y="0"/>
                  </a:lnTo>
                  <a:close/>
                </a:path>
                <a:path w="416559" h="415925">
                  <a:moveTo>
                    <a:pt x="337967" y="45776"/>
                  </a:moveTo>
                  <a:lnTo>
                    <a:pt x="208887" y="45776"/>
                  </a:lnTo>
                  <a:lnTo>
                    <a:pt x="240695" y="48938"/>
                  </a:lnTo>
                  <a:lnTo>
                    <a:pt x="270987" y="58119"/>
                  </a:lnTo>
                  <a:lnTo>
                    <a:pt x="323623" y="93141"/>
                  </a:lnTo>
                  <a:lnTo>
                    <a:pt x="359091" y="145926"/>
                  </a:lnTo>
                  <a:lnTo>
                    <a:pt x="371456" y="208211"/>
                  </a:lnTo>
                  <a:lnTo>
                    <a:pt x="365536" y="251284"/>
                  </a:lnTo>
                  <a:lnTo>
                    <a:pt x="349022" y="289964"/>
                  </a:lnTo>
                  <a:lnTo>
                    <a:pt x="323471" y="322710"/>
                  </a:lnTo>
                  <a:lnTo>
                    <a:pt x="290439" y="347980"/>
                  </a:lnTo>
                  <a:lnTo>
                    <a:pt x="251482" y="364233"/>
                  </a:lnTo>
                  <a:lnTo>
                    <a:pt x="208156" y="369927"/>
                  </a:lnTo>
                  <a:lnTo>
                    <a:pt x="337922" y="369927"/>
                  </a:lnTo>
                  <a:lnTo>
                    <a:pt x="356738" y="354567"/>
                  </a:lnTo>
                  <a:lnTo>
                    <a:pt x="386654" y="317011"/>
                  </a:lnTo>
                  <a:lnTo>
                    <a:pt x="406587" y="275055"/>
                  </a:lnTo>
                  <a:lnTo>
                    <a:pt x="416540" y="230462"/>
                  </a:lnTo>
                  <a:lnTo>
                    <a:pt x="416513" y="184993"/>
                  </a:lnTo>
                  <a:lnTo>
                    <a:pt x="406506" y="140411"/>
                  </a:lnTo>
                  <a:lnTo>
                    <a:pt x="386520" y="98478"/>
                  </a:lnTo>
                  <a:lnTo>
                    <a:pt x="356556" y="60956"/>
                  </a:lnTo>
                  <a:lnTo>
                    <a:pt x="337967" y="45776"/>
                  </a:lnTo>
                  <a:close/>
                </a:path>
              </a:pathLst>
            </a:custGeom>
            <a:solidFill>
              <a:srgbClr val="FFFFFF"/>
            </a:solidFill>
          </p:spPr>
          <p:txBody>
            <a:bodyPr wrap="square" lIns="0" tIns="0" rIns="0" bIns="0" rtlCol="0"/>
            <a:lstStyle/>
            <a:p>
              <a:endParaRPr/>
            </a:p>
          </p:txBody>
        </p:sp>
        <p:sp>
          <p:nvSpPr>
            <p:cNvPr id="5" name="object 5"/>
            <p:cNvSpPr/>
            <p:nvPr/>
          </p:nvSpPr>
          <p:spPr>
            <a:xfrm>
              <a:off x="17042601" y="785030"/>
              <a:ext cx="210407" cy="209373"/>
            </a:xfrm>
            <a:prstGeom prst="rect">
              <a:avLst/>
            </a:prstGeom>
            <a:blipFill>
              <a:blip r:embed="rId2" cstate="print"/>
              <a:stretch>
                <a:fillRect/>
              </a:stretch>
            </a:blipFill>
          </p:spPr>
          <p:txBody>
            <a:bodyPr wrap="square" lIns="0" tIns="0" rIns="0" bIns="0" rtlCol="0"/>
            <a:lstStyle/>
            <a:p>
              <a:endParaRPr/>
            </a:p>
          </p:txBody>
        </p:sp>
      </p:grpSp>
      <p:sp>
        <p:nvSpPr>
          <p:cNvPr id="6" name="object 6"/>
          <p:cNvSpPr/>
          <p:nvPr/>
        </p:nvSpPr>
        <p:spPr>
          <a:xfrm>
            <a:off x="935736" y="1650492"/>
            <a:ext cx="16323564" cy="8289035"/>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616202" y="1675054"/>
            <a:ext cx="8961755" cy="2448560"/>
          </a:xfrm>
          <a:prstGeom prst="rect">
            <a:avLst/>
          </a:prstGeom>
        </p:spPr>
        <p:txBody>
          <a:bodyPr vert="horz" wrap="square" lIns="0" tIns="179705" rIns="0" bIns="0" rtlCol="0">
            <a:spAutoFit/>
          </a:bodyPr>
          <a:lstStyle/>
          <a:p>
            <a:pPr marL="12700">
              <a:lnSpc>
                <a:spcPct val="100000"/>
              </a:lnSpc>
              <a:spcBef>
                <a:spcPts val="1415"/>
              </a:spcBef>
            </a:pPr>
            <a:r>
              <a:rPr sz="3200" b="1" spc="-5" dirty="0">
                <a:latin typeface="Roboto"/>
                <a:cs typeface="Roboto"/>
              </a:rPr>
              <a:t>Cấu</a:t>
            </a:r>
            <a:r>
              <a:rPr sz="3200" b="1" spc="-100" dirty="0">
                <a:latin typeface="Roboto"/>
                <a:cs typeface="Roboto"/>
              </a:rPr>
              <a:t> </a:t>
            </a:r>
            <a:r>
              <a:rPr sz="3200" b="1" spc="-5" dirty="0">
                <a:latin typeface="Roboto"/>
                <a:cs typeface="Roboto"/>
              </a:rPr>
              <a:t>trúc</a:t>
            </a:r>
            <a:endParaRPr sz="3200">
              <a:latin typeface="Roboto"/>
              <a:cs typeface="Roboto"/>
            </a:endParaRPr>
          </a:p>
          <a:p>
            <a:pPr marL="355600" indent="-342900">
              <a:lnSpc>
                <a:spcPct val="100000"/>
              </a:lnSpc>
              <a:spcBef>
                <a:spcPts val="1145"/>
              </a:spcBef>
              <a:buFont typeface="Wingdings"/>
              <a:buChar char=""/>
              <a:tabLst>
                <a:tab pos="354965" algn="l"/>
                <a:tab pos="355600" algn="l"/>
              </a:tabLst>
            </a:pPr>
            <a:r>
              <a:rPr sz="2800" i="1" spc="10" dirty="0">
                <a:latin typeface="Roboto"/>
                <a:cs typeface="Roboto"/>
              </a:rPr>
              <a:t>Phần </a:t>
            </a:r>
            <a:r>
              <a:rPr sz="2800" i="1" dirty="0">
                <a:latin typeface="Roboto"/>
                <a:cs typeface="Roboto"/>
              </a:rPr>
              <a:t>1: C</a:t>
            </a:r>
            <a:r>
              <a:rPr sz="2800" dirty="0">
                <a:latin typeface="Roboto"/>
                <a:cs typeface="Roboto"/>
              </a:rPr>
              <a:t>âu </a:t>
            </a:r>
            <a:r>
              <a:rPr sz="2800" spc="-10" dirty="0">
                <a:latin typeface="Roboto"/>
                <a:cs typeface="Roboto"/>
              </a:rPr>
              <a:t>câu </a:t>
            </a:r>
            <a:r>
              <a:rPr sz="2800" spc="-5" dirty="0">
                <a:latin typeface="Roboto"/>
                <a:cs typeface="Roboto"/>
              </a:rPr>
              <a:t>dẫn (PROMPT) &amp; hay </a:t>
            </a:r>
            <a:r>
              <a:rPr sz="2800" spc="-10" dirty="0">
                <a:latin typeface="Roboto"/>
                <a:cs typeface="Roboto"/>
              </a:rPr>
              <a:t>câu </a:t>
            </a:r>
            <a:r>
              <a:rPr sz="2800" spc="-5" dirty="0">
                <a:latin typeface="Roboto"/>
                <a:cs typeface="Roboto"/>
              </a:rPr>
              <a:t>hỏi</a:t>
            </a:r>
            <a:r>
              <a:rPr sz="2800" spc="-10" dirty="0">
                <a:latin typeface="Roboto"/>
                <a:cs typeface="Roboto"/>
              </a:rPr>
              <a:t> </a:t>
            </a:r>
            <a:r>
              <a:rPr sz="2800" spc="-5" dirty="0">
                <a:latin typeface="Roboto"/>
                <a:cs typeface="Roboto"/>
              </a:rPr>
              <a:t>(STEM)</a:t>
            </a:r>
            <a:endParaRPr sz="2800">
              <a:latin typeface="Roboto"/>
              <a:cs typeface="Roboto"/>
            </a:endParaRPr>
          </a:p>
          <a:p>
            <a:pPr marL="355600" indent="-342900">
              <a:lnSpc>
                <a:spcPct val="100000"/>
              </a:lnSpc>
              <a:spcBef>
                <a:spcPts val="1680"/>
              </a:spcBef>
              <a:buFont typeface="Wingdings"/>
              <a:buChar char=""/>
              <a:tabLst>
                <a:tab pos="354965" algn="l"/>
                <a:tab pos="355600" algn="l"/>
              </a:tabLst>
            </a:pPr>
            <a:r>
              <a:rPr sz="2800" i="1" spc="10" dirty="0">
                <a:latin typeface="Roboto"/>
                <a:cs typeface="Roboto"/>
              </a:rPr>
              <a:t>Phần </a:t>
            </a:r>
            <a:r>
              <a:rPr sz="2800" i="1" dirty="0">
                <a:latin typeface="Roboto"/>
                <a:cs typeface="Roboto"/>
              </a:rPr>
              <a:t>2: </a:t>
            </a:r>
            <a:r>
              <a:rPr sz="2800" spc="-10" dirty="0">
                <a:latin typeface="Roboto"/>
                <a:cs typeface="Roboto"/>
              </a:rPr>
              <a:t>các phương </a:t>
            </a:r>
            <a:r>
              <a:rPr sz="2800" spc="-5" dirty="0">
                <a:latin typeface="Roboto"/>
                <a:cs typeface="Roboto"/>
              </a:rPr>
              <a:t>án (OPTIONS) </a:t>
            </a:r>
            <a:r>
              <a:rPr sz="2800" spc="-10" dirty="0">
                <a:latin typeface="Roboto"/>
                <a:cs typeface="Roboto"/>
              </a:rPr>
              <a:t>để </a:t>
            </a:r>
            <a:r>
              <a:rPr sz="2800" spc="-5" dirty="0">
                <a:latin typeface="Roboto"/>
                <a:cs typeface="Roboto"/>
              </a:rPr>
              <a:t>thí sinh lựa</a:t>
            </a:r>
            <a:r>
              <a:rPr sz="2800" spc="60" dirty="0">
                <a:latin typeface="Roboto"/>
                <a:cs typeface="Roboto"/>
              </a:rPr>
              <a:t> </a:t>
            </a:r>
            <a:r>
              <a:rPr sz="2800" spc="-10" dirty="0">
                <a:latin typeface="Roboto"/>
                <a:cs typeface="Roboto"/>
              </a:rPr>
              <a:t>chọn</a:t>
            </a:r>
            <a:endParaRPr sz="2800">
              <a:latin typeface="Roboto"/>
              <a:cs typeface="Roboto"/>
            </a:endParaRPr>
          </a:p>
          <a:p>
            <a:pPr marL="12700">
              <a:lnSpc>
                <a:spcPct val="100000"/>
              </a:lnSpc>
              <a:spcBef>
                <a:spcPts val="535"/>
              </a:spcBef>
            </a:pPr>
            <a:r>
              <a:rPr sz="3200" b="1" spc="-5" dirty="0">
                <a:latin typeface="Roboto"/>
                <a:cs typeface="Roboto"/>
              </a:rPr>
              <a:t>Nguyên</a:t>
            </a:r>
            <a:r>
              <a:rPr sz="3200" b="1" spc="-25" dirty="0">
                <a:latin typeface="Roboto"/>
                <a:cs typeface="Roboto"/>
              </a:rPr>
              <a:t> </a:t>
            </a:r>
            <a:r>
              <a:rPr sz="3200" b="1" dirty="0">
                <a:latin typeface="Roboto"/>
                <a:cs typeface="Roboto"/>
              </a:rPr>
              <a:t>tắc</a:t>
            </a:r>
            <a:endParaRPr sz="3200">
              <a:latin typeface="Roboto"/>
              <a:cs typeface="Roboto"/>
            </a:endParaRPr>
          </a:p>
        </p:txBody>
      </p:sp>
      <p:sp>
        <p:nvSpPr>
          <p:cNvPr id="8" name="object 8"/>
          <p:cNvSpPr txBox="1"/>
          <p:nvPr/>
        </p:nvSpPr>
        <p:spPr>
          <a:xfrm>
            <a:off x="10160889" y="4083532"/>
            <a:ext cx="5093970" cy="976630"/>
          </a:xfrm>
          <a:prstGeom prst="rect">
            <a:avLst/>
          </a:prstGeom>
        </p:spPr>
        <p:txBody>
          <a:bodyPr vert="horz" wrap="square" lIns="0" tIns="12700" rIns="0" bIns="0" rtlCol="0">
            <a:spAutoFit/>
          </a:bodyPr>
          <a:lstStyle/>
          <a:p>
            <a:pPr marL="12700" marR="5080">
              <a:lnSpc>
                <a:spcPct val="120000"/>
              </a:lnSpc>
              <a:spcBef>
                <a:spcPts val="100"/>
              </a:spcBef>
            </a:pPr>
            <a:r>
              <a:rPr sz="2600" b="1" spc="-5" dirty="0">
                <a:solidFill>
                  <a:srgbClr val="CC4E3C"/>
                </a:solidFill>
                <a:latin typeface="Roboto"/>
                <a:cs typeface="Roboto"/>
              </a:rPr>
              <a:t>Phương án nhiễu không nên </a:t>
            </a:r>
            <a:r>
              <a:rPr sz="2600" b="1" dirty="0">
                <a:solidFill>
                  <a:srgbClr val="CC4E3C"/>
                </a:solidFill>
                <a:latin typeface="Roboto"/>
                <a:cs typeface="Roboto"/>
              </a:rPr>
              <a:t>“sai”  một </a:t>
            </a:r>
            <a:r>
              <a:rPr sz="2600" b="1" spc="-5" dirty="0">
                <a:solidFill>
                  <a:srgbClr val="CC4E3C"/>
                </a:solidFill>
                <a:latin typeface="Roboto"/>
                <a:cs typeface="Roboto"/>
              </a:rPr>
              <a:t>cách </a:t>
            </a:r>
            <a:r>
              <a:rPr sz="2600" b="1" dirty="0">
                <a:solidFill>
                  <a:srgbClr val="CC4E3C"/>
                </a:solidFill>
                <a:latin typeface="Roboto"/>
                <a:cs typeface="Roboto"/>
              </a:rPr>
              <a:t>quá lộ</a:t>
            </a:r>
            <a:r>
              <a:rPr sz="2600" b="1" spc="-35" dirty="0">
                <a:solidFill>
                  <a:srgbClr val="CC4E3C"/>
                </a:solidFill>
                <a:latin typeface="Roboto"/>
                <a:cs typeface="Roboto"/>
              </a:rPr>
              <a:t> </a:t>
            </a:r>
            <a:r>
              <a:rPr sz="2600" b="1" dirty="0">
                <a:solidFill>
                  <a:srgbClr val="CC4E3C"/>
                </a:solidFill>
                <a:latin typeface="Roboto"/>
                <a:cs typeface="Roboto"/>
              </a:rPr>
              <a:t>liễu</a:t>
            </a:r>
            <a:endParaRPr sz="2600">
              <a:latin typeface="Roboto"/>
              <a:cs typeface="Roboto"/>
            </a:endParaRPr>
          </a:p>
        </p:txBody>
      </p:sp>
      <p:sp>
        <p:nvSpPr>
          <p:cNvPr id="9" name="object 9"/>
          <p:cNvSpPr txBox="1"/>
          <p:nvPr/>
        </p:nvSpPr>
        <p:spPr>
          <a:xfrm>
            <a:off x="3340353" y="4173448"/>
            <a:ext cx="3860800" cy="976630"/>
          </a:xfrm>
          <a:prstGeom prst="rect">
            <a:avLst/>
          </a:prstGeom>
        </p:spPr>
        <p:txBody>
          <a:bodyPr vert="horz" wrap="square" lIns="0" tIns="12700" rIns="0" bIns="0" rtlCol="0">
            <a:spAutoFit/>
          </a:bodyPr>
          <a:lstStyle/>
          <a:p>
            <a:pPr marL="12700" marR="5080">
              <a:lnSpc>
                <a:spcPct val="120000"/>
              </a:lnSpc>
              <a:spcBef>
                <a:spcPts val="100"/>
              </a:spcBef>
              <a:tabLst>
                <a:tab pos="911860" algn="l"/>
                <a:tab pos="1596390" algn="l"/>
                <a:tab pos="2269490" algn="l"/>
                <a:tab pos="3350260" algn="l"/>
              </a:tabLst>
            </a:pPr>
            <a:r>
              <a:rPr sz="2600" b="1" spc="-5" dirty="0">
                <a:solidFill>
                  <a:srgbClr val="F5AD3A"/>
                </a:solidFill>
                <a:latin typeface="Roboto"/>
                <a:cs typeface="Roboto"/>
              </a:rPr>
              <a:t>Ph</a:t>
            </a:r>
            <a:r>
              <a:rPr sz="2600" b="1" spc="-15" dirty="0">
                <a:solidFill>
                  <a:srgbClr val="F5AD3A"/>
                </a:solidFill>
                <a:latin typeface="Roboto"/>
                <a:cs typeface="Roboto"/>
              </a:rPr>
              <a:t>ầ</a:t>
            </a:r>
            <a:r>
              <a:rPr sz="2600" b="1" dirty="0">
                <a:solidFill>
                  <a:srgbClr val="F5AD3A"/>
                </a:solidFill>
                <a:latin typeface="Roboto"/>
                <a:cs typeface="Roboto"/>
              </a:rPr>
              <a:t>n	</a:t>
            </a:r>
            <a:r>
              <a:rPr sz="2600" b="1" spc="-5" dirty="0">
                <a:solidFill>
                  <a:srgbClr val="F5AD3A"/>
                </a:solidFill>
                <a:latin typeface="Roboto"/>
                <a:cs typeface="Roboto"/>
              </a:rPr>
              <a:t>d</a:t>
            </a:r>
            <a:r>
              <a:rPr sz="2600" b="1" spc="-20" dirty="0">
                <a:solidFill>
                  <a:srgbClr val="F5AD3A"/>
                </a:solidFill>
                <a:latin typeface="Roboto"/>
                <a:cs typeface="Roboto"/>
              </a:rPr>
              <a:t>ẫ</a:t>
            </a:r>
            <a:r>
              <a:rPr sz="2600" b="1" dirty="0">
                <a:solidFill>
                  <a:srgbClr val="F5AD3A"/>
                </a:solidFill>
                <a:latin typeface="Roboto"/>
                <a:cs typeface="Roboto"/>
              </a:rPr>
              <a:t>n	</a:t>
            </a:r>
            <a:r>
              <a:rPr sz="2600" b="1" spc="-5" dirty="0">
                <a:solidFill>
                  <a:srgbClr val="F5AD3A"/>
                </a:solidFill>
                <a:latin typeface="Roboto"/>
                <a:cs typeface="Roboto"/>
              </a:rPr>
              <a:t>cầ</a:t>
            </a:r>
            <a:r>
              <a:rPr sz="2600" b="1" dirty="0">
                <a:solidFill>
                  <a:srgbClr val="F5AD3A"/>
                </a:solidFill>
                <a:latin typeface="Roboto"/>
                <a:cs typeface="Roboto"/>
              </a:rPr>
              <a:t>n	tr</a:t>
            </a:r>
            <a:r>
              <a:rPr sz="2600" b="1" spc="-30" dirty="0">
                <a:solidFill>
                  <a:srgbClr val="F5AD3A"/>
                </a:solidFill>
                <a:latin typeface="Roboto"/>
                <a:cs typeface="Roboto"/>
              </a:rPr>
              <a:t>u</a:t>
            </a:r>
            <a:r>
              <a:rPr sz="2600" b="1" spc="-15" dirty="0">
                <a:solidFill>
                  <a:srgbClr val="F5AD3A"/>
                </a:solidFill>
                <a:latin typeface="Roboto"/>
                <a:cs typeface="Roboto"/>
              </a:rPr>
              <a:t>yề</a:t>
            </a:r>
            <a:r>
              <a:rPr sz="2600" b="1" dirty="0">
                <a:solidFill>
                  <a:srgbClr val="F5AD3A"/>
                </a:solidFill>
                <a:latin typeface="Roboto"/>
                <a:cs typeface="Roboto"/>
              </a:rPr>
              <a:t>n	</a:t>
            </a:r>
            <a:r>
              <a:rPr sz="2600" b="1" spc="-5" dirty="0">
                <a:solidFill>
                  <a:srgbClr val="F5AD3A"/>
                </a:solidFill>
                <a:latin typeface="Roboto"/>
                <a:cs typeface="Roboto"/>
              </a:rPr>
              <a:t>đạt  </a:t>
            </a:r>
            <a:r>
              <a:rPr sz="2600" b="1" dirty="0">
                <a:solidFill>
                  <a:srgbClr val="F5AD3A"/>
                </a:solidFill>
                <a:latin typeface="Roboto"/>
                <a:cs typeface="Roboto"/>
              </a:rPr>
              <a:t>một ý hoàn</a:t>
            </a:r>
            <a:r>
              <a:rPr sz="2600" b="1" spc="-40" dirty="0">
                <a:solidFill>
                  <a:srgbClr val="F5AD3A"/>
                </a:solidFill>
                <a:latin typeface="Roboto"/>
                <a:cs typeface="Roboto"/>
              </a:rPr>
              <a:t> </a:t>
            </a:r>
            <a:r>
              <a:rPr sz="2600" b="1" spc="-10" dirty="0">
                <a:solidFill>
                  <a:srgbClr val="F5AD3A"/>
                </a:solidFill>
                <a:latin typeface="Roboto"/>
                <a:cs typeface="Roboto"/>
              </a:rPr>
              <a:t>chỉnh</a:t>
            </a:r>
            <a:endParaRPr sz="2600">
              <a:latin typeface="Roboto"/>
              <a:cs typeface="Roboto"/>
            </a:endParaRPr>
          </a:p>
        </p:txBody>
      </p:sp>
      <p:sp>
        <p:nvSpPr>
          <p:cNvPr id="10" name="object 10"/>
          <p:cNvSpPr txBox="1"/>
          <p:nvPr/>
        </p:nvSpPr>
        <p:spPr>
          <a:xfrm>
            <a:off x="1521713" y="6214084"/>
            <a:ext cx="4216400" cy="976630"/>
          </a:xfrm>
          <a:prstGeom prst="rect">
            <a:avLst/>
          </a:prstGeom>
        </p:spPr>
        <p:txBody>
          <a:bodyPr vert="horz" wrap="square" lIns="0" tIns="12700" rIns="0" bIns="0" rtlCol="0">
            <a:spAutoFit/>
          </a:bodyPr>
          <a:lstStyle/>
          <a:p>
            <a:pPr marL="12700" marR="5080">
              <a:lnSpc>
                <a:spcPct val="120000"/>
              </a:lnSpc>
              <a:spcBef>
                <a:spcPts val="100"/>
              </a:spcBef>
            </a:pPr>
            <a:r>
              <a:rPr sz="2600" b="1" dirty="0">
                <a:solidFill>
                  <a:srgbClr val="A9C36F"/>
                </a:solidFill>
                <a:latin typeface="Roboto"/>
                <a:cs typeface="Roboto"/>
              </a:rPr>
              <a:t>Mỗi </a:t>
            </a:r>
            <a:r>
              <a:rPr sz="2600" b="1" spc="-5" dirty="0">
                <a:solidFill>
                  <a:srgbClr val="A9C36F"/>
                </a:solidFill>
                <a:latin typeface="Roboto"/>
                <a:cs typeface="Roboto"/>
              </a:rPr>
              <a:t>câu </a:t>
            </a:r>
            <a:r>
              <a:rPr sz="2600" b="1" dirty="0">
                <a:solidFill>
                  <a:srgbClr val="A9C36F"/>
                </a:solidFill>
                <a:latin typeface="Roboto"/>
                <a:cs typeface="Roboto"/>
              </a:rPr>
              <a:t>hỏi </a:t>
            </a:r>
            <a:r>
              <a:rPr sz="2600" b="1" spc="-5" dirty="0">
                <a:solidFill>
                  <a:srgbClr val="A9C36F"/>
                </a:solidFill>
                <a:latin typeface="Roboto"/>
                <a:cs typeface="Roboto"/>
              </a:rPr>
              <a:t>nên </a:t>
            </a:r>
            <a:r>
              <a:rPr sz="2600" b="1" spc="-10" dirty="0">
                <a:solidFill>
                  <a:srgbClr val="A9C36F"/>
                </a:solidFill>
                <a:latin typeface="Roboto"/>
                <a:cs typeface="Roboto"/>
              </a:rPr>
              <a:t>thiết </a:t>
            </a:r>
            <a:r>
              <a:rPr sz="2600" b="1" dirty="0">
                <a:solidFill>
                  <a:srgbClr val="A9C36F"/>
                </a:solidFill>
                <a:latin typeface="Roboto"/>
                <a:cs typeface="Roboto"/>
              </a:rPr>
              <a:t>kế </a:t>
            </a:r>
            <a:r>
              <a:rPr sz="2600" b="1" spc="-15" dirty="0">
                <a:solidFill>
                  <a:srgbClr val="A9C36F"/>
                </a:solidFill>
                <a:latin typeface="Roboto"/>
                <a:cs typeface="Roboto"/>
              </a:rPr>
              <a:t>có  </a:t>
            </a:r>
            <a:r>
              <a:rPr sz="2600" b="1" dirty="0">
                <a:solidFill>
                  <a:srgbClr val="A9C36F"/>
                </a:solidFill>
                <a:latin typeface="Roboto"/>
                <a:cs typeface="Roboto"/>
              </a:rPr>
              <a:t>4 </a:t>
            </a:r>
            <a:r>
              <a:rPr sz="2600" b="1" spc="-5" dirty="0">
                <a:solidFill>
                  <a:srgbClr val="A9C36F"/>
                </a:solidFill>
                <a:latin typeface="Roboto"/>
                <a:cs typeface="Roboto"/>
              </a:rPr>
              <a:t>đến </a:t>
            </a:r>
            <a:r>
              <a:rPr sz="2600" b="1" dirty="0">
                <a:solidFill>
                  <a:srgbClr val="A9C36F"/>
                </a:solidFill>
                <a:latin typeface="Roboto"/>
                <a:cs typeface="Roboto"/>
              </a:rPr>
              <a:t>5 phương </a:t>
            </a:r>
            <a:r>
              <a:rPr sz="2600" b="1" spc="-5" dirty="0">
                <a:solidFill>
                  <a:srgbClr val="A9C36F"/>
                </a:solidFill>
                <a:latin typeface="Roboto"/>
                <a:cs typeface="Roboto"/>
              </a:rPr>
              <a:t>án lựa</a:t>
            </a:r>
            <a:r>
              <a:rPr sz="2600" b="1" spc="-90" dirty="0">
                <a:solidFill>
                  <a:srgbClr val="A9C36F"/>
                </a:solidFill>
                <a:latin typeface="Roboto"/>
                <a:cs typeface="Roboto"/>
              </a:rPr>
              <a:t> </a:t>
            </a:r>
            <a:r>
              <a:rPr sz="2600" b="1" spc="-5" dirty="0">
                <a:solidFill>
                  <a:srgbClr val="A9C36F"/>
                </a:solidFill>
                <a:latin typeface="Roboto"/>
                <a:cs typeface="Roboto"/>
              </a:rPr>
              <a:t>chọn</a:t>
            </a:r>
            <a:endParaRPr sz="2600">
              <a:latin typeface="Roboto"/>
              <a:cs typeface="Roboto"/>
            </a:endParaRPr>
          </a:p>
        </p:txBody>
      </p:sp>
      <p:sp>
        <p:nvSpPr>
          <p:cNvPr id="11" name="object 11"/>
          <p:cNvSpPr txBox="1"/>
          <p:nvPr/>
        </p:nvSpPr>
        <p:spPr>
          <a:xfrm>
            <a:off x="11639804" y="6087846"/>
            <a:ext cx="4737100" cy="1452245"/>
          </a:xfrm>
          <a:prstGeom prst="rect">
            <a:avLst/>
          </a:prstGeom>
        </p:spPr>
        <p:txBody>
          <a:bodyPr vert="horz" wrap="square" lIns="0" tIns="12700" rIns="0" bIns="0" rtlCol="0">
            <a:spAutoFit/>
          </a:bodyPr>
          <a:lstStyle/>
          <a:p>
            <a:pPr marL="12700" marR="5080" algn="just">
              <a:lnSpc>
                <a:spcPct val="120000"/>
              </a:lnSpc>
              <a:spcBef>
                <a:spcPts val="100"/>
              </a:spcBef>
            </a:pPr>
            <a:r>
              <a:rPr sz="2600" b="1" spc="-5" dirty="0">
                <a:solidFill>
                  <a:srgbClr val="55687B"/>
                </a:solidFill>
                <a:latin typeface="Roboto"/>
                <a:cs typeface="Roboto"/>
              </a:rPr>
              <a:t>Tránh </a:t>
            </a:r>
            <a:r>
              <a:rPr sz="2600" b="1" dirty="0">
                <a:solidFill>
                  <a:srgbClr val="55687B"/>
                </a:solidFill>
                <a:latin typeface="Roboto"/>
                <a:cs typeface="Roboto"/>
              </a:rPr>
              <a:t>sử </a:t>
            </a:r>
            <a:r>
              <a:rPr sz="2600" b="1" spc="-5" dirty="0">
                <a:solidFill>
                  <a:srgbClr val="55687B"/>
                </a:solidFill>
                <a:latin typeface="Roboto"/>
                <a:cs typeface="Roboto"/>
              </a:rPr>
              <a:t>dụng câu có phương  kiểu “tất cả các </a:t>
            </a:r>
            <a:r>
              <a:rPr sz="2600" b="1" dirty="0">
                <a:solidFill>
                  <a:srgbClr val="55687B"/>
                </a:solidFill>
                <a:latin typeface="Roboto"/>
                <a:cs typeface="Roboto"/>
              </a:rPr>
              <a:t>phương </a:t>
            </a:r>
            <a:r>
              <a:rPr sz="2600" b="1" spc="-5" dirty="0">
                <a:solidFill>
                  <a:srgbClr val="55687B"/>
                </a:solidFill>
                <a:latin typeface="Roboto"/>
                <a:cs typeface="Roboto"/>
              </a:rPr>
              <a:t>án trên  đều</a:t>
            </a:r>
            <a:r>
              <a:rPr sz="2600" b="1" spc="-25" dirty="0">
                <a:solidFill>
                  <a:srgbClr val="55687B"/>
                </a:solidFill>
                <a:latin typeface="Roboto"/>
                <a:cs typeface="Roboto"/>
              </a:rPr>
              <a:t> </a:t>
            </a:r>
            <a:r>
              <a:rPr sz="2600" b="1" spc="-5" dirty="0">
                <a:solidFill>
                  <a:srgbClr val="55687B"/>
                </a:solidFill>
                <a:latin typeface="Roboto"/>
                <a:cs typeface="Roboto"/>
              </a:rPr>
              <a:t>đúng/sai”</a:t>
            </a:r>
            <a:endParaRPr sz="2600">
              <a:latin typeface="Roboto"/>
              <a:cs typeface="Roboto"/>
            </a:endParaRPr>
          </a:p>
        </p:txBody>
      </p:sp>
      <p:sp>
        <p:nvSpPr>
          <p:cNvPr id="12" name="object 12"/>
          <p:cNvSpPr txBox="1"/>
          <p:nvPr/>
        </p:nvSpPr>
        <p:spPr>
          <a:xfrm>
            <a:off x="11861038" y="8008721"/>
            <a:ext cx="4611370" cy="976630"/>
          </a:xfrm>
          <a:prstGeom prst="rect">
            <a:avLst/>
          </a:prstGeom>
        </p:spPr>
        <p:txBody>
          <a:bodyPr vert="horz" wrap="square" lIns="0" tIns="12700" rIns="0" bIns="0" rtlCol="0">
            <a:spAutoFit/>
          </a:bodyPr>
          <a:lstStyle/>
          <a:p>
            <a:pPr marL="12700" marR="5080">
              <a:lnSpc>
                <a:spcPct val="120000"/>
              </a:lnSpc>
              <a:spcBef>
                <a:spcPts val="100"/>
              </a:spcBef>
            </a:pPr>
            <a:r>
              <a:rPr sz="2600" b="1" dirty="0">
                <a:solidFill>
                  <a:srgbClr val="93A3B5"/>
                </a:solidFill>
                <a:latin typeface="Roboto"/>
                <a:cs typeface="Roboto"/>
              </a:rPr>
              <a:t>Hạn </a:t>
            </a:r>
            <a:r>
              <a:rPr sz="2600" b="1" spc="-5" dirty="0">
                <a:solidFill>
                  <a:srgbClr val="93A3B5"/>
                </a:solidFill>
                <a:latin typeface="Roboto"/>
                <a:cs typeface="Roboto"/>
              </a:rPr>
              <a:t>chế sử dụng câu có </a:t>
            </a:r>
            <a:r>
              <a:rPr sz="2600" b="1" dirty="0">
                <a:solidFill>
                  <a:srgbClr val="93A3B5"/>
                </a:solidFill>
                <a:latin typeface="Roboto"/>
                <a:cs typeface="Roboto"/>
              </a:rPr>
              <a:t>2 </a:t>
            </a:r>
            <a:r>
              <a:rPr sz="2600" b="1" spc="-5" dirty="0">
                <a:solidFill>
                  <a:srgbClr val="93A3B5"/>
                </a:solidFill>
                <a:latin typeface="Roboto"/>
                <a:cs typeface="Roboto"/>
              </a:rPr>
              <a:t>lần  </a:t>
            </a:r>
            <a:r>
              <a:rPr sz="2600" b="1" dirty="0">
                <a:solidFill>
                  <a:srgbClr val="93A3B5"/>
                </a:solidFill>
                <a:latin typeface="Roboto"/>
                <a:cs typeface="Roboto"/>
              </a:rPr>
              <a:t>phủ</a:t>
            </a:r>
            <a:r>
              <a:rPr sz="2600" b="1" spc="-15" dirty="0">
                <a:solidFill>
                  <a:srgbClr val="93A3B5"/>
                </a:solidFill>
                <a:latin typeface="Roboto"/>
                <a:cs typeface="Roboto"/>
              </a:rPr>
              <a:t> </a:t>
            </a:r>
            <a:r>
              <a:rPr sz="2600" b="1" spc="-5" dirty="0">
                <a:solidFill>
                  <a:srgbClr val="93A3B5"/>
                </a:solidFill>
                <a:latin typeface="Roboto"/>
                <a:cs typeface="Roboto"/>
              </a:rPr>
              <a:t>định</a:t>
            </a:r>
            <a:endParaRPr sz="2600">
              <a:latin typeface="Roboto"/>
              <a:cs typeface="Roboto"/>
            </a:endParaRPr>
          </a:p>
        </p:txBody>
      </p:sp>
      <p:sp>
        <p:nvSpPr>
          <p:cNvPr id="13" name="object 13"/>
          <p:cNvSpPr txBox="1"/>
          <p:nvPr/>
        </p:nvSpPr>
        <p:spPr>
          <a:xfrm>
            <a:off x="1452752" y="7979765"/>
            <a:ext cx="4046220" cy="1452245"/>
          </a:xfrm>
          <a:prstGeom prst="rect">
            <a:avLst/>
          </a:prstGeom>
        </p:spPr>
        <p:txBody>
          <a:bodyPr vert="horz" wrap="square" lIns="0" tIns="12700" rIns="0" bIns="0" rtlCol="0">
            <a:spAutoFit/>
          </a:bodyPr>
          <a:lstStyle/>
          <a:p>
            <a:pPr marL="12700" marR="5080" algn="just">
              <a:lnSpc>
                <a:spcPct val="120000"/>
              </a:lnSpc>
              <a:spcBef>
                <a:spcPts val="100"/>
              </a:spcBef>
            </a:pPr>
            <a:r>
              <a:rPr sz="2600" b="1" spc="-5" dirty="0">
                <a:solidFill>
                  <a:srgbClr val="1AAC95"/>
                </a:solidFill>
                <a:latin typeface="Roboto"/>
                <a:cs typeface="Roboto"/>
              </a:rPr>
              <a:t>Không </a:t>
            </a:r>
            <a:r>
              <a:rPr sz="2600" b="1" spc="-10" dirty="0">
                <a:solidFill>
                  <a:srgbClr val="1AAC95"/>
                </a:solidFill>
                <a:latin typeface="Roboto"/>
                <a:cs typeface="Roboto"/>
              </a:rPr>
              <a:t>nên </a:t>
            </a:r>
            <a:r>
              <a:rPr sz="2600" b="1" spc="-5" dirty="0">
                <a:solidFill>
                  <a:srgbClr val="1AAC95"/>
                </a:solidFill>
                <a:latin typeface="Roboto"/>
                <a:cs typeface="Roboto"/>
              </a:rPr>
              <a:t>có dấu </a:t>
            </a:r>
            <a:r>
              <a:rPr sz="2600" b="1" dirty="0">
                <a:solidFill>
                  <a:srgbClr val="1AAC95"/>
                </a:solidFill>
                <a:latin typeface="Roboto"/>
                <a:cs typeface="Roboto"/>
              </a:rPr>
              <a:t>hiệu  </a:t>
            </a:r>
            <a:r>
              <a:rPr sz="2600" b="1" spc="-5" dirty="0">
                <a:solidFill>
                  <a:srgbClr val="1AAC95"/>
                </a:solidFill>
                <a:latin typeface="Roboto"/>
                <a:cs typeface="Roboto"/>
              </a:rPr>
              <a:t>kích thích thí sinh đoán </a:t>
            </a:r>
            <a:r>
              <a:rPr sz="2600" b="1" dirty="0">
                <a:solidFill>
                  <a:srgbClr val="1AAC95"/>
                </a:solidFill>
                <a:latin typeface="Roboto"/>
                <a:cs typeface="Roboto"/>
              </a:rPr>
              <a:t>mò  đáp</a:t>
            </a:r>
            <a:r>
              <a:rPr sz="2600" b="1" spc="-15" dirty="0">
                <a:solidFill>
                  <a:srgbClr val="1AAC95"/>
                </a:solidFill>
                <a:latin typeface="Roboto"/>
                <a:cs typeface="Roboto"/>
              </a:rPr>
              <a:t> </a:t>
            </a:r>
            <a:r>
              <a:rPr sz="2600" b="1" spc="-10" dirty="0">
                <a:solidFill>
                  <a:srgbClr val="1AAC95"/>
                </a:solidFill>
                <a:latin typeface="Roboto"/>
                <a:cs typeface="Roboto"/>
              </a:rPr>
              <a:t>án</a:t>
            </a:r>
            <a:endParaRPr sz="2600">
              <a:latin typeface="Roboto"/>
              <a:cs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467611"/>
            <a:ext cx="18288000" cy="8819515"/>
          </a:xfrm>
          <a:custGeom>
            <a:avLst/>
            <a:gdLst/>
            <a:ahLst/>
            <a:cxnLst/>
            <a:rect l="l" t="t" r="r" b="b"/>
            <a:pathLst>
              <a:path w="18288000" h="8819515">
                <a:moveTo>
                  <a:pt x="0" y="8819387"/>
                </a:moveTo>
                <a:lnTo>
                  <a:pt x="18288000" y="8819387"/>
                </a:lnTo>
                <a:lnTo>
                  <a:pt x="18288000" y="0"/>
                </a:lnTo>
                <a:lnTo>
                  <a:pt x="0" y="0"/>
                </a:lnTo>
                <a:lnTo>
                  <a:pt x="0" y="8819387"/>
                </a:lnTo>
                <a:close/>
              </a:path>
            </a:pathLst>
          </a:custGeom>
          <a:solidFill>
            <a:srgbClr val="D9D9D9"/>
          </a:solidFill>
        </p:spPr>
        <p:txBody>
          <a:bodyPr wrap="square" lIns="0" tIns="0" rIns="0" bIns="0" rtlCol="0"/>
          <a:lstStyle/>
          <a:p>
            <a:endParaRPr/>
          </a:p>
        </p:txBody>
      </p:sp>
      <p:grpSp>
        <p:nvGrpSpPr>
          <p:cNvPr id="3" name="object 3"/>
          <p:cNvGrpSpPr/>
          <p:nvPr/>
        </p:nvGrpSpPr>
        <p:grpSpPr>
          <a:xfrm>
            <a:off x="0" y="0"/>
            <a:ext cx="18288000" cy="1468120"/>
            <a:chOff x="0" y="0"/>
            <a:chExt cx="18288000" cy="1468120"/>
          </a:xfrm>
        </p:grpSpPr>
        <p:sp>
          <p:nvSpPr>
            <p:cNvPr id="4" name="object 4"/>
            <p:cNvSpPr/>
            <p:nvPr/>
          </p:nvSpPr>
          <p:spPr>
            <a:xfrm>
              <a:off x="0" y="0"/>
              <a:ext cx="18288000" cy="1468120"/>
            </a:xfrm>
            <a:custGeom>
              <a:avLst/>
              <a:gdLst/>
              <a:ahLst/>
              <a:cxnLst/>
              <a:rect l="l" t="t" r="r" b="b"/>
              <a:pathLst>
                <a:path w="18288000" h="1468120">
                  <a:moveTo>
                    <a:pt x="18288000" y="0"/>
                  </a:moveTo>
                  <a:lnTo>
                    <a:pt x="0" y="0"/>
                  </a:lnTo>
                  <a:lnTo>
                    <a:pt x="0" y="1467611"/>
                  </a:lnTo>
                  <a:lnTo>
                    <a:pt x="18288000" y="1467611"/>
                  </a:lnTo>
                  <a:lnTo>
                    <a:pt x="18288000" y="0"/>
                  </a:lnTo>
                  <a:close/>
                </a:path>
              </a:pathLst>
            </a:custGeom>
            <a:solidFill>
              <a:srgbClr val="3777E3"/>
            </a:solidFill>
          </p:spPr>
          <p:txBody>
            <a:bodyPr wrap="square" lIns="0" tIns="0" rIns="0" bIns="0" rtlCol="0"/>
            <a:lstStyle/>
            <a:p>
              <a:endParaRPr/>
            </a:p>
          </p:txBody>
        </p:sp>
        <p:sp>
          <p:nvSpPr>
            <p:cNvPr id="5" name="object 5"/>
            <p:cNvSpPr/>
            <p:nvPr/>
          </p:nvSpPr>
          <p:spPr>
            <a:xfrm>
              <a:off x="663701" y="560069"/>
              <a:ext cx="547370" cy="368935"/>
            </a:xfrm>
            <a:custGeom>
              <a:avLst/>
              <a:gdLst/>
              <a:ahLst/>
              <a:cxnLst/>
              <a:rect l="l" t="t" r="r" b="b"/>
              <a:pathLst>
                <a:path w="547369" h="368934">
                  <a:moveTo>
                    <a:pt x="0" y="0"/>
                  </a:moveTo>
                  <a:lnTo>
                    <a:pt x="547116" y="0"/>
                  </a:lnTo>
                </a:path>
                <a:path w="547369" h="368934">
                  <a:moveTo>
                    <a:pt x="0" y="184403"/>
                  </a:moveTo>
                  <a:lnTo>
                    <a:pt x="547116" y="184403"/>
                  </a:lnTo>
                </a:path>
                <a:path w="547369" h="368934">
                  <a:moveTo>
                    <a:pt x="0" y="368807"/>
                  </a:moveTo>
                  <a:lnTo>
                    <a:pt x="547116" y="368807"/>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2190114" y="435355"/>
            <a:ext cx="6801486" cy="543560"/>
          </a:xfrm>
          <a:prstGeom prst="rect">
            <a:avLst/>
          </a:prstGeom>
        </p:spPr>
        <p:txBody>
          <a:bodyPr vert="horz" wrap="square" lIns="0" tIns="12065" rIns="0" bIns="0" rtlCol="0">
            <a:spAutoFit/>
          </a:bodyPr>
          <a:lstStyle/>
          <a:p>
            <a:pPr marL="12700">
              <a:lnSpc>
                <a:spcPct val="100000"/>
              </a:lnSpc>
              <a:spcBef>
                <a:spcPts val="95"/>
              </a:spcBef>
            </a:pPr>
            <a:r>
              <a:rPr sz="3400" spc="-5" dirty="0">
                <a:solidFill>
                  <a:schemeClr val="bg1"/>
                </a:solidFill>
              </a:rPr>
              <a:t>TRẮC </a:t>
            </a:r>
            <a:r>
              <a:rPr sz="3400" spc="-10" dirty="0">
                <a:solidFill>
                  <a:schemeClr val="bg1"/>
                </a:solidFill>
              </a:rPr>
              <a:t>NGHIỆM </a:t>
            </a:r>
            <a:r>
              <a:rPr sz="3400" spc="-5" dirty="0">
                <a:solidFill>
                  <a:schemeClr val="bg1"/>
                </a:solidFill>
              </a:rPr>
              <a:t>TỰ</a:t>
            </a:r>
            <a:r>
              <a:rPr sz="3400" spc="-35" dirty="0">
                <a:solidFill>
                  <a:schemeClr val="bg1"/>
                </a:solidFill>
              </a:rPr>
              <a:t> </a:t>
            </a:r>
            <a:r>
              <a:rPr sz="3400" spc="-10" dirty="0">
                <a:solidFill>
                  <a:schemeClr val="bg1"/>
                </a:solidFill>
              </a:rPr>
              <a:t>LUẬN</a:t>
            </a:r>
            <a:endParaRPr sz="3400">
              <a:solidFill>
                <a:schemeClr val="bg1"/>
              </a:solidFill>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1620"/>
              </a:lnSpc>
            </a:pPr>
            <a:fld id="{81D60167-4931-47E6-BA6A-407CBD079E47}" type="slidenum">
              <a:rPr spc="-5" dirty="0"/>
              <a:t>11</a:t>
            </a:fld>
            <a:endParaRPr spc="-5" dirty="0"/>
          </a:p>
        </p:txBody>
      </p:sp>
      <p:grpSp>
        <p:nvGrpSpPr>
          <p:cNvPr id="7" name="object 7"/>
          <p:cNvGrpSpPr/>
          <p:nvPr/>
        </p:nvGrpSpPr>
        <p:grpSpPr>
          <a:xfrm>
            <a:off x="16725239" y="469272"/>
            <a:ext cx="528320" cy="525145"/>
            <a:chOff x="16725239" y="469272"/>
            <a:chExt cx="528320" cy="525145"/>
          </a:xfrm>
        </p:grpSpPr>
        <p:sp>
          <p:nvSpPr>
            <p:cNvPr id="8" name="object 8"/>
            <p:cNvSpPr/>
            <p:nvPr/>
          </p:nvSpPr>
          <p:spPr>
            <a:xfrm>
              <a:off x="16725239" y="469272"/>
              <a:ext cx="416559" cy="415925"/>
            </a:xfrm>
            <a:custGeom>
              <a:avLst/>
              <a:gdLst/>
              <a:ahLst/>
              <a:cxnLst/>
              <a:rect l="l" t="t" r="r" b="b"/>
              <a:pathLst>
                <a:path w="416559" h="415925">
                  <a:moveTo>
                    <a:pt x="208687" y="0"/>
                  </a:moveTo>
                  <a:lnTo>
                    <a:pt x="160807" y="5509"/>
                  </a:lnTo>
                  <a:lnTo>
                    <a:pt x="116859" y="21158"/>
                  </a:lnTo>
                  <a:lnTo>
                    <a:pt x="78097" y="45699"/>
                  </a:lnTo>
                  <a:lnTo>
                    <a:pt x="45773" y="77884"/>
                  </a:lnTo>
                  <a:lnTo>
                    <a:pt x="21140" y="116466"/>
                  </a:lnTo>
                  <a:lnTo>
                    <a:pt x="5451" y="160198"/>
                  </a:lnTo>
                  <a:lnTo>
                    <a:pt x="0" y="207483"/>
                  </a:lnTo>
                  <a:lnTo>
                    <a:pt x="3" y="208210"/>
                  </a:lnTo>
                  <a:lnTo>
                    <a:pt x="5497" y="255462"/>
                  </a:lnTo>
                  <a:lnTo>
                    <a:pt x="21229" y="299179"/>
                  </a:lnTo>
                  <a:lnTo>
                    <a:pt x="45899" y="337739"/>
                  </a:lnTo>
                  <a:lnTo>
                    <a:pt x="78254" y="369894"/>
                  </a:lnTo>
                  <a:lnTo>
                    <a:pt x="117040" y="394398"/>
                  </a:lnTo>
                  <a:lnTo>
                    <a:pt x="161002" y="410004"/>
                  </a:lnTo>
                  <a:lnTo>
                    <a:pt x="208888" y="415467"/>
                  </a:lnTo>
                  <a:lnTo>
                    <a:pt x="249872" y="411461"/>
                  </a:lnTo>
                  <a:lnTo>
                    <a:pt x="288909" y="399674"/>
                  </a:lnTo>
                  <a:lnTo>
                    <a:pt x="324899" y="380558"/>
                  </a:lnTo>
                  <a:lnTo>
                    <a:pt x="337922" y="369927"/>
                  </a:lnTo>
                  <a:lnTo>
                    <a:pt x="208156" y="369927"/>
                  </a:lnTo>
                  <a:lnTo>
                    <a:pt x="164856" y="364041"/>
                  </a:lnTo>
                  <a:lnTo>
                    <a:pt x="125972" y="347615"/>
                  </a:lnTo>
                  <a:lnTo>
                    <a:pt x="93054" y="322197"/>
                  </a:lnTo>
                  <a:lnTo>
                    <a:pt x="67651" y="289337"/>
                  </a:lnTo>
                  <a:lnTo>
                    <a:pt x="51313" y="250582"/>
                  </a:lnTo>
                  <a:lnTo>
                    <a:pt x="45590" y="207483"/>
                  </a:lnTo>
                  <a:lnTo>
                    <a:pt x="51507" y="164410"/>
                  </a:lnTo>
                  <a:lnTo>
                    <a:pt x="68020" y="125730"/>
                  </a:lnTo>
                  <a:lnTo>
                    <a:pt x="93570" y="92985"/>
                  </a:lnTo>
                  <a:lnTo>
                    <a:pt x="126603" y="67716"/>
                  </a:lnTo>
                  <a:lnTo>
                    <a:pt x="165561" y="51466"/>
                  </a:lnTo>
                  <a:lnTo>
                    <a:pt x="208887" y="45776"/>
                  </a:lnTo>
                  <a:lnTo>
                    <a:pt x="337967" y="45776"/>
                  </a:lnTo>
                  <a:lnTo>
                    <a:pt x="324717" y="34956"/>
                  </a:lnTo>
                  <a:lnTo>
                    <a:pt x="288726" y="15828"/>
                  </a:lnTo>
                  <a:lnTo>
                    <a:pt x="249682" y="4025"/>
                  </a:lnTo>
                  <a:lnTo>
                    <a:pt x="208687" y="0"/>
                  </a:lnTo>
                  <a:close/>
                </a:path>
                <a:path w="416559" h="415925">
                  <a:moveTo>
                    <a:pt x="337967" y="45776"/>
                  </a:moveTo>
                  <a:lnTo>
                    <a:pt x="208887" y="45776"/>
                  </a:lnTo>
                  <a:lnTo>
                    <a:pt x="240695" y="48938"/>
                  </a:lnTo>
                  <a:lnTo>
                    <a:pt x="270987" y="58119"/>
                  </a:lnTo>
                  <a:lnTo>
                    <a:pt x="323623" y="93141"/>
                  </a:lnTo>
                  <a:lnTo>
                    <a:pt x="359091" y="145926"/>
                  </a:lnTo>
                  <a:lnTo>
                    <a:pt x="371456" y="208211"/>
                  </a:lnTo>
                  <a:lnTo>
                    <a:pt x="365536" y="251284"/>
                  </a:lnTo>
                  <a:lnTo>
                    <a:pt x="349022" y="289964"/>
                  </a:lnTo>
                  <a:lnTo>
                    <a:pt x="323471" y="322710"/>
                  </a:lnTo>
                  <a:lnTo>
                    <a:pt x="290439" y="347980"/>
                  </a:lnTo>
                  <a:lnTo>
                    <a:pt x="251482" y="364233"/>
                  </a:lnTo>
                  <a:lnTo>
                    <a:pt x="208156" y="369927"/>
                  </a:lnTo>
                  <a:lnTo>
                    <a:pt x="337922" y="369927"/>
                  </a:lnTo>
                  <a:lnTo>
                    <a:pt x="356738" y="354567"/>
                  </a:lnTo>
                  <a:lnTo>
                    <a:pt x="386654" y="317011"/>
                  </a:lnTo>
                  <a:lnTo>
                    <a:pt x="406587" y="275055"/>
                  </a:lnTo>
                  <a:lnTo>
                    <a:pt x="416540" y="230462"/>
                  </a:lnTo>
                  <a:lnTo>
                    <a:pt x="416513" y="184993"/>
                  </a:lnTo>
                  <a:lnTo>
                    <a:pt x="406506" y="140411"/>
                  </a:lnTo>
                  <a:lnTo>
                    <a:pt x="386520" y="98478"/>
                  </a:lnTo>
                  <a:lnTo>
                    <a:pt x="356556" y="60956"/>
                  </a:lnTo>
                  <a:lnTo>
                    <a:pt x="337967" y="45776"/>
                  </a:lnTo>
                  <a:close/>
                </a:path>
              </a:pathLst>
            </a:custGeom>
            <a:solidFill>
              <a:srgbClr val="FFFFFF"/>
            </a:solidFill>
          </p:spPr>
          <p:txBody>
            <a:bodyPr wrap="square" lIns="0" tIns="0" rIns="0" bIns="0" rtlCol="0"/>
            <a:lstStyle/>
            <a:p>
              <a:endParaRPr/>
            </a:p>
          </p:txBody>
        </p:sp>
        <p:sp>
          <p:nvSpPr>
            <p:cNvPr id="9" name="object 9"/>
            <p:cNvSpPr/>
            <p:nvPr/>
          </p:nvSpPr>
          <p:spPr>
            <a:xfrm>
              <a:off x="17042601" y="785030"/>
              <a:ext cx="210407" cy="209373"/>
            </a:xfrm>
            <a:prstGeom prst="rect">
              <a:avLst/>
            </a:prstGeom>
            <a:blipFill>
              <a:blip r:embed="rId2" cstate="print"/>
              <a:stretch>
                <a:fillRect/>
              </a:stretch>
            </a:blipFill>
          </p:spPr>
          <p:txBody>
            <a:bodyPr wrap="square" lIns="0" tIns="0" rIns="0" bIns="0" rtlCol="0"/>
            <a:lstStyle/>
            <a:p>
              <a:endParaRPr/>
            </a:p>
          </p:txBody>
        </p:sp>
      </p:grpSp>
      <p:grpSp>
        <p:nvGrpSpPr>
          <p:cNvPr id="10" name="object 10"/>
          <p:cNvGrpSpPr/>
          <p:nvPr/>
        </p:nvGrpSpPr>
        <p:grpSpPr>
          <a:xfrm>
            <a:off x="935736" y="1647444"/>
            <a:ext cx="16323944" cy="8289290"/>
            <a:chOff x="935736" y="1647444"/>
            <a:chExt cx="16323944" cy="8289290"/>
          </a:xfrm>
        </p:grpSpPr>
        <p:sp>
          <p:nvSpPr>
            <p:cNvPr id="11" name="object 11"/>
            <p:cNvSpPr/>
            <p:nvPr/>
          </p:nvSpPr>
          <p:spPr>
            <a:xfrm>
              <a:off x="935736" y="1647444"/>
              <a:ext cx="16323944" cy="8289290"/>
            </a:xfrm>
            <a:custGeom>
              <a:avLst/>
              <a:gdLst/>
              <a:ahLst/>
              <a:cxnLst/>
              <a:rect l="l" t="t" r="r" b="b"/>
              <a:pathLst>
                <a:path w="16323944" h="8289290">
                  <a:moveTo>
                    <a:pt x="15943579" y="0"/>
                  </a:moveTo>
                  <a:lnTo>
                    <a:pt x="379983" y="0"/>
                  </a:lnTo>
                  <a:lnTo>
                    <a:pt x="328527" y="3197"/>
                  </a:lnTo>
                  <a:lnTo>
                    <a:pt x="279142" y="12509"/>
                  </a:lnTo>
                  <a:lnTo>
                    <a:pt x="232287" y="27515"/>
                  </a:lnTo>
                  <a:lnTo>
                    <a:pt x="188420" y="47794"/>
                  </a:lnTo>
                  <a:lnTo>
                    <a:pt x="147999" y="72925"/>
                  </a:lnTo>
                  <a:lnTo>
                    <a:pt x="111482" y="102488"/>
                  </a:lnTo>
                  <a:lnTo>
                    <a:pt x="79326" y="136063"/>
                  </a:lnTo>
                  <a:lnTo>
                    <a:pt x="51990" y="173227"/>
                  </a:lnTo>
                  <a:lnTo>
                    <a:pt x="29931" y="213562"/>
                  </a:lnTo>
                  <a:lnTo>
                    <a:pt x="13608" y="256645"/>
                  </a:lnTo>
                  <a:lnTo>
                    <a:pt x="3478" y="302057"/>
                  </a:lnTo>
                  <a:lnTo>
                    <a:pt x="0" y="349376"/>
                  </a:lnTo>
                  <a:lnTo>
                    <a:pt x="0" y="7939709"/>
                  </a:lnTo>
                  <a:lnTo>
                    <a:pt x="3478" y="7987017"/>
                  </a:lnTo>
                  <a:lnTo>
                    <a:pt x="13608" y="8032419"/>
                  </a:lnTo>
                  <a:lnTo>
                    <a:pt x="29931" y="8075495"/>
                  </a:lnTo>
                  <a:lnTo>
                    <a:pt x="51990" y="8115823"/>
                  </a:lnTo>
                  <a:lnTo>
                    <a:pt x="79326" y="8152982"/>
                  </a:lnTo>
                  <a:lnTo>
                    <a:pt x="111482" y="8186553"/>
                  </a:lnTo>
                  <a:lnTo>
                    <a:pt x="147999" y="8216113"/>
                  </a:lnTo>
                  <a:lnTo>
                    <a:pt x="188420" y="8241243"/>
                  </a:lnTo>
                  <a:lnTo>
                    <a:pt x="232287" y="8261521"/>
                  </a:lnTo>
                  <a:lnTo>
                    <a:pt x="279142" y="8276526"/>
                  </a:lnTo>
                  <a:lnTo>
                    <a:pt x="328527" y="8285838"/>
                  </a:lnTo>
                  <a:lnTo>
                    <a:pt x="379983" y="8289035"/>
                  </a:lnTo>
                  <a:lnTo>
                    <a:pt x="15943579" y="8289035"/>
                  </a:lnTo>
                  <a:lnTo>
                    <a:pt x="15995049" y="8285838"/>
                  </a:lnTo>
                  <a:lnTo>
                    <a:pt x="16044443" y="8276526"/>
                  </a:lnTo>
                  <a:lnTo>
                    <a:pt x="16091302" y="8261521"/>
                  </a:lnTo>
                  <a:lnTo>
                    <a:pt x="16135171" y="8241243"/>
                  </a:lnTo>
                  <a:lnTo>
                    <a:pt x="16175591" y="8216113"/>
                  </a:lnTo>
                  <a:lnTo>
                    <a:pt x="16212105" y="8186553"/>
                  </a:lnTo>
                  <a:lnTo>
                    <a:pt x="16244256" y="8152982"/>
                  </a:lnTo>
                  <a:lnTo>
                    <a:pt x="16271588" y="8115823"/>
                  </a:lnTo>
                  <a:lnTo>
                    <a:pt x="16293641" y="8075495"/>
                  </a:lnTo>
                  <a:lnTo>
                    <a:pt x="16309960" y="8032419"/>
                  </a:lnTo>
                  <a:lnTo>
                    <a:pt x="16320086" y="7987017"/>
                  </a:lnTo>
                  <a:lnTo>
                    <a:pt x="16323564" y="7939709"/>
                  </a:lnTo>
                  <a:lnTo>
                    <a:pt x="16323564" y="349376"/>
                  </a:lnTo>
                  <a:lnTo>
                    <a:pt x="16320086" y="302057"/>
                  </a:lnTo>
                  <a:lnTo>
                    <a:pt x="16309960" y="256645"/>
                  </a:lnTo>
                  <a:lnTo>
                    <a:pt x="16293641" y="213562"/>
                  </a:lnTo>
                  <a:lnTo>
                    <a:pt x="16271588" y="173228"/>
                  </a:lnTo>
                  <a:lnTo>
                    <a:pt x="16244256" y="136063"/>
                  </a:lnTo>
                  <a:lnTo>
                    <a:pt x="16212105" y="102489"/>
                  </a:lnTo>
                  <a:lnTo>
                    <a:pt x="16175591" y="72925"/>
                  </a:lnTo>
                  <a:lnTo>
                    <a:pt x="16135171" y="47794"/>
                  </a:lnTo>
                  <a:lnTo>
                    <a:pt x="16091302" y="27515"/>
                  </a:lnTo>
                  <a:lnTo>
                    <a:pt x="16044443" y="12509"/>
                  </a:lnTo>
                  <a:lnTo>
                    <a:pt x="15995049" y="3197"/>
                  </a:lnTo>
                  <a:lnTo>
                    <a:pt x="15943579" y="0"/>
                  </a:lnTo>
                  <a:close/>
                </a:path>
              </a:pathLst>
            </a:custGeom>
            <a:solidFill>
              <a:srgbClr val="FFFFFF"/>
            </a:solidFill>
          </p:spPr>
          <p:txBody>
            <a:bodyPr wrap="square" lIns="0" tIns="0" rIns="0" bIns="0" rtlCol="0"/>
            <a:lstStyle/>
            <a:p>
              <a:endParaRPr/>
            </a:p>
          </p:txBody>
        </p:sp>
        <p:sp>
          <p:nvSpPr>
            <p:cNvPr id="12" name="object 12"/>
            <p:cNvSpPr/>
            <p:nvPr/>
          </p:nvSpPr>
          <p:spPr>
            <a:xfrm>
              <a:off x="8067772" y="6061561"/>
              <a:ext cx="1366520" cy="2611755"/>
            </a:xfrm>
            <a:custGeom>
              <a:avLst/>
              <a:gdLst/>
              <a:ahLst/>
              <a:cxnLst/>
              <a:rect l="l" t="t" r="r" b="b"/>
              <a:pathLst>
                <a:path w="1366520" h="2611754">
                  <a:moveTo>
                    <a:pt x="633910" y="0"/>
                  </a:moveTo>
                  <a:lnTo>
                    <a:pt x="617311" y="5837"/>
                  </a:lnTo>
                  <a:lnTo>
                    <a:pt x="605773" y="23540"/>
                  </a:lnTo>
                  <a:lnTo>
                    <a:pt x="598757" y="51626"/>
                  </a:lnTo>
                  <a:lnTo>
                    <a:pt x="595723" y="88608"/>
                  </a:lnTo>
                  <a:lnTo>
                    <a:pt x="596134" y="133002"/>
                  </a:lnTo>
                  <a:lnTo>
                    <a:pt x="599449" y="183323"/>
                  </a:lnTo>
                  <a:lnTo>
                    <a:pt x="605129" y="238085"/>
                  </a:lnTo>
                  <a:lnTo>
                    <a:pt x="612634" y="295803"/>
                  </a:lnTo>
                  <a:lnTo>
                    <a:pt x="621426" y="354992"/>
                  </a:lnTo>
                  <a:lnTo>
                    <a:pt x="630965" y="414168"/>
                  </a:lnTo>
                  <a:lnTo>
                    <a:pt x="635447" y="454831"/>
                  </a:lnTo>
                  <a:lnTo>
                    <a:pt x="634057" y="485770"/>
                  </a:lnTo>
                  <a:lnTo>
                    <a:pt x="627399" y="507409"/>
                  </a:lnTo>
                  <a:lnTo>
                    <a:pt x="616077" y="520172"/>
                  </a:lnTo>
                  <a:lnTo>
                    <a:pt x="600697" y="524481"/>
                  </a:lnTo>
                  <a:lnTo>
                    <a:pt x="581863" y="520761"/>
                  </a:lnTo>
                  <a:lnTo>
                    <a:pt x="536249" y="490925"/>
                  </a:lnTo>
                  <a:lnTo>
                    <a:pt x="484073" y="434053"/>
                  </a:lnTo>
                  <a:lnTo>
                    <a:pt x="457035" y="396537"/>
                  </a:lnTo>
                  <a:lnTo>
                    <a:pt x="430170" y="353533"/>
                  </a:lnTo>
                  <a:lnTo>
                    <a:pt x="404083" y="305463"/>
                  </a:lnTo>
                  <a:lnTo>
                    <a:pt x="379378" y="252751"/>
                  </a:lnTo>
                  <a:lnTo>
                    <a:pt x="339884" y="171455"/>
                  </a:lnTo>
                  <a:lnTo>
                    <a:pt x="304811" y="116734"/>
                  </a:lnTo>
                  <a:lnTo>
                    <a:pt x="274260" y="84302"/>
                  </a:lnTo>
                  <a:lnTo>
                    <a:pt x="248330" y="69871"/>
                  </a:lnTo>
                  <a:lnTo>
                    <a:pt x="227121" y="69157"/>
                  </a:lnTo>
                  <a:lnTo>
                    <a:pt x="210732" y="77872"/>
                  </a:lnTo>
                  <a:lnTo>
                    <a:pt x="199263" y="91731"/>
                  </a:lnTo>
                  <a:lnTo>
                    <a:pt x="192815" y="106447"/>
                  </a:lnTo>
                  <a:lnTo>
                    <a:pt x="194906" y="123843"/>
                  </a:lnTo>
                  <a:lnTo>
                    <a:pt x="224878" y="199261"/>
                  </a:lnTo>
                  <a:lnTo>
                    <a:pt x="249020" y="251364"/>
                  </a:lnTo>
                  <a:lnTo>
                    <a:pt x="276769" y="309117"/>
                  </a:lnTo>
                  <a:lnTo>
                    <a:pt x="335614" y="429733"/>
                  </a:lnTo>
                  <a:lnTo>
                    <a:pt x="362967" y="486676"/>
                  </a:lnTo>
                  <a:lnTo>
                    <a:pt x="386446" y="537430"/>
                  </a:lnTo>
                  <a:lnTo>
                    <a:pt x="404182" y="579034"/>
                  </a:lnTo>
                  <a:lnTo>
                    <a:pt x="414303" y="608530"/>
                  </a:lnTo>
                  <a:lnTo>
                    <a:pt x="414938" y="622956"/>
                  </a:lnTo>
                  <a:lnTo>
                    <a:pt x="403277" y="619510"/>
                  </a:lnTo>
                  <a:lnTo>
                    <a:pt x="379219" y="599769"/>
                  </a:lnTo>
                  <a:lnTo>
                    <a:pt x="345438" y="567295"/>
                  </a:lnTo>
                  <a:lnTo>
                    <a:pt x="304608" y="525650"/>
                  </a:lnTo>
                  <a:lnTo>
                    <a:pt x="212496" y="429091"/>
                  </a:lnTo>
                  <a:lnTo>
                    <a:pt x="166560" y="381301"/>
                  </a:lnTo>
                  <a:lnTo>
                    <a:pt x="124269" y="338585"/>
                  </a:lnTo>
                  <a:lnTo>
                    <a:pt x="88297" y="304505"/>
                  </a:lnTo>
                  <a:lnTo>
                    <a:pt x="61317" y="282623"/>
                  </a:lnTo>
                  <a:lnTo>
                    <a:pt x="46003" y="276500"/>
                  </a:lnTo>
                  <a:lnTo>
                    <a:pt x="26641" y="285846"/>
                  </a:lnTo>
                  <a:lnTo>
                    <a:pt x="8791" y="303134"/>
                  </a:lnTo>
                  <a:lnTo>
                    <a:pt x="0" y="331675"/>
                  </a:lnTo>
                  <a:lnTo>
                    <a:pt x="7814" y="374780"/>
                  </a:lnTo>
                  <a:lnTo>
                    <a:pt x="39780" y="435758"/>
                  </a:lnTo>
                  <a:lnTo>
                    <a:pt x="66901" y="474057"/>
                  </a:lnTo>
                  <a:lnTo>
                    <a:pt x="101333" y="515647"/>
                  </a:lnTo>
                  <a:lnTo>
                    <a:pt x="140572" y="559046"/>
                  </a:lnTo>
                  <a:lnTo>
                    <a:pt x="182113" y="602766"/>
                  </a:lnTo>
                  <a:lnTo>
                    <a:pt x="262089" y="685234"/>
                  </a:lnTo>
                  <a:lnTo>
                    <a:pt x="295515" y="721011"/>
                  </a:lnTo>
                  <a:lnTo>
                    <a:pt x="321228" y="751169"/>
                  </a:lnTo>
                  <a:lnTo>
                    <a:pt x="336725" y="774225"/>
                  </a:lnTo>
                  <a:lnTo>
                    <a:pt x="339500" y="788691"/>
                  </a:lnTo>
                  <a:lnTo>
                    <a:pt x="322853" y="791292"/>
                  </a:lnTo>
                  <a:lnTo>
                    <a:pt x="289074" y="774209"/>
                  </a:lnTo>
                  <a:lnTo>
                    <a:pt x="243625" y="744368"/>
                  </a:lnTo>
                  <a:lnTo>
                    <a:pt x="191968" y="708692"/>
                  </a:lnTo>
                  <a:lnTo>
                    <a:pt x="139568" y="674108"/>
                  </a:lnTo>
                  <a:lnTo>
                    <a:pt x="91886" y="647539"/>
                  </a:lnTo>
                  <a:lnTo>
                    <a:pt x="54385" y="635910"/>
                  </a:lnTo>
                  <a:lnTo>
                    <a:pt x="29256" y="640427"/>
                  </a:lnTo>
                  <a:lnTo>
                    <a:pt x="16657" y="656273"/>
                  </a:lnTo>
                  <a:lnTo>
                    <a:pt x="16553" y="681344"/>
                  </a:lnTo>
                  <a:lnTo>
                    <a:pt x="28906" y="713532"/>
                  </a:lnTo>
                  <a:lnTo>
                    <a:pt x="53683" y="750732"/>
                  </a:lnTo>
                  <a:lnTo>
                    <a:pt x="90848" y="790839"/>
                  </a:lnTo>
                  <a:lnTo>
                    <a:pt x="140364" y="831744"/>
                  </a:lnTo>
                  <a:lnTo>
                    <a:pt x="193168" y="865987"/>
                  </a:lnTo>
                  <a:lnTo>
                    <a:pt x="256661" y="903510"/>
                  </a:lnTo>
                  <a:lnTo>
                    <a:pt x="290912" y="924244"/>
                  </a:lnTo>
                  <a:lnTo>
                    <a:pt x="326030" y="946688"/>
                  </a:lnTo>
                  <a:lnTo>
                    <a:pt x="361413" y="971139"/>
                  </a:lnTo>
                  <a:lnTo>
                    <a:pt x="396459" y="997893"/>
                  </a:lnTo>
                  <a:lnTo>
                    <a:pt x="430567" y="1027248"/>
                  </a:lnTo>
                  <a:lnTo>
                    <a:pt x="463135" y="1059500"/>
                  </a:lnTo>
                  <a:lnTo>
                    <a:pt x="493561" y="1094946"/>
                  </a:lnTo>
                  <a:lnTo>
                    <a:pt x="521243" y="1133883"/>
                  </a:lnTo>
                  <a:lnTo>
                    <a:pt x="545580" y="1176606"/>
                  </a:lnTo>
                  <a:lnTo>
                    <a:pt x="565970" y="1223414"/>
                  </a:lnTo>
                  <a:lnTo>
                    <a:pt x="581810" y="1274602"/>
                  </a:lnTo>
                  <a:lnTo>
                    <a:pt x="592500" y="1330467"/>
                  </a:lnTo>
                  <a:lnTo>
                    <a:pt x="597437" y="1391306"/>
                  </a:lnTo>
                  <a:lnTo>
                    <a:pt x="592643" y="1701305"/>
                  </a:lnTo>
                  <a:lnTo>
                    <a:pt x="571942" y="2032879"/>
                  </a:lnTo>
                  <a:lnTo>
                    <a:pt x="549288" y="2297062"/>
                  </a:lnTo>
                  <a:lnTo>
                    <a:pt x="538636" y="2404893"/>
                  </a:lnTo>
                  <a:lnTo>
                    <a:pt x="1131980" y="2611522"/>
                  </a:lnTo>
                  <a:lnTo>
                    <a:pt x="1009193" y="2069002"/>
                  </a:lnTo>
                  <a:lnTo>
                    <a:pt x="959308" y="1733698"/>
                  </a:lnTo>
                  <a:lnTo>
                    <a:pt x="974264" y="1466594"/>
                  </a:lnTo>
                  <a:lnTo>
                    <a:pt x="1046001" y="1128670"/>
                  </a:lnTo>
                  <a:lnTo>
                    <a:pt x="1068661" y="1039123"/>
                  </a:lnTo>
                  <a:lnTo>
                    <a:pt x="1092405" y="957394"/>
                  </a:lnTo>
                  <a:lnTo>
                    <a:pt x="1116920" y="883058"/>
                  </a:lnTo>
                  <a:lnTo>
                    <a:pt x="1141895" y="815686"/>
                  </a:lnTo>
                  <a:lnTo>
                    <a:pt x="1167016" y="754852"/>
                  </a:lnTo>
                  <a:lnTo>
                    <a:pt x="1191971" y="700130"/>
                  </a:lnTo>
                  <a:lnTo>
                    <a:pt x="1216447" y="651092"/>
                  </a:lnTo>
                  <a:lnTo>
                    <a:pt x="1240131" y="607312"/>
                  </a:lnTo>
                  <a:lnTo>
                    <a:pt x="1262711" y="568362"/>
                  </a:lnTo>
                  <a:lnTo>
                    <a:pt x="1283873" y="533816"/>
                  </a:lnTo>
                  <a:lnTo>
                    <a:pt x="1320697" y="476229"/>
                  </a:lnTo>
                  <a:lnTo>
                    <a:pt x="1335733" y="452334"/>
                  </a:lnTo>
                  <a:lnTo>
                    <a:pt x="1348101" y="431135"/>
                  </a:lnTo>
                  <a:lnTo>
                    <a:pt x="1357489" y="412205"/>
                  </a:lnTo>
                  <a:lnTo>
                    <a:pt x="1363584" y="395118"/>
                  </a:lnTo>
                  <a:lnTo>
                    <a:pt x="1366073" y="379447"/>
                  </a:lnTo>
                  <a:lnTo>
                    <a:pt x="1364644" y="364765"/>
                  </a:lnTo>
                  <a:lnTo>
                    <a:pt x="1348604" y="331887"/>
                  </a:lnTo>
                  <a:lnTo>
                    <a:pt x="1322391" y="317724"/>
                  </a:lnTo>
                  <a:lnTo>
                    <a:pt x="1290476" y="319823"/>
                  </a:lnTo>
                  <a:lnTo>
                    <a:pt x="1257334" y="335734"/>
                  </a:lnTo>
                  <a:lnTo>
                    <a:pt x="1227437" y="363004"/>
                  </a:lnTo>
                  <a:lnTo>
                    <a:pt x="1205259" y="399182"/>
                  </a:lnTo>
                  <a:lnTo>
                    <a:pt x="1190430" y="428106"/>
                  </a:lnTo>
                  <a:lnTo>
                    <a:pt x="1168905" y="461613"/>
                  </a:lnTo>
                  <a:lnTo>
                    <a:pt x="1141599" y="497278"/>
                  </a:lnTo>
                  <a:lnTo>
                    <a:pt x="1109426" y="532677"/>
                  </a:lnTo>
                  <a:lnTo>
                    <a:pt x="1073301" y="565384"/>
                  </a:lnTo>
                  <a:lnTo>
                    <a:pt x="1034138" y="592975"/>
                  </a:lnTo>
                  <a:lnTo>
                    <a:pt x="992853" y="613024"/>
                  </a:lnTo>
                  <a:lnTo>
                    <a:pt x="950359" y="623107"/>
                  </a:lnTo>
                  <a:lnTo>
                    <a:pt x="907571" y="620797"/>
                  </a:lnTo>
                  <a:lnTo>
                    <a:pt x="861839" y="584985"/>
                  </a:lnTo>
                  <a:lnTo>
                    <a:pt x="841990" y="551237"/>
                  </a:lnTo>
                  <a:lnTo>
                    <a:pt x="823796" y="509269"/>
                  </a:lnTo>
                  <a:lnTo>
                    <a:pt x="806987" y="460838"/>
                  </a:lnTo>
                  <a:lnTo>
                    <a:pt x="791296" y="407702"/>
                  </a:lnTo>
                  <a:lnTo>
                    <a:pt x="776454" y="351615"/>
                  </a:lnTo>
                  <a:lnTo>
                    <a:pt x="748246" y="237618"/>
                  </a:lnTo>
                  <a:lnTo>
                    <a:pt x="734343" y="183221"/>
                  </a:lnTo>
                  <a:lnTo>
                    <a:pt x="720217" y="132901"/>
                  </a:lnTo>
                  <a:lnTo>
                    <a:pt x="705598" y="88413"/>
                  </a:lnTo>
                  <a:lnTo>
                    <a:pt x="690220" y="51515"/>
                  </a:lnTo>
                  <a:lnTo>
                    <a:pt x="656111" y="7514"/>
                  </a:lnTo>
                  <a:lnTo>
                    <a:pt x="633910" y="0"/>
                  </a:lnTo>
                  <a:close/>
                </a:path>
              </a:pathLst>
            </a:custGeom>
            <a:solidFill>
              <a:srgbClr val="D9D9D9"/>
            </a:solidFill>
          </p:spPr>
          <p:txBody>
            <a:bodyPr wrap="square" lIns="0" tIns="0" rIns="0" bIns="0" rtlCol="0"/>
            <a:lstStyle/>
            <a:p>
              <a:endParaRPr/>
            </a:p>
          </p:txBody>
        </p:sp>
        <p:sp>
          <p:nvSpPr>
            <p:cNvPr id="13" name="object 13"/>
            <p:cNvSpPr/>
            <p:nvPr/>
          </p:nvSpPr>
          <p:spPr>
            <a:xfrm>
              <a:off x="8452040" y="3695700"/>
              <a:ext cx="2009139" cy="2567940"/>
            </a:xfrm>
            <a:custGeom>
              <a:avLst/>
              <a:gdLst/>
              <a:ahLst/>
              <a:cxnLst/>
              <a:rect l="l" t="t" r="r" b="b"/>
              <a:pathLst>
                <a:path w="2009140" h="2567940">
                  <a:moveTo>
                    <a:pt x="1106741" y="0"/>
                  </a:moveTo>
                  <a:lnTo>
                    <a:pt x="321055" y="785123"/>
                  </a:lnTo>
                  <a:lnTo>
                    <a:pt x="0" y="1312751"/>
                  </a:lnTo>
                  <a:lnTo>
                    <a:pt x="90328" y="1822209"/>
                  </a:lnTo>
                  <a:lnTo>
                    <a:pt x="538797" y="2552827"/>
                  </a:lnTo>
                  <a:lnTo>
                    <a:pt x="516143" y="2250279"/>
                  </a:lnTo>
                  <a:lnTo>
                    <a:pt x="553783" y="2006488"/>
                  </a:lnTo>
                  <a:lnTo>
                    <a:pt x="692388" y="1692808"/>
                  </a:lnTo>
                  <a:lnTo>
                    <a:pt x="972629" y="1180591"/>
                  </a:lnTo>
                  <a:lnTo>
                    <a:pt x="866679" y="1427654"/>
                  </a:lnTo>
                  <a:lnTo>
                    <a:pt x="808450" y="1654524"/>
                  </a:lnTo>
                  <a:lnTo>
                    <a:pt x="777319" y="1991264"/>
                  </a:lnTo>
                  <a:lnTo>
                    <a:pt x="752665" y="2567940"/>
                  </a:lnTo>
                  <a:lnTo>
                    <a:pt x="1667025" y="1943742"/>
                  </a:lnTo>
                  <a:lnTo>
                    <a:pt x="2008695" y="1468183"/>
                  </a:lnTo>
                  <a:lnTo>
                    <a:pt x="1810869" y="900517"/>
                  </a:lnTo>
                  <a:lnTo>
                    <a:pt x="1106741" y="0"/>
                  </a:lnTo>
                  <a:close/>
                </a:path>
              </a:pathLst>
            </a:custGeom>
            <a:solidFill>
              <a:srgbClr val="F5AD3A"/>
            </a:solidFill>
          </p:spPr>
          <p:txBody>
            <a:bodyPr wrap="square" lIns="0" tIns="0" rIns="0" bIns="0" rtlCol="0"/>
            <a:lstStyle/>
            <a:p>
              <a:endParaRPr/>
            </a:p>
          </p:txBody>
        </p:sp>
        <p:sp>
          <p:nvSpPr>
            <p:cNvPr id="14" name="object 14"/>
            <p:cNvSpPr/>
            <p:nvPr/>
          </p:nvSpPr>
          <p:spPr>
            <a:xfrm>
              <a:off x="9540240" y="5476097"/>
              <a:ext cx="1955800" cy="1497965"/>
            </a:xfrm>
            <a:custGeom>
              <a:avLst/>
              <a:gdLst/>
              <a:ahLst/>
              <a:cxnLst/>
              <a:rect l="l" t="t" r="r" b="b"/>
              <a:pathLst>
                <a:path w="1955800" h="1497965">
                  <a:moveTo>
                    <a:pt x="618458" y="0"/>
                  </a:moveTo>
                  <a:lnTo>
                    <a:pt x="311086" y="272210"/>
                  </a:lnTo>
                  <a:lnTo>
                    <a:pt x="0" y="890285"/>
                  </a:lnTo>
                  <a:lnTo>
                    <a:pt x="195278" y="750651"/>
                  </a:lnTo>
                  <a:lnTo>
                    <a:pt x="375411" y="678084"/>
                  </a:lnTo>
                  <a:lnTo>
                    <a:pt x="643937" y="649166"/>
                  </a:lnTo>
                  <a:lnTo>
                    <a:pt x="1104391" y="640476"/>
                  </a:lnTo>
                  <a:lnTo>
                    <a:pt x="893895" y="666228"/>
                  </a:lnTo>
                  <a:lnTo>
                    <a:pt x="716772" y="717422"/>
                  </a:lnTo>
                  <a:lnTo>
                    <a:pt x="476759" y="832411"/>
                  </a:lnTo>
                  <a:lnTo>
                    <a:pt x="77596" y="1049543"/>
                  </a:lnTo>
                  <a:lnTo>
                    <a:pt x="871960" y="1447821"/>
                  </a:lnTo>
                  <a:lnTo>
                    <a:pt x="1332341" y="1497806"/>
                  </a:lnTo>
                  <a:lnTo>
                    <a:pt x="1634773" y="1124999"/>
                  </a:lnTo>
                  <a:lnTo>
                    <a:pt x="1955291" y="254904"/>
                  </a:lnTo>
                  <a:lnTo>
                    <a:pt x="1105423" y="14087"/>
                  </a:lnTo>
                  <a:lnTo>
                    <a:pt x="618458" y="0"/>
                  </a:lnTo>
                  <a:close/>
                </a:path>
              </a:pathLst>
            </a:custGeom>
            <a:solidFill>
              <a:srgbClr val="CC4E3C"/>
            </a:solidFill>
          </p:spPr>
          <p:txBody>
            <a:bodyPr wrap="square" lIns="0" tIns="0" rIns="0" bIns="0" rtlCol="0"/>
            <a:lstStyle/>
            <a:p>
              <a:endParaRPr/>
            </a:p>
          </p:txBody>
        </p:sp>
        <p:sp>
          <p:nvSpPr>
            <p:cNvPr id="15" name="object 15"/>
            <p:cNvSpPr/>
            <p:nvPr/>
          </p:nvSpPr>
          <p:spPr>
            <a:xfrm>
              <a:off x="5996939" y="5174837"/>
              <a:ext cx="2033270" cy="1678939"/>
            </a:xfrm>
            <a:custGeom>
              <a:avLst/>
              <a:gdLst/>
              <a:ahLst/>
              <a:cxnLst/>
              <a:rect l="l" t="t" r="r" b="b"/>
              <a:pathLst>
                <a:path w="2033270" h="1678940">
                  <a:moveTo>
                    <a:pt x="1147000" y="0"/>
                  </a:moveTo>
                  <a:lnTo>
                    <a:pt x="701421" y="172414"/>
                  </a:lnTo>
                  <a:lnTo>
                    <a:pt x="0" y="771810"/>
                  </a:lnTo>
                  <a:lnTo>
                    <a:pt x="629352" y="1417363"/>
                  </a:lnTo>
                  <a:lnTo>
                    <a:pt x="1050036" y="1678559"/>
                  </a:lnTo>
                  <a:lnTo>
                    <a:pt x="1451860" y="1596806"/>
                  </a:lnTo>
                  <a:lnTo>
                    <a:pt x="2024634" y="1213516"/>
                  </a:lnTo>
                  <a:lnTo>
                    <a:pt x="1785901" y="1235989"/>
                  </a:lnTo>
                  <a:lnTo>
                    <a:pt x="1592580" y="1207563"/>
                  </a:lnTo>
                  <a:lnTo>
                    <a:pt x="1342298" y="1095912"/>
                  </a:lnTo>
                  <a:lnTo>
                    <a:pt x="932688" y="868711"/>
                  </a:lnTo>
                  <a:lnTo>
                    <a:pt x="1130260" y="953744"/>
                  </a:lnTo>
                  <a:lnTo>
                    <a:pt x="1310735" y="999378"/>
                  </a:lnTo>
                  <a:lnTo>
                    <a:pt x="1577268" y="1021177"/>
                  </a:lnTo>
                  <a:lnTo>
                    <a:pt x="2033015" y="1034700"/>
                  </a:lnTo>
                  <a:lnTo>
                    <a:pt x="1527333" y="279213"/>
                  </a:lnTo>
                  <a:lnTo>
                    <a:pt x="1147000" y="0"/>
                  </a:lnTo>
                  <a:close/>
                </a:path>
              </a:pathLst>
            </a:custGeom>
            <a:solidFill>
              <a:srgbClr val="1AAC95"/>
            </a:solidFill>
          </p:spPr>
          <p:txBody>
            <a:bodyPr wrap="square" lIns="0" tIns="0" rIns="0" bIns="0" rtlCol="0"/>
            <a:lstStyle/>
            <a:p>
              <a:endParaRPr/>
            </a:p>
          </p:txBody>
        </p:sp>
        <p:sp>
          <p:nvSpPr>
            <p:cNvPr id="16" name="object 16"/>
            <p:cNvSpPr/>
            <p:nvPr/>
          </p:nvSpPr>
          <p:spPr>
            <a:xfrm>
              <a:off x="7163002" y="3890772"/>
              <a:ext cx="1593850" cy="2171700"/>
            </a:xfrm>
            <a:custGeom>
              <a:avLst/>
              <a:gdLst/>
              <a:ahLst/>
              <a:cxnLst/>
              <a:rect l="l" t="t" r="r" b="b"/>
              <a:pathLst>
                <a:path w="1593850" h="2171700">
                  <a:moveTo>
                    <a:pt x="152578" y="0"/>
                  </a:moveTo>
                  <a:lnTo>
                    <a:pt x="0" y="1009769"/>
                  </a:lnTo>
                  <a:lnTo>
                    <a:pt x="47803" y="1572577"/>
                  </a:lnTo>
                  <a:lnTo>
                    <a:pt x="384786" y="1892022"/>
                  </a:lnTo>
                  <a:lnTo>
                    <a:pt x="1099744" y="2171700"/>
                  </a:lnTo>
                  <a:lnTo>
                    <a:pt x="922277" y="1964662"/>
                  </a:lnTo>
                  <a:lnTo>
                    <a:pt x="819677" y="1766506"/>
                  </a:lnTo>
                  <a:lnTo>
                    <a:pt x="752844" y="1461004"/>
                  </a:lnTo>
                  <a:lnTo>
                    <a:pt x="682676" y="931926"/>
                  </a:lnTo>
                  <a:lnTo>
                    <a:pt x="738933" y="1169967"/>
                  </a:lnTo>
                  <a:lnTo>
                    <a:pt x="817931" y="1367027"/>
                  </a:lnTo>
                  <a:lnTo>
                    <a:pt x="973891" y="1629048"/>
                  </a:lnTo>
                  <a:lnTo>
                    <a:pt x="1261034" y="2061972"/>
                  </a:lnTo>
                  <a:lnTo>
                    <a:pt x="1593830" y="1095065"/>
                  </a:lnTo>
                  <a:lnTo>
                    <a:pt x="1589297" y="557974"/>
                  </a:lnTo>
                  <a:lnTo>
                    <a:pt x="1143519" y="257389"/>
                  </a:lnTo>
                  <a:lnTo>
                    <a:pt x="152578" y="0"/>
                  </a:lnTo>
                  <a:close/>
                </a:path>
              </a:pathLst>
            </a:custGeom>
            <a:solidFill>
              <a:srgbClr val="A9C36F"/>
            </a:solidFill>
          </p:spPr>
          <p:txBody>
            <a:bodyPr wrap="square" lIns="0" tIns="0" rIns="0" bIns="0" rtlCol="0"/>
            <a:lstStyle/>
            <a:p>
              <a:endParaRPr/>
            </a:p>
          </p:txBody>
        </p:sp>
        <p:sp>
          <p:nvSpPr>
            <p:cNvPr id="17" name="object 17"/>
            <p:cNvSpPr/>
            <p:nvPr/>
          </p:nvSpPr>
          <p:spPr>
            <a:xfrm>
              <a:off x="2202180" y="7048432"/>
              <a:ext cx="13106400" cy="2555875"/>
            </a:xfrm>
            <a:custGeom>
              <a:avLst/>
              <a:gdLst/>
              <a:ahLst/>
              <a:cxnLst/>
              <a:rect l="l" t="t" r="r" b="b"/>
              <a:pathLst>
                <a:path w="13106400" h="2555875">
                  <a:moveTo>
                    <a:pt x="1615545" y="0"/>
                  </a:moveTo>
                  <a:lnTo>
                    <a:pt x="0" y="38675"/>
                  </a:lnTo>
                  <a:lnTo>
                    <a:pt x="0" y="2555815"/>
                  </a:lnTo>
                  <a:lnTo>
                    <a:pt x="13106400" y="2555815"/>
                  </a:lnTo>
                  <a:lnTo>
                    <a:pt x="13106400" y="1810579"/>
                  </a:lnTo>
                  <a:lnTo>
                    <a:pt x="12395338" y="1877498"/>
                  </a:lnTo>
                  <a:lnTo>
                    <a:pt x="10600309" y="1933807"/>
                  </a:lnTo>
                  <a:lnTo>
                    <a:pt x="8228540" y="1762830"/>
                  </a:lnTo>
                  <a:lnTo>
                    <a:pt x="5787263" y="1147893"/>
                  </a:lnTo>
                  <a:lnTo>
                    <a:pt x="3966620" y="450619"/>
                  </a:lnTo>
                  <a:lnTo>
                    <a:pt x="2756900" y="102651"/>
                  </a:lnTo>
                  <a:lnTo>
                    <a:pt x="1615545" y="0"/>
                  </a:lnTo>
                  <a:close/>
                </a:path>
              </a:pathLst>
            </a:custGeom>
            <a:solidFill>
              <a:srgbClr val="D9D9D9"/>
            </a:solidFill>
          </p:spPr>
          <p:txBody>
            <a:bodyPr wrap="square" lIns="0" tIns="0" rIns="0" bIns="0" rtlCol="0"/>
            <a:lstStyle/>
            <a:p>
              <a:endParaRPr/>
            </a:p>
          </p:txBody>
        </p:sp>
        <p:sp>
          <p:nvSpPr>
            <p:cNvPr id="18" name="object 18"/>
            <p:cNvSpPr/>
            <p:nvPr/>
          </p:nvSpPr>
          <p:spPr>
            <a:xfrm>
              <a:off x="2202180" y="8322960"/>
              <a:ext cx="13106400" cy="1282065"/>
            </a:xfrm>
            <a:custGeom>
              <a:avLst/>
              <a:gdLst/>
              <a:ahLst/>
              <a:cxnLst/>
              <a:rect l="l" t="t" r="r" b="b"/>
              <a:pathLst>
                <a:path w="13106400" h="1282065">
                  <a:moveTo>
                    <a:pt x="12163051" y="0"/>
                  </a:moveTo>
                  <a:lnTo>
                    <a:pt x="11226990" y="12366"/>
                  </a:lnTo>
                  <a:lnTo>
                    <a:pt x="9738764" y="203898"/>
                  </a:lnTo>
                  <a:lnTo>
                    <a:pt x="7138924" y="621649"/>
                  </a:lnTo>
                  <a:lnTo>
                    <a:pt x="4143517" y="907696"/>
                  </a:lnTo>
                  <a:lnTo>
                    <a:pt x="1898396" y="829960"/>
                  </a:lnTo>
                  <a:lnTo>
                    <a:pt x="488807" y="616255"/>
                  </a:lnTo>
                  <a:lnTo>
                    <a:pt x="0" y="494395"/>
                  </a:lnTo>
                  <a:lnTo>
                    <a:pt x="0" y="1281515"/>
                  </a:lnTo>
                  <a:lnTo>
                    <a:pt x="13106400" y="1281515"/>
                  </a:lnTo>
                  <a:lnTo>
                    <a:pt x="13106400" y="119745"/>
                  </a:lnTo>
                  <a:lnTo>
                    <a:pt x="12163051" y="0"/>
                  </a:lnTo>
                  <a:close/>
                </a:path>
              </a:pathLst>
            </a:custGeom>
            <a:solidFill>
              <a:srgbClr val="C8C8C8"/>
            </a:solidFill>
          </p:spPr>
          <p:txBody>
            <a:bodyPr wrap="square" lIns="0" tIns="0" rIns="0" bIns="0" rtlCol="0"/>
            <a:lstStyle/>
            <a:p>
              <a:endParaRPr/>
            </a:p>
          </p:txBody>
        </p:sp>
      </p:grpSp>
      <p:sp>
        <p:nvSpPr>
          <p:cNvPr id="19" name="object 19"/>
          <p:cNvSpPr txBox="1"/>
          <p:nvPr/>
        </p:nvSpPr>
        <p:spPr>
          <a:xfrm>
            <a:off x="10223118" y="3383051"/>
            <a:ext cx="5487035" cy="3204210"/>
          </a:xfrm>
          <a:prstGeom prst="rect">
            <a:avLst/>
          </a:prstGeom>
        </p:spPr>
        <p:txBody>
          <a:bodyPr vert="horz" wrap="square" lIns="0" tIns="12700" rIns="0" bIns="0" rtlCol="0">
            <a:spAutoFit/>
          </a:bodyPr>
          <a:lstStyle/>
          <a:p>
            <a:pPr marL="12700" marR="1556385">
              <a:lnSpc>
                <a:spcPct val="120000"/>
              </a:lnSpc>
              <a:spcBef>
                <a:spcPts val="100"/>
              </a:spcBef>
              <a:tabLst>
                <a:tab pos="842644" algn="l"/>
                <a:tab pos="1831975" algn="l"/>
                <a:tab pos="2633980" algn="l"/>
                <a:tab pos="3248025" algn="l"/>
              </a:tabLst>
            </a:pPr>
            <a:r>
              <a:rPr sz="2800" b="1" spc="-10" dirty="0">
                <a:solidFill>
                  <a:srgbClr val="F5AD3A"/>
                </a:solidFill>
                <a:latin typeface="Roboto"/>
                <a:cs typeface="Roboto"/>
              </a:rPr>
              <a:t>Ch</a:t>
            </a:r>
            <a:r>
              <a:rPr sz="2800" b="1" spc="-5" dirty="0">
                <a:solidFill>
                  <a:srgbClr val="F5AD3A"/>
                </a:solidFill>
                <a:latin typeface="Roboto"/>
                <a:cs typeface="Roboto"/>
              </a:rPr>
              <a:t>o</a:t>
            </a:r>
            <a:r>
              <a:rPr sz="2800" b="1" dirty="0">
                <a:solidFill>
                  <a:srgbClr val="F5AD3A"/>
                </a:solidFill>
                <a:latin typeface="Roboto"/>
                <a:cs typeface="Roboto"/>
              </a:rPr>
              <a:t>	</a:t>
            </a:r>
            <a:r>
              <a:rPr sz="2800" b="1" spc="-5" dirty="0">
                <a:solidFill>
                  <a:srgbClr val="F5AD3A"/>
                </a:solidFill>
                <a:latin typeface="Roboto"/>
                <a:cs typeface="Roboto"/>
              </a:rPr>
              <a:t>phép</a:t>
            </a:r>
            <a:r>
              <a:rPr sz="2800" b="1" dirty="0">
                <a:solidFill>
                  <a:srgbClr val="F5AD3A"/>
                </a:solidFill>
                <a:latin typeface="Roboto"/>
                <a:cs typeface="Roboto"/>
              </a:rPr>
              <a:t>	</a:t>
            </a:r>
            <a:r>
              <a:rPr sz="2800" b="1" spc="-5" dirty="0">
                <a:solidFill>
                  <a:srgbClr val="F5AD3A"/>
                </a:solidFill>
                <a:latin typeface="Roboto"/>
                <a:cs typeface="Roboto"/>
              </a:rPr>
              <a:t>mỗi</a:t>
            </a:r>
            <a:r>
              <a:rPr sz="2800" b="1" dirty="0">
                <a:solidFill>
                  <a:srgbClr val="F5AD3A"/>
                </a:solidFill>
                <a:latin typeface="Roboto"/>
                <a:cs typeface="Roboto"/>
              </a:rPr>
              <a:t>	</a:t>
            </a:r>
            <a:r>
              <a:rPr sz="2800" b="1" spc="-5" dirty="0">
                <a:solidFill>
                  <a:srgbClr val="F5AD3A"/>
                </a:solidFill>
                <a:latin typeface="Roboto"/>
                <a:cs typeface="Roboto"/>
              </a:rPr>
              <a:t>thí</a:t>
            </a:r>
            <a:r>
              <a:rPr sz="2800" b="1" dirty="0">
                <a:solidFill>
                  <a:srgbClr val="F5AD3A"/>
                </a:solidFill>
                <a:latin typeface="Roboto"/>
                <a:cs typeface="Roboto"/>
              </a:rPr>
              <a:t>	</a:t>
            </a:r>
            <a:r>
              <a:rPr sz="2800" b="1" spc="-10" dirty="0">
                <a:solidFill>
                  <a:srgbClr val="F5AD3A"/>
                </a:solidFill>
                <a:latin typeface="Roboto"/>
                <a:cs typeface="Roboto"/>
              </a:rPr>
              <a:t>sinh  </a:t>
            </a:r>
            <a:r>
              <a:rPr sz="2800" b="1" spc="-5" dirty="0">
                <a:solidFill>
                  <a:srgbClr val="F5AD3A"/>
                </a:solidFill>
                <a:latin typeface="Roboto"/>
                <a:cs typeface="Roboto"/>
              </a:rPr>
              <a:t>có </a:t>
            </a:r>
            <a:r>
              <a:rPr sz="2800" b="1" spc="-10" dirty="0">
                <a:solidFill>
                  <a:srgbClr val="F5AD3A"/>
                </a:solidFill>
                <a:latin typeface="Roboto"/>
                <a:cs typeface="Roboto"/>
              </a:rPr>
              <a:t>kiểu </a:t>
            </a:r>
            <a:r>
              <a:rPr sz="2800" b="1" spc="-5" dirty="0">
                <a:solidFill>
                  <a:srgbClr val="F5AD3A"/>
                </a:solidFill>
                <a:latin typeface="Roboto"/>
                <a:cs typeface="Roboto"/>
              </a:rPr>
              <a:t>trả </a:t>
            </a:r>
            <a:r>
              <a:rPr sz="2800" b="1" spc="-10" dirty="0">
                <a:solidFill>
                  <a:srgbClr val="F5AD3A"/>
                </a:solidFill>
                <a:latin typeface="Roboto"/>
                <a:cs typeface="Roboto"/>
              </a:rPr>
              <a:t>lời khác</a:t>
            </a:r>
            <a:r>
              <a:rPr sz="2800" b="1" spc="35" dirty="0">
                <a:solidFill>
                  <a:srgbClr val="F5AD3A"/>
                </a:solidFill>
                <a:latin typeface="Roboto"/>
                <a:cs typeface="Roboto"/>
              </a:rPr>
              <a:t> </a:t>
            </a:r>
            <a:r>
              <a:rPr sz="2800" b="1" spc="-10" dirty="0">
                <a:solidFill>
                  <a:srgbClr val="F5AD3A"/>
                </a:solidFill>
                <a:latin typeface="Roboto"/>
                <a:cs typeface="Roboto"/>
              </a:rPr>
              <a:t>nhau</a:t>
            </a:r>
            <a:endParaRPr sz="2800">
              <a:latin typeface="Roboto"/>
              <a:cs typeface="Roboto"/>
            </a:endParaRPr>
          </a:p>
          <a:p>
            <a:pPr>
              <a:lnSpc>
                <a:spcPct val="100000"/>
              </a:lnSpc>
              <a:spcBef>
                <a:spcPts val="50"/>
              </a:spcBef>
            </a:pPr>
            <a:endParaRPr sz="3650">
              <a:latin typeface="Roboto"/>
              <a:cs typeface="Roboto"/>
            </a:endParaRPr>
          </a:p>
          <a:p>
            <a:pPr marL="1428115" marR="5080" algn="just">
              <a:lnSpc>
                <a:spcPct val="120000"/>
              </a:lnSpc>
            </a:pPr>
            <a:r>
              <a:rPr sz="2800" b="1" spc="-5" dirty="0">
                <a:solidFill>
                  <a:srgbClr val="CC4E3C"/>
                </a:solidFill>
                <a:latin typeface="Roboto"/>
                <a:cs typeface="Roboto"/>
              </a:rPr>
              <a:t>Đánh giá </a:t>
            </a:r>
            <a:r>
              <a:rPr sz="2800" b="1" spc="-10" dirty="0">
                <a:solidFill>
                  <a:srgbClr val="CC4E3C"/>
                </a:solidFill>
                <a:latin typeface="Roboto"/>
                <a:cs typeface="Roboto"/>
              </a:rPr>
              <a:t>này </a:t>
            </a:r>
            <a:r>
              <a:rPr sz="2800" b="1" spc="-5" dirty="0">
                <a:solidFill>
                  <a:srgbClr val="CC4E3C"/>
                </a:solidFill>
                <a:latin typeface="Roboto"/>
                <a:cs typeface="Roboto"/>
              </a:rPr>
              <a:t>mang sự  </a:t>
            </a:r>
            <a:r>
              <a:rPr sz="2800" b="1" spc="-10" dirty="0">
                <a:solidFill>
                  <a:srgbClr val="CC4E3C"/>
                </a:solidFill>
                <a:latin typeface="Roboto"/>
                <a:cs typeface="Roboto"/>
              </a:rPr>
              <a:t>chủ </a:t>
            </a:r>
            <a:r>
              <a:rPr sz="2800" b="1" spc="-5" dirty="0">
                <a:solidFill>
                  <a:srgbClr val="CC4E3C"/>
                </a:solidFill>
                <a:latin typeface="Roboto"/>
                <a:cs typeface="Roboto"/>
              </a:rPr>
              <a:t>quan </a:t>
            </a:r>
            <a:r>
              <a:rPr sz="2800" b="1" spc="-10" dirty="0">
                <a:solidFill>
                  <a:srgbClr val="CC4E3C"/>
                </a:solidFill>
                <a:latin typeface="Roboto"/>
                <a:cs typeface="Roboto"/>
              </a:rPr>
              <a:t>của người  chấm</a:t>
            </a:r>
            <a:r>
              <a:rPr sz="2800" b="1" spc="5" dirty="0">
                <a:solidFill>
                  <a:srgbClr val="CC4E3C"/>
                </a:solidFill>
                <a:latin typeface="Roboto"/>
                <a:cs typeface="Roboto"/>
              </a:rPr>
              <a:t> </a:t>
            </a:r>
            <a:r>
              <a:rPr sz="2800" b="1" spc="-10" dirty="0">
                <a:solidFill>
                  <a:srgbClr val="CC4E3C"/>
                </a:solidFill>
                <a:latin typeface="Roboto"/>
                <a:cs typeface="Roboto"/>
              </a:rPr>
              <a:t>điểm</a:t>
            </a:r>
            <a:endParaRPr sz="2800">
              <a:latin typeface="Roboto"/>
              <a:cs typeface="Roboto"/>
            </a:endParaRPr>
          </a:p>
        </p:txBody>
      </p:sp>
      <p:sp>
        <p:nvSpPr>
          <p:cNvPr id="20" name="object 20"/>
          <p:cNvSpPr txBox="1"/>
          <p:nvPr/>
        </p:nvSpPr>
        <p:spPr>
          <a:xfrm>
            <a:off x="3025520" y="2806280"/>
            <a:ext cx="3910965" cy="1562735"/>
          </a:xfrm>
          <a:prstGeom prst="rect">
            <a:avLst/>
          </a:prstGeom>
        </p:spPr>
        <p:txBody>
          <a:bodyPr vert="horz" wrap="square" lIns="0" tIns="13335" rIns="0" bIns="0" rtlCol="0">
            <a:spAutoFit/>
          </a:bodyPr>
          <a:lstStyle/>
          <a:p>
            <a:pPr marL="12700" marR="5080" algn="just">
              <a:lnSpc>
                <a:spcPct val="120000"/>
              </a:lnSpc>
              <a:spcBef>
                <a:spcPts val="105"/>
              </a:spcBef>
            </a:pPr>
            <a:r>
              <a:rPr sz="2800" b="1" spc="-10" dirty="0">
                <a:solidFill>
                  <a:srgbClr val="A9C36F"/>
                </a:solidFill>
                <a:latin typeface="Roboto"/>
                <a:cs typeface="Roboto"/>
              </a:rPr>
              <a:t>Phần </a:t>
            </a:r>
            <a:r>
              <a:rPr sz="2800" b="1" spc="-5" dirty="0">
                <a:solidFill>
                  <a:srgbClr val="A9C36F"/>
                </a:solidFill>
                <a:latin typeface="Roboto"/>
                <a:cs typeface="Roboto"/>
              </a:rPr>
              <a:t>trả lời </a:t>
            </a:r>
            <a:r>
              <a:rPr sz="2800" b="1" spc="-10" dirty="0">
                <a:solidFill>
                  <a:srgbClr val="A9C36F"/>
                </a:solidFill>
                <a:latin typeface="Roboto"/>
                <a:cs typeface="Roboto"/>
              </a:rPr>
              <a:t>của </a:t>
            </a:r>
            <a:r>
              <a:rPr sz="2800" b="1" spc="-5" dirty="0">
                <a:solidFill>
                  <a:srgbClr val="A9C36F"/>
                </a:solidFill>
                <a:latin typeface="Roboto"/>
                <a:cs typeface="Roboto"/>
              </a:rPr>
              <a:t>thí sinh  phải bao gồm </a:t>
            </a:r>
            <a:r>
              <a:rPr sz="2800" b="1" spc="5" dirty="0">
                <a:solidFill>
                  <a:srgbClr val="A9C36F"/>
                </a:solidFill>
                <a:latin typeface="Roboto"/>
                <a:cs typeface="Roboto"/>
              </a:rPr>
              <a:t>từ </a:t>
            </a:r>
            <a:r>
              <a:rPr sz="2800" b="1" spc="-5" dirty="0">
                <a:solidFill>
                  <a:srgbClr val="A9C36F"/>
                </a:solidFill>
                <a:latin typeface="Roboto"/>
                <a:cs typeface="Roboto"/>
              </a:rPr>
              <a:t>2 câu  trở</a:t>
            </a:r>
            <a:r>
              <a:rPr sz="2800" b="1" dirty="0">
                <a:solidFill>
                  <a:srgbClr val="A9C36F"/>
                </a:solidFill>
                <a:latin typeface="Roboto"/>
                <a:cs typeface="Roboto"/>
              </a:rPr>
              <a:t> </a:t>
            </a:r>
            <a:r>
              <a:rPr sz="2800" b="1" spc="-10" dirty="0">
                <a:solidFill>
                  <a:srgbClr val="A9C36F"/>
                </a:solidFill>
                <a:latin typeface="Roboto"/>
                <a:cs typeface="Roboto"/>
              </a:rPr>
              <a:t>lên</a:t>
            </a:r>
            <a:endParaRPr sz="2800">
              <a:latin typeface="Roboto"/>
              <a:cs typeface="Roboto"/>
            </a:endParaRPr>
          </a:p>
        </p:txBody>
      </p:sp>
      <p:sp>
        <p:nvSpPr>
          <p:cNvPr id="21" name="object 21"/>
          <p:cNvSpPr txBox="1"/>
          <p:nvPr/>
        </p:nvSpPr>
        <p:spPr>
          <a:xfrm>
            <a:off x="1435100" y="5468264"/>
            <a:ext cx="4384675" cy="1049655"/>
          </a:xfrm>
          <a:prstGeom prst="rect">
            <a:avLst/>
          </a:prstGeom>
        </p:spPr>
        <p:txBody>
          <a:bodyPr vert="horz" wrap="square" lIns="0" tIns="97790" rIns="0" bIns="0" rtlCol="0">
            <a:spAutoFit/>
          </a:bodyPr>
          <a:lstStyle/>
          <a:p>
            <a:pPr marL="12700">
              <a:lnSpc>
                <a:spcPct val="100000"/>
              </a:lnSpc>
              <a:spcBef>
                <a:spcPts val="770"/>
              </a:spcBef>
              <a:tabLst>
                <a:tab pos="785495" algn="l"/>
                <a:tab pos="1524635" algn="l"/>
                <a:tab pos="2103755" algn="l"/>
                <a:tab pos="2940050" algn="l"/>
                <a:tab pos="3785870" algn="l"/>
              </a:tabLst>
            </a:pPr>
            <a:r>
              <a:rPr sz="2800" b="1" spc="-10" dirty="0">
                <a:solidFill>
                  <a:srgbClr val="1AAC95"/>
                </a:solidFill>
                <a:latin typeface="Roboto"/>
                <a:cs typeface="Roboto"/>
              </a:rPr>
              <a:t>Yê</a:t>
            </a:r>
            <a:r>
              <a:rPr sz="2800" b="1" spc="-5" dirty="0">
                <a:solidFill>
                  <a:srgbClr val="1AAC95"/>
                </a:solidFill>
                <a:latin typeface="Roboto"/>
                <a:cs typeface="Roboto"/>
              </a:rPr>
              <a:t>u</a:t>
            </a:r>
            <a:r>
              <a:rPr sz="2800" b="1" dirty="0">
                <a:solidFill>
                  <a:srgbClr val="1AAC95"/>
                </a:solidFill>
                <a:latin typeface="Roboto"/>
                <a:cs typeface="Roboto"/>
              </a:rPr>
              <a:t>	</a:t>
            </a:r>
            <a:r>
              <a:rPr sz="2800" b="1" spc="-10" dirty="0">
                <a:solidFill>
                  <a:srgbClr val="1AAC95"/>
                </a:solidFill>
                <a:latin typeface="Roboto"/>
                <a:cs typeface="Roboto"/>
              </a:rPr>
              <a:t>c</a:t>
            </a:r>
            <a:r>
              <a:rPr sz="2800" b="1" spc="-5" dirty="0">
                <a:solidFill>
                  <a:srgbClr val="1AAC95"/>
                </a:solidFill>
                <a:latin typeface="Roboto"/>
                <a:cs typeface="Roboto"/>
              </a:rPr>
              <a:t>ầu</a:t>
            </a:r>
            <a:r>
              <a:rPr sz="2800" b="1" dirty="0">
                <a:solidFill>
                  <a:srgbClr val="1AAC95"/>
                </a:solidFill>
                <a:latin typeface="Roboto"/>
                <a:cs typeface="Roboto"/>
              </a:rPr>
              <a:t>	</a:t>
            </a:r>
            <a:r>
              <a:rPr sz="2800" b="1" spc="-5" dirty="0">
                <a:solidFill>
                  <a:srgbClr val="1AAC95"/>
                </a:solidFill>
                <a:latin typeface="Roboto"/>
                <a:cs typeface="Roboto"/>
              </a:rPr>
              <a:t>thí</a:t>
            </a:r>
            <a:r>
              <a:rPr sz="2800" b="1" dirty="0">
                <a:solidFill>
                  <a:srgbClr val="1AAC95"/>
                </a:solidFill>
                <a:latin typeface="Roboto"/>
                <a:cs typeface="Roboto"/>
              </a:rPr>
              <a:t>	</a:t>
            </a:r>
            <a:r>
              <a:rPr sz="2800" b="1" spc="-10" dirty="0">
                <a:solidFill>
                  <a:srgbClr val="1AAC95"/>
                </a:solidFill>
                <a:latin typeface="Roboto"/>
                <a:cs typeface="Roboto"/>
              </a:rPr>
              <a:t>si</a:t>
            </a:r>
            <a:r>
              <a:rPr sz="2800" b="1" dirty="0">
                <a:solidFill>
                  <a:srgbClr val="1AAC95"/>
                </a:solidFill>
                <a:latin typeface="Roboto"/>
                <a:cs typeface="Roboto"/>
              </a:rPr>
              <a:t>n</a:t>
            </a:r>
            <a:r>
              <a:rPr sz="2800" b="1" spc="-5" dirty="0">
                <a:solidFill>
                  <a:srgbClr val="1AAC95"/>
                </a:solidFill>
                <a:latin typeface="Roboto"/>
                <a:cs typeface="Roboto"/>
              </a:rPr>
              <a:t>h</a:t>
            </a:r>
            <a:r>
              <a:rPr sz="2800" b="1" dirty="0">
                <a:solidFill>
                  <a:srgbClr val="1AAC95"/>
                </a:solidFill>
                <a:latin typeface="Roboto"/>
                <a:cs typeface="Roboto"/>
              </a:rPr>
              <a:t>	</a:t>
            </a:r>
            <a:r>
              <a:rPr sz="2800" b="1" spc="-5" dirty="0">
                <a:solidFill>
                  <a:srgbClr val="1AAC95"/>
                </a:solidFill>
                <a:latin typeface="Roboto"/>
                <a:cs typeface="Roboto"/>
              </a:rPr>
              <a:t>phải</a:t>
            </a:r>
            <a:r>
              <a:rPr sz="2800" b="1" dirty="0">
                <a:solidFill>
                  <a:srgbClr val="1AAC95"/>
                </a:solidFill>
                <a:latin typeface="Roboto"/>
                <a:cs typeface="Roboto"/>
              </a:rPr>
              <a:t>	</a:t>
            </a:r>
            <a:r>
              <a:rPr sz="2800" b="1" spc="-10" dirty="0">
                <a:solidFill>
                  <a:srgbClr val="1AAC95"/>
                </a:solidFill>
                <a:latin typeface="Roboto"/>
                <a:cs typeface="Roboto"/>
              </a:rPr>
              <a:t>viết</a:t>
            </a:r>
            <a:endParaRPr sz="2800">
              <a:latin typeface="Roboto"/>
              <a:cs typeface="Roboto"/>
            </a:endParaRPr>
          </a:p>
          <a:p>
            <a:pPr marL="12700">
              <a:lnSpc>
                <a:spcPct val="100000"/>
              </a:lnSpc>
              <a:spcBef>
                <a:spcPts val="675"/>
              </a:spcBef>
            </a:pPr>
            <a:r>
              <a:rPr sz="2800" b="1" spc="-5" dirty="0">
                <a:solidFill>
                  <a:srgbClr val="1AAC95"/>
                </a:solidFill>
                <a:latin typeface="Roboto"/>
                <a:cs typeface="Roboto"/>
              </a:rPr>
              <a:t>câu trả </a:t>
            </a:r>
            <a:r>
              <a:rPr sz="2800" b="1" spc="-10" dirty="0">
                <a:solidFill>
                  <a:srgbClr val="1AAC95"/>
                </a:solidFill>
                <a:latin typeface="Roboto"/>
                <a:cs typeface="Roboto"/>
              </a:rPr>
              <a:t>lời, </a:t>
            </a:r>
            <a:r>
              <a:rPr sz="2800" b="1" spc="-5" dirty="0">
                <a:solidFill>
                  <a:srgbClr val="1AAC95"/>
                </a:solidFill>
                <a:latin typeface="Roboto"/>
                <a:cs typeface="Roboto"/>
              </a:rPr>
              <a:t>thay vì </a:t>
            </a:r>
            <a:r>
              <a:rPr sz="2800" b="1" spc="-10" dirty="0">
                <a:solidFill>
                  <a:srgbClr val="1AAC95"/>
                </a:solidFill>
                <a:latin typeface="Roboto"/>
                <a:cs typeface="Roboto"/>
              </a:rPr>
              <a:t>lựa</a:t>
            </a:r>
            <a:r>
              <a:rPr sz="2800" b="1" spc="10" dirty="0">
                <a:solidFill>
                  <a:srgbClr val="1AAC95"/>
                </a:solidFill>
                <a:latin typeface="Roboto"/>
                <a:cs typeface="Roboto"/>
              </a:rPr>
              <a:t> </a:t>
            </a:r>
            <a:r>
              <a:rPr sz="2800" b="1" spc="-10" dirty="0">
                <a:solidFill>
                  <a:srgbClr val="1AAC95"/>
                </a:solidFill>
                <a:latin typeface="Roboto"/>
                <a:cs typeface="Roboto"/>
              </a:rPr>
              <a:t>chọn</a:t>
            </a:r>
            <a:endParaRPr sz="2800">
              <a:latin typeface="Roboto"/>
              <a:cs typeface="Roboto"/>
            </a:endParaRPr>
          </a:p>
        </p:txBody>
      </p:sp>
      <p:sp>
        <p:nvSpPr>
          <p:cNvPr id="22" name="object 22"/>
          <p:cNvSpPr/>
          <p:nvPr/>
        </p:nvSpPr>
        <p:spPr>
          <a:xfrm>
            <a:off x="6278880" y="4111751"/>
            <a:ext cx="4867910" cy="2127885"/>
          </a:xfrm>
          <a:custGeom>
            <a:avLst/>
            <a:gdLst/>
            <a:ahLst/>
            <a:cxnLst/>
            <a:rect l="l" t="t" r="r" b="b"/>
            <a:pathLst>
              <a:path w="4867909" h="2127885">
                <a:moveTo>
                  <a:pt x="363093" y="1829054"/>
                </a:moveTo>
                <a:lnTo>
                  <a:pt x="314693" y="1821434"/>
                </a:lnTo>
                <a:lnTo>
                  <a:pt x="313436" y="1815084"/>
                </a:lnTo>
                <a:lnTo>
                  <a:pt x="307848" y="1802384"/>
                </a:lnTo>
                <a:lnTo>
                  <a:pt x="306565" y="1796034"/>
                </a:lnTo>
                <a:lnTo>
                  <a:pt x="312648" y="1788414"/>
                </a:lnTo>
                <a:lnTo>
                  <a:pt x="324751" y="1770634"/>
                </a:lnTo>
                <a:lnTo>
                  <a:pt x="330835" y="1763014"/>
                </a:lnTo>
                <a:lnTo>
                  <a:pt x="330835" y="1755394"/>
                </a:lnTo>
                <a:lnTo>
                  <a:pt x="325666" y="1745234"/>
                </a:lnTo>
                <a:lnTo>
                  <a:pt x="319125" y="1737614"/>
                </a:lnTo>
                <a:lnTo>
                  <a:pt x="313690" y="1731264"/>
                </a:lnTo>
                <a:lnTo>
                  <a:pt x="300177" y="1718564"/>
                </a:lnTo>
                <a:lnTo>
                  <a:pt x="290449" y="1713484"/>
                </a:lnTo>
                <a:lnTo>
                  <a:pt x="290449" y="1704594"/>
                </a:lnTo>
                <a:lnTo>
                  <a:pt x="282448" y="1704594"/>
                </a:lnTo>
                <a:lnTo>
                  <a:pt x="282448" y="1713484"/>
                </a:lnTo>
                <a:lnTo>
                  <a:pt x="258191" y="1731568"/>
                </a:lnTo>
                <a:lnTo>
                  <a:pt x="258191" y="1862074"/>
                </a:lnTo>
                <a:lnTo>
                  <a:pt x="252514" y="1891284"/>
                </a:lnTo>
                <a:lnTo>
                  <a:pt x="237007" y="1915414"/>
                </a:lnTo>
                <a:lnTo>
                  <a:pt x="213931" y="1931924"/>
                </a:lnTo>
                <a:lnTo>
                  <a:pt x="185547" y="1937004"/>
                </a:lnTo>
                <a:lnTo>
                  <a:pt x="155956" y="1931924"/>
                </a:lnTo>
                <a:lnTo>
                  <a:pt x="130124" y="1915414"/>
                </a:lnTo>
                <a:lnTo>
                  <a:pt x="111836" y="1891284"/>
                </a:lnTo>
                <a:lnTo>
                  <a:pt x="104902" y="1862074"/>
                </a:lnTo>
                <a:lnTo>
                  <a:pt x="111836" y="1832864"/>
                </a:lnTo>
                <a:lnTo>
                  <a:pt x="155956" y="1793494"/>
                </a:lnTo>
                <a:lnTo>
                  <a:pt x="213931" y="1793494"/>
                </a:lnTo>
                <a:lnTo>
                  <a:pt x="252514" y="1832864"/>
                </a:lnTo>
                <a:lnTo>
                  <a:pt x="258191" y="1862074"/>
                </a:lnTo>
                <a:lnTo>
                  <a:pt x="258191" y="1731568"/>
                </a:lnTo>
                <a:lnTo>
                  <a:pt x="250063" y="1737614"/>
                </a:lnTo>
                <a:lnTo>
                  <a:pt x="244030" y="1733804"/>
                </a:lnTo>
                <a:lnTo>
                  <a:pt x="237998" y="1731264"/>
                </a:lnTo>
                <a:lnTo>
                  <a:pt x="231952" y="1729994"/>
                </a:lnTo>
                <a:lnTo>
                  <a:pt x="225933" y="1729994"/>
                </a:lnTo>
                <a:lnTo>
                  <a:pt x="217805" y="1680464"/>
                </a:lnTo>
                <a:lnTo>
                  <a:pt x="209804" y="1671574"/>
                </a:lnTo>
                <a:lnTo>
                  <a:pt x="153289" y="1671574"/>
                </a:lnTo>
                <a:lnTo>
                  <a:pt x="145288" y="1680464"/>
                </a:lnTo>
                <a:lnTo>
                  <a:pt x="145161" y="1693164"/>
                </a:lnTo>
                <a:lnTo>
                  <a:pt x="144272" y="1704594"/>
                </a:lnTo>
                <a:lnTo>
                  <a:pt x="141859" y="1717294"/>
                </a:lnTo>
                <a:lnTo>
                  <a:pt x="137160" y="1729994"/>
                </a:lnTo>
                <a:lnTo>
                  <a:pt x="129032" y="1729994"/>
                </a:lnTo>
                <a:lnTo>
                  <a:pt x="121031" y="1737614"/>
                </a:lnTo>
                <a:lnTo>
                  <a:pt x="88773" y="1713484"/>
                </a:lnTo>
                <a:lnTo>
                  <a:pt x="80645" y="1704594"/>
                </a:lnTo>
                <a:lnTo>
                  <a:pt x="70840" y="1712214"/>
                </a:lnTo>
                <a:lnTo>
                  <a:pt x="56489" y="1726184"/>
                </a:lnTo>
                <a:lnTo>
                  <a:pt x="42113" y="1743964"/>
                </a:lnTo>
                <a:lnTo>
                  <a:pt x="32258" y="1755394"/>
                </a:lnTo>
                <a:lnTo>
                  <a:pt x="32258" y="1763014"/>
                </a:lnTo>
                <a:lnTo>
                  <a:pt x="38328" y="1770634"/>
                </a:lnTo>
                <a:lnTo>
                  <a:pt x="50431" y="1788414"/>
                </a:lnTo>
                <a:lnTo>
                  <a:pt x="56515" y="1796034"/>
                </a:lnTo>
                <a:lnTo>
                  <a:pt x="55245" y="1802384"/>
                </a:lnTo>
                <a:lnTo>
                  <a:pt x="49657" y="1815084"/>
                </a:lnTo>
                <a:lnTo>
                  <a:pt x="48387" y="1821434"/>
                </a:lnTo>
                <a:lnTo>
                  <a:pt x="8128" y="1829054"/>
                </a:lnTo>
                <a:lnTo>
                  <a:pt x="0" y="1829054"/>
                </a:lnTo>
                <a:lnTo>
                  <a:pt x="0" y="1896364"/>
                </a:lnTo>
                <a:lnTo>
                  <a:pt x="8128" y="1896364"/>
                </a:lnTo>
                <a:lnTo>
                  <a:pt x="48387" y="1903984"/>
                </a:lnTo>
                <a:lnTo>
                  <a:pt x="49644" y="1910334"/>
                </a:lnTo>
                <a:lnTo>
                  <a:pt x="55245" y="1923034"/>
                </a:lnTo>
                <a:lnTo>
                  <a:pt x="32258" y="1962404"/>
                </a:lnTo>
                <a:lnTo>
                  <a:pt x="32258" y="1970024"/>
                </a:lnTo>
                <a:lnTo>
                  <a:pt x="37414" y="1980184"/>
                </a:lnTo>
                <a:lnTo>
                  <a:pt x="49403" y="1995424"/>
                </a:lnTo>
                <a:lnTo>
                  <a:pt x="62903" y="2010664"/>
                </a:lnTo>
                <a:lnTo>
                  <a:pt x="72644" y="2020824"/>
                </a:lnTo>
                <a:lnTo>
                  <a:pt x="88773" y="2020824"/>
                </a:lnTo>
                <a:lnTo>
                  <a:pt x="121031" y="1995424"/>
                </a:lnTo>
                <a:lnTo>
                  <a:pt x="129032" y="1995424"/>
                </a:lnTo>
                <a:lnTo>
                  <a:pt x="137160" y="2004314"/>
                </a:lnTo>
                <a:lnTo>
                  <a:pt x="145288" y="2044954"/>
                </a:lnTo>
                <a:lnTo>
                  <a:pt x="145288" y="2053844"/>
                </a:lnTo>
                <a:lnTo>
                  <a:pt x="217805" y="2053844"/>
                </a:lnTo>
                <a:lnTo>
                  <a:pt x="217932" y="2043684"/>
                </a:lnTo>
                <a:lnTo>
                  <a:pt x="219075" y="2032254"/>
                </a:lnTo>
                <a:lnTo>
                  <a:pt x="221869" y="2020824"/>
                </a:lnTo>
                <a:lnTo>
                  <a:pt x="224663" y="2011934"/>
                </a:lnTo>
                <a:lnTo>
                  <a:pt x="225933" y="2004314"/>
                </a:lnTo>
                <a:lnTo>
                  <a:pt x="231952" y="1999234"/>
                </a:lnTo>
                <a:lnTo>
                  <a:pt x="237998" y="1996694"/>
                </a:lnTo>
                <a:lnTo>
                  <a:pt x="244030" y="1995424"/>
                </a:lnTo>
                <a:lnTo>
                  <a:pt x="250063" y="1995424"/>
                </a:lnTo>
                <a:lnTo>
                  <a:pt x="282448" y="2020824"/>
                </a:lnTo>
                <a:lnTo>
                  <a:pt x="292239" y="2014474"/>
                </a:lnTo>
                <a:lnTo>
                  <a:pt x="306590" y="2003044"/>
                </a:lnTo>
                <a:lnTo>
                  <a:pt x="314426" y="1995424"/>
                </a:lnTo>
                <a:lnTo>
                  <a:pt x="320967" y="1989074"/>
                </a:lnTo>
                <a:lnTo>
                  <a:pt x="330835" y="1978914"/>
                </a:lnTo>
                <a:lnTo>
                  <a:pt x="330835" y="1962404"/>
                </a:lnTo>
                <a:lnTo>
                  <a:pt x="324751" y="1956054"/>
                </a:lnTo>
                <a:lnTo>
                  <a:pt x="318706" y="1948434"/>
                </a:lnTo>
                <a:lnTo>
                  <a:pt x="312648" y="1939544"/>
                </a:lnTo>
                <a:lnTo>
                  <a:pt x="311124" y="1937004"/>
                </a:lnTo>
                <a:lnTo>
                  <a:pt x="306565" y="1929384"/>
                </a:lnTo>
                <a:lnTo>
                  <a:pt x="307835" y="1923034"/>
                </a:lnTo>
                <a:lnTo>
                  <a:pt x="313423" y="1910334"/>
                </a:lnTo>
                <a:lnTo>
                  <a:pt x="314693" y="1903984"/>
                </a:lnTo>
                <a:lnTo>
                  <a:pt x="363093" y="1903984"/>
                </a:lnTo>
                <a:lnTo>
                  <a:pt x="363093" y="1829054"/>
                </a:lnTo>
                <a:close/>
              </a:path>
              <a:path w="4867909" h="2127885">
                <a:moveTo>
                  <a:pt x="548640" y="1995424"/>
                </a:moveTo>
                <a:lnTo>
                  <a:pt x="543471" y="1990344"/>
                </a:lnTo>
                <a:lnTo>
                  <a:pt x="531495" y="1987804"/>
                </a:lnTo>
                <a:lnTo>
                  <a:pt x="517982" y="1987804"/>
                </a:lnTo>
                <a:lnTo>
                  <a:pt x="508254" y="1986534"/>
                </a:lnTo>
                <a:lnTo>
                  <a:pt x="508254" y="1978914"/>
                </a:lnTo>
                <a:lnTo>
                  <a:pt x="500253" y="1978914"/>
                </a:lnTo>
                <a:lnTo>
                  <a:pt x="500253" y="1970024"/>
                </a:lnTo>
                <a:lnTo>
                  <a:pt x="502767" y="1961134"/>
                </a:lnTo>
                <a:lnTo>
                  <a:pt x="513854" y="1938274"/>
                </a:lnTo>
                <a:lnTo>
                  <a:pt x="514210" y="1937004"/>
                </a:lnTo>
                <a:lnTo>
                  <a:pt x="516382" y="1929384"/>
                </a:lnTo>
                <a:lnTo>
                  <a:pt x="511175" y="1928114"/>
                </a:lnTo>
                <a:lnTo>
                  <a:pt x="505231" y="1925574"/>
                </a:lnTo>
                <a:lnTo>
                  <a:pt x="494766" y="1917954"/>
                </a:lnTo>
                <a:lnTo>
                  <a:pt x="475996" y="1903984"/>
                </a:lnTo>
                <a:lnTo>
                  <a:pt x="475996" y="2011934"/>
                </a:lnTo>
                <a:lnTo>
                  <a:pt x="473214" y="2028444"/>
                </a:lnTo>
                <a:lnTo>
                  <a:pt x="465912" y="2042414"/>
                </a:lnTo>
                <a:lnTo>
                  <a:pt x="455574" y="2050034"/>
                </a:lnTo>
                <a:lnTo>
                  <a:pt x="443738" y="2053844"/>
                </a:lnTo>
                <a:lnTo>
                  <a:pt x="427240" y="2050034"/>
                </a:lnTo>
                <a:lnTo>
                  <a:pt x="414489" y="2042414"/>
                </a:lnTo>
                <a:lnTo>
                  <a:pt x="406260" y="2028444"/>
                </a:lnTo>
                <a:lnTo>
                  <a:pt x="403352" y="2011934"/>
                </a:lnTo>
                <a:lnTo>
                  <a:pt x="406260" y="1999234"/>
                </a:lnTo>
                <a:lnTo>
                  <a:pt x="414489" y="1989074"/>
                </a:lnTo>
                <a:lnTo>
                  <a:pt x="427240" y="1981454"/>
                </a:lnTo>
                <a:lnTo>
                  <a:pt x="443738" y="1978914"/>
                </a:lnTo>
                <a:lnTo>
                  <a:pt x="455574" y="1981454"/>
                </a:lnTo>
                <a:lnTo>
                  <a:pt x="465912" y="1989074"/>
                </a:lnTo>
                <a:lnTo>
                  <a:pt x="473214" y="1999234"/>
                </a:lnTo>
                <a:lnTo>
                  <a:pt x="475996" y="2011934"/>
                </a:lnTo>
                <a:lnTo>
                  <a:pt x="475996" y="1903984"/>
                </a:lnTo>
                <a:lnTo>
                  <a:pt x="469963" y="1915414"/>
                </a:lnTo>
                <a:lnTo>
                  <a:pt x="463931" y="1924304"/>
                </a:lnTo>
                <a:lnTo>
                  <a:pt x="451866" y="1937004"/>
                </a:lnTo>
                <a:lnTo>
                  <a:pt x="430657" y="1937004"/>
                </a:lnTo>
                <a:lnTo>
                  <a:pt x="425589" y="1933194"/>
                </a:lnTo>
                <a:lnTo>
                  <a:pt x="417499" y="1923034"/>
                </a:lnTo>
                <a:lnTo>
                  <a:pt x="403352" y="1903984"/>
                </a:lnTo>
                <a:lnTo>
                  <a:pt x="371094" y="1929384"/>
                </a:lnTo>
                <a:lnTo>
                  <a:pt x="363093" y="1929384"/>
                </a:lnTo>
                <a:lnTo>
                  <a:pt x="365607" y="1938274"/>
                </a:lnTo>
                <a:lnTo>
                  <a:pt x="376694" y="1961134"/>
                </a:lnTo>
                <a:lnTo>
                  <a:pt x="379222" y="1970024"/>
                </a:lnTo>
                <a:lnTo>
                  <a:pt x="379222" y="1978914"/>
                </a:lnTo>
                <a:lnTo>
                  <a:pt x="371094" y="1978914"/>
                </a:lnTo>
                <a:lnTo>
                  <a:pt x="371094" y="1986534"/>
                </a:lnTo>
                <a:lnTo>
                  <a:pt x="361416" y="1987804"/>
                </a:lnTo>
                <a:lnTo>
                  <a:pt x="347954" y="1987804"/>
                </a:lnTo>
                <a:lnTo>
                  <a:pt x="335991" y="1990344"/>
                </a:lnTo>
                <a:lnTo>
                  <a:pt x="330835" y="1995424"/>
                </a:lnTo>
                <a:lnTo>
                  <a:pt x="330835" y="2037334"/>
                </a:lnTo>
                <a:lnTo>
                  <a:pt x="335991" y="2038604"/>
                </a:lnTo>
                <a:lnTo>
                  <a:pt x="347954" y="2041144"/>
                </a:lnTo>
                <a:lnTo>
                  <a:pt x="361416" y="2043684"/>
                </a:lnTo>
                <a:lnTo>
                  <a:pt x="371094" y="2044954"/>
                </a:lnTo>
                <a:lnTo>
                  <a:pt x="371094" y="2053844"/>
                </a:lnTo>
                <a:lnTo>
                  <a:pt x="379222" y="2053844"/>
                </a:lnTo>
                <a:lnTo>
                  <a:pt x="379222" y="2061464"/>
                </a:lnTo>
                <a:lnTo>
                  <a:pt x="376694" y="2070354"/>
                </a:lnTo>
                <a:lnTo>
                  <a:pt x="365607" y="2094484"/>
                </a:lnTo>
                <a:lnTo>
                  <a:pt x="363093" y="2103374"/>
                </a:lnTo>
                <a:lnTo>
                  <a:pt x="371094" y="2103374"/>
                </a:lnTo>
                <a:lnTo>
                  <a:pt x="403352" y="2127504"/>
                </a:lnTo>
                <a:lnTo>
                  <a:pt x="407263" y="2122424"/>
                </a:lnTo>
                <a:lnTo>
                  <a:pt x="416496" y="2110994"/>
                </a:lnTo>
                <a:lnTo>
                  <a:pt x="427240" y="2099564"/>
                </a:lnTo>
                <a:lnTo>
                  <a:pt x="435737" y="2094484"/>
                </a:lnTo>
                <a:lnTo>
                  <a:pt x="451866" y="2094484"/>
                </a:lnTo>
                <a:lnTo>
                  <a:pt x="475996" y="2127504"/>
                </a:lnTo>
                <a:lnTo>
                  <a:pt x="481152" y="2123694"/>
                </a:lnTo>
                <a:lnTo>
                  <a:pt x="493128" y="2116074"/>
                </a:lnTo>
                <a:lnTo>
                  <a:pt x="506641" y="2107184"/>
                </a:lnTo>
                <a:lnTo>
                  <a:pt x="516382" y="2103374"/>
                </a:lnTo>
                <a:lnTo>
                  <a:pt x="513854" y="2094484"/>
                </a:lnTo>
                <a:lnTo>
                  <a:pt x="502767" y="2070354"/>
                </a:lnTo>
                <a:lnTo>
                  <a:pt x="500253" y="2061464"/>
                </a:lnTo>
                <a:lnTo>
                  <a:pt x="500253" y="2053844"/>
                </a:lnTo>
                <a:lnTo>
                  <a:pt x="508254" y="2053844"/>
                </a:lnTo>
                <a:lnTo>
                  <a:pt x="508254" y="2044954"/>
                </a:lnTo>
                <a:lnTo>
                  <a:pt x="513448" y="2044954"/>
                </a:lnTo>
                <a:lnTo>
                  <a:pt x="519391" y="2043684"/>
                </a:lnTo>
                <a:lnTo>
                  <a:pt x="529856" y="2041144"/>
                </a:lnTo>
                <a:lnTo>
                  <a:pt x="548640" y="2037334"/>
                </a:lnTo>
                <a:lnTo>
                  <a:pt x="548640" y="1995424"/>
                </a:lnTo>
                <a:close/>
              </a:path>
              <a:path w="4867909" h="2127885">
                <a:moveTo>
                  <a:pt x="548640" y="1688084"/>
                </a:moveTo>
                <a:lnTo>
                  <a:pt x="543471" y="1686814"/>
                </a:lnTo>
                <a:lnTo>
                  <a:pt x="531495" y="1684274"/>
                </a:lnTo>
                <a:lnTo>
                  <a:pt x="517982" y="1681734"/>
                </a:lnTo>
                <a:lnTo>
                  <a:pt x="508254" y="1680464"/>
                </a:lnTo>
                <a:lnTo>
                  <a:pt x="500253" y="1671574"/>
                </a:lnTo>
                <a:lnTo>
                  <a:pt x="500253" y="1663954"/>
                </a:lnTo>
                <a:lnTo>
                  <a:pt x="502767" y="1657604"/>
                </a:lnTo>
                <a:lnTo>
                  <a:pt x="508317" y="1646174"/>
                </a:lnTo>
                <a:lnTo>
                  <a:pt x="511340" y="1638554"/>
                </a:lnTo>
                <a:lnTo>
                  <a:pt x="513854" y="1632204"/>
                </a:lnTo>
                <a:lnTo>
                  <a:pt x="516382" y="1622044"/>
                </a:lnTo>
                <a:lnTo>
                  <a:pt x="511175" y="1622044"/>
                </a:lnTo>
                <a:lnTo>
                  <a:pt x="505231" y="1619504"/>
                </a:lnTo>
                <a:lnTo>
                  <a:pt x="494766" y="1614424"/>
                </a:lnTo>
                <a:lnTo>
                  <a:pt x="475996" y="1605534"/>
                </a:lnTo>
                <a:lnTo>
                  <a:pt x="475996" y="1713484"/>
                </a:lnTo>
                <a:lnTo>
                  <a:pt x="473214" y="1724914"/>
                </a:lnTo>
                <a:lnTo>
                  <a:pt x="465912" y="1736344"/>
                </a:lnTo>
                <a:lnTo>
                  <a:pt x="455574" y="1743964"/>
                </a:lnTo>
                <a:lnTo>
                  <a:pt x="443738" y="1746504"/>
                </a:lnTo>
                <a:lnTo>
                  <a:pt x="427240" y="1743964"/>
                </a:lnTo>
                <a:lnTo>
                  <a:pt x="414489" y="1736344"/>
                </a:lnTo>
                <a:lnTo>
                  <a:pt x="406260" y="1724914"/>
                </a:lnTo>
                <a:lnTo>
                  <a:pt x="403352" y="1713484"/>
                </a:lnTo>
                <a:lnTo>
                  <a:pt x="406260" y="1695704"/>
                </a:lnTo>
                <a:lnTo>
                  <a:pt x="414489" y="1683004"/>
                </a:lnTo>
                <a:lnTo>
                  <a:pt x="427240" y="1675384"/>
                </a:lnTo>
                <a:lnTo>
                  <a:pt x="443738" y="1671574"/>
                </a:lnTo>
                <a:lnTo>
                  <a:pt x="455574" y="1675384"/>
                </a:lnTo>
                <a:lnTo>
                  <a:pt x="465912" y="1683004"/>
                </a:lnTo>
                <a:lnTo>
                  <a:pt x="473214" y="1695704"/>
                </a:lnTo>
                <a:lnTo>
                  <a:pt x="475996" y="1713484"/>
                </a:lnTo>
                <a:lnTo>
                  <a:pt x="475996" y="1605534"/>
                </a:lnTo>
                <a:lnTo>
                  <a:pt x="469963" y="1611884"/>
                </a:lnTo>
                <a:lnTo>
                  <a:pt x="457885" y="1627124"/>
                </a:lnTo>
                <a:lnTo>
                  <a:pt x="451866" y="1638554"/>
                </a:lnTo>
                <a:lnTo>
                  <a:pt x="435737" y="1638554"/>
                </a:lnTo>
                <a:lnTo>
                  <a:pt x="425589" y="1628394"/>
                </a:lnTo>
                <a:lnTo>
                  <a:pt x="403352" y="1605534"/>
                </a:lnTo>
                <a:lnTo>
                  <a:pt x="371094" y="1622044"/>
                </a:lnTo>
                <a:lnTo>
                  <a:pt x="363093" y="1622044"/>
                </a:lnTo>
                <a:lnTo>
                  <a:pt x="363334" y="1627124"/>
                </a:lnTo>
                <a:lnTo>
                  <a:pt x="365099" y="1633474"/>
                </a:lnTo>
                <a:lnTo>
                  <a:pt x="369887" y="1643634"/>
                </a:lnTo>
                <a:lnTo>
                  <a:pt x="379222" y="1663954"/>
                </a:lnTo>
                <a:lnTo>
                  <a:pt x="379222" y="1671574"/>
                </a:lnTo>
                <a:lnTo>
                  <a:pt x="371094" y="1680464"/>
                </a:lnTo>
                <a:lnTo>
                  <a:pt x="365963" y="1680464"/>
                </a:lnTo>
                <a:lnTo>
                  <a:pt x="360057" y="1681734"/>
                </a:lnTo>
                <a:lnTo>
                  <a:pt x="349605" y="1683004"/>
                </a:lnTo>
                <a:lnTo>
                  <a:pt x="330835" y="1688084"/>
                </a:lnTo>
                <a:lnTo>
                  <a:pt x="330835" y="1729994"/>
                </a:lnTo>
                <a:lnTo>
                  <a:pt x="335991" y="1735074"/>
                </a:lnTo>
                <a:lnTo>
                  <a:pt x="347954" y="1737614"/>
                </a:lnTo>
                <a:lnTo>
                  <a:pt x="371094" y="1737614"/>
                </a:lnTo>
                <a:lnTo>
                  <a:pt x="371094" y="1746504"/>
                </a:lnTo>
                <a:lnTo>
                  <a:pt x="379222" y="1755394"/>
                </a:lnTo>
                <a:lnTo>
                  <a:pt x="378968" y="1760474"/>
                </a:lnTo>
                <a:lnTo>
                  <a:pt x="377202" y="1765554"/>
                </a:lnTo>
                <a:lnTo>
                  <a:pt x="372414" y="1776984"/>
                </a:lnTo>
                <a:lnTo>
                  <a:pt x="363093" y="1796034"/>
                </a:lnTo>
                <a:lnTo>
                  <a:pt x="371094" y="1804924"/>
                </a:lnTo>
                <a:lnTo>
                  <a:pt x="403352" y="1821434"/>
                </a:lnTo>
                <a:lnTo>
                  <a:pt x="407263" y="1816354"/>
                </a:lnTo>
                <a:lnTo>
                  <a:pt x="416496" y="1804924"/>
                </a:lnTo>
                <a:lnTo>
                  <a:pt x="427240" y="1793494"/>
                </a:lnTo>
                <a:lnTo>
                  <a:pt x="435737" y="1788414"/>
                </a:lnTo>
                <a:lnTo>
                  <a:pt x="451866" y="1788414"/>
                </a:lnTo>
                <a:lnTo>
                  <a:pt x="475996" y="1821434"/>
                </a:lnTo>
                <a:lnTo>
                  <a:pt x="481152" y="1818894"/>
                </a:lnTo>
                <a:lnTo>
                  <a:pt x="493128" y="1812544"/>
                </a:lnTo>
                <a:lnTo>
                  <a:pt x="506641" y="1807464"/>
                </a:lnTo>
                <a:lnTo>
                  <a:pt x="516382" y="1804924"/>
                </a:lnTo>
                <a:lnTo>
                  <a:pt x="516382" y="1796034"/>
                </a:lnTo>
                <a:lnTo>
                  <a:pt x="513854" y="1790954"/>
                </a:lnTo>
                <a:lnTo>
                  <a:pt x="512749" y="1788414"/>
                </a:lnTo>
                <a:lnTo>
                  <a:pt x="508317" y="1778254"/>
                </a:lnTo>
                <a:lnTo>
                  <a:pt x="502767" y="1764284"/>
                </a:lnTo>
                <a:lnTo>
                  <a:pt x="500253" y="1755394"/>
                </a:lnTo>
                <a:lnTo>
                  <a:pt x="508254" y="1746504"/>
                </a:lnTo>
                <a:lnTo>
                  <a:pt x="508254" y="1737614"/>
                </a:lnTo>
                <a:lnTo>
                  <a:pt x="531495" y="1737614"/>
                </a:lnTo>
                <a:lnTo>
                  <a:pt x="543471" y="1735074"/>
                </a:lnTo>
                <a:lnTo>
                  <a:pt x="548640" y="1729994"/>
                </a:lnTo>
                <a:lnTo>
                  <a:pt x="548640" y="1688084"/>
                </a:lnTo>
                <a:close/>
              </a:path>
              <a:path w="4867909" h="2127885">
                <a:moveTo>
                  <a:pt x="1266444" y="450596"/>
                </a:moveTo>
                <a:lnTo>
                  <a:pt x="1263535" y="438315"/>
                </a:lnTo>
                <a:lnTo>
                  <a:pt x="1255344" y="427609"/>
                </a:lnTo>
                <a:lnTo>
                  <a:pt x="1242593" y="420065"/>
                </a:lnTo>
                <a:lnTo>
                  <a:pt x="1226058" y="417195"/>
                </a:lnTo>
                <a:lnTo>
                  <a:pt x="1212938" y="420065"/>
                </a:lnTo>
                <a:lnTo>
                  <a:pt x="1199807" y="427609"/>
                </a:lnTo>
                <a:lnTo>
                  <a:pt x="1189710" y="438315"/>
                </a:lnTo>
                <a:lnTo>
                  <a:pt x="1185672" y="450596"/>
                </a:lnTo>
                <a:lnTo>
                  <a:pt x="1189710" y="467664"/>
                </a:lnTo>
                <a:lnTo>
                  <a:pt x="1199807" y="480809"/>
                </a:lnTo>
                <a:lnTo>
                  <a:pt x="1212938" y="489267"/>
                </a:lnTo>
                <a:lnTo>
                  <a:pt x="1226058" y="492252"/>
                </a:lnTo>
                <a:lnTo>
                  <a:pt x="1242593" y="489267"/>
                </a:lnTo>
                <a:lnTo>
                  <a:pt x="1255344" y="480809"/>
                </a:lnTo>
                <a:lnTo>
                  <a:pt x="1263535" y="467664"/>
                </a:lnTo>
                <a:lnTo>
                  <a:pt x="1266444" y="450596"/>
                </a:lnTo>
                <a:close/>
              </a:path>
              <a:path w="4867909" h="2127885">
                <a:moveTo>
                  <a:pt x="1525143" y="450596"/>
                </a:moveTo>
                <a:lnTo>
                  <a:pt x="1522234" y="438315"/>
                </a:lnTo>
                <a:lnTo>
                  <a:pt x="1514043" y="427609"/>
                </a:lnTo>
                <a:lnTo>
                  <a:pt x="1501292" y="420065"/>
                </a:lnTo>
                <a:lnTo>
                  <a:pt x="1484757" y="417195"/>
                </a:lnTo>
                <a:lnTo>
                  <a:pt x="1468208" y="420065"/>
                </a:lnTo>
                <a:lnTo>
                  <a:pt x="1455458" y="427609"/>
                </a:lnTo>
                <a:lnTo>
                  <a:pt x="1447266" y="438315"/>
                </a:lnTo>
                <a:lnTo>
                  <a:pt x="1444371" y="450596"/>
                </a:lnTo>
                <a:lnTo>
                  <a:pt x="1447266" y="467664"/>
                </a:lnTo>
                <a:lnTo>
                  <a:pt x="1455458" y="480809"/>
                </a:lnTo>
                <a:lnTo>
                  <a:pt x="1468208" y="489267"/>
                </a:lnTo>
                <a:lnTo>
                  <a:pt x="1484757" y="492252"/>
                </a:lnTo>
                <a:lnTo>
                  <a:pt x="1501292" y="489267"/>
                </a:lnTo>
                <a:lnTo>
                  <a:pt x="1514043" y="480809"/>
                </a:lnTo>
                <a:lnTo>
                  <a:pt x="1522234" y="467664"/>
                </a:lnTo>
                <a:lnTo>
                  <a:pt x="1525143" y="450596"/>
                </a:lnTo>
                <a:close/>
              </a:path>
              <a:path w="4867909" h="2127885">
                <a:moveTo>
                  <a:pt x="1557528" y="117094"/>
                </a:moveTo>
                <a:lnTo>
                  <a:pt x="1549400" y="108712"/>
                </a:lnTo>
                <a:lnTo>
                  <a:pt x="1193673" y="108712"/>
                </a:lnTo>
                <a:lnTo>
                  <a:pt x="1193292" y="95186"/>
                </a:lnTo>
                <a:lnTo>
                  <a:pt x="1190637" y="81648"/>
                </a:lnTo>
                <a:lnTo>
                  <a:pt x="1183436" y="71234"/>
                </a:lnTo>
                <a:lnTo>
                  <a:pt x="1169416" y="67056"/>
                </a:lnTo>
                <a:lnTo>
                  <a:pt x="1096645" y="67056"/>
                </a:lnTo>
                <a:lnTo>
                  <a:pt x="1090739" y="69786"/>
                </a:lnTo>
                <a:lnTo>
                  <a:pt x="1085570" y="76428"/>
                </a:lnTo>
                <a:lnTo>
                  <a:pt x="1081900" y="84632"/>
                </a:lnTo>
                <a:lnTo>
                  <a:pt x="1080516" y="92075"/>
                </a:lnTo>
                <a:lnTo>
                  <a:pt x="1080516" y="100457"/>
                </a:lnTo>
                <a:lnTo>
                  <a:pt x="1088644" y="108712"/>
                </a:lnTo>
                <a:lnTo>
                  <a:pt x="1153287" y="108712"/>
                </a:lnTo>
                <a:lnTo>
                  <a:pt x="1209929" y="350520"/>
                </a:lnTo>
                <a:lnTo>
                  <a:pt x="1202702" y="359410"/>
                </a:lnTo>
                <a:lnTo>
                  <a:pt x="1194739" y="371398"/>
                </a:lnTo>
                <a:lnTo>
                  <a:pt x="1188313" y="383374"/>
                </a:lnTo>
                <a:lnTo>
                  <a:pt x="1185672" y="392176"/>
                </a:lnTo>
                <a:lnTo>
                  <a:pt x="1188313" y="403161"/>
                </a:lnTo>
                <a:lnTo>
                  <a:pt x="1194752" y="410972"/>
                </a:lnTo>
                <a:lnTo>
                  <a:pt x="1202702" y="415645"/>
                </a:lnTo>
                <a:lnTo>
                  <a:pt x="1209929" y="417195"/>
                </a:lnTo>
                <a:lnTo>
                  <a:pt x="1226058" y="417195"/>
                </a:lnTo>
                <a:lnTo>
                  <a:pt x="1484757" y="417195"/>
                </a:lnTo>
                <a:lnTo>
                  <a:pt x="1500886" y="417195"/>
                </a:lnTo>
                <a:lnTo>
                  <a:pt x="1511528" y="415645"/>
                </a:lnTo>
                <a:lnTo>
                  <a:pt x="1519110" y="410972"/>
                </a:lnTo>
                <a:lnTo>
                  <a:pt x="1523631" y="403161"/>
                </a:lnTo>
                <a:lnTo>
                  <a:pt x="1525143" y="392176"/>
                </a:lnTo>
                <a:lnTo>
                  <a:pt x="1523631" y="386105"/>
                </a:lnTo>
                <a:lnTo>
                  <a:pt x="1519110" y="380771"/>
                </a:lnTo>
                <a:lnTo>
                  <a:pt x="1511528" y="376986"/>
                </a:lnTo>
                <a:lnTo>
                  <a:pt x="1500886" y="375539"/>
                </a:lnTo>
                <a:lnTo>
                  <a:pt x="1234186" y="375539"/>
                </a:lnTo>
                <a:lnTo>
                  <a:pt x="1242187" y="367157"/>
                </a:lnTo>
                <a:lnTo>
                  <a:pt x="1242187" y="333883"/>
                </a:lnTo>
                <a:lnTo>
                  <a:pt x="1541399" y="300482"/>
                </a:lnTo>
                <a:lnTo>
                  <a:pt x="1549400" y="300482"/>
                </a:lnTo>
                <a:lnTo>
                  <a:pt x="1557528" y="292100"/>
                </a:lnTo>
                <a:lnTo>
                  <a:pt x="1557528" y="117094"/>
                </a:lnTo>
                <a:close/>
              </a:path>
              <a:path w="4867909" h="2127885">
                <a:moveTo>
                  <a:pt x="3480816" y="335788"/>
                </a:moveTo>
                <a:lnTo>
                  <a:pt x="3478022" y="323481"/>
                </a:lnTo>
                <a:lnTo>
                  <a:pt x="3470656" y="312737"/>
                </a:lnTo>
                <a:lnTo>
                  <a:pt x="3460242" y="305142"/>
                </a:lnTo>
                <a:lnTo>
                  <a:pt x="3448304" y="302260"/>
                </a:lnTo>
                <a:lnTo>
                  <a:pt x="3423920" y="302260"/>
                </a:lnTo>
                <a:lnTo>
                  <a:pt x="3423920" y="251841"/>
                </a:lnTo>
                <a:lnTo>
                  <a:pt x="3421011" y="234696"/>
                </a:lnTo>
                <a:lnTo>
                  <a:pt x="3412807" y="221462"/>
                </a:lnTo>
                <a:lnTo>
                  <a:pt x="3400018" y="212953"/>
                </a:lnTo>
                <a:lnTo>
                  <a:pt x="3383407" y="209931"/>
                </a:lnTo>
                <a:lnTo>
                  <a:pt x="3237230" y="209931"/>
                </a:lnTo>
                <a:lnTo>
                  <a:pt x="3237230" y="151130"/>
                </a:lnTo>
                <a:lnTo>
                  <a:pt x="3261614" y="151130"/>
                </a:lnTo>
                <a:lnTo>
                  <a:pt x="3273526" y="149567"/>
                </a:lnTo>
                <a:lnTo>
                  <a:pt x="3283889" y="144843"/>
                </a:lnTo>
                <a:lnTo>
                  <a:pt x="3291217" y="136994"/>
                </a:lnTo>
                <a:lnTo>
                  <a:pt x="3293999" y="125984"/>
                </a:lnTo>
                <a:lnTo>
                  <a:pt x="3293999" y="25146"/>
                </a:lnTo>
                <a:lnTo>
                  <a:pt x="3291217" y="14147"/>
                </a:lnTo>
                <a:lnTo>
                  <a:pt x="3283902" y="6299"/>
                </a:lnTo>
                <a:lnTo>
                  <a:pt x="3273526" y="1574"/>
                </a:lnTo>
                <a:lnTo>
                  <a:pt x="3261614" y="0"/>
                </a:lnTo>
                <a:lnTo>
                  <a:pt x="3172206" y="0"/>
                </a:lnTo>
                <a:lnTo>
                  <a:pt x="3161550" y="1574"/>
                </a:lnTo>
                <a:lnTo>
                  <a:pt x="3153981" y="6299"/>
                </a:lnTo>
                <a:lnTo>
                  <a:pt x="3149447" y="14147"/>
                </a:lnTo>
                <a:lnTo>
                  <a:pt x="3147949" y="25146"/>
                </a:lnTo>
                <a:lnTo>
                  <a:pt x="3147949" y="125984"/>
                </a:lnTo>
                <a:lnTo>
                  <a:pt x="3149447" y="136994"/>
                </a:lnTo>
                <a:lnTo>
                  <a:pt x="3153981" y="144843"/>
                </a:lnTo>
                <a:lnTo>
                  <a:pt x="3161550" y="149567"/>
                </a:lnTo>
                <a:lnTo>
                  <a:pt x="3172206" y="151130"/>
                </a:lnTo>
                <a:lnTo>
                  <a:pt x="3196590" y="151130"/>
                </a:lnTo>
                <a:lnTo>
                  <a:pt x="3196590" y="209931"/>
                </a:lnTo>
                <a:lnTo>
                  <a:pt x="3050413" y="209931"/>
                </a:lnTo>
                <a:lnTo>
                  <a:pt x="3038487" y="212953"/>
                </a:lnTo>
                <a:lnTo>
                  <a:pt x="3028124" y="221462"/>
                </a:lnTo>
                <a:lnTo>
                  <a:pt x="3020796" y="234696"/>
                </a:lnTo>
                <a:lnTo>
                  <a:pt x="3018028" y="251841"/>
                </a:lnTo>
                <a:lnTo>
                  <a:pt x="3018028" y="302260"/>
                </a:lnTo>
                <a:lnTo>
                  <a:pt x="2985516" y="302260"/>
                </a:lnTo>
                <a:lnTo>
                  <a:pt x="2974848" y="305142"/>
                </a:lnTo>
                <a:lnTo>
                  <a:pt x="2967228" y="312737"/>
                </a:lnTo>
                <a:lnTo>
                  <a:pt x="2962656" y="323481"/>
                </a:lnTo>
                <a:lnTo>
                  <a:pt x="2961132" y="335788"/>
                </a:lnTo>
                <a:lnTo>
                  <a:pt x="2961132" y="428244"/>
                </a:lnTo>
                <a:lnTo>
                  <a:pt x="2962656" y="440563"/>
                </a:lnTo>
                <a:lnTo>
                  <a:pt x="2967228" y="451294"/>
                </a:lnTo>
                <a:lnTo>
                  <a:pt x="2974848" y="458901"/>
                </a:lnTo>
                <a:lnTo>
                  <a:pt x="2985516" y="461772"/>
                </a:lnTo>
                <a:lnTo>
                  <a:pt x="3082925" y="461772"/>
                </a:lnTo>
                <a:lnTo>
                  <a:pt x="3093593" y="458901"/>
                </a:lnTo>
                <a:lnTo>
                  <a:pt x="3101213" y="451294"/>
                </a:lnTo>
                <a:lnTo>
                  <a:pt x="3105785" y="440563"/>
                </a:lnTo>
                <a:lnTo>
                  <a:pt x="3107309" y="428244"/>
                </a:lnTo>
                <a:lnTo>
                  <a:pt x="3107309" y="335788"/>
                </a:lnTo>
                <a:lnTo>
                  <a:pt x="3105785" y="323481"/>
                </a:lnTo>
                <a:lnTo>
                  <a:pt x="3101213" y="312737"/>
                </a:lnTo>
                <a:lnTo>
                  <a:pt x="3093593" y="305142"/>
                </a:lnTo>
                <a:lnTo>
                  <a:pt x="3082925" y="302260"/>
                </a:lnTo>
                <a:lnTo>
                  <a:pt x="3050413" y="302260"/>
                </a:lnTo>
                <a:lnTo>
                  <a:pt x="3050413" y="251841"/>
                </a:lnTo>
                <a:lnTo>
                  <a:pt x="3196590" y="251841"/>
                </a:lnTo>
                <a:lnTo>
                  <a:pt x="3196590" y="302260"/>
                </a:lnTo>
                <a:lnTo>
                  <a:pt x="3172206" y="302260"/>
                </a:lnTo>
                <a:lnTo>
                  <a:pt x="3161550" y="305142"/>
                </a:lnTo>
                <a:lnTo>
                  <a:pt x="3153981" y="312737"/>
                </a:lnTo>
                <a:lnTo>
                  <a:pt x="3149447" y="323481"/>
                </a:lnTo>
                <a:lnTo>
                  <a:pt x="3147949" y="335788"/>
                </a:lnTo>
                <a:lnTo>
                  <a:pt x="3147949" y="428244"/>
                </a:lnTo>
                <a:lnTo>
                  <a:pt x="3149447" y="440563"/>
                </a:lnTo>
                <a:lnTo>
                  <a:pt x="3153981" y="451294"/>
                </a:lnTo>
                <a:lnTo>
                  <a:pt x="3161550" y="458901"/>
                </a:lnTo>
                <a:lnTo>
                  <a:pt x="3172206" y="461772"/>
                </a:lnTo>
                <a:lnTo>
                  <a:pt x="3261614" y="461772"/>
                </a:lnTo>
                <a:lnTo>
                  <a:pt x="3273526" y="458901"/>
                </a:lnTo>
                <a:lnTo>
                  <a:pt x="3283889" y="451294"/>
                </a:lnTo>
                <a:lnTo>
                  <a:pt x="3291217" y="440563"/>
                </a:lnTo>
                <a:lnTo>
                  <a:pt x="3293999" y="428244"/>
                </a:lnTo>
                <a:lnTo>
                  <a:pt x="3293999" y="335788"/>
                </a:lnTo>
                <a:lnTo>
                  <a:pt x="3291217" y="323481"/>
                </a:lnTo>
                <a:lnTo>
                  <a:pt x="3283902" y="312737"/>
                </a:lnTo>
                <a:lnTo>
                  <a:pt x="3273526" y="305142"/>
                </a:lnTo>
                <a:lnTo>
                  <a:pt x="3261614" y="302260"/>
                </a:lnTo>
                <a:lnTo>
                  <a:pt x="3237230" y="302260"/>
                </a:lnTo>
                <a:lnTo>
                  <a:pt x="3237230" y="251841"/>
                </a:lnTo>
                <a:lnTo>
                  <a:pt x="3383407" y="251841"/>
                </a:lnTo>
                <a:lnTo>
                  <a:pt x="3383407" y="302260"/>
                </a:lnTo>
                <a:lnTo>
                  <a:pt x="3359023" y="302260"/>
                </a:lnTo>
                <a:lnTo>
                  <a:pt x="3347085" y="305142"/>
                </a:lnTo>
                <a:lnTo>
                  <a:pt x="3336671" y="312737"/>
                </a:lnTo>
                <a:lnTo>
                  <a:pt x="3329305" y="323481"/>
                </a:lnTo>
                <a:lnTo>
                  <a:pt x="3326511" y="335788"/>
                </a:lnTo>
                <a:lnTo>
                  <a:pt x="3326511" y="428244"/>
                </a:lnTo>
                <a:lnTo>
                  <a:pt x="3329305" y="440563"/>
                </a:lnTo>
                <a:lnTo>
                  <a:pt x="3336671" y="451294"/>
                </a:lnTo>
                <a:lnTo>
                  <a:pt x="3347085" y="458901"/>
                </a:lnTo>
                <a:lnTo>
                  <a:pt x="3359023" y="461772"/>
                </a:lnTo>
                <a:lnTo>
                  <a:pt x="3448304" y="461772"/>
                </a:lnTo>
                <a:lnTo>
                  <a:pt x="3460229" y="458901"/>
                </a:lnTo>
                <a:lnTo>
                  <a:pt x="3470656" y="451294"/>
                </a:lnTo>
                <a:lnTo>
                  <a:pt x="3478022" y="440563"/>
                </a:lnTo>
                <a:lnTo>
                  <a:pt x="3480816" y="428244"/>
                </a:lnTo>
                <a:lnTo>
                  <a:pt x="3480816" y="335788"/>
                </a:lnTo>
                <a:close/>
              </a:path>
              <a:path w="4867909" h="2127885">
                <a:moveTo>
                  <a:pt x="4555414" y="1998091"/>
                </a:moveTo>
                <a:lnTo>
                  <a:pt x="4542663" y="1990090"/>
                </a:lnTo>
                <a:lnTo>
                  <a:pt x="4550410" y="1998091"/>
                </a:lnTo>
                <a:lnTo>
                  <a:pt x="4555414" y="1998091"/>
                </a:lnTo>
                <a:close/>
              </a:path>
              <a:path w="4867909" h="2127885">
                <a:moveTo>
                  <a:pt x="4759325" y="1815211"/>
                </a:moveTo>
                <a:lnTo>
                  <a:pt x="4752518" y="1776425"/>
                </a:lnTo>
                <a:lnTo>
                  <a:pt x="4733239" y="1740738"/>
                </a:lnTo>
                <a:lnTo>
                  <a:pt x="4720590" y="1727758"/>
                </a:lnTo>
                <a:lnTo>
                  <a:pt x="4720590" y="1815211"/>
                </a:lnTo>
                <a:lnTo>
                  <a:pt x="4708372" y="1854835"/>
                </a:lnTo>
                <a:lnTo>
                  <a:pt x="4675136" y="1887766"/>
                </a:lnTo>
                <a:lnTo>
                  <a:pt x="4625911" y="1910270"/>
                </a:lnTo>
                <a:lnTo>
                  <a:pt x="4565777" y="1918589"/>
                </a:lnTo>
                <a:lnTo>
                  <a:pt x="4511675" y="1918589"/>
                </a:lnTo>
                <a:lnTo>
                  <a:pt x="4496181" y="1926463"/>
                </a:lnTo>
                <a:lnTo>
                  <a:pt x="4488434" y="1926463"/>
                </a:lnTo>
                <a:lnTo>
                  <a:pt x="4488434" y="1934464"/>
                </a:lnTo>
                <a:lnTo>
                  <a:pt x="4480687" y="1934464"/>
                </a:lnTo>
                <a:lnTo>
                  <a:pt x="4488434" y="1910588"/>
                </a:lnTo>
                <a:lnTo>
                  <a:pt x="4465193" y="1894713"/>
                </a:lnTo>
                <a:lnTo>
                  <a:pt x="4439234" y="1876704"/>
                </a:lnTo>
                <a:lnTo>
                  <a:pt x="4419790" y="1857971"/>
                </a:lnTo>
                <a:lnTo>
                  <a:pt x="4407573" y="1837728"/>
                </a:lnTo>
                <a:lnTo>
                  <a:pt x="4403344" y="1815211"/>
                </a:lnTo>
                <a:lnTo>
                  <a:pt x="4412056" y="1779219"/>
                </a:lnTo>
                <a:lnTo>
                  <a:pt x="4436008" y="1748574"/>
                </a:lnTo>
                <a:lnTo>
                  <a:pt x="4471835" y="1724799"/>
                </a:lnTo>
                <a:lnTo>
                  <a:pt x="4516209" y="1709432"/>
                </a:lnTo>
                <a:lnTo>
                  <a:pt x="4565777" y="1703959"/>
                </a:lnTo>
                <a:lnTo>
                  <a:pt x="4614596" y="1709432"/>
                </a:lnTo>
                <a:lnTo>
                  <a:pt x="4657077" y="1724799"/>
                </a:lnTo>
                <a:lnTo>
                  <a:pt x="4690630" y="1748574"/>
                </a:lnTo>
                <a:lnTo>
                  <a:pt x="4712665" y="1779219"/>
                </a:lnTo>
                <a:lnTo>
                  <a:pt x="4720590" y="1815211"/>
                </a:lnTo>
                <a:lnTo>
                  <a:pt x="4720590" y="1727758"/>
                </a:lnTo>
                <a:lnTo>
                  <a:pt x="4664151" y="1685696"/>
                </a:lnTo>
                <a:lnTo>
                  <a:pt x="4617771" y="1669884"/>
                </a:lnTo>
                <a:lnTo>
                  <a:pt x="4565777" y="1664208"/>
                </a:lnTo>
                <a:lnTo>
                  <a:pt x="4513834" y="1669884"/>
                </a:lnTo>
                <a:lnTo>
                  <a:pt x="4467479" y="1685696"/>
                </a:lnTo>
                <a:lnTo>
                  <a:pt x="4428439" y="1709902"/>
                </a:lnTo>
                <a:lnTo>
                  <a:pt x="4398416" y="1740738"/>
                </a:lnTo>
                <a:lnTo>
                  <a:pt x="4379150" y="1776425"/>
                </a:lnTo>
                <a:lnTo>
                  <a:pt x="4372356" y="1815211"/>
                </a:lnTo>
                <a:lnTo>
                  <a:pt x="4376699" y="1849412"/>
                </a:lnTo>
                <a:lnTo>
                  <a:pt x="4389767" y="1879841"/>
                </a:lnTo>
                <a:lnTo>
                  <a:pt x="4411510" y="1905787"/>
                </a:lnTo>
                <a:lnTo>
                  <a:pt x="4441952" y="1926463"/>
                </a:lnTo>
                <a:lnTo>
                  <a:pt x="4434941" y="1941766"/>
                </a:lnTo>
                <a:lnTo>
                  <a:pt x="4426509" y="1953348"/>
                </a:lnTo>
                <a:lnTo>
                  <a:pt x="4418088" y="1963420"/>
                </a:lnTo>
                <a:lnTo>
                  <a:pt x="4411091" y="1974215"/>
                </a:lnTo>
                <a:lnTo>
                  <a:pt x="4403369" y="1982190"/>
                </a:lnTo>
                <a:lnTo>
                  <a:pt x="4403344" y="1990090"/>
                </a:lnTo>
                <a:lnTo>
                  <a:pt x="4411091" y="1998091"/>
                </a:lnTo>
                <a:lnTo>
                  <a:pt x="4418838" y="1998091"/>
                </a:lnTo>
                <a:lnTo>
                  <a:pt x="4426585" y="1990090"/>
                </a:lnTo>
                <a:lnTo>
                  <a:pt x="4441952" y="1990090"/>
                </a:lnTo>
                <a:lnTo>
                  <a:pt x="4460583" y="1983917"/>
                </a:lnTo>
                <a:lnTo>
                  <a:pt x="4480674" y="1976221"/>
                </a:lnTo>
                <a:lnTo>
                  <a:pt x="4500778" y="1965515"/>
                </a:lnTo>
                <a:lnTo>
                  <a:pt x="4519422" y="1950339"/>
                </a:lnTo>
                <a:lnTo>
                  <a:pt x="4531030" y="1954974"/>
                </a:lnTo>
                <a:lnTo>
                  <a:pt x="4542637" y="1957349"/>
                </a:lnTo>
                <a:lnTo>
                  <a:pt x="4554220" y="1958225"/>
                </a:lnTo>
                <a:lnTo>
                  <a:pt x="4565777" y="1958340"/>
                </a:lnTo>
                <a:lnTo>
                  <a:pt x="4617771" y="1953260"/>
                </a:lnTo>
                <a:lnTo>
                  <a:pt x="4627194" y="1950339"/>
                </a:lnTo>
                <a:lnTo>
                  <a:pt x="4664151" y="1938909"/>
                </a:lnTo>
                <a:lnTo>
                  <a:pt x="4671923" y="1934464"/>
                </a:lnTo>
                <a:lnTo>
                  <a:pt x="4703216" y="1916595"/>
                </a:lnTo>
                <a:lnTo>
                  <a:pt x="4733239" y="1887664"/>
                </a:lnTo>
                <a:lnTo>
                  <a:pt x="4752518" y="1853425"/>
                </a:lnTo>
                <a:lnTo>
                  <a:pt x="4759325" y="1815211"/>
                </a:lnTo>
                <a:close/>
              </a:path>
              <a:path w="4867909" h="2127885">
                <a:moveTo>
                  <a:pt x="4867656" y="1886712"/>
                </a:moveTo>
                <a:lnTo>
                  <a:pt x="4862080" y="1852472"/>
                </a:lnTo>
                <a:lnTo>
                  <a:pt x="4846358" y="1821205"/>
                </a:lnTo>
                <a:lnTo>
                  <a:pt x="4821948" y="1792897"/>
                </a:lnTo>
                <a:lnTo>
                  <a:pt x="4790313" y="1767586"/>
                </a:lnTo>
                <a:lnTo>
                  <a:pt x="4791519" y="1779498"/>
                </a:lnTo>
                <a:lnTo>
                  <a:pt x="4796841" y="1803311"/>
                </a:lnTo>
                <a:lnTo>
                  <a:pt x="4798060" y="1815211"/>
                </a:lnTo>
                <a:lnTo>
                  <a:pt x="4776749" y="1884794"/>
                </a:lnTo>
                <a:lnTo>
                  <a:pt x="4752302" y="1915858"/>
                </a:lnTo>
                <a:lnTo>
                  <a:pt x="4720590" y="1942465"/>
                </a:lnTo>
                <a:lnTo>
                  <a:pt x="4688764" y="1964563"/>
                </a:lnTo>
                <a:lnTo>
                  <a:pt x="4651895" y="1982190"/>
                </a:lnTo>
                <a:lnTo>
                  <a:pt x="4610659" y="1993874"/>
                </a:lnTo>
                <a:lnTo>
                  <a:pt x="4565777" y="1998091"/>
                </a:lnTo>
                <a:lnTo>
                  <a:pt x="4555414" y="1998091"/>
                </a:lnTo>
                <a:lnTo>
                  <a:pt x="4568609" y="2006384"/>
                </a:lnTo>
                <a:lnTo>
                  <a:pt x="4599673" y="2018919"/>
                </a:lnTo>
                <a:lnTo>
                  <a:pt x="4635131" y="2026996"/>
                </a:lnTo>
                <a:lnTo>
                  <a:pt x="4674235" y="2029841"/>
                </a:lnTo>
                <a:lnTo>
                  <a:pt x="4720590" y="2029841"/>
                </a:lnTo>
                <a:lnTo>
                  <a:pt x="4738141" y="2040394"/>
                </a:lnTo>
                <a:lnTo>
                  <a:pt x="4756416" y="2048725"/>
                </a:lnTo>
                <a:lnTo>
                  <a:pt x="4776140" y="2055545"/>
                </a:lnTo>
                <a:lnTo>
                  <a:pt x="4798060" y="2061591"/>
                </a:lnTo>
                <a:lnTo>
                  <a:pt x="4805680" y="2061591"/>
                </a:lnTo>
                <a:lnTo>
                  <a:pt x="4813427" y="2069592"/>
                </a:lnTo>
                <a:lnTo>
                  <a:pt x="4821174" y="2069592"/>
                </a:lnTo>
                <a:lnTo>
                  <a:pt x="4828921" y="2061591"/>
                </a:lnTo>
                <a:lnTo>
                  <a:pt x="4828921" y="2053717"/>
                </a:lnTo>
                <a:lnTo>
                  <a:pt x="4821174" y="2045716"/>
                </a:lnTo>
                <a:lnTo>
                  <a:pt x="4814163" y="2038299"/>
                </a:lnTo>
                <a:lnTo>
                  <a:pt x="4805743" y="2027859"/>
                </a:lnTo>
                <a:lnTo>
                  <a:pt x="4797310" y="2014448"/>
                </a:lnTo>
                <a:lnTo>
                  <a:pt x="4790313" y="1998091"/>
                </a:lnTo>
                <a:lnTo>
                  <a:pt x="4821948" y="1977339"/>
                </a:lnTo>
                <a:lnTo>
                  <a:pt x="4846358" y="1951355"/>
                </a:lnTo>
                <a:lnTo>
                  <a:pt x="4862080" y="1920913"/>
                </a:lnTo>
                <a:lnTo>
                  <a:pt x="4867656" y="1886712"/>
                </a:lnTo>
                <a:close/>
              </a:path>
            </a:pathLst>
          </a:custGeom>
          <a:solidFill>
            <a:srgbClr val="FFFFFF"/>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0114" y="439434"/>
            <a:ext cx="5963286" cy="535403"/>
          </a:xfrm>
          <a:prstGeom prst="rect">
            <a:avLst/>
          </a:prstGeom>
        </p:spPr>
        <p:txBody>
          <a:bodyPr vert="horz" wrap="square" lIns="0" tIns="12065" rIns="0" bIns="0" rtlCol="0">
            <a:spAutoFit/>
          </a:bodyPr>
          <a:lstStyle/>
          <a:p>
            <a:pPr marL="12700">
              <a:lnSpc>
                <a:spcPct val="100000"/>
              </a:lnSpc>
              <a:spcBef>
                <a:spcPts val="95"/>
              </a:spcBef>
            </a:pPr>
            <a:r>
              <a:rPr sz="3400" b="1" spc="-5" dirty="0">
                <a:solidFill>
                  <a:schemeClr val="bg1"/>
                </a:solidFill>
                <a:latin typeface="Times New Roman" panose="02020603050405020304" pitchFamily="18" charset="0"/>
                <a:cs typeface="Times New Roman" panose="02020603050405020304" pitchFamily="18" charset="0"/>
              </a:rPr>
              <a:t>TRẮC </a:t>
            </a:r>
            <a:r>
              <a:rPr sz="3400" b="1" spc="-10" dirty="0">
                <a:solidFill>
                  <a:schemeClr val="bg1"/>
                </a:solidFill>
                <a:latin typeface="Times New Roman" panose="02020603050405020304" pitchFamily="18" charset="0"/>
                <a:cs typeface="Times New Roman" panose="02020603050405020304" pitchFamily="18" charset="0"/>
              </a:rPr>
              <a:t>NGHIỆM </a:t>
            </a:r>
            <a:r>
              <a:rPr sz="3400" b="1" spc="-5" dirty="0">
                <a:solidFill>
                  <a:schemeClr val="bg1"/>
                </a:solidFill>
                <a:latin typeface="Times New Roman" panose="02020603050405020304" pitchFamily="18" charset="0"/>
                <a:cs typeface="Times New Roman" panose="02020603050405020304" pitchFamily="18" charset="0"/>
              </a:rPr>
              <a:t>TỰ</a:t>
            </a:r>
            <a:r>
              <a:rPr sz="3400" b="1" spc="-35" dirty="0">
                <a:solidFill>
                  <a:schemeClr val="bg1"/>
                </a:solidFill>
                <a:latin typeface="Times New Roman" panose="02020603050405020304" pitchFamily="18" charset="0"/>
                <a:cs typeface="Times New Roman" panose="02020603050405020304" pitchFamily="18" charset="0"/>
              </a:rPr>
              <a:t> </a:t>
            </a:r>
            <a:r>
              <a:rPr sz="3400" b="1" spc="-10" dirty="0">
                <a:solidFill>
                  <a:schemeClr val="bg1"/>
                </a:solidFill>
                <a:latin typeface="Times New Roman" panose="02020603050405020304" pitchFamily="18" charset="0"/>
                <a:cs typeface="Times New Roman" panose="02020603050405020304" pitchFamily="18" charset="0"/>
              </a:rPr>
              <a:t>LUẬN</a:t>
            </a:r>
            <a:endParaRPr sz="3400" b="1">
              <a:solidFill>
                <a:schemeClr val="bg1"/>
              </a:solidFill>
              <a:latin typeface="Times New Roman" panose="02020603050405020304" pitchFamily="18" charset="0"/>
              <a:cs typeface="Times New Roman" panose="02020603050405020304" pitchFamily="18" charset="0"/>
            </a:endParaRPr>
          </a:p>
        </p:txBody>
      </p:sp>
      <p:sp>
        <p:nvSpPr>
          <p:cNvPr id="32" name="object 32"/>
          <p:cNvSpPr txBox="1">
            <a:spLocks noGrp="1"/>
          </p:cNvSpPr>
          <p:nvPr>
            <p:ph type="sldNum" sz="quarter" idx="12"/>
          </p:nvPr>
        </p:nvSpPr>
        <p:spPr>
          <a:prstGeom prst="rect">
            <a:avLst/>
          </a:prstGeom>
        </p:spPr>
        <p:txBody>
          <a:bodyPr vert="horz" wrap="square" lIns="0" tIns="0" rIns="0" bIns="0" rtlCol="0">
            <a:spAutoFit/>
          </a:bodyPr>
          <a:lstStyle/>
          <a:p>
            <a:pPr marL="38100">
              <a:lnSpc>
                <a:spcPts val="1620"/>
              </a:lnSpc>
            </a:pPr>
            <a:fld id="{81D60167-4931-47E6-BA6A-407CBD079E47}" type="slidenum">
              <a:rPr spc="-5" dirty="0"/>
              <a:t>12</a:t>
            </a:fld>
            <a:endParaRPr spc="-5" dirty="0"/>
          </a:p>
        </p:txBody>
      </p:sp>
      <p:grpSp>
        <p:nvGrpSpPr>
          <p:cNvPr id="3" name="object 3"/>
          <p:cNvGrpSpPr/>
          <p:nvPr/>
        </p:nvGrpSpPr>
        <p:grpSpPr>
          <a:xfrm>
            <a:off x="16725239" y="469272"/>
            <a:ext cx="528320" cy="525145"/>
            <a:chOff x="16725239" y="469272"/>
            <a:chExt cx="528320" cy="525145"/>
          </a:xfrm>
        </p:grpSpPr>
        <p:sp>
          <p:nvSpPr>
            <p:cNvPr id="4" name="object 4"/>
            <p:cNvSpPr/>
            <p:nvPr/>
          </p:nvSpPr>
          <p:spPr>
            <a:xfrm>
              <a:off x="16725239" y="469272"/>
              <a:ext cx="416559" cy="415925"/>
            </a:xfrm>
            <a:custGeom>
              <a:avLst/>
              <a:gdLst/>
              <a:ahLst/>
              <a:cxnLst/>
              <a:rect l="l" t="t" r="r" b="b"/>
              <a:pathLst>
                <a:path w="416559" h="415925">
                  <a:moveTo>
                    <a:pt x="208687" y="0"/>
                  </a:moveTo>
                  <a:lnTo>
                    <a:pt x="160807" y="5509"/>
                  </a:lnTo>
                  <a:lnTo>
                    <a:pt x="116859" y="21158"/>
                  </a:lnTo>
                  <a:lnTo>
                    <a:pt x="78097" y="45699"/>
                  </a:lnTo>
                  <a:lnTo>
                    <a:pt x="45773" y="77884"/>
                  </a:lnTo>
                  <a:lnTo>
                    <a:pt x="21140" y="116466"/>
                  </a:lnTo>
                  <a:lnTo>
                    <a:pt x="5451" y="160198"/>
                  </a:lnTo>
                  <a:lnTo>
                    <a:pt x="0" y="207483"/>
                  </a:lnTo>
                  <a:lnTo>
                    <a:pt x="3" y="208210"/>
                  </a:lnTo>
                  <a:lnTo>
                    <a:pt x="5497" y="255462"/>
                  </a:lnTo>
                  <a:lnTo>
                    <a:pt x="21229" y="299179"/>
                  </a:lnTo>
                  <a:lnTo>
                    <a:pt x="45899" y="337739"/>
                  </a:lnTo>
                  <a:lnTo>
                    <a:pt x="78254" y="369894"/>
                  </a:lnTo>
                  <a:lnTo>
                    <a:pt x="117040" y="394398"/>
                  </a:lnTo>
                  <a:lnTo>
                    <a:pt x="161002" y="410004"/>
                  </a:lnTo>
                  <a:lnTo>
                    <a:pt x="208888" y="415467"/>
                  </a:lnTo>
                  <a:lnTo>
                    <a:pt x="249872" y="411461"/>
                  </a:lnTo>
                  <a:lnTo>
                    <a:pt x="288909" y="399674"/>
                  </a:lnTo>
                  <a:lnTo>
                    <a:pt x="324899" y="380558"/>
                  </a:lnTo>
                  <a:lnTo>
                    <a:pt x="337922" y="369927"/>
                  </a:lnTo>
                  <a:lnTo>
                    <a:pt x="208156" y="369927"/>
                  </a:lnTo>
                  <a:lnTo>
                    <a:pt x="164856" y="364041"/>
                  </a:lnTo>
                  <a:lnTo>
                    <a:pt x="125972" y="347615"/>
                  </a:lnTo>
                  <a:lnTo>
                    <a:pt x="93054" y="322197"/>
                  </a:lnTo>
                  <a:lnTo>
                    <a:pt x="67651" y="289337"/>
                  </a:lnTo>
                  <a:lnTo>
                    <a:pt x="51313" y="250582"/>
                  </a:lnTo>
                  <a:lnTo>
                    <a:pt x="45590" y="207483"/>
                  </a:lnTo>
                  <a:lnTo>
                    <a:pt x="51507" y="164410"/>
                  </a:lnTo>
                  <a:lnTo>
                    <a:pt x="68020" y="125730"/>
                  </a:lnTo>
                  <a:lnTo>
                    <a:pt x="93570" y="92985"/>
                  </a:lnTo>
                  <a:lnTo>
                    <a:pt x="126603" y="67716"/>
                  </a:lnTo>
                  <a:lnTo>
                    <a:pt x="165561" y="51466"/>
                  </a:lnTo>
                  <a:lnTo>
                    <a:pt x="208887" y="45776"/>
                  </a:lnTo>
                  <a:lnTo>
                    <a:pt x="337967" y="45776"/>
                  </a:lnTo>
                  <a:lnTo>
                    <a:pt x="324717" y="34956"/>
                  </a:lnTo>
                  <a:lnTo>
                    <a:pt x="288726" y="15828"/>
                  </a:lnTo>
                  <a:lnTo>
                    <a:pt x="249682" y="4025"/>
                  </a:lnTo>
                  <a:lnTo>
                    <a:pt x="208687" y="0"/>
                  </a:lnTo>
                  <a:close/>
                </a:path>
                <a:path w="416559" h="415925">
                  <a:moveTo>
                    <a:pt x="337967" y="45776"/>
                  </a:moveTo>
                  <a:lnTo>
                    <a:pt x="208887" y="45776"/>
                  </a:lnTo>
                  <a:lnTo>
                    <a:pt x="240695" y="48938"/>
                  </a:lnTo>
                  <a:lnTo>
                    <a:pt x="270987" y="58119"/>
                  </a:lnTo>
                  <a:lnTo>
                    <a:pt x="323623" y="93141"/>
                  </a:lnTo>
                  <a:lnTo>
                    <a:pt x="359091" y="145926"/>
                  </a:lnTo>
                  <a:lnTo>
                    <a:pt x="371456" y="208211"/>
                  </a:lnTo>
                  <a:lnTo>
                    <a:pt x="365536" y="251284"/>
                  </a:lnTo>
                  <a:lnTo>
                    <a:pt x="349022" y="289964"/>
                  </a:lnTo>
                  <a:lnTo>
                    <a:pt x="323471" y="322710"/>
                  </a:lnTo>
                  <a:lnTo>
                    <a:pt x="290439" y="347980"/>
                  </a:lnTo>
                  <a:lnTo>
                    <a:pt x="251482" y="364233"/>
                  </a:lnTo>
                  <a:lnTo>
                    <a:pt x="208156" y="369927"/>
                  </a:lnTo>
                  <a:lnTo>
                    <a:pt x="337922" y="369927"/>
                  </a:lnTo>
                  <a:lnTo>
                    <a:pt x="356738" y="354567"/>
                  </a:lnTo>
                  <a:lnTo>
                    <a:pt x="386654" y="317011"/>
                  </a:lnTo>
                  <a:lnTo>
                    <a:pt x="406587" y="275055"/>
                  </a:lnTo>
                  <a:lnTo>
                    <a:pt x="416540" y="230462"/>
                  </a:lnTo>
                  <a:lnTo>
                    <a:pt x="416513" y="184993"/>
                  </a:lnTo>
                  <a:lnTo>
                    <a:pt x="406506" y="140411"/>
                  </a:lnTo>
                  <a:lnTo>
                    <a:pt x="386520" y="98478"/>
                  </a:lnTo>
                  <a:lnTo>
                    <a:pt x="356556" y="60956"/>
                  </a:lnTo>
                  <a:lnTo>
                    <a:pt x="337967" y="45776"/>
                  </a:lnTo>
                  <a:close/>
                </a:path>
              </a:pathLst>
            </a:custGeom>
            <a:solidFill>
              <a:srgbClr val="FFFFFF"/>
            </a:solidFill>
          </p:spPr>
          <p:txBody>
            <a:bodyPr wrap="square" lIns="0" tIns="0" rIns="0" bIns="0" rtlCol="0"/>
            <a:lstStyle/>
            <a:p>
              <a:endParaRPr/>
            </a:p>
          </p:txBody>
        </p:sp>
        <p:sp>
          <p:nvSpPr>
            <p:cNvPr id="5" name="object 5"/>
            <p:cNvSpPr/>
            <p:nvPr/>
          </p:nvSpPr>
          <p:spPr>
            <a:xfrm>
              <a:off x="17042601" y="785030"/>
              <a:ext cx="210407" cy="209373"/>
            </a:xfrm>
            <a:prstGeom prst="rect">
              <a:avLst/>
            </a:prstGeom>
            <a:blipFill>
              <a:blip r:embed="rId2" cstate="print"/>
              <a:stretch>
                <a:fillRect/>
              </a:stretch>
            </a:blipFill>
          </p:spPr>
          <p:txBody>
            <a:bodyPr wrap="square" lIns="0" tIns="0" rIns="0" bIns="0" rtlCol="0"/>
            <a:lstStyle/>
            <a:p>
              <a:endParaRPr/>
            </a:p>
          </p:txBody>
        </p:sp>
      </p:grpSp>
      <p:sp>
        <p:nvSpPr>
          <p:cNvPr id="6" name="object 6"/>
          <p:cNvSpPr/>
          <p:nvPr/>
        </p:nvSpPr>
        <p:spPr>
          <a:xfrm>
            <a:off x="935736" y="1647444"/>
            <a:ext cx="16323944" cy="8289290"/>
          </a:xfrm>
          <a:custGeom>
            <a:avLst/>
            <a:gdLst/>
            <a:ahLst/>
            <a:cxnLst/>
            <a:rect l="l" t="t" r="r" b="b"/>
            <a:pathLst>
              <a:path w="16323944" h="8289290">
                <a:moveTo>
                  <a:pt x="15943579" y="0"/>
                </a:moveTo>
                <a:lnTo>
                  <a:pt x="379983" y="0"/>
                </a:lnTo>
                <a:lnTo>
                  <a:pt x="328527" y="3197"/>
                </a:lnTo>
                <a:lnTo>
                  <a:pt x="279142" y="12509"/>
                </a:lnTo>
                <a:lnTo>
                  <a:pt x="232287" y="27515"/>
                </a:lnTo>
                <a:lnTo>
                  <a:pt x="188420" y="47794"/>
                </a:lnTo>
                <a:lnTo>
                  <a:pt x="147999" y="72925"/>
                </a:lnTo>
                <a:lnTo>
                  <a:pt x="111482" y="102488"/>
                </a:lnTo>
                <a:lnTo>
                  <a:pt x="79326" y="136063"/>
                </a:lnTo>
                <a:lnTo>
                  <a:pt x="51990" y="173227"/>
                </a:lnTo>
                <a:lnTo>
                  <a:pt x="29931" y="213562"/>
                </a:lnTo>
                <a:lnTo>
                  <a:pt x="13608" y="256645"/>
                </a:lnTo>
                <a:lnTo>
                  <a:pt x="3478" y="302057"/>
                </a:lnTo>
                <a:lnTo>
                  <a:pt x="0" y="349376"/>
                </a:lnTo>
                <a:lnTo>
                  <a:pt x="0" y="7939709"/>
                </a:lnTo>
                <a:lnTo>
                  <a:pt x="3478" y="7987017"/>
                </a:lnTo>
                <a:lnTo>
                  <a:pt x="13608" y="8032419"/>
                </a:lnTo>
                <a:lnTo>
                  <a:pt x="29931" y="8075495"/>
                </a:lnTo>
                <a:lnTo>
                  <a:pt x="51990" y="8115823"/>
                </a:lnTo>
                <a:lnTo>
                  <a:pt x="79326" y="8152982"/>
                </a:lnTo>
                <a:lnTo>
                  <a:pt x="111482" y="8186553"/>
                </a:lnTo>
                <a:lnTo>
                  <a:pt x="147999" y="8216113"/>
                </a:lnTo>
                <a:lnTo>
                  <a:pt x="188420" y="8241243"/>
                </a:lnTo>
                <a:lnTo>
                  <a:pt x="232287" y="8261521"/>
                </a:lnTo>
                <a:lnTo>
                  <a:pt x="279142" y="8276526"/>
                </a:lnTo>
                <a:lnTo>
                  <a:pt x="328527" y="8285838"/>
                </a:lnTo>
                <a:lnTo>
                  <a:pt x="379983" y="8289035"/>
                </a:lnTo>
                <a:lnTo>
                  <a:pt x="15943579" y="8289035"/>
                </a:lnTo>
                <a:lnTo>
                  <a:pt x="15995049" y="8285838"/>
                </a:lnTo>
                <a:lnTo>
                  <a:pt x="16044443" y="8276526"/>
                </a:lnTo>
                <a:lnTo>
                  <a:pt x="16091302" y="8261521"/>
                </a:lnTo>
                <a:lnTo>
                  <a:pt x="16135171" y="8241243"/>
                </a:lnTo>
                <a:lnTo>
                  <a:pt x="16175591" y="8216113"/>
                </a:lnTo>
                <a:lnTo>
                  <a:pt x="16212105" y="8186553"/>
                </a:lnTo>
                <a:lnTo>
                  <a:pt x="16244256" y="8152982"/>
                </a:lnTo>
                <a:lnTo>
                  <a:pt x="16271588" y="8115823"/>
                </a:lnTo>
                <a:lnTo>
                  <a:pt x="16293641" y="8075495"/>
                </a:lnTo>
                <a:lnTo>
                  <a:pt x="16309960" y="8032419"/>
                </a:lnTo>
                <a:lnTo>
                  <a:pt x="16320086" y="7987017"/>
                </a:lnTo>
                <a:lnTo>
                  <a:pt x="16323564" y="7939709"/>
                </a:lnTo>
                <a:lnTo>
                  <a:pt x="16323564" y="349376"/>
                </a:lnTo>
                <a:lnTo>
                  <a:pt x="16320086" y="302057"/>
                </a:lnTo>
                <a:lnTo>
                  <a:pt x="16309960" y="256645"/>
                </a:lnTo>
                <a:lnTo>
                  <a:pt x="16293641" y="213562"/>
                </a:lnTo>
                <a:lnTo>
                  <a:pt x="16271588" y="173228"/>
                </a:lnTo>
                <a:lnTo>
                  <a:pt x="16244256" y="136063"/>
                </a:lnTo>
                <a:lnTo>
                  <a:pt x="16212105" y="102489"/>
                </a:lnTo>
                <a:lnTo>
                  <a:pt x="16175591" y="72925"/>
                </a:lnTo>
                <a:lnTo>
                  <a:pt x="16135171" y="47794"/>
                </a:lnTo>
                <a:lnTo>
                  <a:pt x="16091302" y="27515"/>
                </a:lnTo>
                <a:lnTo>
                  <a:pt x="16044443" y="12509"/>
                </a:lnTo>
                <a:lnTo>
                  <a:pt x="15995049" y="3197"/>
                </a:lnTo>
                <a:lnTo>
                  <a:pt x="15943579" y="0"/>
                </a:lnTo>
                <a:close/>
              </a:path>
            </a:pathLst>
          </a:custGeom>
          <a:solidFill>
            <a:srgbClr val="FFFFFF"/>
          </a:solidFill>
        </p:spPr>
        <p:txBody>
          <a:bodyPr wrap="square" lIns="0" tIns="0" rIns="0" bIns="0" rtlCol="0"/>
          <a:lstStyle/>
          <a:p>
            <a:endParaRPr/>
          </a:p>
        </p:txBody>
      </p:sp>
      <p:sp>
        <p:nvSpPr>
          <p:cNvPr id="7" name="object 7"/>
          <p:cNvSpPr txBox="1"/>
          <p:nvPr/>
        </p:nvSpPr>
        <p:spPr>
          <a:xfrm>
            <a:off x="2202942" y="2326385"/>
            <a:ext cx="1026794"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Roboto"/>
                <a:cs typeface="Roboto"/>
              </a:rPr>
              <a:t>Lưu</a:t>
            </a:r>
            <a:r>
              <a:rPr sz="3200" b="1" spc="-95" dirty="0">
                <a:latin typeface="Roboto"/>
                <a:cs typeface="Roboto"/>
              </a:rPr>
              <a:t> </a:t>
            </a:r>
            <a:r>
              <a:rPr sz="3200" b="1" dirty="0">
                <a:latin typeface="Roboto"/>
                <a:cs typeface="Roboto"/>
              </a:rPr>
              <a:t>ý</a:t>
            </a:r>
            <a:endParaRPr sz="3200">
              <a:latin typeface="Roboto"/>
              <a:cs typeface="Roboto"/>
            </a:endParaRPr>
          </a:p>
        </p:txBody>
      </p:sp>
      <p:grpSp>
        <p:nvGrpSpPr>
          <p:cNvPr id="8" name="object 8"/>
          <p:cNvGrpSpPr/>
          <p:nvPr/>
        </p:nvGrpSpPr>
        <p:grpSpPr>
          <a:xfrm>
            <a:off x="3459479" y="3198876"/>
            <a:ext cx="1957070" cy="6198235"/>
            <a:chOff x="3459479" y="3198876"/>
            <a:chExt cx="1957070" cy="6198235"/>
          </a:xfrm>
        </p:grpSpPr>
        <p:sp>
          <p:nvSpPr>
            <p:cNvPr id="9" name="object 9"/>
            <p:cNvSpPr/>
            <p:nvPr/>
          </p:nvSpPr>
          <p:spPr>
            <a:xfrm>
              <a:off x="3459479" y="4547616"/>
              <a:ext cx="1957070" cy="346075"/>
            </a:xfrm>
            <a:custGeom>
              <a:avLst/>
              <a:gdLst/>
              <a:ahLst/>
              <a:cxnLst/>
              <a:rect l="l" t="t" r="r" b="b"/>
              <a:pathLst>
                <a:path w="1957070" h="346075">
                  <a:moveTo>
                    <a:pt x="977138" y="0"/>
                  </a:moveTo>
                  <a:lnTo>
                    <a:pt x="0" y="171450"/>
                  </a:lnTo>
                  <a:lnTo>
                    <a:pt x="977138" y="345948"/>
                  </a:lnTo>
                  <a:lnTo>
                    <a:pt x="1956816" y="171450"/>
                  </a:lnTo>
                  <a:lnTo>
                    <a:pt x="977138" y="0"/>
                  </a:lnTo>
                  <a:close/>
                </a:path>
              </a:pathLst>
            </a:custGeom>
            <a:solidFill>
              <a:srgbClr val="576C2C"/>
            </a:solidFill>
          </p:spPr>
          <p:txBody>
            <a:bodyPr wrap="square" lIns="0" tIns="0" rIns="0" bIns="0" rtlCol="0"/>
            <a:lstStyle/>
            <a:p>
              <a:endParaRPr/>
            </a:p>
          </p:txBody>
        </p:sp>
        <p:sp>
          <p:nvSpPr>
            <p:cNvPr id="10" name="object 10"/>
            <p:cNvSpPr/>
            <p:nvPr/>
          </p:nvSpPr>
          <p:spPr>
            <a:xfrm>
              <a:off x="3459479" y="5681472"/>
              <a:ext cx="1957070" cy="344805"/>
            </a:xfrm>
            <a:custGeom>
              <a:avLst/>
              <a:gdLst/>
              <a:ahLst/>
              <a:cxnLst/>
              <a:rect l="l" t="t" r="r" b="b"/>
              <a:pathLst>
                <a:path w="1957070" h="344804">
                  <a:moveTo>
                    <a:pt x="977138" y="0"/>
                  </a:moveTo>
                  <a:lnTo>
                    <a:pt x="0" y="171450"/>
                  </a:lnTo>
                  <a:lnTo>
                    <a:pt x="977138" y="344424"/>
                  </a:lnTo>
                  <a:lnTo>
                    <a:pt x="1956816" y="171450"/>
                  </a:lnTo>
                  <a:lnTo>
                    <a:pt x="977138" y="0"/>
                  </a:lnTo>
                  <a:close/>
                </a:path>
              </a:pathLst>
            </a:custGeom>
            <a:solidFill>
              <a:srgbClr val="915C07"/>
            </a:solidFill>
          </p:spPr>
          <p:txBody>
            <a:bodyPr wrap="square" lIns="0" tIns="0" rIns="0" bIns="0" rtlCol="0"/>
            <a:lstStyle/>
            <a:p>
              <a:endParaRPr/>
            </a:p>
          </p:txBody>
        </p:sp>
        <p:sp>
          <p:nvSpPr>
            <p:cNvPr id="11" name="object 11"/>
            <p:cNvSpPr/>
            <p:nvPr/>
          </p:nvSpPr>
          <p:spPr>
            <a:xfrm>
              <a:off x="3459479" y="6813804"/>
              <a:ext cx="1957070" cy="347980"/>
            </a:xfrm>
            <a:custGeom>
              <a:avLst/>
              <a:gdLst/>
              <a:ahLst/>
              <a:cxnLst/>
              <a:rect l="l" t="t" r="r" b="b"/>
              <a:pathLst>
                <a:path w="1957070" h="347979">
                  <a:moveTo>
                    <a:pt x="977138" y="0"/>
                  </a:moveTo>
                  <a:lnTo>
                    <a:pt x="0" y="172212"/>
                  </a:lnTo>
                  <a:lnTo>
                    <a:pt x="977138" y="347472"/>
                  </a:lnTo>
                  <a:lnTo>
                    <a:pt x="1956816" y="172212"/>
                  </a:lnTo>
                  <a:lnTo>
                    <a:pt x="977138" y="0"/>
                  </a:lnTo>
                  <a:close/>
                </a:path>
              </a:pathLst>
            </a:custGeom>
            <a:solidFill>
              <a:srgbClr val="69241C"/>
            </a:solidFill>
          </p:spPr>
          <p:txBody>
            <a:bodyPr wrap="square" lIns="0" tIns="0" rIns="0" bIns="0" rtlCol="0"/>
            <a:lstStyle/>
            <a:p>
              <a:endParaRPr/>
            </a:p>
          </p:txBody>
        </p:sp>
        <p:sp>
          <p:nvSpPr>
            <p:cNvPr id="12" name="object 12"/>
            <p:cNvSpPr/>
            <p:nvPr/>
          </p:nvSpPr>
          <p:spPr>
            <a:xfrm>
              <a:off x="3459479" y="7947660"/>
              <a:ext cx="1957070" cy="347980"/>
            </a:xfrm>
            <a:custGeom>
              <a:avLst/>
              <a:gdLst/>
              <a:ahLst/>
              <a:cxnLst/>
              <a:rect l="l" t="t" r="r" b="b"/>
              <a:pathLst>
                <a:path w="1957070" h="347979">
                  <a:moveTo>
                    <a:pt x="977138" y="0"/>
                  </a:moveTo>
                  <a:lnTo>
                    <a:pt x="0" y="172212"/>
                  </a:lnTo>
                  <a:lnTo>
                    <a:pt x="977138" y="347472"/>
                  </a:lnTo>
                  <a:lnTo>
                    <a:pt x="1956816" y="172212"/>
                  </a:lnTo>
                  <a:lnTo>
                    <a:pt x="977138" y="0"/>
                  </a:lnTo>
                  <a:close/>
                </a:path>
              </a:pathLst>
            </a:custGeom>
            <a:solidFill>
              <a:srgbClr val="2B343D"/>
            </a:solidFill>
          </p:spPr>
          <p:txBody>
            <a:bodyPr wrap="square" lIns="0" tIns="0" rIns="0" bIns="0" rtlCol="0"/>
            <a:lstStyle/>
            <a:p>
              <a:endParaRPr/>
            </a:p>
          </p:txBody>
        </p:sp>
        <p:sp>
          <p:nvSpPr>
            <p:cNvPr id="13" name="object 13"/>
            <p:cNvSpPr/>
            <p:nvPr/>
          </p:nvSpPr>
          <p:spPr>
            <a:xfrm>
              <a:off x="3459479" y="3412236"/>
              <a:ext cx="1957070" cy="347980"/>
            </a:xfrm>
            <a:custGeom>
              <a:avLst/>
              <a:gdLst/>
              <a:ahLst/>
              <a:cxnLst/>
              <a:rect l="l" t="t" r="r" b="b"/>
              <a:pathLst>
                <a:path w="1957070" h="347979">
                  <a:moveTo>
                    <a:pt x="977138" y="0"/>
                  </a:moveTo>
                  <a:lnTo>
                    <a:pt x="0" y="170688"/>
                  </a:lnTo>
                  <a:lnTo>
                    <a:pt x="977138" y="347472"/>
                  </a:lnTo>
                  <a:lnTo>
                    <a:pt x="1956816" y="170688"/>
                  </a:lnTo>
                  <a:lnTo>
                    <a:pt x="977138" y="0"/>
                  </a:lnTo>
                  <a:close/>
                </a:path>
              </a:pathLst>
            </a:custGeom>
            <a:solidFill>
              <a:srgbClr val="0D564A"/>
            </a:solidFill>
          </p:spPr>
          <p:txBody>
            <a:bodyPr wrap="square" lIns="0" tIns="0" rIns="0" bIns="0" rtlCol="0"/>
            <a:lstStyle/>
            <a:p>
              <a:endParaRPr/>
            </a:p>
          </p:txBody>
        </p:sp>
        <p:sp>
          <p:nvSpPr>
            <p:cNvPr id="14" name="object 14"/>
            <p:cNvSpPr/>
            <p:nvPr/>
          </p:nvSpPr>
          <p:spPr>
            <a:xfrm>
              <a:off x="3846575" y="3198876"/>
              <a:ext cx="1183005" cy="6198235"/>
            </a:xfrm>
            <a:custGeom>
              <a:avLst/>
              <a:gdLst/>
              <a:ahLst/>
              <a:cxnLst/>
              <a:rect l="l" t="t" r="r" b="b"/>
              <a:pathLst>
                <a:path w="1183004" h="6198234">
                  <a:moveTo>
                    <a:pt x="590041" y="0"/>
                  </a:moveTo>
                  <a:lnTo>
                    <a:pt x="0" y="106045"/>
                  </a:lnTo>
                  <a:lnTo>
                    <a:pt x="0" y="6198108"/>
                  </a:lnTo>
                  <a:lnTo>
                    <a:pt x="1182624" y="6198108"/>
                  </a:lnTo>
                  <a:lnTo>
                    <a:pt x="1182624" y="106045"/>
                  </a:lnTo>
                  <a:lnTo>
                    <a:pt x="590041" y="0"/>
                  </a:lnTo>
                  <a:close/>
                </a:path>
              </a:pathLst>
            </a:custGeom>
            <a:solidFill>
              <a:srgbClr val="F1F1F1"/>
            </a:solidFill>
          </p:spPr>
          <p:txBody>
            <a:bodyPr wrap="square" lIns="0" tIns="0" rIns="0" bIns="0" rtlCol="0"/>
            <a:lstStyle/>
            <a:p>
              <a:endParaRPr/>
            </a:p>
          </p:txBody>
        </p:sp>
        <p:sp>
          <p:nvSpPr>
            <p:cNvPr id="15" name="object 15"/>
            <p:cNvSpPr/>
            <p:nvPr/>
          </p:nvSpPr>
          <p:spPr>
            <a:xfrm>
              <a:off x="3846575" y="3198876"/>
              <a:ext cx="589915" cy="6198235"/>
            </a:xfrm>
            <a:custGeom>
              <a:avLst/>
              <a:gdLst/>
              <a:ahLst/>
              <a:cxnLst/>
              <a:rect l="l" t="t" r="r" b="b"/>
              <a:pathLst>
                <a:path w="589914" h="6198234">
                  <a:moveTo>
                    <a:pt x="0" y="5778246"/>
                  </a:moveTo>
                  <a:lnTo>
                    <a:pt x="0" y="6198108"/>
                  </a:lnTo>
                  <a:lnTo>
                    <a:pt x="589788" y="6198108"/>
                  </a:lnTo>
                  <a:lnTo>
                    <a:pt x="589788" y="5882817"/>
                  </a:lnTo>
                  <a:lnTo>
                    <a:pt x="0" y="5778246"/>
                  </a:lnTo>
                  <a:close/>
                </a:path>
                <a:path w="589914" h="6198234">
                  <a:moveTo>
                    <a:pt x="0" y="4642612"/>
                  </a:moveTo>
                  <a:lnTo>
                    <a:pt x="0" y="4990719"/>
                  </a:lnTo>
                  <a:lnTo>
                    <a:pt x="589788" y="5095367"/>
                  </a:lnTo>
                  <a:lnTo>
                    <a:pt x="589788" y="4748657"/>
                  </a:lnTo>
                  <a:lnTo>
                    <a:pt x="0" y="4642612"/>
                  </a:lnTo>
                  <a:close/>
                </a:path>
                <a:path w="589914" h="6198234">
                  <a:moveTo>
                    <a:pt x="0" y="3508502"/>
                  </a:moveTo>
                  <a:lnTo>
                    <a:pt x="0" y="3856609"/>
                  </a:lnTo>
                  <a:lnTo>
                    <a:pt x="589788" y="3961256"/>
                  </a:lnTo>
                  <a:lnTo>
                    <a:pt x="589788" y="3614547"/>
                  </a:lnTo>
                  <a:lnTo>
                    <a:pt x="0" y="3508502"/>
                  </a:lnTo>
                  <a:close/>
                </a:path>
                <a:path w="589914" h="6198234">
                  <a:moveTo>
                    <a:pt x="0" y="2375789"/>
                  </a:moveTo>
                  <a:lnTo>
                    <a:pt x="0" y="2720975"/>
                  </a:lnTo>
                  <a:lnTo>
                    <a:pt x="589788" y="2827147"/>
                  </a:lnTo>
                  <a:lnTo>
                    <a:pt x="589788" y="2481961"/>
                  </a:lnTo>
                  <a:lnTo>
                    <a:pt x="0" y="2375789"/>
                  </a:lnTo>
                  <a:close/>
                </a:path>
                <a:path w="589914" h="6198234">
                  <a:moveTo>
                    <a:pt x="0" y="1241678"/>
                  </a:moveTo>
                  <a:lnTo>
                    <a:pt x="0" y="1589913"/>
                  </a:lnTo>
                  <a:lnTo>
                    <a:pt x="589788" y="1694434"/>
                  </a:lnTo>
                  <a:lnTo>
                    <a:pt x="589788" y="1347851"/>
                  </a:lnTo>
                  <a:lnTo>
                    <a:pt x="0" y="1241678"/>
                  </a:lnTo>
                  <a:close/>
                </a:path>
                <a:path w="589914" h="6198234">
                  <a:moveTo>
                    <a:pt x="589788" y="0"/>
                  </a:moveTo>
                  <a:lnTo>
                    <a:pt x="0" y="106045"/>
                  </a:lnTo>
                  <a:lnTo>
                    <a:pt x="0" y="455802"/>
                  </a:lnTo>
                  <a:lnTo>
                    <a:pt x="589788" y="560324"/>
                  </a:lnTo>
                  <a:lnTo>
                    <a:pt x="589788" y="0"/>
                  </a:lnTo>
                  <a:close/>
                </a:path>
              </a:pathLst>
            </a:custGeom>
            <a:solidFill>
              <a:srgbClr val="E9E9E9"/>
            </a:solidFill>
          </p:spPr>
          <p:txBody>
            <a:bodyPr wrap="square" lIns="0" tIns="0" rIns="0" bIns="0" rtlCol="0"/>
            <a:lstStyle/>
            <a:p>
              <a:endParaRPr/>
            </a:p>
          </p:txBody>
        </p:sp>
        <p:sp>
          <p:nvSpPr>
            <p:cNvPr id="16" name="object 16"/>
            <p:cNvSpPr/>
            <p:nvPr/>
          </p:nvSpPr>
          <p:spPr>
            <a:xfrm>
              <a:off x="3459479" y="3582924"/>
              <a:ext cx="1957070" cy="965200"/>
            </a:xfrm>
            <a:custGeom>
              <a:avLst/>
              <a:gdLst/>
              <a:ahLst/>
              <a:cxnLst/>
              <a:rect l="l" t="t" r="r" b="b"/>
              <a:pathLst>
                <a:path w="1957070" h="965200">
                  <a:moveTo>
                    <a:pt x="1956816" y="0"/>
                  </a:moveTo>
                  <a:lnTo>
                    <a:pt x="977138" y="176529"/>
                  </a:lnTo>
                  <a:lnTo>
                    <a:pt x="0" y="0"/>
                  </a:lnTo>
                  <a:lnTo>
                    <a:pt x="0" y="788162"/>
                  </a:lnTo>
                  <a:lnTo>
                    <a:pt x="977138" y="964691"/>
                  </a:lnTo>
                  <a:lnTo>
                    <a:pt x="1956816" y="788162"/>
                  </a:lnTo>
                  <a:lnTo>
                    <a:pt x="1956816" y="0"/>
                  </a:lnTo>
                  <a:close/>
                </a:path>
              </a:pathLst>
            </a:custGeom>
            <a:solidFill>
              <a:srgbClr val="128270"/>
            </a:solidFill>
          </p:spPr>
          <p:txBody>
            <a:bodyPr wrap="square" lIns="0" tIns="0" rIns="0" bIns="0" rtlCol="0"/>
            <a:lstStyle/>
            <a:p>
              <a:endParaRPr/>
            </a:p>
          </p:txBody>
        </p:sp>
        <p:sp>
          <p:nvSpPr>
            <p:cNvPr id="17" name="object 17"/>
            <p:cNvSpPr/>
            <p:nvPr/>
          </p:nvSpPr>
          <p:spPr>
            <a:xfrm>
              <a:off x="3459479" y="3582924"/>
              <a:ext cx="977265" cy="965200"/>
            </a:xfrm>
            <a:custGeom>
              <a:avLst/>
              <a:gdLst/>
              <a:ahLst/>
              <a:cxnLst/>
              <a:rect l="l" t="t" r="r" b="b"/>
              <a:pathLst>
                <a:path w="977264" h="965200">
                  <a:moveTo>
                    <a:pt x="0" y="0"/>
                  </a:moveTo>
                  <a:lnTo>
                    <a:pt x="0" y="788162"/>
                  </a:lnTo>
                  <a:lnTo>
                    <a:pt x="976884" y="964691"/>
                  </a:lnTo>
                  <a:lnTo>
                    <a:pt x="976884" y="176529"/>
                  </a:lnTo>
                  <a:lnTo>
                    <a:pt x="386842" y="71754"/>
                  </a:lnTo>
                  <a:lnTo>
                    <a:pt x="0" y="0"/>
                  </a:lnTo>
                  <a:close/>
                </a:path>
              </a:pathLst>
            </a:custGeom>
            <a:solidFill>
              <a:srgbClr val="1AAC95"/>
            </a:solidFill>
          </p:spPr>
          <p:txBody>
            <a:bodyPr wrap="square" lIns="0" tIns="0" rIns="0" bIns="0" rtlCol="0"/>
            <a:lstStyle/>
            <a:p>
              <a:endParaRPr/>
            </a:p>
          </p:txBody>
        </p:sp>
        <p:sp>
          <p:nvSpPr>
            <p:cNvPr id="18" name="object 18"/>
            <p:cNvSpPr/>
            <p:nvPr/>
          </p:nvSpPr>
          <p:spPr>
            <a:xfrm>
              <a:off x="3814571" y="3921226"/>
              <a:ext cx="299504" cy="296443"/>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3459479" y="4718304"/>
              <a:ext cx="1957070" cy="963294"/>
            </a:xfrm>
            <a:custGeom>
              <a:avLst/>
              <a:gdLst/>
              <a:ahLst/>
              <a:cxnLst/>
              <a:rect l="l" t="t" r="r" b="b"/>
              <a:pathLst>
                <a:path w="1957070" h="963295">
                  <a:moveTo>
                    <a:pt x="1956816" y="0"/>
                  </a:moveTo>
                  <a:lnTo>
                    <a:pt x="977138" y="175006"/>
                  </a:lnTo>
                  <a:lnTo>
                    <a:pt x="0" y="0"/>
                  </a:lnTo>
                  <a:lnTo>
                    <a:pt x="0" y="786638"/>
                  </a:lnTo>
                  <a:lnTo>
                    <a:pt x="977138" y="963168"/>
                  </a:lnTo>
                  <a:lnTo>
                    <a:pt x="1956816" y="786638"/>
                  </a:lnTo>
                  <a:lnTo>
                    <a:pt x="1956816" y="0"/>
                  </a:lnTo>
                  <a:close/>
                </a:path>
              </a:pathLst>
            </a:custGeom>
            <a:solidFill>
              <a:srgbClr val="85A144"/>
            </a:solidFill>
          </p:spPr>
          <p:txBody>
            <a:bodyPr wrap="square" lIns="0" tIns="0" rIns="0" bIns="0" rtlCol="0"/>
            <a:lstStyle/>
            <a:p>
              <a:endParaRPr/>
            </a:p>
          </p:txBody>
        </p:sp>
        <p:sp>
          <p:nvSpPr>
            <p:cNvPr id="20" name="object 20"/>
            <p:cNvSpPr/>
            <p:nvPr/>
          </p:nvSpPr>
          <p:spPr>
            <a:xfrm>
              <a:off x="3459479" y="4718304"/>
              <a:ext cx="977265" cy="963294"/>
            </a:xfrm>
            <a:custGeom>
              <a:avLst/>
              <a:gdLst/>
              <a:ahLst/>
              <a:cxnLst/>
              <a:rect l="l" t="t" r="r" b="b"/>
              <a:pathLst>
                <a:path w="977264" h="963295">
                  <a:moveTo>
                    <a:pt x="0" y="0"/>
                  </a:moveTo>
                  <a:lnTo>
                    <a:pt x="0" y="786638"/>
                  </a:lnTo>
                  <a:lnTo>
                    <a:pt x="976884" y="963168"/>
                  </a:lnTo>
                  <a:lnTo>
                    <a:pt x="976884" y="175006"/>
                  </a:lnTo>
                  <a:lnTo>
                    <a:pt x="386842" y="70231"/>
                  </a:lnTo>
                  <a:lnTo>
                    <a:pt x="0" y="0"/>
                  </a:lnTo>
                  <a:close/>
                </a:path>
              </a:pathLst>
            </a:custGeom>
            <a:solidFill>
              <a:srgbClr val="A9C36F"/>
            </a:solidFill>
          </p:spPr>
          <p:txBody>
            <a:bodyPr wrap="square" lIns="0" tIns="0" rIns="0" bIns="0" rtlCol="0"/>
            <a:lstStyle/>
            <a:p>
              <a:endParaRPr/>
            </a:p>
          </p:txBody>
        </p:sp>
        <p:sp>
          <p:nvSpPr>
            <p:cNvPr id="21" name="object 21"/>
            <p:cNvSpPr/>
            <p:nvPr/>
          </p:nvSpPr>
          <p:spPr>
            <a:xfrm>
              <a:off x="3781043" y="5061204"/>
              <a:ext cx="345186" cy="304038"/>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3459479" y="5853683"/>
              <a:ext cx="1957070" cy="960119"/>
            </a:xfrm>
            <a:custGeom>
              <a:avLst/>
              <a:gdLst/>
              <a:ahLst/>
              <a:cxnLst/>
              <a:rect l="l" t="t" r="r" b="b"/>
              <a:pathLst>
                <a:path w="1957070" h="960120">
                  <a:moveTo>
                    <a:pt x="1956816" y="0"/>
                  </a:moveTo>
                  <a:lnTo>
                    <a:pt x="977138" y="173227"/>
                  </a:lnTo>
                  <a:lnTo>
                    <a:pt x="0" y="0"/>
                  </a:lnTo>
                  <a:lnTo>
                    <a:pt x="0" y="786891"/>
                  </a:lnTo>
                  <a:lnTo>
                    <a:pt x="977138" y="960119"/>
                  </a:lnTo>
                  <a:lnTo>
                    <a:pt x="1956816" y="786891"/>
                  </a:lnTo>
                  <a:lnTo>
                    <a:pt x="1956816" y="0"/>
                  </a:lnTo>
                  <a:close/>
                </a:path>
              </a:pathLst>
            </a:custGeom>
            <a:solidFill>
              <a:srgbClr val="D9890A"/>
            </a:solidFill>
          </p:spPr>
          <p:txBody>
            <a:bodyPr wrap="square" lIns="0" tIns="0" rIns="0" bIns="0" rtlCol="0"/>
            <a:lstStyle/>
            <a:p>
              <a:endParaRPr/>
            </a:p>
          </p:txBody>
        </p:sp>
        <p:sp>
          <p:nvSpPr>
            <p:cNvPr id="23" name="object 23"/>
            <p:cNvSpPr/>
            <p:nvPr/>
          </p:nvSpPr>
          <p:spPr>
            <a:xfrm>
              <a:off x="3459479" y="5853683"/>
              <a:ext cx="977265" cy="960119"/>
            </a:xfrm>
            <a:custGeom>
              <a:avLst/>
              <a:gdLst/>
              <a:ahLst/>
              <a:cxnLst/>
              <a:rect l="l" t="t" r="r" b="b"/>
              <a:pathLst>
                <a:path w="977264" h="960120">
                  <a:moveTo>
                    <a:pt x="0" y="0"/>
                  </a:moveTo>
                  <a:lnTo>
                    <a:pt x="0" y="786891"/>
                  </a:lnTo>
                  <a:lnTo>
                    <a:pt x="976884" y="960119"/>
                  </a:lnTo>
                  <a:lnTo>
                    <a:pt x="976884" y="173227"/>
                  </a:lnTo>
                  <a:lnTo>
                    <a:pt x="386842" y="67182"/>
                  </a:lnTo>
                  <a:lnTo>
                    <a:pt x="0" y="0"/>
                  </a:lnTo>
                  <a:close/>
                </a:path>
              </a:pathLst>
            </a:custGeom>
            <a:solidFill>
              <a:srgbClr val="F5AD3A"/>
            </a:solidFill>
          </p:spPr>
          <p:txBody>
            <a:bodyPr wrap="square" lIns="0" tIns="0" rIns="0" bIns="0" rtlCol="0"/>
            <a:lstStyle/>
            <a:p>
              <a:endParaRPr/>
            </a:p>
          </p:txBody>
        </p:sp>
        <p:sp>
          <p:nvSpPr>
            <p:cNvPr id="24" name="object 24"/>
            <p:cNvSpPr/>
            <p:nvPr/>
          </p:nvSpPr>
          <p:spPr>
            <a:xfrm>
              <a:off x="3781043" y="6181331"/>
              <a:ext cx="342163" cy="302526"/>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3459479" y="6986016"/>
              <a:ext cx="1957070" cy="962025"/>
            </a:xfrm>
            <a:custGeom>
              <a:avLst/>
              <a:gdLst/>
              <a:ahLst/>
              <a:cxnLst/>
              <a:rect l="l" t="t" r="r" b="b"/>
              <a:pathLst>
                <a:path w="1957070" h="962025">
                  <a:moveTo>
                    <a:pt x="1956816" y="0"/>
                  </a:moveTo>
                  <a:lnTo>
                    <a:pt x="977138" y="174752"/>
                  </a:lnTo>
                  <a:lnTo>
                    <a:pt x="0" y="0"/>
                  </a:lnTo>
                  <a:lnTo>
                    <a:pt x="0" y="788416"/>
                  </a:lnTo>
                  <a:lnTo>
                    <a:pt x="977138" y="961644"/>
                  </a:lnTo>
                  <a:lnTo>
                    <a:pt x="1956816" y="788416"/>
                  </a:lnTo>
                  <a:lnTo>
                    <a:pt x="1956816" y="0"/>
                  </a:lnTo>
                  <a:close/>
                </a:path>
              </a:pathLst>
            </a:custGeom>
            <a:solidFill>
              <a:srgbClr val="9D3729"/>
            </a:solidFill>
          </p:spPr>
          <p:txBody>
            <a:bodyPr wrap="square" lIns="0" tIns="0" rIns="0" bIns="0" rtlCol="0"/>
            <a:lstStyle/>
            <a:p>
              <a:endParaRPr/>
            </a:p>
          </p:txBody>
        </p:sp>
        <p:sp>
          <p:nvSpPr>
            <p:cNvPr id="26" name="object 26"/>
            <p:cNvSpPr/>
            <p:nvPr/>
          </p:nvSpPr>
          <p:spPr>
            <a:xfrm>
              <a:off x="3459479" y="6986016"/>
              <a:ext cx="977265" cy="962025"/>
            </a:xfrm>
            <a:custGeom>
              <a:avLst/>
              <a:gdLst/>
              <a:ahLst/>
              <a:cxnLst/>
              <a:rect l="l" t="t" r="r" b="b"/>
              <a:pathLst>
                <a:path w="977264" h="962025">
                  <a:moveTo>
                    <a:pt x="0" y="0"/>
                  </a:moveTo>
                  <a:lnTo>
                    <a:pt x="0" y="788416"/>
                  </a:lnTo>
                  <a:lnTo>
                    <a:pt x="976884" y="961644"/>
                  </a:lnTo>
                  <a:lnTo>
                    <a:pt x="976884" y="174752"/>
                  </a:lnTo>
                  <a:lnTo>
                    <a:pt x="386842" y="70231"/>
                  </a:lnTo>
                  <a:lnTo>
                    <a:pt x="0" y="0"/>
                  </a:lnTo>
                  <a:close/>
                </a:path>
              </a:pathLst>
            </a:custGeom>
            <a:solidFill>
              <a:srgbClr val="CC4E3C"/>
            </a:solidFill>
          </p:spPr>
          <p:txBody>
            <a:bodyPr wrap="square" lIns="0" tIns="0" rIns="0" bIns="0" rtlCol="0"/>
            <a:lstStyle/>
            <a:p>
              <a:endParaRPr/>
            </a:p>
          </p:txBody>
        </p:sp>
        <p:sp>
          <p:nvSpPr>
            <p:cNvPr id="27" name="object 27"/>
            <p:cNvSpPr/>
            <p:nvPr/>
          </p:nvSpPr>
          <p:spPr>
            <a:xfrm>
              <a:off x="3781043" y="7338060"/>
              <a:ext cx="348246" cy="304038"/>
            </a:xfrm>
            <a:prstGeom prst="rect">
              <a:avLst/>
            </a:prstGeom>
            <a:blipFill>
              <a:blip r:embed="rId6" cstate="print"/>
              <a:stretch>
                <a:fillRect/>
              </a:stretch>
            </a:blipFill>
          </p:spPr>
          <p:txBody>
            <a:bodyPr wrap="square" lIns="0" tIns="0" rIns="0" bIns="0" rtlCol="0"/>
            <a:lstStyle/>
            <a:p>
              <a:endParaRPr/>
            </a:p>
          </p:txBody>
        </p:sp>
        <p:sp>
          <p:nvSpPr>
            <p:cNvPr id="28" name="object 28"/>
            <p:cNvSpPr/>
            <p:nvPr/>
          </p:nvSpPr>
          <p:spPr>
            <a:xfrm>
              <a:off x="3459479" y="8119872"/>
              <a:ext cx="1957070" cy="963294"/>
            </a:xfrm>
            <a:custGeom>
              <a:avLst/>
              <a:gdLst/>
              <a:ahLst/>
              <a:cxnLst/>
              <a:rect l="l" t="t" r="r" b="b"/>
              <a:pathLst>
                <a:path w="1957070" h="963295">
                  <a:moveTo>
                    <a:pt x="1956816" y="0"/>
                  </a:moveTo>
                  <a:lnTo>
                    <a:pt x="977138" y="175005"/>
                  </a:lnTo>
                  <a:lnTo>
                    <a:pt x="0" y="0"/>
                  </a:lnTo>
                  <a:lnTo>
                    <a:pt x="0" y="786637"/>
                  </a:lnTo>
                  <a:lnTo>
                    <a:pt x="977138" y="963167"/>
                  </a:lnTo>
                  <a:lnTo>
                    <a:pt x="1956816" y="786637"/>
                  </a:lnTo>
                  <a:lnTo>
                    <a:pt x="1956816" y="0"/>
                  </a:lnTo>
                  <a:close/>
                </a:path>
              </a:pathLst>
            </a:custGeom>
            <a:solidFill>
              <a:srgbClr val="404E5D"/>
            </a:solidFill>
          </p:spPr>
          <p:txBody>
            <a:bodyPr wrap="square" lIns="0" tIns="0" rIns="0" bIns="0" rtlCol="0"/>
            <a:lstStyle/>
            <a:p>
              <a:endParaRPr/>
            </a:p>
          </p:txBody>
        </p:sp>
        <p:sp>
          <p:nvSpPr>
            <p:cNvPr id="29" name="object 29"/>
            <p:cNvSpPr/>
            <p:nvPr/>
          </p:nvSpPr>
          <p:spPr>
            <a:xfrm>
              <a:off x="3459479" y="8119872"/>
              <a:ext cx="977265" cy="963294"/>
            </a:xfrm>
            <a:custGeom>
              <a:avLst/>
              <a:gdLst/>
              <a:ahLst/>
              <a:cxnLst/>
              <a:rect l="l" t="t" r="r" b="b"/>
              <a:pathLst>
                <a:path w="977264" h="963295">
                  <a:moveTo>
                    <a:pt x="0" y="0"/>
                  </a:moveTo>
                  <a:lnTo>
                    <a:pt x="0" y="786637"/>
                  </a:lnTo>
                  <a:lnTo>
                    <a:pt x="976884" y="963167"/>
                  </a:lnTo>
                  <a:lnTo>
                    <a:pt x="976884" y="175005"/>
                  </a:lnTo>
                  <a:lnTo>
                    <a:pt x="386842" y="70230"/>
                  </a:lnTo>
                  <a:lnTo>
                    <a:pt x="0" y="0"/>
                  </a:lnTo>
                  <a:close/>
                </a:path>
              </a:pathLst>
            </a:custGeom>
            <a:solidFill>
              <a:srgbClr val="55687B"/>
            </a:solidFill>
          </p:spPr>
          <p:txBody>
            <a:bodyPr wrap="square" lIns="0" tIns="0" rIns="0" bIns="0" rtlCol="0"/>
            <a:lstStyle/>
            <a:p>
              <a:endParaRPr/>
            </a:p>
          </p:txBody>
        </p:sp>
        <p:sp>
          <p:nvSpPr>
            <p:cNvPr id="30" name="object 30"/>
            <p:cNvSpPr/>
            <p:nvPr/>
          </p:nvSpPr>
          <p:spPr>
            <a:xfrm>
              <a:off x="3781043" y="8450567"/>
              <a:ext cx="343674" cy="302526"/>
            </a:xfrm>
            <a:prstGeom prst="rect">
              <a:avLst/>
            </a:prstGeom>
            <a:blipFill>
              <a:blip r:embed="rId7" cstate="print"/>
              <a:stretch>
                <a:fillRect/>
              </a:stretch>
            </a:blipFill>
          </p:spPr>
          <p:txBody>
            <a:bodyPr wrap="square" lIns="0" tIns="0" rIns="0" bIns="0" rtlCol="0"/>
            <a:lstStyle/>
            <a:p>
              <a:endParaRPr/>
            </a:p>
          </p:txBody>
        </p:sp>
      </p:grpSp>
      <p:sp>
        <p:nvSpPr>
          <p:cNvPr id="31" name="object 31"/>
          <p:cNvSpPr txBox="1"/>
          <p:nvPr/>
        </p:nvSpPr>
        <p:spPr>
          <a:xfrm>
            <a:off x="5948934" y="3788791"/>
            <a:ext cx="9210040" cy="4888865"/>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1AAC95"/>
                </a:solidFill>
                <a:latin typeface="Roboto"/>
                <a:cs typeface="Roboto"/>
              </a:rPr>
              <a:t>Đánh giá bằng </a:t>
            </a:r>
            <a:r>
              <a:rPr sz="2800" b="1" spc="-10" dirty="0">
                <a:solidFill>
                  <a:srgbClr val="1AAC95"/>
                </a:solidFill>
                <a:latin typeface="Roboto"/>
                <a:cs typeface="Roboto"/>
              </a:rPr>
              <a:t>câu </a:t>
            </a:r>
            <a:r>
              <a:rPr sz="2800" b="1" spc="-5" dirty="0">
                <a:solidFill>
                  <a:srgbClr val="1AAC95"/>
                </a:solidFill>
                <a:latin typeface="Roboto"/>
                <a:cs typeface="Roboto"/>
              </a:rPr>
              <a:t>trắc </a:t>
            </a:r>
            <a:r>
              <a:rPr sz="2800" b="1" spc="-10" dirty="0">
                <a:solidFill>
                  <a:srgbClr val="1AAC95"/>
                </a:solidFill>
                <a:latin typeface="Roboto"/>
                <a:cs typeface="Roboto"/>
              </a:rPr>
              <a:t>nghiệm khách </a:t>
            </a:r>
            <a:r>
              <a:rPr sz="2800" b="1" spc="-5" dirty="0">
                <a:solidFill>
                  <a:srgbClr val="1AAC95"/>
                </a:solidFill>
                <a:latin typeface="Roboto"/>
                <a:cs typeface="Roboto"/>
              </a:rPr>
              <a:t>quan nhiều hạn</a:t>
            </a:r>
            <a:r>
              <a:rPr sz="2800" b="1" spc="70" dirty="0">
                <a:solidFill>
                  <a:srgbClr val="1AAC95"/>
                </a:solidFill>
                <a:latin typeface="Roboto"/>
                <a:cs typeface="Roboto"/>
              </a:rPr>
              <a:t> </a:t>
            </a:r>
            <a:r>
              <a:rPr sz="2800" b="1" spc="-5" dirty="0">
                <a:solidFill>
                  <a:srgbClr val="1AAC95"/>
                </a:solidFill>
                <a:latin typeface="Roboto"/>
                <a:cs typeface="Roboto"/>
              </a:rPr>
              <a:t>chế</a:t>
            </a:r>
            <a:endParaRPr sz="2800">
              <a:latin typeface="Roboto"/>
              <a:cs typeface="Roboto"/>
            </a:endParaRPr>
          </a:p>
          <a:p>
            <a:pPr marL="12700" marR="1259205">
              <a:lnSpc>
                <a:spcPts val="8740"/>
              </a:lnSpc>
              <a:spcBef>
                <a:spcPts val="1180"/>
              </a:spcBef>
            </a:pPr>
            <a:r>
              <a:rPr sz="2800" b="1" spc="-5" dirty="0">
                <a:solidFill>
                  <a:srgbClr val="A9C36F"/>
                </a:solidFill>
                <a:latin typeface="Roboto"/>
                <a:cs typeface="Roboto"/>
              </a:rPr>
              <a:t>Đảm bảo </a:t>
            </a:r>
            <a:r>
              <a:rPr sz="2800" b="1" spc="-10" dirty="0">
                <a:solidFill>
                  <a:srgbClr val="A9C36F"/>
                </a:solidFill>
                <a:latin typeface="Roboto"/>
                <a:cs typeface="Roboto"/>
              </a:rPr>
              <a:t>nhắm </a:t>
            </a:r>
            <a:r>
              <a:rPr sz="2800" b="1" spc="-5" dirty="0">
                <a:solidFill>
                  <a:srgbClr val="A9C36F"/>
                </a:solidFill>
                <a:latin typeface="Roboto"/>
                <a:cs typeface="Roboto"/>
              </a:rPr>
              <a:t>đến yêu </a:t>
            </a:r>
            <a:r>
              <a:rPr sz="2800" b="1" spc="-10" dirty="0">
                <a:solidFill>
                  <a:srgbClr val="A9C36F"/>
                </a:solidFill>
                <a:latin typeface="Roboto"/>
                <a:cs typeface="Roboto"/>
              </a:rPr>
              <a:t>cầu </a:t>
            </a:r>
            <a:r>
              <a:rPr sz="2800" b="1" spc="-5" dirty="0">
                <a:solidFill>
                  <a:srgbClr val="A9C36F"/>
                </a:solidFill>
                <a:latin typeface="Roboto"/>
                <a:cs typeface="Roboto"/>
              </a:rPr>
              <a:t>như mục tiêu </a:t>
            </a:r>
            <a:r>
              <a:rPr sz="2800" b="1" spc="-10" dirty="0">
                <a:solidFill>
                  <a:srgbClr val="A9C36F"/>
                </a:solidFill>
                <a:latin typeface="Roboto"/>
                <a:cs typeface="Roboto"/>
              </a:rPr>
              <a:t>dạy học  </a:t>
            </a:r>
            <a:r>
              <a:rPr sz="2800" b="1" spc="-10" dirty="0">
                <a:solidFill>
                  <a:srgbClr val="F5AD3A"/>
                </a:solidFill>
                <a:latin typeface="Roboto"/>
                <a:cs typeface="Roboto"/>
              </a:rPr>
              <a:t>Yêu cầu </a:t>
            </a:r>
            <a:r>
              <a:rPr sz="2800" b="1" dirty="0">
                <a:solidFill>
                  <a:srgbClr val="F5AD3A"/>
                </a:solidFill>
                <a:latin typeface="Roboto"/>
                <a:cs typeface="Roboto"/>
              </a:rPr>
              <a:t>của </a:t>
            </a:r>
            <a:r>
              <a:rPr sz="2800" b="1" spc="-10" dirty="0">
                <a:solidFill>
                  <a:srgbClr val="F5AD3A"/>
                </a:solidFill>
                <a:latin typeface="Roboto"/>
                <a:cs typeface="Roboto"/>
              </a:rPr>
              <a:t>câu </a:t>
            </a:r>
            <a:r>
              <a:rPr sz="2800" b="1" spc="-5" dirty="0">
                <a:solidFill>
                  <a:srgbClr val="F5AD3A"/>
                </a:solidFill>
                <a:latin typeface="Roboto"/>
                <a:cs typeface="Roboto"/>
              </a:rPr>
              <a:t>hỏi rõ ràng, </a:t>
            </a:r>
            <a:r>
              <a:rPr sz="2800" b="1" spc="-10" dirty="0">
                <a:solidFill>
                  <a:srgbClr val="F5AD3A"/>
                </a:solidFill>
                <a:latin typeface="Roboto"/>
                <a:cs typeface="Roboto"/>
              </a:rPr>
              <a:t>ngắn</a:t>
            </a:r>
            <a:r>
              <a:rPr sz="2800" b="1" spc="45" dirty="0">
                <a:solidFill>
                  <a:srgbClr val="F5AD3A"/>
                </a:solidFill>
                <a:latin typeface="Roboto"/>
                <a:cs typeface="Roboto"/>
              </a:rPr>
              <a:t> </a:t>
            </a:r>
            <a:r>
              <a:rPr sz="2800" b="1" spc="-5" dirty="0">
                <a:solidFill>
                  <a:srgbClr val="F5AD3A"/>
                </a:solidFill>
                <a:latin typeface="Roboto"/>
                <a:cs typeface="Roboto"/>
              </a:rPr>
              <a:t>gọn</a:t>
            </a:r>
            <a:endParaRPr sz="2800">
              <a:latin typeface="Roboto"/>
              <a:cs typeface="Roboto"/>
            </a:endParaRPr>
          </a:p>
          <a:p>
            <a:pPr>
              <a:lnSpc>
                <a:spcPct val="100000"/>
              </a:lnSpc>
              <a:spcBef>
                <a:spcPts val="25"/>
              </a:spcBef>
            </a:pPr>
            <a:endParaRPr sz="3150">
              <a:latin typeface="Roboto"/>
              <a:cs typeface="Roboto"/>
            </a:endParaRPr>
          </a:p>
          <a:p>
            <a:pPr marL="12700">
              <a:lnSpc>
                <a:spcPct val="100000"/>
              </a:lnSpc>
              <a:spcBef>
                <a:spcPts val="5"/>
              </a:spcBef>
            </a:pPr>
            <a:r>
              <a:rPr sz="2800" b="1" spc="-5" dirty="0">
                <a:solidFill>
                  <a:srgbClr val="CC4E3C"/>
                </a:solidFill>
                <a:latin typeface="Roboto"/>
                <a:cs typeface="Roboto"/>
              </a:rPr>
              <a:t>Cân </a:t>
            </a:r>
            <a:r>
              <a:rPr sz="2800" b="1" spc="-10" dirty="0">
                <a:solidFill>
                  <a:srgbClr val="CC4E3C"/>
                </a:solidFill>
                <a:latin typeface="Roboto"/>
                <a:cs typeface="Roboto"/>
              </a:rPr>
              <a:t>nhắc thời </a:t>
            </a:r>
            <a:r>
              <a:rPr sz="2800" b="1" spc="-5" dirty="0">
                <a:solidFill>
                  <a:srgbClr val="CC4E3C"/>
                </a:solidFill>
                <a:latin typeface="Roboto"/>
                <a:cs typeface="Roboto"/>
              </a:rPr>
              <a:t>gian làm</a:t>
            </a:r>
            <a:r>
              <a:rPr sz="2800" b="1" spc="25" dirty="0">
                <a:solidFill>
                  <a:srgbClr val="CC4E3C"/>
                </a:solidFill>
                <a:latin typeface="Roboto"/>
                <a:cs typeface="Roboto"/>
              </a:rPr>
              <a:t> </a:t>
            </a:r>
            <a:r>
              <a:rPr sz="2800" b="1" spc="-10" dirty="0">
                <a:solidFill>
                  <a:srgbClr val="CC4E3C"/>
                </a:solidFill>
                <a:latin typeface="Roboto"/>
                <a:cs typeface="Roboto"/>
              </a:rPr>
              <a:t>bài</a:t>
            </a:r>
            <a:endParaRPr sz="2800">
              <a:latin typeface="Roboto"/>
              <a:cs typeface="Roboto"/>
            </a:endParaRPr>
          </a:p>
          <a:p>
            <a:pPr>
              <a:lnSpc>
                <a:spcPct val="100000"/>
              </a:lnSpc>
              <a:spcBef>
                <a:spcPts val="30"/>
              </a:spcBef>
            </a:pPr>
            <a:endParaRPr sz="4050">
              <a:latin typeface="Roboto"/>
              <a:cs typeface="Roboto"/>
            </a:endParaRPr>
          </a:p>
          <a:p>
            <a:pPr marL="12700">
              <a:lnSpc>
                <a:spcPct val="100000"/>
              </a:lnSpc>
              <a:spcBef>
                <a:spcPts val="5"/>
              </a:spcBef>
            </a:pPr>
            <a:r>
              <a:rPr sz="2800" b="1" spc="-10" dirty="0">
                <a:solidFill>
                  <a:srgbClr val="55687B"/>
                </a:solidFill>
                <a:latin typeface="Roboto"/>
                <a:cs typeface="Roboto"/>
              </a:rPr>
              <a:t>Chấm điểm </a:t>
            </a:r>
            <a:r>
              <a:rPr sz="2800" b="1" spc="-5" dirty="0">
                <a:solidFill>
                  <a:srgbClr val="55687B"/>
                </a:solidFill>
                <a:latin typeface="Roboto"/>
                <a:cs typeface="Roboto"/>
              </a:rPr>
              <a:t>cần tập trung </a:t>
            </a:r>
            <a:r>
              <a:rPr sz="2800" b="1" spc="-10" dirty="0">
                <a:solidFill>
                  <a:srgbClr val="55687B"/>
                </a:solidFill>
                <a:latin typeface="Roboto"/>
                <a:cs typeface="Roboto"/>
              </a:rPr>
              <a:t>vào </a:t>
            </a:r>
            <a:r>
              <a:rPr sz="2800" b="1" spc="-5" dirty="0">
                <a:solidFill>
                  <a:srgbClr val="55687B"/>
                </a:solidFill>
                <a:latin typeface="Roboto"/>
                <a:cs typeface="Roboto"/>
              </a:rPr>
              <a:t>mục tiêu </a:t>
            </a:r>
            <a:r>
              <a:rPr sz="2800" b="1" spc="-10" dirty="0">
                <a:solidFill>
                  <a:srgbClr val="55687B"/>
                </a:solidFill>
                <a:latin typeface="Roboto"/>
                <a:cs typeface="Roboto"/>
              </a:rPr>
              <a:t>dạy</a:t>
            </a:r>
            <a:r>
              <a:rPr sz="2800" b="1" spc="75" dirty="0">
                <a:solidFill>
                  <a:srgbClr val="55687B"/>
                </a:solidFill>
                <a:latin typeface="Roboto"/>
                <a:cs typeface="Roboto"/>
              </a:rPr>
              <a:t> </a:t>
            </a:r>
            <a:r>
              <a:rPr sz="2800" b="1" spc="-5" dirty="0">
                <a:solidFill>
                  <a:srgbClr val="55687B"/>
                </a:solidFill>
                <a:latin typeface="Roboto"/>
                <a:cs typeface="Roboto"/>
              </a:rPr>
              <a:t>học</a:t>
            </a:r>
            <a:endParaRPr sz="2800">
              <a:latin typeface="Roboto"/>
              <a:cs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9905" y="1028700"/>
            <a:ext cx="16740505" cy="8229600"/>
            <a:chOff x="1529905" y="1028700"/>
            <a:chExt cx="16740505" cy="8229600"/>
          </a:xfrm>
        </p:grpSpPr>
        <p:sp>
          <p:nvSpPr>
            <p:cNvPr id="3" name="object 3"/>
            <p:cNvSpPr/>
            <p:nvPr/>
          </p:nvSpPr>
          <p:spPr>
            <a:xfrm>
              <a:off x="15039617" y="1034057"/>
              <a:ext cx="3230532" cy="822424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52955" y="1028700"/>
              <a:ext cx="15182215" cy="8229600"/>
            </a:xfrm>
            <a:custGeom>
              <a:avLst/>
              <a:gdLst/>
              <a:ahLst/>
              <a:cxnLst/>
              <a:rect l="l" t="t" r="r" b="b"/>
              <a:pathLst>
                <a:path w="15182215" h="8229600">
                  <a:moveTo>
                    <a:pt x="14814169" y="0"/>
                  </a:moveTo>
                  <a:lnTo>
                    <a:pt x="367919" y="0"/>
                  </a:lnTo>
                  <a:lnTo>
                    <a:pt x="321867" y="2874"/>
                  </a:lnTo>
                  <a:lnTo>
                    <a:pt x="277494" y="11266"/>
                  </a:lnTo>
                  <a:lnTo>
                    <a:pt x="235149" y="24827"/>
                  </a:lnTo>
                  <a:lnTo>
                    <a:pt x="195181" y="43206"/>
                  </a:lnTo>
                  <a:lnTo>
                    <a:pt x="157939" y="66056"/>
                  </a:lnTo>
                  <a:lnTo>
                    <a:pt x="123771" y="93027"/>
                  </a:lnTo>
                  <a:lnTo>
                    <a:pt x="93027" y="123771"/>
                  </a:lnTo>
                  <a:lnTo>
                    <a:pt x="66056" y="157939"/>
                  </a:lnTo>
                  <a:lnTo>
                    <a:pt x="43206" y="195181"/>
                  </a:lnTo>
                  <a:lnTo>
                    <a:pt x="24827" y="235149"/>
                  </a:lnTo>
                  <a:lnTo>
                    <a:pt x="11266" y="277494"/>
                  </a:lnTo>
                  <a:lnTo>
                    <a:pt x="2874" y="321867"/>
                  </a:lnTo>
                  <a:lnTo>
                    <a:pt x="0" y="367919"/>
                  </a:lnTo>
                  <a:lnTo>
                    <a:pt x="0" y="7861681"/>
                  </a:lnTo>
                  <a:lnTo>
                    <a:pt x="2874" y="7907740"/>
                  </a:lnTo>
                  <a:lnTo>
                    <a:pt x="11266" y="7952118"/>
                  </a:lnTo>
                  <a:lnTo>
                    <a:pt x="24827" y="7994466"/>
                  </a:lnTo>
                  <a:lnTo>
                    <a:pt x="43206" y="8034435"/>
                  </a:lnTo>
                  <a:lnTo>
                    <a:pt x="66056" y="8071677"/>
                  </a:lnTo>
                  <a:lnTo>
                    <a:pt x="93027" y="8105843"/>
                  </a:lnTo>
                  <a:lnTo>
                    <a:pt x="123771" y="8136585"/>
                  </a:lnTo>
                  <a:lnTo>
                    <a:pt x="157939" y="8163553"/>
                  </a:lnTo>
                  <a:lnTo>
                    <a:pt x="195181" y="8186400"/>
                  </a:lnTo>
                  <a:lnTo>
                    <a:pt x="235149" y="8204777"/>
                  </a:lnTo>
                  <a:lnTo>
                    <a:pt x="277494" y="8218335"/>
                  </a:lnTo>
                  <a:lnTo>
                    <a:pt x="321867" y="8226725"/>
                  </a:lnTo>
                  <a:lnTo>
                    <a:pt x="367919" y="8229600"/>
                  </a:lnTo>
                  <a:lnTo>
                    <a:pt x="14814169" y="8229600"/>
                  </a:lnTo>
                  <a:lnTo>
                    <a:pt x="14860220" y="8226725"/>
                  </a:lnTo>
                  <a:lnTo>
                    <a:pt x="14904593" y="8218335"/>
                  </a:lnTo>
                  <a:lnTo>
                    <a:pt x="14946938" y="8204777"/>
                  </a:lnTo>
                  <a:lnTo>
                    <a:pt x="14986906" y="8186400"/>
                  </a:lnTo>
                  <a:lnTo>
                    <a:pt x="15024148" y="8163553"/>
                  </a:lnTo>
                  <a:lnTo>
                    <a:pt x="15058316" y="8136585"/>
                  </a:lnTo>
                  <a:lnTo>
                    <a:pt x="15089060" y="8105843"/>
                  </a:lnTo>
                  <a:lnTo>
                    <a:pt x="15116031" y="8071677"/>
                  </a:lnTo>
                  <a:lnTo>
                    <a:pt x="15138881" y="8034435"/>
                  </a:lnTo>
                  <a:lnTo>
                    <a:pt x="15157260" y="7994466"/>
                  </a:lnTo>
                  <a:lnTo>
                    <a:pt x="15170821" y="7952118"/>
                  </a:lnTo>
                  <a:lnTo>
                    <a:pt x="15179213" y="7907740"/>
                  </a:lnTo>
                  <a:lnTo>
                    <a:pt x="15182088" y="7861681"/>
                  </a:lnTo>
                  <a:lnTo>
                    <a:pt x="15182088" y="367919"/>
                  </a:lnTo>
                  <a:lnTo>
                    <a:pt x="15179213" y="321867"/>
                  </a:lnTo>
                  <a:lnTo>
                    <a:pt x="15170821" y="277494"/>
                  </a:lnTo>
                  <a:lnTo>
                    <a:pt x="15157260" y="235149"/>
                  </a:lnTo>
                  <a:lnTo>
                    <a:pt x="15138881" y="195181"/>
                  </a:lnTo>
                  <a:lnTo>
                    <a:pt x="15116031" y="157939"/>
                  </a:lnTo>
                  <a:lnTo>
                    <a:pt x="15089060" y="123771"/>
                  </a:lnTo>
                  <a:lnTo>
                    <a:pt x="15058316" y="93027"/>
                  </a:lnTo>
                  <a:lnTo>
                    <a:pt x="15024148" y="66056"/>
                  </a:lnTo>
                  <a:lnTo>
                    <a:pt x="14986906" y="43206"/>
                  </a:lnTo>
                  <a:lnTo>
                    <a:pt x="14946938" y="24827"/>
                  </a:lnTo>
                  <a:lnTo>
                    <a:pt x="14904593" y="11266"/>
                  </a:lnTo>
                  <a:lnTo>
                    <a:pt x="14860220" y="2874"/>
                  </a:lnTo>
                  <a:lnTo>
                    <a:pt x="14814169" y="0"/>
                  </a:lnTo>
                  <a:close/>
                </a:path>
              </a:pathLst>
            </a:custGeom>
            <a:solidFill>
              <a:srgbClr val="3777E3"/>
            </a:solidFill>
          </p:spPr>
          <p:txBody>
            <a:bodyPr wrap="square" lIns="0" tIns="0" rIns="0" bIns="0" rtlCol="0"/>
            <a:lstStyle/>
            <a:p>
              <a:endParaRPr/>
            </a:p>
          </p:txBody>
        </p:sp>
        <p:sp>
          <p:nvSpPr>
            <p:cNvPr id="5" name="object 5"/>
            <p:cNvSpPr/>
            <p:nvPr/>
          </p:nvSpPr>
          <p:spPr>
            <a:xfrm>
              <a:off x="15457170" y="1575054"/>
              <a:ext cx="548640" cy="368935"/>
            </a:xfrm>
            <a:custGeom>
              <a:avLst/>
              <a:gdLst/>
              <a:ahLst/>
              <a:cxnLst/>
              <a:rect l="l" t="t" r="r" b="b"/>
              <a:pathLst>
                <a:path w="548640" h="368935">
                  <a:moveTo>
                    <a:pt x="0" y="0"/>
                  </a:moveTo>
                  <a:lnTo>
                    <a:pt x="548640" y="0"/>
                  </a:lnTo>
                </a:path>
                <a:path w="548640" h="368935">
                  <a:moveTo>
                    <a:pt x="0" y="184403"/>
                  </a:moveTo>
                  <a:lnTo>
                    <a:pt x="548640" y="184403"/>
                  </a:lnTo>
                </a:path>
                <a:path w="548640" h="368935">
                  <a:moveTo>
                    <a:pt x="0" y="368807"/>
                  </a:moveTo>
                  <a:lnTo>
                    <a:pt x="548640" y="368807"/>
                  </a:lnTo>
                </a:path>
              </a:pathLst>
            </a:custGeom>
            <a:ln w="38100">
              <a:solidFill>
                <a:srgbClr val="FFFFFF"/>
              </a:solidFill>
            </a:ln>
          </p:spPr>
          <p:txBody>
            <a:bodyPr wrap="square" lIns="0" tIns="0" rIns="0" bIns="0" rtlCol="0"/>
            <a:lstStyle/>
            <a:p>
              <a:endParaRPr/>
            </a:p>
          </p:txBody>
        </p:sp>
        <p:sp>
          <p:nvSpPr>
            <p:cNvPr id="6" name="object 6"/>
            <p:cNvSpPr/>
            <p:nvPr/>
          </p:nvSpPr>
          <p:spPr>
            <a:xfrm>
              <a:off x="1553717" y="7322058"/>
              <a:ext cx="9100185" cy="0"/>
            </a:xfrm>
            <a:custGeom>
              <a:avLst/>
              <a:gdLst/>
              <a:ahLst/>
              <a:cxnLst/>
              <a:rect l="l" t="t" r="r" b="b"/>
              <a:pathLst>
                <a:path w="9100185">
                  <a:moveTo>
                    <a:pt x="0" y="0"/>
                  </a:moveTo>
                  <a:lnTo>
                    <a:pt x="9099804" y="0"/>
                  </a:lnTo>
                </a:path>
              </a:pathLst>
            </a:custGeom>
            <a:ln w="47625">
              <a:solidFill>
                <a:srgbClr val="E0E0E0"/>
              </a:solidFill>
            </a:ln>
          </p:spPr>
          <p:txBody>
            <a:bodyPr wrap="square" lIns="0" tIns="0" rIns="0" bIns="0" rtlCol="0"/>
            <a:lstStyle/>
            <a:p>
              <a:endParaRPr/>
            </a:p>
          </p:txBody>
        </p:sp>
      </p:grpSp>
      <p:sp>
        <p:nvSpPr>
          <p:cNvPr id="7" name="object 7"/>
          <p:cNvSpPr txBox="1"/>
          <p:nvPr/>
        </p:nvSpPr>
        <p:spPr>
          <a:xfrm>
            <a:off x="2895600" y="4521855"/>
            <a:ext cx="7026909" cy="1243289"/>
          </a:xfrm>
          <a:prstGeom prst="rect">
            <a:avLst/>
          </a:prstGeom>
        </p:spPr>
        <p:txBody>
          <a:bodyPr vert="horz" wrap="square" lIns="0" tIns="12065" rIns="0" bIns="0" rtlCol="0">
            <a:spAutoFit/>
          </a:bodyPr>
          <a:lstStyle/>
          <a:p>
            <a:pPr marL="12700" algn="ctr">
              <a:lnSpc>
                <a:spcPct val="100000"/>
              </a:lnSpc>
              <a:spcBef>
                <a:spcPts val="95"/>
              </a:spcBef>
            </a:pPr>
            <a:r>
              <a:rPr sz="4000" b="1" spc="-5">
                <a:solidFill>
                  <a:srgbClr val="FFFFFF"/>
                </a:solidFill>
                <a:latin typeface="Roboto"/>
                <a:cs typeface="Roboto"/>
              </a:rPr>
              <a:t>2.</a:t>
            </a:r>
            <a:r>
              <a:rPr lang="en-US" sz="4000">
                <a:latin typeface="Roboto"/>
                <a:cs typeface="Roboto"/>
              </a:rPr>
              <a:t> </a:t>
            </a:r>
            <a:r>
              <a:rPr sz="4000" b="1" spc="-10">
                <a:solidFill>
                  <a:srgbClr val="FFFFFF"/>
                </a:solidFill>
                <a:latin typeface="Roboto"/>
                <a:cs typeface="Roboto"/>
              </a:rPr>
              <a:t>HƯỚNG </a:t>
            </a:r>
            <a:r>
              <a:rPr sz="4000" b="1" spc="-5" dirty="0">
                <a:solidFill>
                  <a:srgbClr val="FFFFFF"/>
                </a:solidFill>
                <a:latin typeface="Roboto"/>
                <a:cs typeface="Roboto"/>
              </a:rPr>
              <a:t>DẪN </a:t>
            </a:r>
            <a:r>
              <a:rPr sz="4000" b="1" spc="-10" dirty="0">
                <a:solidFill>
                  <a:srgbClr val="FFFFFF"/>
                </a:solidFill>
                <a:latin typeface="Roboto"/>
                <a:cs typeface="Roboto"/>
              </a:rPr>
              <a:t>XÂY </a:t>
            </a:r>
            <a:r>
              <a:rPr sz="4000" b="1" spc="-5" dirty="0">
                <a:solidFill>
                  <a:srgbClr val="FFFFFF"/>
                </a:solidFill>
                <a:latin typeface="Roboto"/>
                <a:cs typeface="Roboto"/>
              </a:rPr>
              <a:t>DỰNG  MA </a:t>
            </a:r>
            <a:r>
              <a:rPr sz="4000" b="1" dirty="0">
                <a:solidFill>
                  <a:srgbClr val="FFFFFF"/>
                </a:solidFill>
                <a:latin typeface="Roboto"/>
                <a:cs typeface="Roboto"/>
              </a:rPr>
              <a:t>TRẬN </a:t>
            </a:r>
            <a:r>
              <a:rPr sz="4000" b="1" spc="-5" dirty="0">
                <a:solidFill>
                  <a:srgbClr val="FFFFFF"/>
                </a:solidFill>
                <a:latin typeface="Roboto"/>
                <a:cs typeface="Roboto"/>
              </a:rPr>
              <a:t>VÀ </a:t>
            </a:r>
            <a:r>
              <a:rPr sz="4000" b="1" spc="-10" dirty="0">
                <a:solidFill>
                  <a:srgbClr val="FFFFFF"/>
                </a:solidFill>
                <a:latin typeface="Roboto"/>
                <a:cs typeface="Roboto"/>
              </a:rPr>
              <a:t>BẢN </a:t>
            </a:r>
            <a:r>
              <a:rPr sz="4000" b="1" spc="-5" dirty="0">
                <a:solidFill>
                  <a:srgbClr val="FFFFFF"/>
                </a:solidFill>
                <a:latin typeface="Roboto"/>
                <a:cs typeface="Roboto"/>
              </a:rPr>
              <a:t>ĐẶC</a:t>
            </a:r>
            <a:r>
              <a:rPr sz="4000" b="1" spc="-25" dirty="0">
                <a:solidFill>
                  <a:srgbClr val="FFFFFF"/>
                </a:solidFill>
                <a:latin typeface="Roboto"/>
                <a:cs typeface="Roboto"/>
              </a:rPr>
              <a:t> </a:t>
            </a:r>
            <a:r>
              <a:rPr sz="4000" b="1" spc="-5" dirty="0">
                <a:solidFill>
                  <a:srgbClr val="FFFFFF"/>
                </a:solidFill>
                <a:latin typeface="Roboto"/>
                <a:cs typeface="Roboto"/>
              </a:rPr>
              <a:t>TẢ</a:t>
            </a:r>
            <a:endParaRPr sz="4000">
              <a:latin typeface="Roboto"/>
              <a:cs typeface="Roboto"/>
            </a:endParaRPr>
          </a:p>
        </p:txBody>
      </p:sp>
      <p:sp>
        <p:nvSpPr>
          <p:cNvPr id="8" name="object 8"/>
          <p:cNvSpPr/>
          <p:nvPr/>
        </p:nvSpPr>
        <p:spPr>
          <a:xfrm>
            <a:off x="10892028" y="2982467"/>
            <a:ext cx="5567172" cy="4867656"/>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38100">
              <a:lnSpc>
                <a:spcPts val="1620"/>
              </a:lnSpc>
            </a:pPr>
            <a:fld id="{81D60167-4931-47E6-BA6A-407CBD079E47}" type="slidenum">
              <a:rPr spc="-5" dirty="0"/>
              <a:t>13</a:t>
            </a:fld>
            <a:endParaRPr spc="-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0114" y="439434"/>
            <a:ext cx="9011286" cy="535403"/>
          </a:xfrm>
          <a:prstGeom prst="rect">
            <a:avLst/>
          </a:prstGeom>
        </p:spPr>
        <p:txBody>
          <a:bodyPr vert="horz" wrap="square" lIns="0" tIns="12065" rIns="0" bIns="0" rtlCol="0">
            <a:spAutoFit/>
          </a:bodyPr>
          <a:lstStyle/>
          <a:p>
            <a:pPr marL="12700">
              <a:lnSpc>
                <a:spcPct val="100000"/>
              </a:lnSpc>
              <a:spcBef>
                <a:spcPts val="95"/>
              </a:spcBef>
            </a:pPr>
            <a:r>
              <a:rPr sz="3400" b="1" spc="-5" dirty="0">
                <a:solidFill>
                  <a:schemeClr val="bg1"/>
                </a:solidFill>
                <a:latin typeface="Times New Roman" panose="02020603050405020304" pitchFamily="18" charset="0"/>
                <a:cs typeface="Times New Roman" panose="02020603050405020304" pitchFamily="18" charset="0"/>
              </a:rPr>
              <a:t>KHUNG MA TRẬN ĐỀ KIỂM TRA ĐỊNH</a:t>
            </a:r>
            <a:r>
              <a:rPr sz="3400" b="1" spc="10" dirty="0">
                <a:solidFill>
                  <a:schemeClr val="bg1"/>
                </a:solidFill>
                <a:latin typeface="Times New Roman" panose="02020603050405020304" pitchFamily="18" charset="0"/>
                <a:cs typeface="Times New Roman" panose="02020603050405020304" pitchFamily="18" charset="0"/>
              </a:rPr>
              <a:t> </a:t>
            </a:r>
            <a:r>
              <a:rPr sz="3400" b="1" spc="-5" dirty="0">
                <a:solidFill>
                  <a:schemeClr val="bg1"/>
                </a:solidFill>
                <a:latin typeface="Times New Roman" panose="02020603050405020304" pitchFamily="18" charset="0"/>
                <a:cs typeface="Times New Roman" panose="02020603050405020304" pitchFamily="18" charset="0"/>
              </a:rPr>
              <a:t>KÌ</a:t>
            </a:r>
            <a:endParaRPr sz="3400" b="1">
              <a:solidFill>
                <a:schemeClr val="bg1"/>
              </a:solidFill>
              <a:latin typeface="Times New Roman" panose="02020603050405020304" pitchFamily="18" charset="0"/>
              <a:cs typeface="Times New Roman" panose="02020603050405020304" pitchFamily="18" charset="0"/>
            </a:endParaRPr>
          </a:p>
        </p:txBody>
      </p:sp>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38100">
              <a:lnSpc>
                <a:spcPts val="1620"/>
              </a:lnSpc>
            </a:pPr>
            <a:fld id="{81D60167-4931-47E6-BA6A-407CBD079E47}" type="slidenum">
              <a:rPr spc="-5" dirty="0"/>
              <a:t>14</a:t>
            </a:fld>
            <a:endParaRPr spc="-5" dirty="0"/>
          </a:p>
        </p:txBody>
      </p:sp>
      <p:grpSp>
        <p:nvGrpSpPr>
          <p:cNvPr id="3" name="object 3"/>
          <p:cNvGrpSpPr/>
          <p:nvPr/>
        </p:nvGrpSpPr>
        <p:grpSpPr>
          <a:xfrm>
            <a:off x="16725239" y="469272"/>
            <a:ext cx="528320" cy="525145"/>
            <a:chOff x="16725239" y="469272"/>
            <a:chExt cx="528320" cy="525145"/>
          </a:xfrm>
        </p:grpSpPr>
        <p:sp>
          <p:nvSpPr>
            <p:cNvPr id="4" name="object 4"/>
            <p:cNvSpPr/>
            <p:nvPr/>
          </p:nvSpPr>
          <p:spPr>
            <a:xfrm>
              <a:off x="16725239" y="469272"/>
              <a:ext cx="416559" cy="415925"/>
            </a:xfrm>
            <a:custGeom>
              <a:avLst/>
              <a:gdLst/>
              <a:ahLst/>
              <a:cxnLst/>
              <a:rect l="l" t="t" r="r" b="b"/>
              <a:pathLst>
                <a:path w="416559" h="415925">
                  <a:moveTo>
                    <a:pt x="208687" y="0"/>
                  </a:moveTo>
                  <a:lnTo>
                    <a:pt x="160807" y="5509"/>
                  </a:lnTo>
                  <a:lnTo>
                    <a:pt x="116859" y="21158"/>
                  </a:lnTo>
                  <a:lnTo>
                    <a:pt x="78097" y="45699"/>
                  </a:lnTo>
                  <a:lnTo>
                    <a:pt x="45773" y="77884"/>
                  </a:lnTo>
                  <a:lnTo>
                    <a:pt x="21140" y="116466"/>
                  </a:lnTo>
                  <a:lnTo>
                    <a:pt x="5451" y="160198"/>
                  </a:lnTo>
                  <a:lnTo>
                    <a:pt x="0" y="207483"/>
                  </a:lnTo>
                  <a:lnTo>
                    <a:pt x="3" y="208210"/>
                  </a:lnTo>
                  <a:lnTo>
                    <a:pt x="5497" y="255462"/>
                  </a:lnTo>
                  <a:lnTo>
                    <a:pt x="21229" y="299179"/>
                  </a:lnTo>
                  <a:lnTo>
                    <a:pt x="45899" y="337739"/>
                  </a:lnTo>
                  <a:lnTo>
                    <a:pt x="78254" y="369894"/>
                  </a:lnTo>
                  <a:lnTo>
                    <a:pt x="117040" y="394398"/>
                  </a:lnTo>
                  <a:lnTo>
                    <a:pt x="161002" y="410004"/>
                  </a:lnTo>
                  <a:lnTo>
                    <a:pt x="208888" y="415467"/>
                  </a:lnTo>
                  <a:lnTo>
                    <a:pt x="249872" y="411461"/>
                  </a:lnTo>
                  <a:lnTo>
                    <a:pt x="288909" y="399674"/>
                  </a:lnTo>
                  <a:lnTo>
                    <a:pt x="324899" y="380558"/>
                  </a:lnTo>
                  <a:lnTo>
                    <a:pt x="337922" y="369927"/>
                  </a:lnTo>
                  <a:lnTo>
                    <a:pt x="208156" y="369927"/>
                  </a:lnTo>
                  <a:lnTo>
                    <a:pt x="164856" y="364041"/>
                  </a:lnTo>
                  <a:lnTo>
                    <a:pt x="125972" y="347615"/>
                  </a:lnTo>
                  <a:lnTo>
                    <a:pt x="93054" y="322197"/>
                  </a:lnTo>
                  <a:lnTo>
                    <a:pt x="67651" y="289337"/>
                  </a:lnTo>
                  <a:lnTo>
                    <a:pt x="51313" y="250582"/>
                  </a:lnTo>
                  <a:lnTo>
                    <a:pt x="45590" y="207483"/>
                  </a:lnTo>
                  <a:lnTo>
                    <a:pt x="51507" y="164410"/>
                  </a:lnTo>
                  <a:lnTo>
                    <a:pt x="68020" y="125730"/>
                  </a:lnTo>
                  <a:lnTo>
                    <a:pt x="93570" y="92985"/>
                  </a:lnTo>
                  <a:lnTo>
                    <a:pt x="126603" y="67716"/>
                  </a:lnTo>
                  <a:lnTo>
                    <a:pt x="165561" y="51466"/>
                  </a:lnTo>
                  <a:lnTo>
                    <a:pt x="208887" y="45776"/>
                  </a:lnTo>
                  <a:lnTo>
                    <a:pt x="337967" y="45776"/>
                  </a:lnTo>
                  <a:lnTo>
                    <a:pt x="324717" y="34956"/>
                  </a:lnTo>
                  <a:lnTo>
                    <a:pt x="288726" y="15828"/>
                  </a:lnTo>
                  <a:lnTo>
                    <a:pt x="249682" y="4025"/>
                  </a:lnTo>
                  <a:lnTo>
                    <a:pt x="208687" y="0"/>
                  </a:lnTo>
                  <a:close/>
                </a:path>
                <a:path w="416559" h="415925">
                  <a:moveTo>
                    <a:pt x="337967" y="45776"/>
                  </a:moveTo>
                  <a:lnTo>
                    <a:pt x="208887" y="45776"/>
                  </a:lnTo>
                  <a:lnTo>
                    <a:pt x="240695" y="48938"/>
                  </a:lnTo>
                  <a:lnTo>
                    <a:pt x="270987" y="58119"/>
                  </a:lnTo>
                  <a:lnTo>
                    <a:pt x="323623" y="93141"/>
                  </a:lnTo>
                  <a:lnTo>
                    <a:pt x="359091" y="145926"/>
                  </a:lnTo>
                  <a:lnTo>
                    <a:pt x="371456" y="208211"/>
                  </a:lnTo>
                  <a:lnTo>
                    <a:pt x="365536" y="251284"/>
                  </a:lnTo>
                  <a:lnTo>
                    <a:pt x="349022" y="289964"/>
                  </a:lnTo>
                  <a:lnTo>
                    <a:pt x="323471" y="322710"/>
                  </a:lnTo>
                  <a:lnTo>
                    <a:pt x="290439" y="347980"/>
                  </a:lnTo>
                  <a:lnTo>
                    <a:pt x="251482" y="364233"/>
                  </a:lnTo>
                  <a:lnTo>
                    <a:pt x="208156" y="369927"/>
                  </a:lnTo>
                  <a:lnTo>
                    <a:pt x="337922" y="369927"/>
                  </a:lnTo>
                  <a:lnTo>
                    <a:pt x="356738" y="354567"/>
                  </a:lnTo>
                  <a:lnTo>
                    <a:pt x="386654" y="317011"/>
                  </a:lnTo>
                  <a:lnTo>
                    <a:pt x="406587" y="275055"/>
                  </a:lnTo>
                  <a:lnTo>
                    <a:pt x="416540" y="230462"/>
                  </a:lnTo>
                  <a:lnTo>
                    <a:pt x="416513" y="184993"/>
                  </a:lnTo>
                  <a:lnTo>
                    <a:pt x="406506" y="140411"/>
                  </a:lnTo>
                  <a:lnTo>
                    <a:pt x="386520" y="98478"/>
                  </a:lnTo>
                  <a:lnTo>
                    <a:pt x="356556" y="60956"/>
                  </a:lnTo>
                  <a:lnTo>
                    <a:pt x="337967" y="45776"/>
                  </a:lnTo>
                  <a:close/>
                </a:path>
              </a:pathLst>
            </a:custGeom>
            <a:solidFill>
              <a:srgbClr val="FFFFFF"/>
            </a:solidFill>
          </p:spPr>
          <p:txBody>
            <a:bodyPr wrap="square" lIns="0" tIns="0" rIns="0" bIns="0" rtlCol="0"/>
            <a:lstStyle/>
            <a:p>
              <a:endParaRPr/>
            </a:p>
          </p:txBody>
        </p:sp>
        <p:sp>
          <p:nvSpPr>
            <p:cNvPr id="5" name="object 5"/>
            <p:cNvSpPr/>
            <p:nvPr/>
          </p:nvSpPr>
          <p:spPr>
            <a:xfrm>
              <a:off x="17042601" y="785030"/>
              <a:ext cx="210407" cy="209373"/>
            </a:xfrm>
            <a:prstGeom prst="rect">
              <a:avLst/>
            </a:prstGeom>
            <a:blipFill>
              <a:blip r:embed="rId2" cstate="print"/>
              <a:stretch>
                <a:fillRect/>
              </a:stretch>
            </a:blipFill>
          </p:spPr>
          <p:txBody>
            <a:bodyPr wrap="square" lIns="0" tIns="0" rIns="0" bIns="0" rtlCol="0"/>
            <a:lstStyle/>
            <a:p>
              <a:endParaRPr/>
            </a:p>
          </p:txBody>
        </p:sp>
      </p:grpSp>
      <p:sp>
        <p:nvSpPr>
          <p:cNvPr id="6" name="object 6"/>
          <p:cNvSpPr/>
          <p:nvPr/>
        </p:nvSpPr>
        <p:spPr>
          <a:xfrm>
            <a:off x="595903" y="1758695"/>
            <a:ext cx="17692096" cy="7638288"/>
          </a:xfrm>
          <a:prstGeom prst="rect">
            <a:avLst/>
          </a:prstGeom>
          <a:blipFill>
            <a:blip r:embed="rId3"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11111C72-2531-4FAB-A0CB-C893A92A6297}"/>
              </a:ext>
            </a:extLst>
          </p:cNvPr>
          <p:cNvSpPr txBox="1"/>
          <p:nvPr/>
        </p:nvSpPr>
        <p:spPr>
          <a:xfrm>
            <a:off x="9441951" y="3619500"/>
            <a:ext cx="1417930" cy="400110"/>
          </a:xfrm>
          <a:prstGeom prst="rect">
            <a:avLst/>
          </a:prstGeom>
          <a:solidFill>
            <a:schemeClr val="tx1"/>
          </a:solidFill>
        </p:spPr>
        <p:txBody>
          <a:bodyPr wrap="square" rtlCol="0">
            <a:spAutoFit/>
          </a:bodyPr>
          <a:lstStyle/>
          <a:p>
            <a:r>
              <a:rPr lang="en-US" sz="2000">
                <a:solidFill>
                  <a:schemeClr val="bg1"/>
                </a:solidFill>
              </a:rPr>
              <a:t>(</a:t>
            </a:r>
            <a:r>
              <a:rPr lang="en-US" sz="2000" b="1">
                <a:solidFill>
                  <a:schemeClr val="bg1"/>
                </a:solidFill>
                <a:latin typeface="Times New Roman" panose="02020603050405020304" pitchFamily="18" charset="0"/>
                <a:cs typeface="Times New Roman" panose="02020603050405020304" pitchFamily="18" charset="0"/>
              </a:rPr>
              <a:t>TNKQ)</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0114" y="439434"/>
            <a:ext cx="8782686" cy="535403"/>
          </a:xfrm>
          <a:prstGeom prst="rect">
            <a:avLst/>
          </a:prstGeom>
        </p:spPr>
        <p:txBody>
          <a:bodyPr vert="horz" wrap="square" lIns="0" tIns="12065" rIns="0" bIns="0" rtlCol="0">
            <a:spAutoFit/>
          </a:bodyPr>
          <a:lstStyle/>
          <a:p>
            <a:pPr marL="12700">
              <a:lnSpc>
                <a:spcPct val="100000"/>
              </a:lnSpc>
              <a:spcBef>
                <a:spcPts val="95"/>
              </a:spcBef>
            </a:pPr>
            <a:r>
              <a:rPr sz="3400" b="1" spc="-5" dirty="0">
                <a:solidFill>
                  <a:schemeClr val="bg1"/>
                </a:solidFill>
                <a:latin typeface="Times New Roman" panose="02020603050405020304" pitchFamily="18" charset="0"/>
                <a:cs typeface="Times New Roman" panose="02020603050405020304" pitchFamily="18" charset="0"/>
              </a:rPr>
              <a:t>KHUNG ĐẶC TẢ ĐỀ KIỂM TRA ĐỊNH</a:t>
            </a:r>
            <a:r>
              <a:rPr sz="3400" b="1" spc="5" dirty="0">
                <a:solidFill>
                  <a:schemeClr val="bg1"/>
                </a:solidFill>
                <a:latin typeface="Times New Roman" panose="02020603050405020304" pitchFamily="18" charset="0"/>
                <a:cs typeface="Times New Roman" panose="02020603050405020304" pitchFamily="18" charset="0"/>
              </a:rPr>
              <a:t> </a:t>
            </a:r>
            <a:r>
              <a:rPr sz="3400" b="1" dirty="0">
                <a:solidFill>
                  <a:schemeClr val="bg1"/>
                </a:solidFill>
                <a:latin typeface="Times New Roman" panose="02020603050405020304" pitchFamily="18" charset="0"/>
                <a:cs typeface="Times New Roman" panose="02020603050405020304" pitchFamily="18" charset="0"/>
              </a:rPr>
              <a:t>KÌ</a:t>
            </a:r>
            <a:endParaRPr sz="3400" b="1">
              <a:solidFill>
                <a:schemeClr val="bg1"/>
              </a:solidFill>
              <a:latin typeface="Times New Roman" panose="02020603050405020304" pitchFamily="18" charset="0"/>
              <a:cs typeface="Times New Roman" panose="02020603050405020304" pitchFamily="18" charset="0"/>
            </a:endParaRPr>
          </a:p>
        </p:txBody>
      </p:sp>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38100">
              <a:lnSpc>
                <a:spcPts val="1620"/>
              </a:lnSpc>
            </a:pPr>
            <a:fld id="{81D60167-4931-47E6-BA6A-407CBD079E47}" type="slidenum">
              <a:rPr spc="-5" dirty="0"/>
              <a:t>15</a:t>
            </a:fld>
            <a:endParaRPr spc="-5" dirty="0"/>
          </a:p>
        </p:txBody>
      </p:sp>
      <p:grpSp>
        <p:nvGrpSpPr>
          <p:cNvPr id="3" name="object 3"/>
          <p:cNvGrpSpPr/>
          <p:nvPr/>
        </p:nvGrpSpPr>
        <p:grpSpPr>
          <a:xfrm>
            <a:off x="16725239" y="469272"/>
            <a:ext cx="528320" cy="525145"/>
            <a:chOff x="16725239" y="469272"/>
            <a:chExt cx="528320" cy="525145"/>
          </a:xfrm>
        </p:grpSpPr>
        <p:sp>
          <p:nvSpPr>
            <p:cNvPr id="4" name="object 4"/>
            <p:cNvSpPr/>
            <p:nvPr/>
          </p:nvSpPr>
          <p:spPr>
            <a:xfrm>
              <a:off x="16725239" y="469272"/>
              <a:ext cx="416559" cy="415925"/>
            </a:xfrm>
            <a:custGeom>
              <a:avLst/>
              <a:gdLst/>
              <a:ahLst/>
              <a:cxnLst/>
              <a:rect l="l" t="t" r="r" b="b"/>
              <a:pathLst>
                <a:path w="416559" h="415925">
                  <a:moveTo>
                    <a:pt x="208687" y="0"/>
                  </a:moveTo>
                  <a:lnTo>
                    <a:pt x="160807" y="5509"/>
                  </a:lnTo>
                  <a:lnTo>
                    <a:pt x="116859" y="21158"/>
                  </a:lnTo>
                  <a:lnTo>
                    <a:pt x="78097" y="45699"/>
                  </a:lnTo>
                  <a:lnTo>
                    <a:pt x="45773" y="77884"/>
                  </a:lnTo>
                  <a:lnTo>
                    <a:pt x="21140" y="116466"/>
                  </a:lnTo>
                  <a:lnTo>
                    <a:pt x="5451" y="160198"/>
                  </a:lnTo>
                  <a:lnTo>
                    <a:pt x="0" y="207483"/>
                  </a:lnTo>
                  <a:lnTo>
                    <a:pt x="3" y="208210"/>
                  </a:lnTo>
                  <a:lnTo>
                    <a:pt x="5497" y="255462"/>
                  </a:lnTo>
                  <a:lnTo>
                    <a:pt x="21229" y="299179"/>
                  </a:lnTo>
                  <a:lnTo>
                    <a:pt x="45899" y="337739"/>
                  </a:lnTo>
                  <a:lnTo>
                    <a:pt x="78254" y="369894"/>
                  </a:lnTo>
                  <a:lnTo>
                    <a:pt x="117040" y="394398"/>
                  </a:lnTo>
                  <a:lnTo>
                    <a:pt x="161002" y="410004"/>
                  </a:lnTo>
                  <a:lnTo>
                    <a:pt x="208888" y="415467"/>
                  </a:lnTo>
                  <a:lnTo>
                    <a:pt x="249872" y="411461"/>
                  </a:lnTo>
                  <a:lnTo>
                    <a:pt x="288909" y="399674"/>
                  </a:lnTo>
                  <a:lnTo>
                    <a:pt x="324899" y="380558"/>
                  </a:lnTo>
                  <a:lnTo>
                    <a:pt x="337922" y="369927"/>
                  </a:lnTo>
                  <a:lnTo>
                    <a:pt x="208156" y="369927"/>
                  </a:lnTo>
                  <a:lnTo>
                    <a:pt x="164856" y="364041"/>
                  </a:lnTo>
                  <a:lnTo>
                    <a:pt x="125972" y="347615"/>
                  </a:lnTo>
                  <a:lnTo>
                    <a:pt x="93054" y="322197"/>
                  </a:lnTo>
                  <a:lnTo>
                    <a:pt x="67651" y="289337"/>
                  </a:lnTo>
                  <a:lnTo>
                    <a:pt x="51313" y="250582"/>
                  </a:lnTo>
                  <a:lnTo>
                    <a:pt x="45590" y="207483"/>
                  </a:lnTo>
                  <a:lnTo>
                    <a:pt x="51507" y="164410"/>
                  </a:lnTo>
                  <a:lnTo>
                    <a:pt x="68020" y="125730"/>
                  </a:lnTo>
                  <a:lnTo>
                    <a:pt x="93570" y="92985"/>
                  </a:lnTo>
                  <a:lnTo>
                    <a:pt x="126603" y="67716"/>
                  </a:lnTo>
                  <a:lnTo>
                    <a:pt x="165561" y="51466"/>
                  </a:lnTo>
                  <a:lnTo>
                    <a:pt x="208887" y="45776"/>
                  </a:lnTo>
                  <a:lnTo>
                    <a:pt x="337967" y="45776"/>
                  </a:lnTo>
                  <a:lnTo>
                    <a:pt x="324717" y="34956"/>
                  </a:lnTo>
                  <a:lnTo>
                    <a:pt x="288726" y="15828"/>
                  </a:lnTo>
                  <a:lnTo>
                    <a:pt x="249682" y="4025"/>
                  </a:lnTo>
                  <a:lnTo>
                    <a:pt x="208687" y="0"/>
                  </a:lnTo>
                  <a:close/>
                </a:path>
                <a:path w="416559" h="415925">
                  <a:moveTo>
                    <a:pt x="337967" y="45776"/>
                  </a:moveTo>
                  <a:lnTo>
                    <a:pt x="208887" y="45776"/>
                  </a:lnTo>
                  <a:lnTo>
                    <a:pt x="240695" y="48938"/>
                  </a:lnTo>
                  <a:lnTo>
                    <a:pt x="270987" y="58119"/>
                  </a:lnTo>
                  <a:lnTo>
                    <a:pt x="323623" y="93141"/>
                  </a:lnTo>
                  <a:lnTo>
                    <a:pt x="359091" y="145926"/>
                  </a:lnTo>
                  <a:lnTo>
                    <a:pt x="371456" y="208211"/>
                  </a:lnTo>
                  <a:lnTo>
                    <a:pt x="365536" y="251284"/>
                  </a:lnTo>
                  <a:lnTo>
                    <a:pt x="349022" y="289964"/>
                  </a:lnTo>
                  <a:lnTo>
                    <a:pt x="323471" y="322710"/>
                  </a:lnTo>
                  <a:lnTo>
                    <a:pt x="290439" y="347980"/>
                  </a:lnTo>
                  <a:lnTo>
                    <a:pt x="251482" y="364233"/>
                  </a:lnTo>
                  <a:lnTo>
                    <a:pt x="208156" y="369927"/>
                  </a:lnTo>
                  <a:lnTo>
                    <a:pt x="337922" y="369927"/>
                  </a:lnTo>
                  <a:lnTo>
                    <a:pt x="356738" y="354567"/>
                  </a:lnTo>
                  <a:lnTo>
                    <a:pt x="386654" y="317011"/>
                  </a:lnTo>
                  <a:lnTo>
                    <a:pt x="406587" y="275055"/>
                  </a:lnTo>
                  <a:lnTo>
                    <a:pt x="416540" y="230462"/>
                  </a:lnTo>
                  <a:lnTo>
                    <a:pt x="416513" y="184993"/>
                  </a:lnTo>
                  <a:lnTo>
                    <a:pt x="406506" y="140411"/>
                  </a:lnTo>
                  <a:lnTo>
                    <a:pt x="386520" y="98478"/>
                  </a:lnTo>
                  <a:lnTo>
                    <a:pt x="356556" y="60956"/>
                  </a:lnTo>
                  <a:lnTo>
                    <a:pt x="337967" y="45776"/>
                  </a:lnTo>
                  <a:close/>
                </a:path>
              </a:pathLst>
            </a:custGeom>
            <a:solidFill>
              <a:srgbClr val="FFFFFF"/>
            </a:solidFill>
          </p:spPr>
          <p:txBody>
            <a:bodyPr wrap="square" lIns="0" tIns="0" rIns="0" bIns="0" rtlCol="0"/>
            <a:lstStyle/>
            <a:p>
              <a:endParaRPr/>
            </a:p>
          </p:txBody>
        </p:sp>
        <p:sp>
          <p:nvSpPr>
            <p:cNvPr id="5" name="object 5"/>
            <p:cNvSpPr/>
            <p:nvPr/>
          </p:nvSpPr>
          <p:spPr>
            <a:xfrm>
              <a:off x="17042601" y="785030"/>
              <a:ext cx="210407" cy="209373"/>
            </a:xfrm>
            <a:prstGeom prst="rect">
              <a:avLst/>
            </a:prstGeom>
            <a:blipFill>
              <a:blip r:embed="rId2" cstate="print"/>
              <a:stretch>
                <a:fillRect/>
              </a:stretch>
            </a:blipFill>
          </p:spPr>
          <p:txBody>
            <a:bodyPr wrap="square" lIns="0" tIns="0" rIns="0" bIns="0" rtlCol="0"/>
            <a:lstStyle/>
            <a:p>
              <a:endParaRPr/>
            </a:p>
          </p:txBody>
        </p:sp>
      </p:grpSp>
      <p:sp>
        <p:nvSpPr>
          <p:cNvPr id="6" name="object 6"/>
          <p:cNvSpPr/>
          <p:nvPr/>
        </p:nvSpPr>
        <p:spPr>
          <a:xfrm>
            <a:off x="741642" y="1898099"/>
            <a:ext cx="17288801" cy="746078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9905" y="1028700"/>
            <a:ext cx="16756380" cy="8229600"/>
            <a:chOff x="1529905" y="1028700"/>
            <a:chExt cx="16756380" cy="8229600"/>
          </a:xfrm>
        </p:grpSpPr>
        <p:sp>
          <p:nvSpPr>
            <p:cNvPr id="3" name="object 3"/>
            <p:cNvSpPr/>
            <p:nvPr/>
          </p:nvSpPr>
          <p:spPr>
            <a:xfrm>
              <a:off x="15034259" y="1028700"/>
              <a:ext cx="3251961" cy="8229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52955" y="1028700"/>
              <a:ext cx="15182215" cy="8229600"/>
            </a:xfrm>
            <a:custGeom>
              <a:avLst/>
              <a:gdLst/>
              <a:ahLst/>
              <a:cxnLst/>
              <a:rect l="l" t="t" r="r" b="b"/>
              <a:pathLst>
                <a:path w="15182215" h="8229600">
                  <a:moveTo>
                    <a:pt x="14814169" y="0"/>
                  </a:moveTo>
                  <a:lnTo>
                    <a:pt x="367919" y="0"/>
                  </a:lnTo>
                  <a:lnTo>
                    <a:pt x="321867" y="2874"/>
                  </a:lnTo>
                  <a:lnTo>
                    <a:pt x="277494" y="11266"/>
                  </a:lnTo>
                  <a:lnTo>
                    <a:pt x="235149" y="24827"/>
                  </a:lnTo>
                  <a:lnTo>
                    <a:pt x="195181" y="43206"/>
                  </a:lnTo>
                  <a:lnTo>
                    <a:pt x="157939" y="66056"/>
                  </a:lnTo>
                  <a:lnTo>
                    <a:pt x="123771" y="93027"/>
                  </a:lnTo>
                  <a:lnTo>
                    <a:pt x="93027" y="123771"/>
                  </a:lnTo>
                  <a:lnTo>
                    <a:pt x="66056" y="157939"/>
                  </a:lnTo>
                  <a:lnTo>
                    <a:pt x="43206" y="195181"/>
                  </a:lnTo>
                  <a:lnTo>
                    <a:pt x="24827" y="235149"/>
                  </a:lnTo>
                  <a:lnTo>
                    <a:pt x="11266" y="277494"/>
                  </a:lnTo>
                  <a:lnTo>
                    <a:pt x="2874" y="321867"/>
                  </a:lnTo>
                  <a:lnTo>
                    <a:pt x="0" y="367919"/>
                  </a:lnTo>
                  <a:lnTo>
                    <a:pt x="0" y="7861681"/>
                  </a:lnTo>
                  <a:lnTo>
                    <a:pt x="2874" y="7907740"/>
                  </a:lnTo>
                  <a:lnTo>
                    <a:pt x="11266" y="7952118"/>
                  </a:lnTo>
                  <a:lnTo>
                    <a:pt x="24827" y="7994466"/>
                  </a:lnTo>
                  <a:lnTo>
                    <a:pt x="43206" y="8034435"/>
                  </a:lnTo>
                  <a:lnTo>
                    <a:pt x="66056" y="8071677"/>
                  </a:lnTo>
                  <a:lnTo>
                    <a:pt x="93027" y="8105843"/>
                  </a:lnTo>
                  <a:lnTo>
                    <a:pt x="123771" y="8136585"/>
                  </a:lnTo>
                  <a:lnTo>
                    <a:pt x="157939" y="8163553"/>
                  </a:lnTo>
                  <a:lnTo>
                    <a:pt x="195181" y="8186400"/>
                  </a:lnTo>
                  <a:lnTo>
                    <a:pt x="235149" y="8204777"/>
                  </a:lnTo>
                  <a:lnTo>
                    <a:pt x="277494" y="8218335"/>
                  </a:lnTo>
                  <a:lnTo>
                    <a:pt x="321867" y="8226725"/>
                  </a:lnTo>
                  <a:lnTo>
                    <a:pt x="367919" y="8229600"/>
                  </a:lnTo>
                  <a:lnTo>
                    <a:pt x="14814169" y="8229600"/>
                  </a:lnTo>
                  <a:lnTo>
                    <a:pt x="14860220" y="8226725"/>
                  </a:lnTo>
                  <a:lnTo>
                    <a:pt x="14904593" y="8218335"/>
                  </a:lnTo>
                  <a:lnTo>
                    <a:pt x="14946938" y="8204777"/>
                  </a:lnTo>
                  <a:lnTo>
                    <a:pt x="14986906" y="8186400"/>
                  </a:lnTo>
                  <a:lnTo>
                    <a:pt x="15024148" y="8163553"/>
                  </a:lnTo>
                  <a:lnTo>
                    <a:pt x="15058316" y="8136585"/>
                  </a:lnTo>
                  <a:lnTo>
                    <a:pt x="15089060" y="8105843"/>
                  </a:lnTo>
                  <a:lnTo>
                    <a:pt x="15116031" y="8071677"/>
                  </a:lnTo>
                  <a:lnTo>
                    <a:pt x="15138881" y="8034435"/>
                  </a:lnTo>
                  <a:lnTo>
                    <a:pt x="15157260" y="7994466"/>
                  </a:lnTo>
                  <a:lnTo>
                    <a:pt x="15170821" y="7952118"/>
                  </a:lnTo>
                  <a:lnTo>
                    <a:pt x="15179213" y="7907740"/>
                  </a:lnTo>
                  <a:lnTo>
                    <a:pt x="15182088" y="7861681"/>
                  </a:lnTo>
                  <a:lnTo>
                    <a:pt x="15182088" y="367919"/>
                  </a:lnTo>
                  <a:lnTo>
                    <a:pt x="15179213" y="321867"/>
                  </a:lnTo>
                  <a:lnTo>
                    <a:pt x="15170821" y="277494"/>
                  </a:lnTo>
                  <a:lnTo>
                    <a:pt x="15157260" y="235149"/>
                  </a:lnTo>
                  <a:lnTo>
                    <a:pt x="15138881" y="195181"/>
                  </a:lnTo>
                  <a:lnTo>
                    <a:pt x="15116031" y="157939"/>
                  </a:lnTo>
                  <a:lnTo>
                    <a:pt x="15089060" y="123771"/>
                  </a:lnTo>
                  <a:lnTo>
                    <a:pt x="15058316" y="93027"/>
                  </a:lnTo>
                  <a:lnTo>
                    <a:pt x="15024148" y="66056"/>
                  </a:lnTo>
                  <a:lnTo>
                    <a:pt x="14986906" y="43206"/>
                  </a:lnTo>
                  <a:lnTo>
                    <a:pt x="14946938" y="24827"/>
                  </a:lnTo>
                  <a:lnTo>
                    <a:pt x="14904593" y="11266"/>
                  </a:lnTo>
                  <a:lnTo>
                    <a:pt x="14860220" y="2874"/>
                  </a:lnTo>
                  <a:lnTo>
                    <a:pt x="14814169" y="0"/>
                  </a:lnTo>
                  <a:close/>
                </a:path>
              </a:pathLst>
            </a:custGeom>
            <a:solidFill>
              <a:srgbClr val="3777E3"/>
            </a:solidFill>
          </p:spPr>
          <p:txBody>
            <a:bodyPr wrap="square" lIns="0" tIns="0" rIns="0" bIns="0" rtlCol="0"/>
            <a:lstStyle/>
            <a:p>
              <a:endParaRPr/>
            </a:p>
          </p:txBody>
        </p:sp>
        <p:sp>
          <p:nvSpPr>
            <p:cNvPr id="5" name="object 5"/>
            <p:cNvSpPr/>
            <p:nvPr/>
          </p:nvSpPr>
          <p:spPr>
            <a:xfrm>
              <a:off x="15457170" y="1575054"/>
              <a:ext cx="548640" cy="368935"/>
            </a:xfrm>
            <a:custGeom>
              <a:avLst/>
              <a:gdLst/>
              <a:ahLst/>
              <a:cxnLst/>
              <a:rect l="l" t="t" r="r" b="b"/>
              <a:pathLst>
                <a:path w="548640" h="368935">
                  <a:moveTo>
                    <a:pt x="0" y="0"/>
                  </a:moveTo>
                  <a:lnTo>
                    <a:pt x="548640" y="0"/>
                  </a:lnTo>
                </a:path>
                <a:path w="548640" h="368935">
                  <a:moveTo>
                    <a:pt x="0" y="184403"/>
                  </a:moveTo>
                  <a:lnTo>
                    <a:pt x="548640" y="184403"/>
                  </a:lnTo>
                </a:path>
                <a:path w="548640" h="368935">
                  <a:moveTo>
                    <a:pt x="0" y="368807"/>
                  </a:moveTo>
                  <a:lnTo>
                    <a:pt x="548640" y="368807"/>
                  </a:lnTo>
                </a:path>
              </a:pathLst>
            </a:custGeom>
            <a:ln w="38100">
              <a:solidFill>
                <a:srgbClr val="FFFFFF"/>
              </a:solidFill>
            </a:ln>
          </p:spPr>
          <p:txBody>
            <a:bodyPr wrap="square" lIns="0" tIns="0" rIns="0" bIns="0" rtlCol="0"/>
            <a:lstStyle/>
            <a:p>
              <a:endParaRPr/>
            </a:p>
          </p:txBody>
        </p:sp>
        <p:sp>
          <p:nvSpPr>
            <p:cNvPr id="6" name="object 6"/>
            <p:cNvSpPr/>
            <p:nvPr/>
          </p:nvSpPr>
          <p:spPr>
            <a:xfrm>
              <a:off x="1553717" y="7322058"/>
              <a:ext cx="9100185" cy="0"/>
            </a:xfrm>
            <a:custGeom>
              <a:avLst/>
              <a:gdLst/>
              <a:ahLst/>
              <a:cxnLst/>
              <a:rect l="l" t="t" r="r" b="b"/>
              <a:pathLst>
                <a:path w="9100185">
                  <a:moveTo>
                    <a:pt x="0" y="0"/>
                  </a:moveTo>
                  <a:lnTo>
                    <a:pt x="9099804" y="0"/>
                  </a:lnTo>
                </a:path>
              </a:pathLst>
            </a:custGeom>
            <a:ln w="47625">
              <a:solidFill>
                <a:srgbClr val="E0E0E0"/>
              </a:solidFill>
            </a:ln>
          </p:spPr>
          <p:txBody>
            <a:bodyPr wrap="square" lIns="0" tIns="0" rIns="0" bIns="0" rtlCol="0"/>
            <a:lstStyle/>
            <a:p>
              <a:endParaRPr/>
            </a:p>
          </p:txBody>
        </p:sp>
      </p:grpSp>
      <p:sp>
        <p:nvSpPr>
          <p:cNvPr id="7" name="object 7"/>
          <p:cNvSpPr txBox="1"/>
          <p:nvPr/>
        </p:nvSpPr>
        <p:spPr>
          <a:xfrm>
            <a:off x="1815465" y="3490976"/>
            <a:ext cx="9100185" cy="2437270"/>
          </a:xfrm>
          <a:prstGeom prst="rect">
            <a:avLst/>
          </a:prstGeom>
        </p:spPr>
        <p:txBody>
          <a:bodyPr vert="horz" wrap="square" lIns="0" tIns="12065" rIns="0" bIns="0" rtlCol="0">
            <a:spAutoFit/>
          </a:bodyPr>
          <a:lstStyle/>
          <a:p>
            <a:pPr marL="12700" algn="ctr">
              <a:lnSpc>
                <a:spcPct val="100000"/>
              </a:lnSpc>
              <a:spcBef>
                <a:spcPts val="95"/>
              </a:spcBef>
            </a:pPr>
            <a:r>
              <a:rPr sz="4000" b="1" spc="-5">
                <a:solidFill>
                  <a:srgbClr val="FFFFFF"/>
                </a:solidFill>
                <a:latin typeface="Roboto"/>
                <a:cs typeface="Roboto"/>
              </a:rPr>
              <a:t>3.</a:t>
            </a:r>
            <a:r>
              <a:rPr sz="4000" b="1" spc="-10">
                <a:solidFill>
                  <a:srgbClr val="FFFFFF"/>
                </a:solidFill>
                <a:latin typeface="Roboto"/>
                <a:cs typeface="Roboto"/>
              </a:rPr>
              <a:t>GIỚI </a:t>
            </a:r>
            <a:r>
              <a:rPr sz="4000" b="1" spc="-10" dirty="0">
                <a:solidFill>
                  <a:srgbClr val="FFFFFF"/>
                </a:solidFill>
                <a:latin typeface="Roboto"/>
                <a:cs typeface="Roboto"/>
              </a:rPr>
              <a:t>THIỆU</a:t>
            </a:r>
            <a:endParaRPr sz="4000">
              <a:latin typeface="Roboto"/>
              <a:cs typeface="Roboto"/>
            </a:endParaRPr>
          </a:p>
          <a:p>
            <a:pPr marL="160020" marR="5080" algn="ctr">
              <a:lnSpc>
                <a:spcPts val="7200"/>
              </a:lnSpc>
              <a:spcBef>
                <a:spcPts val="640"/>
              </a:spcBef>
            </a:pPr>
            <a:r>
              <a:rPr sz="4000" b="1" spc="-5" dirty="0">
                <a:solidFill>
                  <a:srgbClr val="FFFFFF"/>
                </a:solidFill>
                <a:latin typeface="Roboto"/>
                <a:cs typeface="Roboto"/>
              </a:rPr>
              <a:t>MỘT SỐ MA TRẬN, </a:t>
            </a:r>
            <a:r>
              <a:rPr sz="4000" b="1" spc="-10" dirty="0">
                <a:solidFill>
                  <a:srgbClr val="FFFFFF"/>
                </a:solidFill>
                <a:latin typeface="Roboto"/>
                <a:cs typeface="Roboto"/>
              </a:rPr>
              <a:t>BẢN </a:t>
            </a:r>
            <a:r>
              <a:rPr sz="4000" b="1" spc="-5" dirty="0">
                <a:solidFill>
                  <a:srgbClr val="FFFFFF"/>
                </a:solidFill>
                <a:latin typeface="Roboto"/>
                <a:cs typeface="Roboto"/>
              </a:rPr>
              <a:t>ĐẶC TẢ VÀ  ĐỀ </a:t>
            </a:r>
            <a:r>
              <a:rPr sz="4000" b="1" spc="-10" dirty="0">
                <a:solidFill>
                  <a:srgbClr val="FFFFFF"/>
                </a:solidFill>
                <a:latin typeface="Roboto"/>
                <a:cs typeface="Roboto"/>
              </a:rPr>
              <a:t>KIỂM </a:t>
            </a:r>
            <a:r>
              <a:rPr sz="4000" b="1" spc="-5" dirty="0">
                <a:solidFill>
                  <a:srgbClr val="FFFFFF"/>
                </a:solidFill>
                <a:latin typeface="Roboto"/>
                <a:cs typeface="Roboto"/>
              </a:rPr>
              <a:t>TRA ĐỊNH KÌ MINH</a:t>
            </a:r>
            <a:r>
              <a:rPr sz="4000" b="1" spc="5" dirty="0">
                <a:solidFill>
                  <a:srgbClr val="FFFFFF"/>
                </a:solidFill>
                <a:latin typeface="Roboto"/>
                <a:cs typeface="Roboto"/>
              </a:rPr>
              <a:t> </a:t>
            </a:r>
            <a:r>
              <a:rPr sz="4000" b="1" spc="-5" dirty="0">
                <a:solidFill>
                  <a:srgbClr val="FFFFFF"/>
                </a:solidFill>
                <a:latin typeface="Roboto"/>
                <a:cs typeface="Roboto"/>
              </a:rPr>
              <a:t>HOẠ</a:t>
            </a:r>
            <a:endParaRPr sz="4000">
              <a:latin typeface="Roboto"/>
              <a:cs typeface="Roboto"/>
            </a:endParaRPr>
          </a:p>
        </p:txBody>
      </p:sp>
      <p:sp>
        <p:nvSpPr>
          <p:cNvPr id="8" name="object 8"/>
          <p:cNvSpPr/>
          <p:nvPr/>
        </p:nvSpPr>
        <p:spPr>
          <a:xfrm>
            <a:off x="11122152" y="3041904"/>
            <a:ext cx="5077967" cy="5077968"/>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38100">
              <a:lnSpc>
                <a:spcPts val="1620"/>
              </a:lnSpc>
            </a:pPr>
            <a:fld id="{81D60167-4931-47E6-BA6A-407CBD079E47}" type="slidenum">
              <a:rPr spc="-5" dirty="0"/>
              <a:t>16</a:t>
            </a:fld>
            <a:endParaRPr spc="-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2700" y="562113"/>
            <a:ext cx="12801600" cy="628377"/>
          </a:xfrm>
          <a:prstGeom prst="rect">
            <a:avLst/>
          </a:prstGeom>
        </p:spPr>
        <p:txBody>
          <a:bodyPr vert="horz" wrap="square" lIns="0" tIns="12700" rIns="0" bIns="0" rtlCol="0">
            <a:spAutoFit/>
          </a:bodyPr>
          <a:lstStyle/>
          <a:p>
            <a:pPr marL="471170" algn="ctr">
              <a:lnSpc>
                <a:spcPct val="100000"/>
              </a:lnSpc>
              <a:spcBef>
                <a:spcPts val="100"/>
              </a:spcBef>
            </a:pPr>
            <a:r>
              <a:rPr sz="4000" b="1" spc="-5" dirty="0">
                <a:solidFill>
                  <a:schemeClr val="bg1"/>
                </a:solidFill>
                <a:latin typeface="Times New Roman" panose="02020603050405020304" pitchFamily="18" charset="0"/>
                <a:cs typeface="Times New Roman" panose="02020603050405020304" pitchFamily="18" charset="0"/>
              </a:rPr>
              <a:t>MỨC ĐỘ YÊU CẦU </a:t>
            </a:r>
            <a:r>
              <a:rPr sz="4000" b="1" spc="-10" dirty="0">
                <a:solidFill>
                  <a:schemeClr val="bg1"/>
                </a:solidFill>
                <a:latin typeface="Times New Roman" panose="02020603050405020304" pitchFamily="18" charset="0"/>
                <a:cs typeface="Times New Roman" panose="02020603050405020304" pitchFamily="18" charset="0"/>
              </a:rPr>
              <a:t>CẦN</a:t>
            </a:r>
            <a:r>
              <a:rPr sz="4000" b="1" spc="-35" dirty="0">
                <a:solidFill>
                  <a:schemeClr val="bg1"/>
                </a:solidFill>
                <a:latin typeface="Times New Roman" panose="02020603050405020304" pitchFamily="18" charset="0"/>
                <a:cs typeface="Times New Roman" panose="02020603050405020304" pitchFamily="18" charset="0"/>
              </a:rPr>
              <a:t> </a:t>
            </a:r>
            <a:r>
              <a:rPr sz="4000" b="1" spc="-5" dirty="0">
                <a:solidFill>
                  <a:schemeClr val="bg1"/>
                </a:solidFill>
                <a:latin typeface="Times New Roman" panose="02020603050405020304" pitchFamily="18" charset="0"/>
                <a:cs typeface="Times New Roman" panose="02020603050405020304" pitchFamily="18" charset="0"/>
              </a:rPr>
              <a:t>ĐẠT</a:t>
            </a:r>
          </a:p>
        </p:txBody>
      </p:sp>
      <p:sp>
        <p:nvSpPr>
          <p:cNvPr id="3" name="object 3"/>
          <p:cNvSpPr/>
          <p:nvPr/>
        </p:nvSpPr>
        <p:spPr>
          <a:xfrm>
            <a:off x="228600" y="1333500"/>
            <a:ext cx="17449800" cy="0"/>
          </a:xfrm>
          <a:custGeom>
            <a:avLst/>
            <a:gdLst/>
            <a:ahLst/>
            <a:cxnLst/>
            <a:rect l="l" t="t" r="r" b="b"/>
            <a:pathLst>
              <a:path w="17449800">
                <a:moveTo>
                  <a:pt x="0" y="0"/>
                </a:moveTo>
                <a:lnTo>
                  <a:pt x="17449800" y="0"/>
                </a:lnTo>
              </a:path>
            </a:pathLst>
          </a:custGeom>
          <a:ln w="9525">
            <a:solidFill>
              <a:srgbClr val="000000"/>
            </a:solidFill>
          </a:ln>
        </p:spPr>
        <p:txBody>
          <a:bodyPr wrap="square" lIns="0" tIns="0" rIns="0" bIns="0" rtlCol="0"/>
          <a:lstStyle/>
          <a:p>
            <a:endParaRPr/>
          </a:p>
        </p:txBody>
      </p:sp>
      <p:graphicFrame>
        <p:nvGraphicFramePr>
          <p:cNvPr id="4" name="object 4"/>
          <p:cNvGraphicFramePr>
            <a:graphicFrameLocks noGrp="1"/>
          </p:cNvGraphicFramePr>
          <p:nvPr>
            <p:extLst>
              <p:ext uri="{D42A27DB-BD31-4B8C-83A1-F6EECF244321}">
                <p14:modId xmlns:p14="http://schemas.microsoft.com/office/powerpoint/2010/main" val="488408039"/>
              </p:ext>
            </p:extLst>
          </p:nvPr>
        </p:nvGraphicFramePr>
        <p:xfrm>
          <a:off x="1517650" y="1936750"/>
          <a:ext cx="15545435" cy="7473948"/>
        </p:xfrm>
        <a:graphic>
          <a:graphicData uri="http://schemas.openxmlformats.org/drawingml/2006/table">
            <a:tbl>
              <a:tblPr firstRow="1" bandRow="1">
                <a:tableStyleId>{2D5ABB26-0587-4C30-8999-92F81FD0307C}</a:tableStyleId>
              </a:tblPr>
              <a:tblGrid>
                <a:gridCol w="2950210">
                  <a:extLst>
                    <a:ext uri="{9D8B030D-6E8A-4147-A177-3AD203B41FA5}">
                      <a16:colId xmlns:a16="http://schemas.microsoft.com/office/drawing/2014/main" val="20000"/>
                    </a:ext>
                  </a:extLst>
                </a:gridCol>
                <a:gridCol w="12595225">
                  <a:extLst>
                    <a:ext uri="{9D8B030D-6E8A-4147-A177-3AD203B41FA5}">
                      <a16:colId xmlns:a16="http://schemas.microsoft.com/office/drawing/2014/main" val="20001"/>
                    </a:ext>
                  </a:extLst>
                </a:gridCol>
              </a:tblGrid>
              <a:tr h="957452">
                <a:tc>
                  <a:txBody>
                    <a:bodyPr/>
                    <a:lstStyle/>
                    <a:p>
                      <a:pPr marL="99060" algn="ctr">
                        <a:lnSpc>
                          <a:spcPct val="100000"/>
                        </a:lnSpc>
                        <a:spcBef>
                          <a:spcPts val="1685"/>
                        </a:spcBef>
                      </a:pPr>
                      <a:r>
                        <a:rPr sz="3200" b="1" dirty="0">
                          <a:solidFill>
                            <a:schemeClr val="bg1"/>
                          </a:solidFill>
                          <a:latin typeface="Roboto"/>
                          <a:cs typeface="Roboto"/>
                        </a:rPr>
                        <a:t>Mức</a:t>
                      </a:r>
                      <a:r>
                        <a:rPr sz="3200" b="1" spc="-15" dirty="0">
                          <a:solidFill>
                            <a:schemeClr val="bg1"/>
                          </a:solidFill>
                          <a:latin typeface="Roboto"/>
                          <a:cs typeface="Roboto"/>
                        </a:rPr>
                        <a:t> </a:t>
                      </a:r>
                      <a:r>
                        <a:rPr sz="3200" b="1" spc="-5" dirty="0">
                          <a:solidFill>
                            <a:schemeClr val="bg1"/>
                          </a:solidFill>
                          <a:latin typeface="Roboto"/>
                          <a:cs typeface="Roboto"/>
                        </a:rPr>
                        <a:t>độ</a:t>
                      </a:r>
                      <a:endParaRPr sz="3200">
                        <a:solidFill>
                          <a:schemeClr val="bg1"/>
                        </a:solidFill>
                        <a:latin typeface="Roboto"/>
                        <a:cs typeface="Roboto"/>
                      </a:endParaRPr>
                    </a:p>
                  </a:txBody>
                  <a:tcPr marL="0" marR="0" marT="213995" marB="0">
                    <a:solidFill>
                      <a:srgbClr val="4F81BC"/>
                    </a:solidFill>
                  </a:tcPr>
                </a:tc>
                <a:tc>
                  <a:txBody>
                    <a:bodyPr/>
                    <a:lstStyle/>
                    <a:p>
                      <a:pPr marL="99060" algn="ctr">
                        <a:lnSpc>
                          <a:spcPct val="100000"/>
                        </a:lnSpc>
                        <a:spcBef>
                          <a:spcPts val="1685"/>
                        </a:spcBef>
                      </a:pPr>
                      <a:r>
                        <a:rPr sz="3200" b="1" dirty="0">
                          <a:solidFill>
                            <a:schemeClr val="bg1"/>
                          </a:solidFill>
                          <a:latin typeface="Roboto"/>
                          <a:cs typeface="Roboto"/>
                        </a:rPr>
                        <a:t>Mô</a:t>
                      </a:r>
                      <a:r>
                        <a:rPr sz="3200" b="1" spc="-5" dirty="0">
                          <a:solidFill>
                            <a:schemeClr val="bg1"/>
                          </a:solidFill>
                          <a:latin typeface="Roboto"/>
                          <a:cs typeface="Roboto"/>
                        </a:rPr>
                        <a:t> </a:t>
                      </a:r>
                      <a:r>
                        <a:rPr sz="3200" b="1" dirty="0">
                          <a:solidFill>
                            <a:schemeClr val="bg1"/>
                          </a:solidFill>
                          <a:latin typeface="Roboto"/>
                          <a:cs typeface="Roboto"/>
                        </a:rPr>
                        <a:t>tả</a:t>
                      </a:r>
                      <a:endParaRPr sz="3200">
                        <a:solidFill>
                          <a:schemeClr val="bg1"/>
                        </a:solidFill>
                        <a:latin typeface="Roboto"/>
                        <a:cs typeface="Roboto"/>
                      </a:endParaRPr>
                    </a:p>
                  </a:txBody>
                  <a:tcPr marL="0" marR="0" marT="213995" marB="0">
                    <a:solidFill>
                      <a:srgbClr val="4F81BC"/>
                    </a:solidFill>
                  </a:tcPr>
                </a:tc>
                <a:extLst>
                  <a:ext uri="{0D108BD9-81ED-4DB2-BD59-A6C34878D82A}">
                    <a16:rowId xmlns:a16="http://schemas.microsoft.com/office/drawing/2014/main" val="10000"/>
                  </a:ext>
                </a:extLst>
              </a:tr>
              <a:tr h="1624330">
                <a:tc>
                  <a:txBody>
                    <a:bodyPr/>
                    <a:lstStyle/>
                    <a:p>
                      <a:pPr>
                        <a:lnSpc>
                          <a:spcPct val="100000"/>
                        </a:lnSpc>
                        <a:spcBef>
                          <a:spcPts val="35"/>
                        </a:spcBef>
                      </a:pPr>
                      <a:endParaRPr lang="en-US" sz="3700">
                        <a:solidFill>
                          <a:schemeClr val="bg1"/>
                        </a:solidFill>
                        <a:latin typeface="Times New Roman"/>
                        <a:cs typeface="Times New Roman"/>
                      </a:endParaRPr>
                    </a:p>
                    <a:p>
                      <a:pPr marL="97155" algn="ctr">
                        <a:lnSpc>
                          <a:spcPct val="100000"/>
                        </a:lnSpc>
                      </a:pPr>
                      <a:r>
                        <a:rPr sz="3200">
                          <a:solidFill>
                            <a:schemeClr val="bg1"/>
                          </a:solidFill>
                          <a:latin typeface="Roboto"/>
                          <a:cs typeface="Roboto"/>
                        </a:rPr>
                        <a:t>Nhận</a:t>
                      </a:r>
                      <a:r>
                        <a:rPr sz="3200" spc="-30">
                          <a:solidFill>
                            <a:schemeClr val="bg1"/>
                          </a:solidFill>
                          <a:latin typeface="Roboto"/>
                          <a:cs typeface="Roboto"/>
                        </a:rPr>
                        <a:t> </a:t>
                      </a:r>
                      <a:r>
                        <a:rPr sz="3200" spc="-5" dirty="0">
                          <a:solidFill>
                            <a:schemeClr val="bg1"/>
                          </a:solidFill>
                          <a:latin typeface="Roboto"/>
                          <a:cs typeface="Roboto"/>
                        </a:rPr>
                        <a:t>biết</a:t>
                      </a:r>
                      <a:endParaRPr sz="3200">
                        <a:solidFill>
                          <a:schemeClr val="bg1"/>
                        </a:solidFill>
                        <a:latin typeface="Roboto"/>
                        <a:cs typeface="Roboto"/>
                      </a:endParaRPr>
                    </a:p>
                  </a:txBody>
                  <a:tcPr marL="0" marR="0" marT="4445" marB="0">
                    <a:lnL w="12700">
                      <a:solidFill>
                        <a:srgbClr val="4F81BC"/>
                      </a:solidFill>
                      <a:prstDash val="solid"/>
                    </a:lnL>
                    <a:lnB w="12700">
                      <a:solidFill>
                        <a:srgbClr val="4F81BC"/>
                      </a:solidFill>
                      <a:prstDash val="solid"/>
                    </a:lnB>
                    <a:solidFill>
                      <a:srgbClr val="E9ECF4"/>
                    </a:solidFill>
                  </a:tcPr>
                </a:tc>
                <a:tc>
                  <a:txBody>
                    <a:bodyPr/>
                    <a:lstStyle/>
                    <a:p>
                      <a:pPr>
                        <a:lnSpc>
                          <a:spcPct val="100000"/>
                        </a:lnSpc>
                        <a:spcBef>
                          <a:spcPts val="35"/>
                        </a:spcBef>
                      </a:pPr>
                      <a:endParaRPr sz="3700">
                        <a:solidFill>
                          <a:schemeClr val="bg1"/>
                        </a:solidFill>
                        <a:latin typeface="Times New Roman"/>
                        <a:cs typeface="Times New Roman"/>
                      </a:endParaRPr>
                    </a:p>
                    <a:p>
                      <a:pPr marL="189230">
                        <a:lnSpc>
                          <a:spcPct val="100000"/>
                        </a:lnSpc>
                      </a:pPr>
                      <a:r>
                        <a:rPr sz="3200" dirty="0">
                          <a:solidFill>
                            <a:schemeClr val="bg1"/>
                          </a:solidFill>
                          <a:latin typeface="Roboto"/>
                          <a:cs typeface="Roboto"/>
                        </a:rPr>
                        <a:t>nhắc lại hoặc </a:t>
                      </a:r>
                      <a:r>
                        <a:rPr sz="3200" spc="-5" dirty="0">
                          <a:solidFill>
                            <a:schemeClr val="bg1"/>
                          </a:solidFill>
                          <a:latin typeface="Roboto"/>
                          <a:cs typeface="Roboto"/>
                        </a:rPr>
                        <a:t>mô tả </a:t>
                      </a:r>
                      <a:r>
                        <a:rPr sz="3200" spc="-10" dirty="0">
                          <a:solidFill>
                            <a:schemeClr val="bg1"/>
                          </a:solidFill>
                          <a:latin typeface="Roboto"/>
                          <a:cs typeface="Roboto"/>
                        </a:rPr>
                        <a:t>đúng </a:t>
                      </a:r>
                      <a:r>
                        <a:rPr sz="3200" dirty="0">
                          <a:solidFill>
                            <a:schemeClr val="bg1"/>
                          </a:solidFill>
                          <a:latin typeface="Roboto"/>
                          <a:cs typeface="Roboto"/>
                        </a:rPr>
                        <a:t>kiến </a:t>
                      </a:r>
                      <a:r>
                        <a:rPr sz="3200" spc="-5" dirty="0">
                          <a:solidFill>
                            <a:schemeClr val="bg1"/>
                          </a:solidFill>
                          <a:latin typeface="Roboto"/>
                          <a:cs typeface="Roboto"/>
                        </a:rPr>
                        <a:t>thức, kĩ năng đã học theo các bài</a:t>
                      </a:r>
                      <a:r>
                        <a:rPr sz="3200" spc="-100" dirty="0">
                          <a:solidFill>
                            <a:schemeClr val="bg1"/>
                          </a:solidFill>
                          <a:latin typeface="Roboto"/>
                          <a:cs typeface="Roboto"/>
                        </a:rPr>
                        <a:t> </a:t>
                      </a:r>
                      <a:r>
                        <a:rPr sz="3200" spc="-5" dirty="0">
                          <a:solidFill>
                            <a:schemeClr val="bg1"/>
                          </a:solidFill>
                          <a:latin typeface="Roboto"/>
                          <a:cs typeface="Roboto"/>
                        </a:rPr>
                        <a:t>học</a:t>
                      </a:r>
                      <a:endParaRPr sz="3200">
                        <a:solidFill>
                          <a:schemeClr val="bg1"/>
                        </a:solidFill>
                        <a:latin typeface="Roboto"/>
                        <a:cs typeface="Roboto"/>
                      </a:endParaRPr>
                    </a:p>
                  </a:txBody>
                  <a:tcPr marL="0" marR="0" marT="4445" marB="0">
                    <a:lnR w="12700">
                      <a:solidFill>
                        <a:srgbClr val="4F81BC"/>
                      </a:solidFill>
                      <a:prstDash val="solid"/>
                    </a:lnR>
                    <a:lnB w="12700">
                      <a:solidFill>
                        <a:srgbClr val="4F81BC"/>
                      </a:solidFill>
                      <a:prstDash val="solid"/>
                    </a:lnB>
                    <a:solidFill>
                      <a:srgbClr val="E9ECF4"/>
                    </a:solidFill>
                  </a:tcPr>
                </a:tc>
                <a:extLst>
                  <a:ext uri="{0D108BD9-81ED-4DB2-BD59-A6C34878D82A}">
                    <a16:rowId xmlns:a16="http://schemas.microsoft.com/office/drawing/2014/main" val="10001"/>
                  </a:ext>
                </a:extLst>
              </a:tr>
              <a:tr h="1630806">
                <a:tc>
                  <a:txBody>
                    <a:bodyPr/>
                    <a:lstStyle/>
                    <a:p>
                      <a:pPr>
                        <a:lnSpc>
                          <a:spcPct val="100000"/>
                        </a:lnSpc>
                        <a:spcBef>
                          <a:spcPts val="25"/>
                        </a:spcBef>
                      </a:pPr>
                      <a:endParaRPr sz="3750">
                        <a:solidFill>
                          <a:schemeClr val="tx1"/>
                        </a:solidFill>
                        <a:latin typeface="Times New Roman"/>
                        <a:cs typeface="Times New Roman"/>
                      </a:endParaRPr>
                    </a:p>
                    <a:p>
                      <a:pPr marL="100330" algn="ctr">
                        <a:lnSpc>
                          <a:spcPct val="100000"/>
                        </a:lnSpc>
                        <a:spcBef>
                          <a:spcPts val="5"/>
                        </a:spcBef>
                      </a:pPr>
                      <a:r>
                        <a:rPr sz="3200" dirty="0">
                          <a:solidFill>
                            <a:schemeClr val="tx1"/>
                          </a:solidFill>
                          <a:latin typeface="Roboto"/>
                          <a:cs typeface="Roboto"/>
                        </a:rPr>
                        <a:t>Thông</a:t>
                      </a:r>
                      <a:r>
                        <a:rPr sz="3200" spc="-20" dirty="0">
                          <a:solidFill>
                            <a:schemeClr val="tx1"/>
                          </a:solidFill>
                          <a:latin typeface="Roboto"/>
                          <a:cs typeface="Roboto"/>
                        </a:rPr>
                        <a:t> </a:t>
                      </a:r>
                      <a:r>
                        <a:rPr sz="3200" spc="-5" dirty="0">
                          <a:solidFill>
                            <a:schemeClr val="tx1"/>
                          </a:solidFill>
                          <a:latin typeface="Roboto"/>
                          <a:cs typeface="Roboto"/>
                        </a:rPr>
                        <a:t>hiểu</a:t>
                      </a:r>
                      <a:endParaRPr sz="3200">
                        <a:solidFill>
                          <a:schemeClr val="tx1"/>
                        </a:solidFill>
                        <a:latin typeface="Roboto"/>
                        <a:cs typeface="Roboto"/>
                      </a:endParaRPr>
                    </a:p>
                  </a:txBody>
                  <a:tcPr marL="0" marR="0" marT="3175" marB="0">
                    <a:lnL w="12700">
                      <a:solidFill>
                        <a:srgbClr val="4F81BC"/>
                      </a:solidFill>
                      <a:prstDash val="solid"/>
                    </a:lnL>
                    <a:lnT w="12700">
                      <a:solidFill>
                        <a:srgbClr val="4F81BC"/>
                      </a:solidFill>
                      <a:prstDash val="solid"/>
                    </a:lnT>
                    <a:lnB w="12700">
                      <a:solidFill>
                        <a:srgbClr val="4F81BC"/>
                      </a:solidFill>
                      <a:prstDash val="solid"/>
                    </a:lnB>
                  </a:tcPr>
                </a:tc>
                <a:tc>
                  <a:txBody>
                    <a:bodyPr/>
                    <a:lstStyle/>
                    <a:p>
                      <a:pPr marL="189230" marR="429259">
                        <a:lnSpc>
                          <a:spcPct val="100000"/>
                        </a:lnSpc>
                        <a:spcBef>
                          <a:spcPts val="2420"/>
                        </a:spcBef>
                      </a:pPr>
                      <a:r>
                        <a:rPr sz="3200" spc="-5" dirty="0">
                          <a:solidFill>
                            <a:schemeClr val="tx1"/>
                          </a:solidFill>
                          <a:latin typeface="Roboto"/>
                          <a:cs typeface="Roboto"/>
                        </a:rPr>
                        <a:t>giải </a:t>
                      </a:r>
                      <a:r>
                        <a:rPr sz="3200" dirty="0">
                          <a:solidFill>
                            <a:schemeClr val="tx1"/>
                          </a:solidFill>
                          <a:latin typeface="Roboto"/>
                          <a:cs typeface="Roboto"/>
                        </a:rPr>
                        <a:t>thích, so </a:t>
                      </a:r>
                      <a:r>
                        <a:rPr sz="3200" spc="-5" dirty="0">
                          <a:solidFill>
                            <a:schemeClr val="tx1"/>
                          </a:solidFill>
                          <a:latin typeface="Roboto"/>
                          <a:cs typeface="Roboto"/>
                        </a:rPr>
                        <a:t>sánh, áp </a:t>
                      </a:r>
                      <a:r>
                        <a:rPr sz="3200" dirty="0">
                          <a:solidFill>
                            <a:schemeClr val="tx1"/>
                          </a:solidFill>
                          <a:latin typeface="Roboto"/>
                          <a:cs typeface="Roboto"/>
                        </a:rPr>
                        <a:t>dụng </a:t>
                      </a:r>
                      <a:r>
                        <a:rPr sz="3200" spc="-5" dirty="0">
                          <a:solidFill>
                            <a:schemeClr val="tx1"/>
                          </a:solidFill>
                          <a:latin typeface="Roboto"/>
                          <a:cs typeface="Roboto"/>
                        </a:rPr>
                        <a:t>trực </a:t>
                      </a:r>
                      <a:r>
                        <a:rPr sz="3200" dirty="0">
                          <a:solidFill>
                            <a:schemeClr val="tx1"/>
                          </a:solidFill>
                          <a:latin typeface="Roboto"/>
                          <a:cs typeface="Roboto"/>
                        </a:rPr>
                        <a:t>tiếp kiến </a:t>
                      </a:r>
                      <a:r>
                        <a:rPr sz="3200" spc="-5" dirty="0">
                          <a:solidFill>
                            <a:schemeClr val="tx1"/>
                          </a:solidFill>
                          <a:latin typeface="Roboto"/>
                          <a:cs typeface="Roboto"/>
                        </a:rPr>
                        <a:t>thức, kĩ năng đã học</a:t>
                      </a:r>
                      <a:r>
                        <a:rPr sz="3200" spc="-135" dirty="0">
                          <a:solidFill>
                            <a:schemeClr val="tx1"/>
                          </a:solidFill>
                          <a:latin typeface="Roboto"/>
                          <a:cs typeface="Roboto"/>
                        </a:rPr>
                        <a:t> </a:t>
                      </a:r>
                      <a:r>
                        <a:rPr sz="3200" spc="-5" dirty="0">
                          <a:solidFill>
                            <a:schemeClr val="tx1"/>
                          </a:solidFill>
                          <a:latin typeface="Roboto"/>
                          <a:cs typeface="Roboto"/>
                        </a:rPr>
                        <a:t>theo  </a:t>
                      </a:r>
                      <a:r>
                        <a:rPr sz="3200" dirty="0">
                          <a:solidFill>
                            <a:schemeClr val="tx1"/>
                          </a:solidFill>
                          <a:latin typeface="Roboto"/>
                          <a:cs typeface="Roboto"/>
                        </a:rPr>
                        <a:t>các </a:t>
                      </a:r>
                      <a:r>
                        <a:rPr sz="3200" spc="-5" dirty="0">
                          <a:solidFill>
                            <a:schemeClr val="tx1"/>
                          </a:solidFill>
                          <a:latin typeface="Roboto"/>
                          <a:cs typeface="Roboto"/>
                        </a:rPr>
                        <a:t>bài</a:t>
                      </a:r>
                      <a:r>
                        <a:rPr sz="3200" spc="-35" dirty="0">
                          <a:solidFill>
                            <a:schemeClr val="tx1"/>
                          </a:solidFill>
                          <a:latin typeface="Roboto"/>
                          <a:cs typeface="Roboto"/>
                        </a:rPr>
                        <a:t> </a:t>
                      </a:r>
                      <a:r>
                        <a:rPr sz="3200" spc="-5" dirty="0">
                          <a:solidFill>
                            <a:schemeClr val="tx1"/>
                          </a:solidFill>
                          <a:latin typeface="Roboto"/>
                          <a:cs typeface="Roboto"/>
                        </a:rPr>
                        <a:t>học</a:t>
                      </a:r>
                      <a:endParaRPr sz="3200">
                        <a:solidFill>
                          <a:schemeClr val="tx1"/>
                        </a:solidFill>
                        <a:latin typeface="Roboto"/>
                        <a:cs typeface="Roboto"/>
                      </a:endParaRPr>
                    </a:p>
                  </a:txBody>
                  <a:tcPr marL="0" marR="0" marT="307340" marB="0">
                    <a:lnR w="12700">
                      <a:solidFill>
                        <a:srgbClr val="4F81BC"/>
                      </a:solidFill>
                      <a:prstDash val="solid"/>
                    </a:lnR>
                    <a:lnT w="12700">
                      <a:solidFill>
                        <a:srgbClr val="4F81BC"/>
                      </a:solidFill>
                      <a:prstDash val="solid"/>
                    </a:lnT>
                    <a:lnB w="12700">
                      <a:solidFill>
                        <a:srgbClr val="4F81BC"/>
                      </a:solidFill>
                      <a:prstDash val="solid"/>
                    </a:lnB>
                  </a:tcPr>
                </a:tc>
                <a:extLst>
                  <a:ext uri="{0D108BD9-81ED-4DB2-BD59-A6C34878D82A}">
                    <a16:rowId xmlns:a16="http://schemas.microsoft.com/office/drawing/2014/main" val="10002"/>
                  </a:ext>
                </a:extLst>
              </a:tr>
              <a:tr h="1630680">
                <a:tc>
                  <a:txBody>
                    <a:bodyPr/>
                    <a:lstStyle/>
                    <a:p>
                      <a:pPr>
                        <a:lnSpc>
                          <a:spcPct val="100000"/>
                        </a:lnSpc>
                        <a:spcBef>
                          <a:spcPts val="30"/>
                        </a:spcBef>
                      </a:pPr>
                      <a:endParaRPr sz="3750">
                        <a:solidFill>
                          <a:schemeClr val="bg1"/>
                        </a:solidFill>
                        <a:latin typeface="Times New Roman"/>
                        <a:cs typeface="Times New Roman"/>
                      </a:endParaRPr>
                    </a:p>
                    <a:p>
                      <a:pPr marL="95885" algn="ctr">
                        <a:lnSpc>
                          <a:spcPct val="100000"/>
                        </a:lnSpc>
                      </a:pPr>
                      <a:r>
                        <a:rPr sz="3200" spc="-5" dirty="0">
                          <a:solidFill>
                            <a:schemeClr val="bg1"/>
                          </a:solidFill>
                          <a:latin typeface="Roboto"/>
                          <a:cs typeface="Roboto"/>
                        </a:rPr>
                        <a:t>Vận</a:t>
                      </a:r>
                      <a:r>
                        <a:rPr sz="3200" spc="-35" dirty="0">
                          <a:solidFill>
                            <a:schemeClr val="bg1"/>
                          </a:solidFill>
                          <a:latin typeface="Roboto"/>
                          <a:cs typeface="Roboto"/>
                        </a:rPr>
                        <a:t> </a:t>
                      </a:r>
                      <a:r>
                        <a:rPr sz="3200" dirty="0">
                          <a:solidFill>
                            <a:schemeClr val="bg1"/>
                          </a:solidFill>
                          <a:latin typeface="Roboto"/>
                          <a:cs typeface="Roboto"/>
                        </a:rPr>
                        <a:t>dụng</a:t>
                      </a:r>
                      <a:endParaRPr sz="3200">
                        <a:solidFill>
                          <a:schemeClr val="bg1"/>
                        </a:solidFill>
                        <a:latin typeface="Roboto"/>
                        <a:cs typeface="Roboto"/>
                      </a:endParaRPr>
                    </a:p>
                  </a:txBody>
                  <a:tcPr marL="0" marR="0" marT="3810" marB="0">
                    <a:lnL w="12700">
                      <a:solidFill>
                        <a:srgbClr val="4F81BC"/>
                      </a:solidFill>
                      <a:prstDash val="solid"/>
                    </a:lnL>
                    <a:lnT w="12700">
                      <a:solidFill>
                        <a:srgbClr val="4F81BC"/>
                      </a:solidFill>
                      <a:prstDash val="solid"/>
                    </a:lnT>
                    <a:lnB w="12700">
                      <a:solidFill>
                        <a:srgbClr val="4F81BC"/>
                      </a:solidFill>
                      <a:prstDash val="solid"/>
                    </a:lnB>
                    <a:solidFill>
                      <a:srgbClr val="E9ECF4"/>
                    </a:solidFill>
                  </a:tcPr>
                </a:tc>
                <a:tc>
                  <a:txBody>
                    <a:bodyPr/>
                    <a:lstStyle/>
                    <a:p>
                      <a:pPr marL="189230" marR="257810">
                        <a:lnSpc>
                          <a:spcPct val="100000"/>
                        </a:lnSpc>
                        <a:spcBef>
                          <a:spcPts val="2420"/>
                        </a:spcBef>
                      </a:pPr>
                      <a:r>
                        <a:rPr sz="3200" spc="-5" dirty="0">
                          <a:solidFill>
                            <a:schemeClr val="bg1"/>
                          </a:solidFill>
                          <a:latin typeface="Roboto"/>
                          <a:cs typeface="Roboto"/>
                        </a:rPr>
                        <a:t>vận </a:t>
                      </a:r>
                      <a:r>
                        <a:rPr sz="3200" dirty="0">
                          <a:solidFill>
                            <a:schemeClr val="bg1"/>
                          </a:solidFill>
                          <a:latin typeface="Roboto"/>
                          <a:cs typeface="Roboto"/>
                        </a:rPr>
                        <a:t>dụng kiến </a:t>
                      </a:r>
                      <a:r>
                        <a:rPr sz="3200" spc="-5" dirty="0">
                          <a:solidFill>
                            <a:schemeClr val="bg1"/>
                          </a:solidFill>
                          <a:latin typeface="Roboto"/>
                          <a:cs typeface="Roboto"/>
                        </a:rPr>
                        <a:t>thức, </a:t>
                      </a:r>
                      <a:r>
                        <a:rPr sz="3200" dirty="0">
                          <a:solidFill>
                            <a:schemeClr val="bg1"/>
                          </a:solidFill>
                          <a:latin typeface="Roboto"/>
                          <a:cs typeface="Roboto"/>
                        </a:rPr>
                        <a:t>kĩ </a:t>
                      </a:r>
                      <a:r>
                        <a:rPr sz="3200" spc="-5" dirty="0">
                          <a:solidFill>
                            <a:schemeClr val="bg1"/>
                          </a:solidFill>
                          <a:latin typeface="Roboto"/>
                          <a:cs typeface="Roboto"/>
                        </a:rPr>
                        <a:t>năng đã </a:t>
                      </a:r>
                      <a:r>
                        <a:rPr sz="3200" dirty="0">
                          <a:solidFill>
                            <a:schemeClr val="bg1"/>
                          </a:solidFill>
                          <a:latin typeface="Roboto"/>
                          <a:cs typeface="Roboto"/>
                        </a:rPr>
                        <a:t>học </a:t>
                      </a:r>
                      <a:r>
                        <a:rPr sz="3200" spc="-5" dirty="0">
                          <a:solidFill>
                            <a:schemeClr val="bg1"/>
                          </a:solidFill>
                          <a:latin typeface="Roboto"/>
                          <a:cs typeface="Roboto"/>
                        </a:rPr>
                        <a:t>để </a:t>
                      </a:r>
                      <a:r>
                        <a:rPr sz="3200" dirty="0">
                          <a:solidFill>
                            <a:schemeClr val="bg1"/>
                          </a:solidFill>
                          <a:latin typeface="Roboto"/>
                          <a:cs typeface="Roboto"/>
                        </a:rPr>
                        <a:t>giải </a:t>
                      </a:r>
                      <a:r>
                        <a:rPr sz="3200" spc="-5" dirty="0">
                          <a:solidFill>
                            <a:schemeClr val="bg1"/>
                          </a:solidFill>
                          <a:latin typeface="Roboto"/>
                          <a:cs typeface="Roboto"/>
                        </a:rPr>
                        <a:t>quyết vấn đề </a:t>
                      </a:r>
                      <a:r>
                        <a:rPr sz="3200" spc="-10" dirty="0">
                          <a:solidFill>
                            <a:schemeClr val="bg1"/>
                          </a:solidFill>
                          <a:latin typeface="Roboto"/>
                          <a:cs typeface="Roboto"/>
                        </a:rPr>
                        <a:t>đặt </a:t>
                      </a:r>
                      <a:r>
                        <a:rPr sz="3200" spc="-5" dirty="0">
                          <a:solidFill>
                            <a:schemeClr val="bg1"/>
                          </a:solidFill>
                          <a:latin typeface="Roboto"/>
                          <a:cs typeface="Roboto"/>
                        </a:rPr>
                        <a:t>ra trong  các </a:t>
                      </a:r>
                      <a:r>
                        <a:rPr sz="3200" spc="-10" dirty="0">
                          <a:solidFill>
                            <a:schemeClr val="bg1"/>
                          </a:solidFill>
                          <a:latin typeface="Roboto"/>
                          <a:cs typeface="Roboto"/>
                        </a:rPr>
                        <a:t>tình </a:t>
                      </a:r>
                      <a:r>
                        <a:rPr sz="3200" spc="-5" dirty="0">
                          <a:solidFill>
                            <a:schemeClr val="bg1"/>
                          </a:solidFill>
                          <a:latin typeface="Roboto"/>
                          <a:cs typeface="Roboto"/>
                        </a:rPr>
                        <a:t>huống gắn </a:t>
                      </a:r>
                      <a:r>
                        <a:rPr sz="3200" spc="-10" dirty="0">
                          <a:solidFill>
                            <a:schemeClr val="bg1"/>
                          </a:solidFill>
                          <a:latin typeface="Roboto"/>
                          <a:cs typeface="Roboto"/>
                        </a:rPr>
                        <a:t>với </a:t>
                      </a:r>
                      <a:r>
                        <a:rPr sz="3200" dirty="0">
                          <a:solidFill>
                            <a:schemeClr val="bg1"/>
                          </a:solidFill>
                          <a:latin typeface="Roboto"/>
                          <a:cs typeface="Roboto"/>
                        </a:rPr>
                        <a:t>nội dung </a:t>
                      </a:r>
                      <a:r>
                        <a:rPr sz="3200" spc="-5" dirty="0">
                          <a:solidFill>
                            <a:schemeClr val="bg1"/>
                          </a:solidFill>
                          <a:latin typeface="Roboto"/>
                          <a:cs typeface="Roboto"/>
                        </a:rPr>
                        <a:t>các bài</a:t>
                      </a:r>
                      <a:r>
                        <a:rPr sz="3200" spc="-100" dirty="0">
                          <a:solidFill>
                            <a:schemeClr val="bg1"/>
                          </a:solidFill>
                          <a:latin typeface="Roboto"/>
                          <a:cs typeface="Roboto"/>
                        </a:rPr>
                        <a:t> </a:t>
                      </a:r>
                      <a:r>
                        <a:rPr sz="3200" dirty="0">
                          <a:solidFill>
                            <a:schemeClr val="bg1"/>
                          </a:solidFill>
                          <a:latin typeface="Roboto"/>
                          <a:cs typeface="Roboto"/>
                        </a:rPr>
                        <a:t>học</a:t>
                      </a:r>
                      <a:endParaRPr sz="3200">
                        <a:solidFill>
                          <a:schemeClr val="bg1"/>
                        </a:solidFill>
                        <a:latin typeface="Roboto"/>
                        <a:cs typeface="Roboto"/>
                      </a:endParaRPr>
                    </a:p>
                  </a:txBody>
                  <a:tcPr marL="0" marR="0" marT="307340" marB="0">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extLst>
                  <a:ext uri="{0D108BD9-81ED-4DB2-BD59-A6C34878D82A}">
                    <a16:rowId xmlns:a16="http://schemas.microsoft.com/office/drawing/2014/main" val="10003"/>
                  </a:ext>
                </a:extLst>
              </a:tr>
              <a:tr h="1630680">
                <a:tc>
                  <a:txBody>
                    <a:bodyPr/>
                    <a:lstStyle/>
                    <a:p>
                      <a:pPr>
                        <a:lnSpc>
                          <a:spcPct val="100000"/>
                        </a:lnSpc>
                        <a:spcBef>
                          <a:spcPts val="30"/>
                        </a:spcBef>
                      </a:pPr>
                      <a:endParaRPr sz="3750">
                        <a:solidFill>
                          <a:schemeClr val="tx1"/>
                        </a:solidFill>
                        <a:latin typeface="Times New Roman"/>
                        <a:cs typeface="Times New Roman"/>
                      </a:endParaRPr>
                    </a:p>
                    <a:p>
                      <a:pPr marL="97155" algn="ctr">
                        <a:lnSpc>
                          <a:spcPct val="100000"/>
                        </a:lnSpc>
                      </a:pPr>
                      <a:r>
                        <a:rPr sz="3200" spc="-5" dirty="0">
                          <a:solidFill>
                            <a:schemeClr val="tx1"/>
                          </a:solidFill>
                          <a:latin typeface="Roboto"/>
                          <a:cs typeface="Roboto"/>
                        </a:rPr>
                        <a:t>Vận </a:t>
                      </a:r>
                      <a:r>
                        <a:rPr sz="3200" dirty="0">
                          <a:solidFill>
                            <a:schemeClr val="tx1"/>
                          </a:solidFill>
                          <a:latin typeface="Roboto"/>
                          <a:cs typeface="Roboto"/>
                        </a:rPr>
                        <a:t>dụng</a:t>
                      </a:r>
                      <a:r>
                        <a:rPr sz="3200" spc="-80" dirty="0">
                          <a:solidFill>
                            <a:schemeClr val="tx1"/>
                          </a:solidFill>
                          <a:latin typeface="Roboto"/>
                          <a:cs typeface="Roboto"/>
                        </a:rPr>
                        <a:t> </a:t>
                      </a:r>
                      <a:r>
                        <a:rPr sz="3200" spc="-5" dirty="0">
                          <a:solidFill>
                            <a:schemeClr val="tx1"/>
                          </a:solidFill>
                          <a:latin typeface="Roboto"/>
                          <a:cs typeface="Roboto"/>
                        </a:rPr>
                        <a:t>cao</a:t>
                      </a:r>
                      <a:endParaRPr sz="3200">
                        <a:solidFill>
                          <a:schemeClr val="tx1"/>
                        </a:solidFill>
                        <a:latin typeface="Roboto"/>
                        <a:cs typeface="Roboto"/>
                      </a:endParaRPr>
                    </a:p>
                  </a:txBody>
                  <a:tcPr marL="0" marR="0" marT="3810" marB="0">
                    <a:lnL w="12700">
                      <a:solidFill>
                        <a:srgbClr val="4F81BC"/>
                      </a:solidFill>
                      <a:prstDash val="solid"/>
                    </a:lnL>
                    <a:lnT w="12700">
                      <a:solidFill>
                        <a:srgbClr val="4F81BC"/>
                      </a:solidFill>
                      <a:prstDash val="solid"/>
                    </a:lnT>
                    <a:lnB w="12700">
                      <a:solidFill>
                        <a:srgbClr val="4F81BC"/>
                      </a:solidFill>
                      <a:prstDash val="solid"/>
                    </a:lnB>
                  </a:tcPr>
                </a:tc>
                <a:tc>
                  <a:txBody>
                    <a:bodyPr/>
                    <a:lstStyle/>
                    <a:p>
                      <a:pPr marL="189230" marR="257810">
                        <a:lnSpc>
                          <a:spcPct val="100000"/>
                        </a:lnSpc>
                        <a:spcBef>
                          <a:spcPts val="2425"/>
                        </a:spcBef>
                      </a:pPr>
                      <a:r>
                        <a:rPr sz="3200" spc="-5" dirty="0">
                          <a:solidFill>
                            <a:schemeClr val="tx1"/>
                          </a:solidFill>
                          <a:latin typeface="Roboto"/>
                          <a:cs typeface="Roboto"/>
                        </a:rPr>
                        <a:t>vận </a:t>
                      </a:r>
                      <a:r>
                        <a:rPr sz="3200" dirty="0">
                          <a:solidFill>
                            <a:schemeClr val="tx1"/>
                          </a:solidFill>
                          <a:latin typeface="Roboto"/>
                          <a:cs typeface="Roboto"/>
                        </a:rPr>
                        <a:t>dụng kiến </a:t>
                      </a:r>
                      <a:r>
                        <a:rPr sz="3200" spc="-5" dirty="0">
                          <a:solidFill>
                            <a:schemeClr val="tx1"/>
                          </a:solidFill>
                          <a:latin typeface="Roboto"/>
                          <a:cs typeface="Roboto"/>
                        </a:rPr>
                        <a:t>thức, </a:t>
                      </a:r>
                      <a:r>
                        <a:rPr sz="3200" dirty="0">
                          <a:solidFill>
                            <a:schemeClr val="tx1"/>
                          </a:solidFill>
                          <a:latin typeface="Roboto"/>
                          <a:cs typeface="Roboto"/>
                        </a:rPr>
                        <a:t>kĩ </a:t>
                      </a:r>
                      <a:r>
                        <a:rPr sz="3200" spc="-5" dirty="0">
                          <a:solidFill>
                            <a:schemeClr val="tx1"/>
                          </a:solidFill>
                          <a:latin typeface="Roboto"/>
                          <a:cs typeface="Roboto"/>
                        </a:rPr>
                        <a:t>năng đã </a:t>
                      </a:r>
                      <a:r>
                        <a:rPr sz="3200" dirty="0">
                          <a:solidFill>
                            <a:schemeClr val="tx1"/>
                          </a:solidFill>
                          <a:latin typeface="Roboto"/>
                          <a:cs typeface="Roboto"/>
                        </a:rPr>
                        <a:t>học </a:t>
                      </a:r>
                      <a:r>
                        <a:rPr sz="3200" spc="-5" dirty="0">
                          <a:solidFill>
                            <a:schemeClr val="tx1"/>
                          </a:solidFill>
                          <a:latin typeface="Roboto"/>
                          <a:cs typeface="Roboto"/>
                        </a:rPr>
                        <a:t>để </a:t>
                      </a:r>
                      <a:r>
                        <a:rPr sz="3200" dirty="0">
                          <a:solidFill>
                            <a:schemeClr val="tx1"/>
                          </a:solidFill>
                          <a:latin typeface="Roboto"/>
                          <a:cs typeface="Roboto"/>
                        </a:rPr>
                        <a:t>giải </a:t>
                      </a:r>
                      <a:r>
                        <a:rPr sz="3200" spc="-5" dirty="0">
                          <a:solidFill>
                            <a:schemeClr val="tx1"/>
                          </a:solidFill>
                          <a:latin typeface="Roboto"/>
                          <a:cs typeface="Roboto"/>
                        </a:rPr>
                        <a:t>quyết vấn đề </a:t>
                      </a:r>
                      <a:r>
                        <a:rPr sz="3200" spc="-10" dirty="0">
                          <a:solidFill>
                            <a:schemeClr val="tx1"/>
                          </a:solidFill>
                          <a:latin typeface="Roboto"/>
                          <a:cs typeface="Roboto"/>
                        </a:rPr>
                        <a:t>đặt </a:t>
                      </a:r>
                      <a:r>
                        <a:rPr sz="3200" spc="-5" dirty="0">
                          <a:solidFill>
                            <a:schemeClr val="tx1"/>
                          </a:solidFill>
                          <a:latin typeface="Roboto"/>
                          <a:cs typeface="Roboto"/>
                        </a:rPr>
                        <a:t>ra trong  các </a:t>
                      </a:r>
                      <a:r>
                        <a:rPr sz="3200" spc="-10" dirty="0">
                          <a:solidFill>
                            <a:schemeClr val="tx1"/>
                          </a:solidFill>
                          <a:latin typeface="Roboto"/>
                          <a:cs typeface="Roboto"/>
                        </a:rPr>
                        <a:t>tình </a:t>
                      </a:r>
                      <a:r>
                        <a:rPr sz="3200" spc="-5" dirty="0">
                          <a:solidFill>
                            <a:schemeClr val="tx1"/>
                          </a:solidFill>
                          <a:latin typeface="Roboto"/>
                          <a:cs typeface="Roboto"/>
                        </a:rPr>
                        <a:t>huống mới, gắn với thực</a:t>
                      </a:r>
                      <a:r>
                        <a:rPr sz="3200" spc="-75" dirty="0">
                          <a:solidFill>
                            <a:schemeClr val="tx1"/>
                          </a:solidFill>
                          <a:latin typeface="Roboto"/>
                          <a:cs typeface="Roboto"/>
                        </a:rPr>
                        <a:t> </a:t>
                      </a:r>
                      <a:r>
                        <a:rPr sz="3200" dirty="0">
                          <a:solidFill>
                            <a:schemeClr val="tx1"/>
                          </a:solidFill>
                          <a:latin typeface="Roboto"/>
                          <a:cs typeface="Roboto"/>
                        </a:rPr>
                        <a:t>tiễn</a:t>
                      </a:r>
                      <a:endParaRPr sz="3200">
                        <a:solidFill>
                          <a:schemeClr val="tx1"/>
                        </a:solidFill>
                        <a:latin typeface="Roboto"/>
                        <a:cs typeface="Roboto"/>
                      </a:endParaRPr>
                    </a:p>
                  </a:txBody>
                  <a:tcPr marL="0" marR="0" marT="307975" marB="0">
                    <a:lnR w="12700">
                      <a:solidFill>
                        <a:srgbClr val="4F81BC"/>
                      </a:solidFill>
                      <a:prstDash val="solid"/>
                    </a:lnR>
                    <a:lnT w="12700">
                      <a:solidFill>
                        <a:srgbClr val="4F81BC"/>
                      </a:solidFill>
                      <a:prstDash val="solid"/>
                    </a:lnT>
                    <a:lnB w="12700">
                      <a:solidFill>
                        <a:srgbClr val="4F81BC"/>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95026CC-629D-41DD-87BC-F903A2E5DAC0}"/>
              </a:ext>
            </a:extLst>
          </p:cNvPr>
          <p:cNvGraphicFramePr>
            <a:graphicFrameLocks noGrp="1"/>
          </p:cNvGraphicFramePr>
          <p:nvPr>
            <p:extLst>
              <p:ext uri="{D42A27DB-BD31-4B8C-83A1-F6EECF244321}">
                <p14:modId xmlns:p14="http://schemas.microsoft.com/office/powerpoint/2010/main" val="2416792426"/>
              </p:ext>
            </p:extLst>
          </p:nvPr>
        </p:nvGraphicFramePr>
        <p:xfrm>
          <a:off x="0" y="0"/>
          <a:ext cx="18288000" cy="10286999"/>
        </p:xfrm>
        <a:graphic>
          <a:graphicData uri="http://schemas.openxmlformats.org/drawingml/2006/table">
            <a:tbl>
              <a:tblPr firstRow="1" firstCol="1" lastRow="1" lastCol="1" bandRow="1" bandCol="1">
                <a:tableStyleId>{5C22544A-7EE6-4342-B048-85BDC9FD1C3A}</a:tableStyleId>
              </a:tblPr>
              <a:tblGrid>
                <a:gridCol w="1781216">
                  <a:extLst>
                    <a:ext uri="{9D8B030D-6E8A-4147-A177-3AD203B41FA5}">
                      <a16:colId xmlns:a16="http://schemas.microsoft.com/office/drawing/2014/main" val="290534914"/>
                    </a:ext>
                  </a:extLst>
                </a:gridCol>
                <a:gridCol w="16506784">
                  <a:extLst>
                    <a:ext uri="{9D8B030D-6E8A-4147-A177-3AD203B41FA5}">
                      <a16:colId xmlns:a16="http://schemas.microsoft.com/office/drawing/2014/main" val="4101562433"/>
                    </a:ext>
                  </a:extLst>
                </a:gridCol>
              </a:tblGrid>
              <a:tr h="689720">
                <a:tc>
                  <a:txBody>
                    <a:bodyPr/>
                    <a:lstStyle/>
                    <a:p>
                      <a:pPr marL="146050">
                        <a:spcBef>
                          <a:spcPts val="285"/>
                        </a:spcBef>
                        <a:spcAft>
                          <a:spcPts val="0"/>
                        </a:spcAft>
                      </a:pPr>
                      <a:r>
                        <a:rPr lang="vi-VN" sz="2500">
                          <a:effectLst/>
                        </a:rPr>
                        <a:t>Mức độ</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11195" marR="3206750" algn="ctr">
                        <a:spcBef>
                          <a:spcPts val="285"/>
                        </a:spcBef>
                        <a:spcAft>
                          <a:spcPts val="0"/>
                        </a:spcAft>
                      </a:pPr>
                      <a:r>
                        <a:rPr lang="vi-VN" sz="2500">
                          <a:effectLst/>
                        </a:rPr>
                        <a:t>Động từ mô tả mức độ</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51336420"/>
                  </a:ext>
                </a:extLst>
              </a:tr>
              <a:tr h="9597279">
                <a:tc>
                  <a:txBody>
                    <a:bodyPr/>
                    <a:lstStyle/>
                    <a:p>
                      <a:pPr marL="67945">
                        <a:spcBef>
                          <a:spcPts val="300"/>
                        </a:spcBef>
                        <a:spcAft>
                          <a:spcPts val="0"/>
                        </a:spcAft>
                      </a:pPr>
                      <a:endParaRPr lang="en-US" sz="2500">
                        <a:effectLst/>
                      </a:endParaRPr>
                    </a:p>
                    <a:p>
                      <a:pPr marL="67945">
                        <a:spcBef>
                          <a:spcPts val="300"/>
                        </a:spcBef>
                        <a:spcAft>
                          <a:spcPts val="0"/>
                        </a:spcAft>
                      </a:pPr>
                      <a:endParaRPr lang="en-US" sz="2500">
                        <a:effectLst/>
                      </a:endParaRPr>
                    </a:p>
                    <a:p>
                      <a:pPr marL="67945">
                        <a:spcBef>
                          <a:spcPts val="300"/>
                        </a:spcBef>
                        <a:spcAft>
                          <a:spcPts val="0"/>
                        </a:spcAft>
                      </a:pPr>
                      <a:endParaRPr lang="en-US" sz="2500">
                        <a:effectLst/>
                      </a:endParaRPr>
                    </a:p>
                    <a:p>
                      <a:pPr marL="67945">
                        <a:spcBef>
                          <a:spcPts val="300"/>
                        </a:spcBef>
                        <a:spcAft>
                          <a:spcPts val="0"/>
                        </a:spcAft>
                      </a:pPr>
                      <a:endParaRPr lang="en-US" sz="2500">
                        <a:effectLst/>
                      </a:endParaRPr>
                    </a:p>
                    <a:p>
                      <a:pPr marL="67945">
                        <a:spcBef>
                          <a:spcPts val="300"/>
                        </a:spcBef>
                        <a:spcAft>
                          <a:spcPts val="0"/>
                        </a:spcAft>
                      </a:pPr>
                      <a:endParaRPr lang="en-US" sz="2500">
                        <a:effectLst/>
                      </a:endParaRPr>
                    </a:p>
                    <a:p>
                      <a:pPr marL="67945">
                        <a:spcBef>
                          <a:spcPts val="300"/>
                        </a:spcBef>
                        <a:spcAft>
                          <a:spcPts val="0"/>
                        </a:spcAft>
                      </a:pPr>
                      <a:endParaRPr lang="en-US" sz="2500">
                        <a:effectLst/>
                      </a:endParaRPr>
                    </a:p>
                    <a:p>
                      <a:pPr marL="67945">
                        <a:spcBef>
                          <a:spcPts val="300"/>
                        </a:spcBef>
                        <a:spcAft>
                          <a:spcPts val="0"/>
                        </a:spcAft>
                      </a:pPr>
                      <a:endParaRPr lang="en-US" sz="2500">
                        <a:effectLst/>
                      </a:endParaRPr>
                    </a:p>
                    <a:p>
                      <a:pPr marL="67945">
                        <a:spcBef>
                          <a:spcPts val="300"/>
                        </a:spcBef>
                        <a:spcAft>
                          <a:spcPts val="0"/>
                        </a:spcAft>
                      </a:pPr>
                      <a:endParaRPr lang="en-US" sz="2500">
                        <a:effectLst/>
                      </a:endParaRPr>
                    </a:p>
                    <a:p>
                      <a:pPr marL="67945">
                        <a:spcBef>
                          <a:spcPts val="300"/>
                        </a:spcBef>
                        <a:spcAft>
                          <a:spcPts val="0"/>
                        </a:spcAft>
                      </a:pPr>
                      <a:endParaRPr lang="en-US" sz="2500">
                        <a:effectLst/>
                      </a:endParaRPr>
                    </a:p>
                    <a:p>
                      <a:pPr marL="67945">
                        <a:spcBef>
                          <a:spcPts val="300"/>
                        </a:spcBef>
                        <a:spcAft>
                          <a:spcPts val="0"/>
                        </a:spcAft>
                      </a:pPr>
                      <a:endParaRPr lang="en-US" sz="2500">
                        <a:effectLst/>
                      </a:endParaRPr>
                    </a:p>
                    <a:p>
                      <a:pPr marL="67945">
                        <a:spcBef>
                          <a:spcPts val="300"/>
                        </a:spcBef>
                        <a:spcAft>
                          <a:spcPts val="0"/>
                        </a:spcAft>
                      </a:pPr>
                      <a:r>
                        <a:rPr lang="en-US" sz="2500">
                          <a:effectLst/>
                        </a:rPr>
                        <a:t>Nhận b</a:t>
                      </a:r>
                      <a:r>
                        <a:rPr lang="vi-VN" sz="2500">
                          <a:effectLst/>
                        </a:rPr>
                        <a:t>iết</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57150" lvl="0" indent="0" algn="just">
                        <a:lnSpc>
                          <a:spcPct val="115000"/>
                        </a:lnSpc>
                        <a:spcBef>
                          <a:spcPts val="300"/>
                        </a:spcBef>
                        <a:spcAft>
                          <a:spcPts val="300"/>
                        </a:spcAft>
                        <a:buSzPts val="1400"/>
                        <a:buFont typeface="Times New Roman" panose="02020603050405020304" pitchFamily="18" charset="0"/>
                        <a:buChar char="–"/>
                        <a:tabLst>
                          <a:tab pos="3097213" algn="l"/>
                        </a:tabLst>
                      </a:pPr>
                      <a:r>
                        <a:rPr lang="en-US" sz="2600">
                          <a:solidFill>
                            <a:schemeClr val="bg1"/>
                          </a:solidFill>
                          <a:effectLst/>
                          <a:highlight>
                            <a:srgbClr val="FFFF00"/>
                          </a:highlight>
                        </a:rPr>
                        <a:t>- </a:t>
                      </a:r>
                      <a:r>
                        <a:rPr lang="vi-VN" sz="2600">
                          <a:solidFill>
                            <a:schemeClr val="bg1"/>
                          </a:solidFill>
                          <a:effectLst/>
                          <a:highlight>
                            <a:srgbClr val="FFFF00"/>
                          </a:highlight>
                        </a:rPr>
                        <a:t>Kể lại được </a:t>
                      </a:r>
                      <a:r>
                        <a:rPr lang="vi-VN" sz="2600">
                          <a:effectLst/>
                        </a:rPr>
                        <a:t>(điều quan sát, điều biết thêm), </a:t>
                      </a:r>
                      <a:endParaRPr lang="en-US" sz="2600">
                        <a:effectLst/>
                      </a:endParaRPr>
                    </a:p>
                    <a:p>
                      <a:pPr marL="0" marR="57150" lvl="0" indent="0" algn="just">
                        <a:lnSpc>
                          <a:spcPct val="115000"/>
                        </a:lnSpc>
                        <a:spcBef>
                          <a:spcPts val="300"/>
                        </a:spcBef>
                        <a:spcAft>
                          <a:spcPts val="300"/>
                        </a:spcAft>
                        <a:buSzPts val="1400"/>
                        <a:buFont typeface="Times New Roman" panose="02020603050405020304" pitchFamily="18" charset="0"/>
                        <a:buChar char="–"/>
                        <a:tabLst>
                          <a:tab pos="3097213" algn="l"/>
                        </a:tabLst>
                      </a:pPr>
                      <a:r>
                        <a:rPr lang="en-US" sz="2600">
                          <a:solidFill>
                            <a:schemeClr val="bg1"/>
                          </a:solidFill>
                          <a:effectLst/>
                          <a:highlight>
                            <a:srgbClr val="FFFF00"/>
                          </a:highlight>
                        </a:rPr>
                        <a:t>- </a:t>
                      </a:r>
                      <a:r>
                        <a:rPr lang="vi-VN" sz="2600">
                          <a:solidFill>
                            <a:schemeClr val="bg1"/>
                          </a:solidFill>
                          <a:effectLst/>
                          <a:highlight>
                            <a:srgbClr val="FFFF00"/>
                          </a:highlight>
                        </a:rPr>
                        <a:t>nêu được </a:t>
                      </a:r>
                      <a:r>
                        <a:rPr lang="vi-VN" sz="2600">
                          <a:effectLst/>
                        </a:rPr>
                        <a:t>(công việc, ví dụ, tên thiết bị, tên nghề, tên thành </a:t>
                      </a:r>
                      <a:r>
                        <a:rPr lang="vi-VN" sz="2600" spc="-20">
                          <a:effectLst/>
                        </a:rPr>
                        <a:t>phần,</a:t>
                      </a:r>
                      <a:r>
                        <a:rPr lang="vi-VN" sz="2600" spc="310">
                          <a:effectLst/>
                        </a:rPr>
                        <a:t> </a:t>
                      </a:r>
                      <a:r>
                        <a:rPr lang="vi-VN" sz="2600" spc="-15">
                          <a:effectLst/>
                        </a:rPr>
                        <a:t>tên </a:t>
                      </a:r>
                      <a:r>
                        <a:rPr lang="vi-VN" sz="2600">
                          <a:effectLst/>
                        </a:rPr>
                        <a:t>và độ </a:t>
                      </a:r>
                      <a:r>
                        <a:rPr lang="vi-VN" sz="2600" spc="-15">
                          <a:effectLst/>
                        </a:rPr>
                        <a:t>lớn đơn </a:t>
                      </a:r>
                      <a:r>
                        <a:rPr lang="vi-VN" sz="2600">
                          <a:effectLst/>
                        </a:rPr>
                        <a:t>vị đo </a:t>
                      </a:r>
                      <a:r>
                        <a:rPr lang="vi-VN" sz="2600" spc="-20">
                          <a:effectLst/>
                        </a:rPr>
                        <a:t>dung lượng, </a:t>
                      </a:r>
                      <a:r>
                        <a:rPr lang="vi-VN" sz="2600" spc="-15">
                          <a:effectLst/>
                        </a:rPr>
                        <a:t>vai </a:t>
                      </a:r>
                      <a:r>
                        <a:rPr lang="vi-VN" sz="2600" spc="-20">
                          <a:effectLst/>
                        </a:rPr>
                        <a:t>trò, </a:t>
                      </a:r>
                      <a:r>
                        <a:rPr lang="vi-VN" sz="2600" spc="-15">
                          <a:effectLst/>
                        </a:rPr>
                        <a:t>lợi </a:t>
                      </a:r>
                      <a:r>
                        <a:rPr lang="vi-VN" sz="2600" spc="-20">
                          <a:effectLst/>
                        </a:rPr>
                        <a:t>ích, </a:t>
                      </a:r>
                      <a:r>
                        <a:rPr lang="vi-VN" sz="2600" spc="-15">
                          <a:effectLst/>
                        </a:rPr>
                        <a:t>khả </a:t>
                      </a:r>
                      <a:r>
                        <a:rPr lang="vi-VN" sz="2600" spc="-20">
                          <a:effectLst/>
                        </a:rPr>
                        <a:t>năng, khái </a:t>
                      </a:r>
                      <a:r>
                        <a:rPr lang="vi-VN" sz="2600" spc="-25">
                          <a:effectLst/>
                        </a:rPr>
                        <a:t>niệm, </a:t>
                      </a:r>
                      <a:r>
                        <a:rPr lang="vi-VN" sz="2600" spc="-20">
                          <a:effectLst/>
                        </a:rPr>
                        <a:t>thông </a:t>
                      </a:r>
                      <a:r>
                        <a:rPr lang="vi-VN" sz="2600" spc="-15">
                          <a:effectLst/>
                        </a:rPr>
                        <a:t>tin </a:t>
                      </a:r>
                      <a:r>
                        <a:rPr lang="vi-VN" sz="2600" spc="-20">
                          <a:effectLst/>
                        </a:rPr>
                        <a:t>chính, công dụng, </a:t>
                      </a:r>
                      <a:r>
                        <a:rPr lang="vi-VN" sz="2600">
                          <a:effectLst/>
                        </a:rPr>
                        <a:t>ưu điểm, nhược điểm, tác hại, nhu cầu, chức năng, ý nghĩa, đặc điểm, </a:t>
                      </a:r>
                      <a:r>
                        <a:rPr lang="en-US" sz="2600">
                          <a:effectLst/>
                        </a:rPr>
                        <a:t>….)</a:t>
                      </a:r>
                      <a:r>
                        <a:rPr lang="vi-VN" sz="2600">
                          <a:effectLst/>
                        </a:rPr>
                        <a:t>.</a:t>
                      </a:r>
                      <a:endParaRPr lang="en-US" sz="2600">
                        <a:effectLst/>
                      </a:endParaRPr>
                    </a:p>
                    <a:p>
                      <a:pPr marL="0" lvl="0" indent="0" algn="just">
                        <a:spcBef>
                          <a:spcPts val="300"/>
                        </a:spcBef>
                        <a:spcAft>
                          <a:spcPts val="300"/>
                        </a:spcAft>
                        <a:buSzPts val="1400"/>
                        <a:buFont typeface="Times New Roman" panose="02020603050405020304" pitchFamily="18" charset="0"/>
                        <a:buChar char="–"/>
                        <a:tabLst/>
                      </a:pPr>
                      <a:r>
                        <a:rPr lang="en-US" sz="2600">
                          <a:solidFill>
                            <a:schemeClr val="bg1"/>
                          </a:solidFill>
                          <a:effectLst/>
                          <a:highlight>
                            <a:srgbClr val="FFFF00"/>
                          </a:highlight>
                        </a:rPr>
                        <a:t>- </a:t>
                      </a:r>
                      <a:r>
                        <a:rPr lang="vi-VN" sz="2600">
                          <a:solidFill>
                            <a:schemeClr val="bg1"/>
                          </a:solidFill>
                          <a:effectLst/>
                          <a:highlight>
                            <a:srgbClr val="FFFF00"/>
                          </a:highlight>
                        </a:rPr>
                        <a:t>Khởi động được </a:t>
                      </a:r>
                      <a:r>
                        <a:rPr lang="vi-VN" sz="2600">
                          <a:effectLst/>
                        </a:rPr>
                        <a:t>(máy tính, một số thiết bị thông dụng), </a:t>
                      </a:r>
                      <a:endParaRPr lang="en-US" sz="2600">
                        <a:effectLst/>
                      </a:endParaRPr>
                    </a:p>
                    <a:p>
                      <a:pPr marL="0" lvl="0" indent="0" algn="just">
                        <a:spcBef>
                          <a:spcPts val="300"/>
                        </a:spcBef>
                        <a:spcAft>
                          <a:spcPts val="300"/>
                        </a:spcAft>
                        <a:buSzPts val="1400"/>
                        <a:buFont typeface="Times New Roman" panose="02020603050405020304" pitchFamily="18" charset="0"/>
                        <a:buChar char="–"/>
                        <a:tabLst/>
                      </a:pPr>
                      <a:r>
                        <a:rPr lang="en-US" sz="2600">
                          <a:solidFill>
                            <a:schemeClr val="bg1"/>
                          </a:solidFill>
                          <a:effectLst/>
                          <a:highlight>
                            <a:srgbClr val="FFFF00"/>
                          </a:highlight>
                        </a:rPr>
                        <a:t>-</a:t>
                      </a:r>
                      <a:r>
                        <a:rPr lang="vi-VN" sz="2600">
                          <a:solidFill>
                            <a:schemeClr val="bg1"/>
                          </a:solidFill>
                          <a:effectLst/>
                          <a:highlight>
                            <a:srgbClr val="FFFF00"/>
                          </a:highlight>
                        </a:rPr>
                        <a:t>kích hoạt được </a:t>
                      </a:r>
                      <a:r>
                        <a:rPr lang="vi-VN" sz="2600">
                          <a:effectLst/>
                        </a:rPr>
                        <a:t>(phần</a:t>
                      </a:r>
                      <a:r>
                        <a:rPr lang="vi-VN" sz="2600" spc="-90">
                          <a:effectLst/>
                        </a:rPr>
                        <a:t> </a:t>
                      </a:r>
                      <a:r>
                        <a:rPr lang="vi-VN" sz="2600">
                          <a:effectLst/>
                        </a:rPr>
                        <a:t>mềm).</a:t>
                      </a:r>
                      <a:endParaRPr lang="en-US" sz="2600">
                        <a:effectLst/>
                      </a:endParaRPr>
                    </a:p>
                    <a:p>
                      <a:pPr marL="0" marR="55880" lvl="0" indent="0" algn="just">
                        <a:lnSpc>
                          <a:spcPct val="115000"/>
                        </a:lnSpc>
                        <a:spcBef>
                          <a:spcPts val="300"/>
                        </a:spcBef>
                        <a:spcAft>
                          <a:spcPts val="300"/>
                        </a:spcAft>
                        <a:buSzPts val="1400"/>
                        <a:buFont typeface="Times New Roman" panose="02020603050405020304" pitchFamily="18" charset="0"/>
                        <a:buChar char="–"/>
                        <a:tabLst/>
                      </a:pPr>
                      <a:r>
                        <a:rPr lang="en-US" sz="2600">
                          <a:solidFill>
                            <a:schemeClr val="bg1"/>
                          </a:solidFill>
                          <a:effectLst/>
                          <a:highlight>
                            <a:srgbClr val="FFFF00"/>
                          </a:highlight>
                        </a:rPr>
                        <a:t>- </a:t>
                      </a:r>
                      <a:r>
                        <a:rPr lang="vi-VN" sz="2600">
                          <a:solidFill>
                            <a:schemeClr val="bg1"/>
                          </a:solidFill>
                          <a:effectLst/>
                          <a:highlight>
                            <a:srgbClr val="FFFF00"/>
                          </a:highlight>
                        </a:rPr>
                        <a:t>Biết được </a:t>
                      </a:r>
                      <a:r>
                        <a:rPr lang="vi-VN" sz="2600">
                          <a:effectLst/>
                        </a:rPr>
                        <a:t>(không phải thông tin nào trên Internet cũng phù hợp với lứa tuổi, tác hại của bệnh nghiện </a:t>
                      </a:r>
                      <a:r>
                        <a:rPr lang="vi-VN" sz="2600" spc="-20">
                          <a:effectLst/>
                        </a:rPr>
                        <a:t>Internet,</a:t>
                      </a:r>
                      <a:r>
                        <a:rPr lang="vi-VN" sz="2600" spc="310">
                          <a:effectLst/>
                        </a:rPr>
                        <a:t> </a:t>
                      </a:r>
                      <a:r>
                        <a:rPr lang="vi-VN" sz="2600" spc="-20">
                          <a:effectLst/>
                        </a:rPr>
                        <a:t>người </a:t>
                      </a:r>
                      <a:r>
                        <a:rPr lang="vi-VN" sz="2600" spc="-15">
                          <a:effectLst/>
                        </a:rPr>
                        <a:t>xấu có thể </a:t>
                      </a:r>
                      <a:r>
                        <a:rPr lang="vi-VN" sz="2600" spc="-20">
                          <a:effectLst/>
                        </a:rPr>
                        <a:t>lợi dụng, thông tin </a:t>
                      </a:r>
                      <a:r>
                        <a:rPr lang="vi-VN" sz="2600" spc="-15">
                          <a:effectLst/>
                        </a:rPr>
                        <a:t>cá </a:t>
                      </a:r>
                      <a:r>
                        <a:rPr lang="vi-VN" sz="2600" spc="-20">
                          <a:effectLst/>
                        </a:rPr>
                        <a:t>nhân </a:t>
                      </a:r>
                      <a:r>
                        <a:rPr lang="vi-VN" sz="2600" spc="-15">
                          <a:effectLst/>
                        </a:rPr>
                        <a:t>có thể </a:t>
                      </a:r>
                      <a:r>
                        <a:rPr lang="vi-VN" sz="2600" spc="-20">
                          <a:effectLst/>
                        </a:rPr>
                        <a:t>được lưu trữ, </a:t>
                      </a:r>
                      <a:r>
                        <a:rPr lang="vi-VN" sz="2600">
                          <a:effectLst/>
                        </a:rPr>
                        <a:t>có </a:t>
                      </a:r>
                      <a:r>
                        <a:rPr lang="vi-VN" sz="2600" spc="-15">
                          <a:effectLst/>
                        </a:rPr>
                        <a:t>thể </a:t>
                      </a:r>
                      <a:r>
                        <a:rPr lang="vi-VN" sz="2600" spc="-20">
                          <a:effectLst/>
                        </a:rPr>
                        <a:t>biểu diễn sắp xếp phân loại, </a:t>
                      </a:r>
                      <a:r>
                        <a:rPr lang="vi-VN" sz="2600">
                          <a:effectLst/>
                        </a:rPr>
                        <a:t>chức năng của thiết bị, cách kết nối các bộ phận</a:t>
                      </a:r>
                      <a:r>
                        <a:rPr lang="en-US" sz="2600">
                          <a:effectLst/>
                        </a:rPr>
                        <a:t>…</a:t>
                      </a:r>
                      <a:r>
                        <a:rPr lang="vi-VN" sz="2600">
                          <a:effectLst/>
                        </a:rPr>
                        <a:t>)</a:t>
                      </a:r>
                      <a:r>
                        <a:rPr lang="en-US" sz="2600">
                          <a:effectLst/>
                        </a:rPr>
                        <a:t>.</a:t>
                      </a:r>
                      <a:r>
                        <a:rPr lang="vi-VN" sz="2600">
                          <a:effectLst/>
                        </a:rPr>
                        <a:t> </a:t>
                      </a:r>
                      <a:endParaRPr lang="en-US" sz="2600">
                        <a:effectLst/>
                      </a:endParaRPr>
                    </a:p>
                    <a:p>
                      <a:pPr marL="0" marR="55880" lvl="0" indent="0" algn="just">
                        <a:lnSpc>
                          <a:spcPct val="115000"/>
                        </a:lnSpc>
                        <a:spcBef>
                          <a:spcPts val="300"/>
                        </a:spcBef>
                        <a:spcAft>
                          <a:spcPts val="300"/>
                        </a:spcAft>
                        <a:buSzPts val="1400"/>
                        <a:buFont typeface="Times New Roman" panose="02020603050405020304" pitchFamily="18" charset="0"/>
                        <a:buChar char="–"/>
                        <a:tabLst/>
                      </a:pPr>
                      <a:r>
                        <a:rPr lang="en-US" sz="2600">
                          <a:solidFill>
                            <a:schemeClr val="bg1"/>
                          </a:solidFill>
                          <a:effectLst/>
                          <a:highlight>
                            <a:srgbClr val="FFFF00"/>
                          </a:highlight>
                        </a:rPr>
                        <a:t>- </a:t>
                      </a:r>
                      <a:r>
                        <a:rPr lang="vi-VN" sz="2600">
                          <a:solidFill>
                            <a:schemeClr val="bg1"/>
                          </a:solidFill>
                          <a:effectLst/>
                          <a:highlight>
                            <a:srgbClr val="FFFF00"/>
                          </a:highlight>
                        </a:rPr>
                        <a:t>nhận biết được </a:t>
                      </a:r>
                      <a:r>
                        <a:rPr lang="vi-VN" sz="2600">
                          <a:effectLst/>
                        </a:rPr>
                        <a:t>(cái gì là thông tin và đâu là quyết định, ba dạng thông tin hay gặp, màn hình cảm biến, tệp, thư mục, ổ đĩa, nhu cầu lưu trữ dữ liệu, biểu tượng của phần mềm, </a:t>
                      </a:r>
                      <a:r>
                        <a:rPr lang="en-US" sz="2600">
                          <a:effectLst/>
                        </a:rPr>
                        <a:t>…..</a:t>
                      </a:r>
                      <a:r>
                        <a:rPr lang="vi-VN" sz="2600">
                          <a:effectLst/>
                        </a:rPr>
                        <a:t>), </a:t>
                      </a:r>
                      <a:endParaRPr lang="en-US" sz="2600">
                        <a:effectLst/>
                      </a:endParaRPr>
                    </a:p>
                    <a:p>
                      <a:pPr marL="0" marR="55880" lvl="0" indent="0" algn="just">
                        <a:lnSpc>
                          <a:spcPct val="115000"/>
                        </a:lnSpc>
                        <a:spcBef>
                          <a:spcPts val="300"/>
                        </a:spcBef>
                        <a:spcAft>
                          <a:spcPts val="300"/>
                        </a:spcAft>
                        <a:buSzPts val="1400"/>
                        <a:buFont typeface="Times New Roman" panose="02020603050405020304" pitchFamily="18" charset="0"/>
                        <a:buNone/>
                        <a:tabLst/>
                      </a:pPr>
                      <a:r>
                        <a:rPr lang="en-US" sz="2600">
                          <a:solidFill>
                            <a:schemeClr val="bg1"/>
                          </a:solidFill>
                          <a:effectLst/>
                          <a:highlight>
                            <a:srgbClr val="FFFF00"/>
                          </a:highlight>
                        </a:rPr>
                        <a:t>- N</a:t>
                      </a:r>
                      <a:r>
                        <a:rPr lang="vi-VN" sz="2600">
                          <a:solidFill>
                            <a:schemeClr val="bg1"/>
                          </a:solidFill>
                          <a:effectLst/>
                          <a:highlight>
                            <a:srgbClr val="FFFF00"/>
                          </a:highlight>
                        </a:rPr>
                        <a:t>hận thấy </a:t>
                      </a:r>
                      <a:r>
                        <a:rPr lang="vi-VN" sz="2600">
                          <a:effectLst/>
                        </a:rPr>
                        <a:t>(phần mềm có thể giúp tập gõ bàn phím),</a:t>
                      </a:r>
                      <a:endParaRPr lang="en-US" sz="2600">
                        <a:effectLst/>
                      </a:endParaRPr>
                    </a:p>
                    <a:p>
                      <a:pPr marL="0" marR="55880" lvl="0" indent="0" algn="just">
                        <a:lnSpc>
                          <a:spcPct val="115000"/>
                        </a:lnSpc>
                        <a:spcBef>
                          <a:spcPts val="300"/>
                        </a:spcBef>
                        <a:spcAft>
                          <a:spcPts val="300"/>
                        </a:spcAft>
                        <a:buSzPts val="1400"/>
                        <a:buFont typeface="Times New Roman" panose="02020603050405020304" pitchFamily="18" charset="0"/>
                        <a:buNone/>
                        <a:tabLst/>
                      </a:pPr>
                      <a:r>
                        <a:rPr lang="en-US" sz="2600">
                          <a:solidFill>
                            <a:schemeClr val="bg1"/>
                          </a:solidFill>
                          <a:effectLst/>
                          <a:highlight>
                            <a:srgbClr val="FFFF00"/>
                          </a:highlight>
                        </a:rPr>
                        <a:t>- B</a:t>
                      </a:r>
                      <a:r>
                        <a:rPr lang="vi-VN" sz="2600">
                          <a:solidFill>
                            <a:schemeClr val="bg1"/>
                          </a:solidFill>
                          <a:effectLst/>
                          <a:highlight>
                            <a:srgbClr val="FFFF00"/>
                          </a:highlight>
                        </a:rPr>
                        <a:t>iết cách </a:t>
                      </a:r>
                      <a:r>
                        <a:rPr lang="vi-VN" sz="2600">
                          <a:effectLst/>
                        </a:rPr>
                        <a:t>(dùng máy tìm kiếm, đăng kí tài khoản thư điện</a:t>
                      </a:r>
                      <a:r>
                        <a:rPr lang="vi-VN" sz="2600" spc="-5">
                          <a:effectLst/>
                        </a:rPr>
                        <a:t> </a:t>
                      </a:r>
                      <a:r>
                        <a:rPr lang="vi-VN" sz="2600">
                          <a:effectLst/>
                        </a:rPr>
                        <a:t>tử).</a:t>
                      </a:r>
                      <a:endParaRPr lang="en-US" sz="2600">
                        <a:effectLst/>
                      </a:endParaRPr>
                    </a:p>
                    <a:p>
                      <a:pPr marL="0" lvl="0" indent="0">
                        <a:spcBef>
                          <a:spcPts val="300"/>
                        </a:spcBef>
                        <a:spcAft>
                          <a:spcPts val="300"/>
                        </a:spcAft>
                        <a:buFontTx/>
                        <a:buNone/>
                      </a:pPr>
                      <a:r>
                        <a:rPr lang="en-US" sz="2600" b="1" kern="1200">
                          <a:solidFill>
                            <a:schemeClr val="bg1"/>
                          </a:solidFill>
                          <a:effectLst/>
                          <a:highlight>
                            <a:srgbClr val="FFFF00"/>
                          </a:highlight>
                          <a:latin typeface="+mn-lt"/>
                          <a:ea typeface="+mn-ea"/>
                          <a:cs typeface="+mn-cs"/>
                        </a:rPr>
                        <a:t>- </a:t>
                      </a:r>
                      <a:r>
                        <a:rPr lang="vi-VN" sz="2600" b="1" kern="1200">
                          <a:solidFill>
                            <a:schemeClr val="bg1"/>
                          </a:solidFill>
                          <a:effectLst/>
                          <a:highlight>
                            <a:srgbClr val="FFFF00"/>
                          </a:highlight>
                          <a:latin typeface="+mn-lt"/>
                          <a:ea typeface="+mn-ea"/>
                          <a:cs typeface="+mn-cs"/>
                        </a:rPr>
                        <a:t>Nhận ra được </a:t>
                      </a:r>
                      <a:r>
                        <a:rPr lang="vi-VN" sz="2600" b="1" kern="1200">
                          <a:solidFill>
                            <a:schemeClr val="lt1"/>
                          </a:solidFill>
                          <a:effectLst/>
                          <a:latin typeface="+mn-lt"/>
                          <a:ea typeface="+mn-ea"/>
                          <a:cs typeface="+mn-cs"/>
                        </a:rPr>
                        <a:t>(thông tin thu nhận và được xử lí là gì, chương trình máy tính, thiết bị vào – ra), </a:t>
                      </a:r>
                      <a:endParaRPr lang="en-US" sz="2600" b="1" kern="1200">
                        <a:solidFill>
                          <a:schemeClr val="lt1"/>
                        </a:solidFill>
                        <a:effectLst/>
                        <a:latin typeface="+mn-lt"/>
                        <a:ea typeface="+mn-ea"/>
                        <a:cs typeface="+mn-cs"/>
                      </a:endParaRPr>
                    </a:p>
                    <a:p>
                      <a:pPr marL="0" lvl="0" indent="0">
                        <a:spcBef>
                          <a:spcPts val="300"/>
                        </a:spcBef>
                        <a:spcAft>
                          <a:spcPts val="300"/>
                        </a:spcAft>
                        <a:buFontTx/>
                        <a:buNone/>
                      </a:pPr>
                      <a:r>
                        <a:rPr lang="en-US" sz="2600" b="1" kern="1200">
                          <a:solidFill>
                            <a:schemeClr val="bg1"/>
                          </a:solidFill>
                          <a:effectLst/>
                          <a:highlight>
                            <a:srgbClr val="FFFF00"/>
                          </a:highlight>
                          <a:latin typeface="+mn-lt"/>
                          <a:ea typeface="+mn-ea"/>
                          <a:cs typeface="+mn-cs"/>
                        </a:rPr>
                        <a:t>- N</a:t>
                      </a:r>
                      <a:r>
                        <a:rPr lang="vi-VN" sz="2600" b="1" kern="1200">
                          <a:solidFill>
                            <a:schemeClr val="bg1"/>
                          </a:solidFill>
                          <a:effectLst/>
                          <a:highlight>
                            <a:srgbClr val="FFFF00"/>
                          </a:highlight>
                          <a:latin typeface="+mn-lt"/>
                          <a:ea typeface="+mn-ea"/>
                          <a:cs typeface="+mn-cs"/>
                        </a:rPr>
                        <a:t>hận diện được </a:t>
                      </a:r>
                      <a:r>
                        <a:rPr lang="vi-VN" sz="2600" b="1" kern="1200">
                          <a:solidFill>
                            <a:schemeClr val="lt1"/>
                          </a:solidFill>
                          <a:effectLst/>
                          <a:latin typeface="+mn-lt"/>
                          <a:ea typeface="+mn-ea"/>
                          <a:cs typeface="+mn-cs"/>
                        </a:rPr>
                        <a:t>(hình dạng các bộ phận chính, một số thông điệp lừa đảo trên mạng), </a:t>
                      </a:r>
                      <a:endParaRPr lang="en-US" sz="2600" b="1" kern="1200">
                        <a:solidFill>
                          <a:schemeClr val="lt1"/>
                        </a:solidFill>
                        <a:effectLst/>
                        <a:latin typeface="+mn-lt"/>
                        <a:ea typeface="+mn-ea"/>
                        <a:cs typeface="+mn-cs"/>
                      </a:endParaRPr>
                    </a:p>
                    <a:p>
                      <a:pPr marL="0" lvl="0" indent="0">
                        <a:spcBef>
                          <a:spcPts val="300"/>
                        </a:spcBef>
                        <a:spcAft>
                          <a:spcPts val="300"/>
                        </a:spcAft>
                        <a:buFontTx/>
                        <a:buNone/>
                      </a:pPr>
                      <a:r>
                        <a:rPr lang="en-US" sz="2600" b="1" kern="1200">
                          <a:solidFill>
                            <a:schemeClr val="bg1"/>
                          </a:solidFill>
                          <a:effectLst/>
                          <a:highlight>
                            <a:srgbClr val="FFFF00"/>
                          </a:highlight>
                          <a:latin typeface="+mn-lt"/>
                          <a:ea typeface="+mn-ea"/>
                          <a:cs typeface="+mn-cs"/>
                        </a:rPr>
                        <a:t>- C</a:t>
                      </a:r>
                      <a:r>
                        <a:rPr lang="vi-VN" sz="2600" b="1" kern="1200">
                          <a:solidFill>
                            <a:schemeClr val="bg1"/>
                          </a:solidFill>
                          <a:effectLst/>
                          <a:highlight>
                            <a:srgbClr val="FFFF00"/>
                          </a:highlight>
                          <a:latin typeface="+mn-lt"/>
                          <a:ea typeface="+mn-ea"/>
                          <a:cs typeface="+mn-cs"/>
                        </a:rPr>
                        <a:t>hỉ ra được </a:t>
                      </a:r>
                      <a:r>
                        <a:rPr lang="vi-VN" sz="2600" b="1" kern="1200">
                          <a:solidFill>
                            <a:schemeClr val="lt1"/>
                          </a:solidFill>
                          <a:effectLst/>
                          <a:latin typeface="+mn-lt"/>
                          <a:ea typeface="+mn-ea"/>
                          <a:cs typeface="+mn-cs"/>
                        </a:rPr>
                        <a:t>(khu vực chính của bàn phím, lĩnh vực phát triển mạnh mẽ dựa trên AI).</a:t>
                      </a:r>
                      <a:endParaRPr lang="en-US" sz="2600" b="1" kern="1200">
                        <a:solidFill>
                          <a:schemeClr val="lt1"/>
                        </a:solidFill>
                        <a:effectLst/>
                        <a:latin typeface="+mn-lt"/>
                        <a:ea typeface="+mn-ea"/>
                        <a:cs typeface="+mn-cs"/>
                      </a:endParaRPr>
                    </a:p>
                    <a:p>
                      <a:pPr marL="0" indent="0">
                        <a:spcBef>
                          <a:spcPts val="300"/>
                        </a:spcBef>
                        <a:spcAft>
                          <a:spcPts val="300"/>
                        </a:spcAft>
                        <a:buFontTx/>
                        <a:buNone/>
                      </a:pPr>
                      <a:r>
                        <a:rPr lang="en-US" sz="2600" b="1" kern="1200">
                          <a:solidFill>
                            <a:schemeClr val="bg1"/>
                          </a:solidFill>
                          <a:effectLst/>
                          <a:highlight>
                            <a:srgbClr val="FFFF00"/>
                          </a:highlight>
                          <a:latin typeface="+mn-lt"/>
                          <a:ea typeface="+mn-ea"/>
                          <a:cs typeface="+mn-cs"/>
                        </a:rPr>
                        <a:t>-</a:t>
                      </a:r>
                      <a:r>
                        <a:rPr lang="vi-VN" sz="2600" b="1" kern="1200">
                          <a:solidFill>
                            <a:schemeClr val="bg1"/>
                          </a:solidFill>
                          <a:effectLst/>
                          <a:highlight>
                            <a:srgbClr val="FFFF00"/>
                          </a:highlight>
                          <a:latin typeface="+mn-lt"/>
                          <a:ea typeface="+mn-ea"/>
                          <a:cs typeface="+mn-cs"/>
                        </a:rPr>
                        <a:t>Thực hiện được </a:t>
                      </a:r>
                      <a:r>
                        <a:rPr lang="vi-VN" sz="2600" b="1" kern="1200">
                          <a:solidFill>
                            <a:schemeClr val="lt1"/>
                          </a:solidFill>
                          <a:effectLst/>
                          <a:latin typeface="+mn-lt"/>
                          <a:ea typeface="+mn-ea"/>
                          <a:cs typeface="+mn-cs"/>
                        </a:rPr>
                        <a:t>(các thao tác, quyền sở hữu trí tuệ ở mức đơn giản, tạo thư mục, tìm kiếm thông tin, ra khỏi phần mềm, định dạng, các phép tính cơ bản AND OR NOT, chương trình, chỉ dẫn trong tài liệu, tạo lập cơ sở  dữ liệu, cập nhật cơ sở dữ liệu, một số chức năng trong phần mềm), </a:t>
                      </a:r>
                      <a:endParaRPr lang="en-US" sz="2600" b="1" kern="1200">
                        <a:solidFill>
                          <a:schemeClr val="lt1"/>
                        </a:solidFill>
                        <a:effectLst/>
                        <a:latin typeface="+mn-lt"/>
                        <a:ea typeface="+mn-ea"/>
                        <a:cs typeface="+mn-cs"/>
                      </a:endParaRPr>
                    </a:p>
                    <a:p>
                      <a:pPr marL="0" indent="0">
                        <a:spcBef>
                          <a:spcPts val="300"/>
                        </a:spcBef>
                        <a:spcAft>
                          <a:spcPts val="300"/>
                        </a:spcAft>
                        <a:buFontTx/>
                        <a:buNone/>
                      </a:pPr>
                      <a:r>
                        <a:rPr lang="en-US" sz="2600" b="1" kern="1200">
                          <a:solidFill>
                            <a:schemeClr val="bg1"/>
                          </a:solidFill>
                          <a:effectLst/>
                          <a:highlight>
                            <a:srgbClr val="FFFF00"/>
                          </a:highlight>
                          <a:latin typeface="+mn-lt"/>
                          <a:ea typeface="+mn-ea"/>
                          <a:cs typeface="+mn-cs"/>
                        </a:rPr>
                        <a:t>-</a:t>
                      </a:r>
                      <a:r>
                        <a:rPr lang="vi-VN" sz="2600" b="1" kern="1200">
                          <a:solidFill>
                            <a:schemeClr val="bg1"/>
                          </a:solidFill>
                          <a:effectLst/>
                          <a:highlight>
                            <a:srgbClr val="FFFF00"/>
                          </a:highlight>
                          <a:latin typeface="+mn-lt"/>
                          <a:ea typeface="+mn-ea"/>
                          <a:cs typeface="+mn-cs"/>
                        </a:rPr>
                        <a:t>tìm kiếm được </a:t>
                      </a:r>
                      <a:r>
                        <a:rPr lang="vi-VN" sz="2600" b="1" kern="1200">
                          <a:solidFill>
                            <a:schemeClr val="lt1"/>
                          </a:solidFill>
                          <a:effectLst/>
                          <a:latin typeface="+mn-lt"/>
                          <a:ea typeface="+mn-ea"/>
                          <a:cs typeface="+mn-cs"/>
                        </a:rPr>
                        <a:t>(thông tin).</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81242492"/>
                  </a:ext>
                </a:extLst>
              </a:tr>
            </a:tbl>
          </a:graphicData>
        </a:graphic>
      </p:graphicFrame>
    </p:spTree>
    <p:extLst>
      <p:ext uri="{BB962C8B-B14F-4D97-AF65-F5344CB8AC3E}">
        <p14:creationId xmlns:p14="http://schemas.microsoft.com/office/powerpoint/2010/main" val="449891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Table 96">
            <a:extLst>
              <a:ext uri="{FF2B5EF4-FFF2-40B4-BE49-F238E27FC236}">
                <a16:creationId xmlns:a16="http://schemas.microsoft.com/office/drawing/2014/main" id="{15CF0A9B-DCB1-4C2B-8295-C41C488E4A60}"/>
              </a:ext>
            </a:extLst>
          </p:cNvPr>
          <p:cNvGraphicFramePr>
            <a:graphicFrameLocks noGrp="1"/>
          </p:cNvGraphicFramePr>
          <p:nvPr>
            <p:extLst>
              <p:ext uri="{D42A27DB-BD31-4B8C-83A1-F6EECF244321}">
                <p14:modId xmlns:p14="http://schemas.microsoft.com/office/powerpoint/2010/main" val="139772419"/>
              </p:ext>
            </p:extLst>
          </p:nvPr>
        </p:nvGraphicFramePr>
        <p:xfrm>
          <a:off x="0" y="0"/>
          <a:ext cx="18202507" cy="10287000"/>
        </p:xfrm>
        <a:graphic>
          <a:graphicData uri="http://schemas.openxmlformats.org/drawingml/2006/table">
            <a:tbl>
              <a:tblPr firstRow="1" firstCol="1" lastRow="1" lastCol="1" bandRow="1" bandCol="1">
                <a:tableStyleId>{5C22544A-7EE6-4342-B048-85BDC9FD1C3A}</a:tableStyleId>
              </a:tblPr>
              <a:tblGrid>
                <a:gridCol w="1772889">
                  <a:extLst>
                    <a:ext uri="{9D8B030D-6E8A-4147-A177-3AD203B41FA5}">
                      <a16:colId xmlns:a16="http://schemas.microsoft.com/office/drawing/2014/main" val="1625442737"/>
                    </a:ext>
                  </a:extLst>
                </a:gridCol>
                <a:gridCol w="16429618">
                  <a:extLst>
                    <a:ext uri="{9D8B030D-6E8A-4147-A177-3AD203B41FA5}">
                      <a16:colId xmlns:a16="http://schemas.microsoft.com/office/drawing/2014/main" val="2337366463"/>
                    </a:ext>
                  </a:extLst>
                </a:gridCol>
              </a:tblGrid>
              <a:tr h="10287000">
                <a:tc>
                  <a:txBody>
                    <a:bodyPr/>
                    <a:lstStyle/>
                    <a:p>
                      <a:pPr marL="67945">
                        <a:spcBef>
                          <a:spcPts val="300"/>
                        </a:spcBef>
                        <a:spcAft>
                          <a:spcPts val="0"/>
                        </a:spcAft>
                      </a:pPr>
                      <a:endParaRPr lang="en-US" sz="2200">
                        <a:effectLst/>
                      </a:endParaRPr>
                    </a:p>
                    <a:p>
                      <a:pPr marL="67945">
                        <a:spcBef>
                          <a:spcPts val="300"/>
                        </a:spcBef>
                        <a:spcAft>
                          <a:spcPts val="0"/>
                        </a:spcAft>
                      </a:pPr>
                      <a:endParaRPr lang="en-US" sz="2200">
                        <a:effectLst/>
                      </a:endParaRPr>
                    </a:p>
                    <a:p>
                      <a:pPr marL="67945">
                        <a:spcBef>
                          <a:spcPts val="300"/>
                        </a:spcBef>
                        <a:spcAft>
                          <a:spcPts val="0"/>
                        </a:spcAft>
                      </a:pPr>
                      <a:endParaRPr lang="en-US" sz="2200">
                        <a:effectLst/>
                      </a:endParaRPr>
                    </a:p>
                    <a:p>
                      <a:pPr marL="67945">
                        <a:spcBef>
                          <a:spcPts val="300"/>
                        </a:spcBef>
                        <a:spcAft>
                          <a:spcPts val="0"/>
                        </a:spcAft>
                      </a:pPr>
                      <a:endParaRPr lang="en-US" sz="2200">
                        <a:effectLst/>
                      </a:endParaRPr>
                    </a:p>
                    <a:p>
                      <a:pPr marL="67945">
                        <a:spcBef>
                          <a:spcPts val="300"/>
                        </a:spcBef>
                        <a:spcAft>
                          <a:spcPts val="0"/>
                        </a:spcAft>
                      </a:pPr>
                      <a:endParaRPr lang="en-US" sz="2200">
                        <a:effectLst/>
                      </a:endParaRPr>
                    </a:p>
                    <a:p>
                      <a:pPr marL="67945">
                        <a:spcBef>
                          <a:spcPts val="300"/>
                        </a:spcBef>
                        <a:spcAft>
                          <a:spcPts val="0"/>
                        </a:spcAft>
                      </a:pPr>
                      <a:endParaRPr lang="en-US" sz="2200">
                        <a:effectLst/>
                      </a:endParaRPr>
                    </a:p>
                    <a:p>
                      <a:pPr marL="67945">
                        <a:spcBef>
                          <a:spcPts val="300"/>
                        </a:spcBef>
                        <a:spcAft>
                          <a:spcPts val="0"/>
                        </a:spcAft>
                      </a:pPr>
                      <a:endParaRPr lang="en-US" sz="2200">
                        <a:effectLst/>
                      </a:endParaRPr>
                    </a:p>
                    <a:p>
                      <a:pPr marL="67945">
                        <a:spcBef>
                          <a:spcPts val="300"/>
                        </a:spcBef>
                        <a:spcAft>
                          <a:spcPts val="0"/>
                        </a:spcAft>
                      </a:pPr>
                      <a:endParaRPr lang="en-US" sz="2200">
                        <a:effectLst/>
                      </a:endParaRPr>
                    </a:p>
                    <a:p>
                      <a:pPr marL="67945">
                        <a:spcBef>
                          <a:spcPts val="300"/>
                        </a:spcBef>
                        <a:spcAft>
                          <a:spcPts val="0"/>
                        </a:spcAft>
                      </a:pPr>
                      <a:endParaRPr lang="en-US" sz="2200">
                        <a:effectLst/>
                      </a:endParaRPr>
                    </a:p>
                    <a:p>
                      <a:pPr marL="67945">
                        <a:spcBef>
                          <a:spcPts val="300"/>
                        </a:spcBef>
                        <a:spcAft>
                          <a:spcPts val="0"/>
                        </a:spcAft>
                      </a:pPr>
                      <a:endParaRPr lang="en-US" sz="2200">
                        <a:effectLst/>
                      </a:endParaRPr>
                    </a:p>
                    <a:p>
                      <a:pPr marL="67945">
                        <a:spcBef>
                          <a:spcPts val="300"/>
                        </a:spcBef>
                        <a:spcAft>
                          <a:spcPts val="0"/>
                        </a:spcAft>
                      </a:pPr>
                      <a:endParaRPr lang="en-US" sz="2200">
                        <a:effectLst/>
                      </a:endParaRPr>
                    </a:p>
                    <a:p>
                      <a:pPr marL="67945">
                        <a:spcBef>
                          <a:spcPts val="300"/>
                        </a:spcBef>
                        <a:spcAft>
                          <a:spcPts val="0"/>
                        </a:spcAft>
                      </a:pPr>
                      <a:endParaRPr lang="en-US" sz="2200">
                        <a:effectLst/>
                      </a:endParaRPr>
                    </a:p>
                    <a:p>
                      <a:pPr marL="67945">
                        <a:spcBef>
                          <a:spcPts val="300"/>
                        </a:spcBef>
                        <a:spcAft>
                          <a:spcPts val="0"/>
                        </a:spcAft>
                      </a:pPr>
                      <a:endParaRPr lang="en-US" sz="2200">
                        <a:effectLst/>
                      </a:endParaRPr>
                    </a:p>
                    <a:p>
                      <a:pPr marL="67945">
                        <a:spcBef>
                          <a:spcPts val="300"/>
                        </a:spcBef>
                        <a:spcAft>
                          <a:spcPts val="0"/>
                        </a:spcAft>
                      </a:pPr>
                      <a:r>
                        <a:rPr lang="en-US" sz="2200">
                          <a:effectLst/>
                        </a:rPr>
                        <a:t>Thông h</a:t>
                      </a:r>
                      <a:r>
                        <a:rPr lang="vi-VN" sz="2200">
                          <a:effectLst/>
                        </a:rPr>
                        <a:t>iểu</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marR="59055" lvl="0" indent="-342900" algn="just">
                        <a:lnSpc>
                          <a:spcPct val="115000"/>
                        </a:lnSpc>
                        <a:spcBef>
                          <a:spcPts val="300"/>
                        </a:spcBef>
                        <a:spcAft>
                          <a:spcPts val="300"/>
                        </a:spcAft>
                        <a:buSzPts val="1400"/>
                        <a:buFont typeface="Times New Roman" panose="02020603050405020304" pitchFamily="18" charset="0"/>
                        <a:buChar char="–"/>
                        <a:tabLst>
                          <a:tab pos="207010" algn="l"/>
                        </a:tabLst>
                      </a:pPr>
                      <a:r>
                        <a:rPr lang="vi-VN" sz="2200">
                          <a:solidFill>
                            <a:schemeClr val="bg1"/>
                          </a:solidFill>
                          <a:effectLst/>
                          <a:highlight>
                            <a:srgbClr val="FFFF00"/>
                          </a:highlight>
                        </a:rPr>
                        <a:t>Diễn tả được </a:t>
                      </a:r>
                      <a:r>
                        <a:rPr lang="vi-VN" sz="2200">
                          <a:effectLst/>
                        </a:rPr>
                        <a:t>(khái niệm thuật toán), </a:t>
                      </a:r>
                      <a:endParaRPr lang="en-US" sz="2200">
                        <a:effectLst/>
                      </a:endParaRPr>
                    </a:p>
                    <a:p>
                      <a:pPr marL="342900" marR="59055" lvl="0" indent="-342900" algn="just">
                        <a:lnSpc>
                          <a:spcPct val="115000"/>
                        </a:lnSpc>
                        <a:spcBef>
                          <a:spcPts val="300"/>
                        </a:spcBef>
                        <a:spcAft>
                          <a:spcPts val="300"/>
                        </a:spcAft>
                        <a:buSzPts val="1400"/>
                        <a:buFont typeface="Times New Roman" panose="02020603050405020304" pitchFamily="18" charset="0"/>
                        <a:buChar char="–"/>
                        <a:tabLst>
                          <a:tab pos="207010" algn="l"/>
                        </a:tabLst>
                      </a:pPr>
                      <a:r>
                        <a:rPr lang="vi-VN" sz="2200">
                          <a:solidFill>
                            <a:schemeClr val="bg1"/>
                          </a:solidFill>
                          <a:effectLst/>
                          <a:highlight>
                            <a:srgbClr val="FFFF00"/>
                          </a:highlight>
                        </a:rPr>
                        <a:t>diễn đạt được </a:t>
                      </a:r>
                      <a:r>
                        <a:rPr lang="vi-VN" sz="2200">
                          <a:effectLst/>
                        </a:rPr>
                        <a:t>(một số khái niệm trong chủ đề cơ sở dữ liệu), </a:t>
                      </a:r>
                      <a:endParaRPr lang="en-US" sz="2200">
                        <a:effectLst/>
                      </a:endParaRPr>
                    </a:p>
                    <a:p>
                      <a:pPr marL="342900" marR="59055" lvl="0" indent="-342900" algn="just">
                        <a:lnSpc>
                          <a:spcPct val="115000"/>
                        </a:lnSpc>
                        <a:spcBef>
                          <a:spcPts val="300"/>
                        </a:spcBef>
                        <a:spcAft>
                          <a:spcPts val="300"/>
                        </a:spcAft>
                        <a:buSzPts val="1400"/>
                        <a:buFont typeface="Times New Roman" panose="02020603050405020304" pitchFamily="18" charset="0"/>
                        <a:buChar char="–"/>
                        <a:tabLst>
                          <a:tab pos="207010" algn="l"/>
                        </a:tabLst>
                      </a:pPr>
                      <a:r>
                        <a:rPr lang="vi-VN" sz="2200" spc="-15">
                          <a:solidFill>
                            <a:schemeClr val="bg1"/>
                          </a:solidFill>
                          <a:effectLst/>
                          <a:highlight>
                            <a:srgbClr val="FFFF00"/>
                          </a:highlight>
                        </a:rPr>
                        <a:t>mô </a:t>
                      </a:r>
                      <a:r>
                        <a:rPr lang="vi-VN" sz="2200">
                          <a:solidFill>
                            <a:schemeClr val="bg1"/>
                          </a:solidFill>
                          <a:effectLst/>
                          <a:highlight>
                            <a:srgbClr val="FFFF00"/>
                          </a:highlight>
                        </a:rPr>
                        <a:t>tả được </a:t>
                      </a:r>
                      <a:r>
                        <a:rPr lang="vi-VN" sz="2200">
                          <a:effectLst/>
                        </a:rPr>
                        <a:t>(chức năng của các bộ phận, dữ liệu thống kê, khái niệm kiểu dữ liệu tuyến tính, thuật toán, kịch bản, giải pháp), </a:t>
                      </a:r>
                      <a:endParaRPr lang="en-US" sz="2200">
                        <a:effectLst/>
                      </a:endParaRPr>
                    </a:p>
                    <a:p>
                      <a:pPr marL="342900" marR="59055" lvl="0" indent="-342900" algn="just">
                        <a:lnSpc>
                          <a:spcPct val="115000"/>
                        </a:lnSpc>
                        <a:spcBef>
                          <a:spcPts val="300"/>
                        </a:spcBef>
                        <a:spcAft>
                          <a:spcPts val="300"/>
                        </a:spcAft>
                        <a:buSzPts val="1400"/>
                        <a:buFont typeface="Times New Roman" panose="02020603050405020304" pitchFamily="18" charset="0"/>
                        <a:buChar char="–"/>
                        <a:tabLst>
                          <a:tab pos="207010" algn="l"/>
                        </a:tabLst>
                      </a:pPr>
                      <a:r>
                        <a:rPr lang="vi-VN" sz="2200">
                          <a:solidFill>
                            <a:schemeClr val="bg1"/>
                          </a:solidFill>
                          <a:effectLst/>
                          <a:highlight>
                            <a:srgbClr val="FFFF00"/>
                          </a:highlight>
                        </a:rPr>
                        <a:t>trình bày được </a:t>
                      </a:r>
                      <a:r>
                        <a:rPr lang="vi-VN" sz="2200">
                          <a:effectLst/>
                        </a:rPr>
                        <a:t>(tác dụng của một số công cụ, thông tin ở dạng bảng, ý tưởng dưới dạng sơ đồ tư duy, khái niệm, tầm quan trọng, </a:t>
                      </a:r>
                      <a:r>
                        <a:rPr lang="en-US" sz="2200">
                          <a:effectLst/>
                        </a:rPr>
                        <a:t>…</a:t>
                      </a:r>
                      <a:r>
                        <a:rPr lang="vi-VN" sz="2200">
                          <a:effectLst/>
                        </a:rPr>
                        <a:t>)</a:t>
                      </a:r>
                      <a:endParaRPr lang="en-US" sz="2200">
                        <a:effectLst/>
                      </a:endParaRPr>
                    </a:p>
                    <a:p>
                      <a:pPr marL="342900" marR="59055" lvl="0" indent="-342900" algn="just">
                        <a:lnSpc>
                          <a:spcPct val="115000"/>
                        </a:lnSpc>
                        <a:spcBef>
                          <a:spcPts val="300"/>
                        </a:spcBef>
                        <a:spcAft>
                          <a:spcPts val="300"/>
                        </a:spcAft>
                        <a:buSzPts val="1400"/>
                        <a:buFont typeface="Times New Roman" panose="02020603050405020304" pitchFamily="18" charset="0"/>
                        <a:buChar char="–"/>
                        <a:tabLst>
                          <a:tab pos="207010" algn="l"/>
                        </a:tabLst>
                      </a:pPr>
                      <a:r>
                        <a:rPr lang="vi-VN" sz="2200">
                          <a:effectLst/>
                        </a:rPr>
                        <a:t> </a:t>
                      </a:r>
                      <a:r>
                        <a:rPr lang="vi-VN" sz="2200">
                          <a:solidFill>
                            <a:schemeClr val="bg1"/>
                          </a:solidFill>
                          <a:effectLst/>
                          <a:highlight>
                            <a:srgbClr val="FFFF00"/>
                          </a:highlight>
                        </a:rPr>
                        <a:t>phát biểu được </a:t>
                      </a:r>
                      <a:r>
                        <a:rPr lang="vi-VN" sz="2200">
                          <a:effectLst/>
                        </a:rPr>
                        <a:t>(nhiệm vụ đặt ra, bài toán sắp xếp và tìm kiếm),</a:t>
                      </a:r>
                      <a:endParaRPr lang="en-US" sz="2200">
                        <a:effectLst/>
                      </a:endParaRPr>
                    </a:p>
                    <a:p>
                      <a:pPr marL="342900" marR="59055" lvl="0" indent="-342900" algn="just">
                        <a:lnSpc>
                          <a:spcPct val="115000"/>
                        </a:lnSpc>
                        <a:spcBef>
                          <a:spcPts val="300"/>
                        </a:spcBef>
                        <a:spcAft>
                          <a:spcPts val="300"/>
                        </a:spcAft>
                        <a:buSzPts val="1400"/>
                        <a:buFont typeface="Times New Roman" panose="02020603050405020304" pitchFamily="18" charset="0"/>
                        <a:buChar char="–"/>
                        <a:tabLst>
                          <a:tab pos="207010" algn="l"/>
                        </a:tabLst>
                      </a:pPr>
                      <a:r>
                        <a:rPr lang="vi-VN" sz="2200">
                          <a:effectLst/>
                        </a:rPr>
                        <a:t> </a:t>
                      </a:r>
                      <a:r>
                        <a:rPr lang="vi-VN" sz="2200">
                          <a:solidFill>
                            <a:schemeClr val="bg1"/>
                          </a:solidFill>
                          <a:effectLst/>
                          <a:highlight>
                            <a:srgbClr val="FFFF00"/>
                          </a:highlight>
                        </a:rPr>
                        <a:t>nêu được </a:t>
                      </a:r>
                      <a:r>
                        <a:rPr lang="vi-VN" sz="2200">
                          <a:effectLst/>
                        </a:rPr>
                        <a:t>(ví dụ minh hoạ, nhận xét, mối quan hệ, vấn đề nảy sinh về đạo đức và pháp luật khi giao tiếp trên</a:t>
                      </a:r>
                      <a:r>
                        <a:rPr lang="vi-VN" sz="2200" spc="-125">
                          <a:effectLst/>
                        </a:rPr>
                        <a:t> </a:t>
                      </a:r>
                      <a:r>
                        <a:rPr lang="vi-VN" sz="2200">
                          <a:effectLst/>
                        </a:rPr>
                        <a:t>mạng).</a:t>
                      </a:r>
                      <a:endParaRPr lang="en-US" sz="2200">
                        <a:effectLst/>
                      </a:endParaRPr>
                    </a:p>
                    <a:p>
                      <a:pPr marL="342900" marR="59690" lvl="0" indent="-342900" algn="just">
                        <a:lnSpc>
                          <a:spcPct val="115000"/>
                        </a:lnSpc>
                        <a:spcBef>
                          <a:spcPts val="300"/>
                        </a:spcBef>
                        <a:spcAft>
                          <a:spcPts val="300"/>
                        </a:spcAft>
                        <a:buSzPts val="1400"/>
                        <a:buFont typeface="Times New Roman" panose="02020603050405020304" pitchFamily="18" charset="0"/>
                        <a:buChar char="–"/>
                        <a:tabLst>
                          <a:tab pos="214630" algn="l"/>
                        </a:tabLst>
                      </a:pPr>
                      <a:r>
                        <a:rPr lang="vi-VN" sz="2200">
                          <a:solidFill>
                            <a:schemeClr val="bg1"/>
                          </a:solidFill>
                          <a:effectLst/>
                          <a:highlight>
                            <a:srgbClr val="FFFF00"/>
                          </a:highlight>
                        </a:rPr>
                        <a:t>Giải thích được </a:t>
                      </a:r>
                      <a:r>
                        <a:rPr lang="vi-VN" sz="2200">
                          <a:effectLst/>
                        </a:rPr>
                        <a:t>(ví dụ minh hoạ, lợi ích, máy tính là công cụ hiệu quả, sự cần thiết, tính chất của thông tin, một số khái niệm, có những bước có thể chuyển giao cho máy tính, chương trình là bản </a:t>
                      </a:r>
                      <a:r>
                        <a:rPr lang="vi-VN" sz="2200" spc="-15">
                          <a:effectLst/>
                        </a:rPr>
                        <a:t>mô </a:t>
                      </a:r>
                      <a:r>
                        <a:rPr lang="vi-VN" sz="2200">
                          <a:effectLst/>
                        </a:rPr>
                        <a:t>tả thuật toán, </a:t>
                      </a:r>
                      <a:r>
                        <a:rPr lang="en-US" sz="2200">
                          <a:effectLst/>
                        </a:rPr>
                        <a:t>…)</a:t>
                      </a:r>
                      <a:r>
                        <a:rPr lang="vi-VN" sz="2200">
                          <a:effectLst/>
                        </a:rPr>
                        <a:t>.</a:t>
                      </a:r>
                      <a:endParaRPr lang="en-US" sz="2200">
                        <a:effectLst/>
                      </a:endParaRPr>
                    </a:p>
                    <a:p>
                      <a:pPr marL="342900" lvl="0" indent="-342900" algn="just">
                        <a:spcBef>
                          <a:spcPts val="300"/>
                        </a:spcBef>
                        <a:spcAft>
                          <a:spcPts val="300"/>
                        </a:spcAft>
                        <a:buSzPts val="1400"/>
                        <a:buFont typeface="Times New Roman" panose="02020603050405020304" pitchFamily="18" charset="0"/>
                        <a:buChar char="–"/>
                        <a:tabLst>
                          <a:tab pos="207010" algn="l"/>
                        </a:tabLst>
                      </a:pPr>
                      <a:r>
                        <a:rPr lang="vi-VN" sz="2200">
                          <a:solidFill>
                            <a:schemeClr val="bg1"/>
                          </a:solidFill>
                          <a:effectLst/>
                          <a:highlight>
                            <a:srgbClr val="FFFF00"/>
                          </a:highlight>
                        </a:rPr>
                        <a:t>Hiểu</a:t>
                      </a:r>
                      <a:r>
                        <a:rPr lang="vi-VN" sz="2200" spc="20">
                          <a:solidFill>
                            <a:schemeClr val="bg1"/>
                          </a:solidFill>
                          <a:effectLst/>
                          <a:highlight>
                            <a:srgbClr val="FFFF00"/>
                          </a:highlight>
                        </a:rPr>
                        <a:t> </a:t>
                      </a:r>
                      <a:r>
                        <a:rPr lang="vi-VN" sz="2200">
                          <a:solidFill>
                            <a:schemeClr val="bg1"/>
                          </a:solidFill>
                          <a:effectLst/>
                          <a:highlight>
                            <a:srgbClr val="FFFF00"/>
                          </a:highlight>
                        </a:rPr>
                        <a:t>được</a:t>
                      </a:r>
                      <a:r>
                        <a:rPr lang="vi-VN" sz="2200" spc="35">
                          <a:solidFill>
                            <a:schemeClr val="bg1"/>
                          </a:solidFill>
                          <a:effectLst/>
                          <a:highlight>
                            <a:srgbClr val="FFFF00"/>
                          </a:highlight>
                        </a:rPr>
                        <a:t> </a:t>
                      </a:r>
                      <a:r>
                        <a:rPr lang="vi-VN" sz="2200">
                          <a:effectLst/>
                        </a:rPr>
                        <a:t>(chương</a:t>
                      </a:r>
                      <a:r>
                        <a:rPr lang="vi-VN" sz="2200" spc="25">
                          <a:effectLst/>
                        </a:rPr>
                        <a:t> </a:t>
                      </a:r>
                      <a:r>
                        <a:rPr lang="vi-VN" sz="2200">
                          <a:effectLst/>
                        </a:rPr>
                        <a:t>trình</a:t>
                      </a:r>
                      <a:r>
                        <a:rPr lang="vi-VN" sz="2200" spc="40">
                          <a:effectLst/>
                        </a:rPr>
                        <a:t> </a:t>
                      </a:r>
                      <a:r>
                        <a:rPr lang="vi-VN" sz="2200">
                          <a:effectLst/>
                        </a:rPr>
                        <a:t>là</a:t>
                      </a:r>
                      <a:r>
                        <a:rPr lang="vi-VN" sz="2200" spc="30">
                          <a:effectLst/>
                        </a:rPr>
                        <a:t> </a:t>
                      </a:r>
                      <a:r>
                        <a:rPr lang="vi-VN" sz="2200">
                          <a:effectLst/>
                        </a:rPr>
                        <a:t>dãy</a:t>
                      </a:r>
                      <a:r>
                        <a:rPr lang="vi-VN" sz="2200" spc="15">
                          <a:effectLst/>
                        </a:rPr>
                        <a:t> </a:t>
                      </a:r>
                      <a:r>
                        <a:rPr lang="vi-VN" sz="2200">
                          <a:effectLst/>
                        </a:rPr>
                        <a:t>các</a:t>
                      </a:r>
                      <a:r>
                        <a:rPr lang="vi-VN" sz="2200" spc="35">
                          <a:effectLst/>
                        </a:rPr>
                        <a:t> </a:t>
                      </a:r>
                      <a:r>
                        <a:rPr lang="vi-VN" sz="2200">
                          <a:effectLst/>
                        </a:rPr>
                        <a:t>lệnh</a:t>
                      </a:r>
                      <a:r>
                        <a:rPr lang="vi-VN" sz="2200" spc="30">
                          <a:effectLst/>
                        </a:rPr>
                        <a:t> </a:t>
                      </a:r>
                      <a:r>
                        <a:rPr lang="vi-VN" sz="2200">
                          <a:effectLst/>
                        </a:rPr>
                        <a:t>điều</a:t>
                      </a:r>
                      <a:r>
                        <a:rPr lang="vi-VN" sz="2200" spc="20">
                          <a:effectLst/>
                        </a:rPr>
                        <a:t> </a:t>
                      </a:r>
                      <a:r>
                        <a:rPr lang="vi-VN" sz="2200">
                          <a:effectLst/>
                        </a:rPr>
                        <a:t>khiển</a:t>
                      </a:r>
                      <a:r>
                        <a:rPr lang="vi-VN" sz="2200" spc="40">
                          <a:effectLst/>
                        </a:rPr>
                        <a:t> </a:t>
                      </a:r>
                      <a:r>
                        <a:rPr lang="vi-VN" sz="2200">
                          <a:effectLst/>
                        </a:rPr>
                        <a:t>máy</a:t>
                      </a:r>
                      <a:r>
                        <a:rPr lang="vi-VN" sz="2200" spc="15">
                          <a:effectLst/>
                        </a:rPr>
                        <a:t> </a:t>
                      </a:r>
                      <a:r>
                        <a:rPr lang="vi-VN" sz="2200">
                          <a:effectLst/>
                        </a:rPr>
                        <a:t>tính),</a:t>
                      </a:r>
                      <a:r>
                        <a:rPr lang="vi-VN" sz="2200" spc="15">
                          <a:effectLst/>
                        </a:rPr>
                        <a:t> </a:t>
                      </a:r>
                      <a:endParaRPr lang="en-US" sz="2200" spc="15">
                        <a:effectLst/>
                      </a:endParaRPr>
                    </a:p>
                    <a:p>
                      <a:pPr marL="342900" lvl="0" indent="-342900" algn="just">
                        <a:spcBef>
                          <a:spcPts val="300"/>
                        </a:spcBef>
                        <a:spcAft>
                          <a:spcPts val="300"/>
                        </a:spcAft>
                        <a:buSzPts val="1400"/>
                        <a:buFont typeface="Times New Roman" panose="02020603050405020304" pitchFamily="18" charset="0"/>
                        <a:buChar char="–"/>
                        <a:tabLst>
                          <a:tab pos="207010" algn="l"/>
                        </a:tabLst>
                      </a:pPr>
                      <a:r>
                        <a:rPr lang="vi-VN" sz="2200">
                          <a:solidFill>
                            <a:schemeClr val="bg1"/>
                          </a:solidFill>
                          <a:effectLst/>
                          <a:highlight>
                            <a:srgbClr val="FFFF00"/>
                          </a:highlight>
                        </a:rPr>
                        <a:t>tìm</a:t>
                      </a:r>
                      <a:r>
                        <a:rPr lang="vi-VN" sz="2200" spc="5">
                          <a:solidFill>
                            <a:schemeClr val="bg1"/>
                          </a:solidFill>
                          <a:effectLst/>
                          <a:highlight>
                            <a:srgbClr val="FFFF00"/>
                          </a:highlight>
                        </a:rPr>
                        <a:t> </a:t>
                      </a:r>
                      <a:r>
                        <a:rPr lang="vi-VN" sz="2200">
                          <a:solidFill>
                            <a:schemeClr val="bg1"/>
                          </a:solidFill>
                          <a:effectLst/>
                          <a:highlight>
                            <a:srgbClr val="FFFF00"/>
                          </a:highlight>
                        </a:rPr>
                        <a:t>hiểu</a:t>
                      </a:r>
                      <a:r>
                        <a:rPr lang="vi-VN" sz="2200" spc="20">
                          <a:solidFill>
                            <a:schemeClr val="bg1"/>
                          </a:solidFill>
                          <a:effectLst/>
                          <a:highlight>
                            <a:srgbClr val="FFFF00"/>
                          </a:highlight>
                        </a:rPr>
                        <a:t> </a:t>
                      </a:r>
                      <a:r>
                        <a:rPr lang="vi-VN" sz="2200">
                          <a:solidFill>
                            <a:schemeClr val="bg1"/>
                          </a:solidFill>
                          <a:effectLst/>
                          <a:highlight>
                            <a:srgbClr val="FFFF00"/>
                          </a:highlight>
                        </a:rPr>
                        <a:t>được</a:t>
                      </a:r>
                      <a:r>
                        <a:rPr lang="vi-VN" sz="2200" spc="35">
                          <a:solidFill>
                            <a:schemeClr val="bg1"/>
                          </a:solidFill>
                          <a:effectLst/>
                          <a:highlight>
                            <a:srgbClr val="FFFF00"/>
                          </a:highlight>
                        </a:rPr>
                        <a:t> </a:t>
                      </a:r>
                      <a:r>
                        <a:rPr lang="vi-VN" sz="2200">
                          <a:effectLst/>
                        </a:rPr>
                        <a:t>(cấu</a:t>
                      </a:r>
                      <a:r>
                        <a:rPr lang="vi-VN" sz="2200" spc="25">
                          <a:effectLst/>
                        </a:rPr>
                        <a:t> </a:t>
                      </a:r>
                      <a:r>
                        <a:rPr lang="vi-VN" sz="2200">
                          <a:effectLst/>
                        </a:rPr>
                        <a:t>trúc</a:t>
                      </a:r>
                      <a:r>
                        <a:rPr lang="vi-VN" sz="2200" spc="35">
                          <a:effectLst/>
                        </a:rPr>
                        <a:t> </a:t>
                      </a:r>
                      <a:r>
                        <a:rPr lang="vi-VN" sz="2200">
                          <a:effectLst/>
                        </a:rPr>
                        <a:t>cây</a:t>
                      </a:r>
                      <a:r>
                        <a:rPr lang="vi-VN" sz="2200" spc="10">
                          <a:effectLst/>
                        </a:rPr>
                        <a:t> </a:t>
                      </a:r>
                      <a:r>
                        <a:rPr lang="vi-VN" sz="2200">
                          <a:effectLst/>
                        </a:rPr>
                        <a:t>của</a:t>
                      </a:r>
                      <a:r>
                        <a:rPr lang="vi-VN" sz="2200" spc="20">
                          <a:effectLst/>
                        </a:rPr>
                        <a:t> </a:t>
                      </a:r>
                      <a:r>
                        <a:rPr lang="vi-VN" sz="2200">
                          <a:effectLst/>
                        </a:rPr>
                        <a:t>thư</a:t>
                      </a:r>
                      <a:r>
                        <a:rPr lang="vi-VN" sz="2200" spc="35">
                          <a:effectLst/>
                        </a:rPr>
                        <a:t> </a:t>
                      </a:r>
                      <a:r>
                        <a:rPr lang="vi-VN" sz="2200">
                          <a:effectLst/>
                        </a:rPr>
                        <a:t>mục,</a:t>
                      </a:r>
                      <a:r>
                        <a:rPr lang="vi-VN" sz="2200" spc="30">
                          <a:effectLst/>
                        </a:rPr>
                        <a:t> </a:t>
                      </a:r>
                      <a:r>
                        <a:rPr lang="vi-VN" sz="2200">
                          <a:effectLst/>
                        </a:rPr>
                        <a:t>chức</a:t>
                      </a:r>
                      <a:r>
                        <a:rPr lang="en-US" sz="2200" b="1" kern="1200">
                          <a:solidFill>
                            <a:schemeClr val="lt1"/>
                          </a:solidFill>
                          <a:effectLst/>
                          <a:latin typeface="+mn-lt"/>
                          <a:ea typeface="+mn-ea"/>
                          <a:cs typeface="+mn-cs"/>
                        </a:rPr>
                        <a:t> </a:t>
                      </a:r>
                      <a:r>
                        <a:rPr lang="vi-VN" sz="2200" b="1" kern="1200">
                          <a:solidFill>
                            <a:schemeClr val="lt1"/>
                          </a:solidFill>
                          <a:effectLst/>
                          <a:latin typeface="+mn-lt"/>
                          <a:ea typeface="+mn-ea"/>
                          <a:cs typeface="+mn-cs"/>
                        </a:rPr>
                        <a:t>năng của hệ quản trị cơ sở dữ liệu, công việc ở một số doanh nghiệp, thông tin ngành đào tạo),</a:t>
                      </a:r>
                      <a:endParaRPr lang="en-US" sz="2200" b="1" kern="1200">
                        <a:solidFill>
                          <a:schemeClr val="lt1"/>
                        </a:solidFill>
                        <a:effectLst/>
                        <a:latin typeface="+mn-lt"/>
                        <a:ea typeface="+mn-ea"/>
                        <a:cs typeface="+mn-cs"/>
                      </a:endParaRPr>
                    </a:p>
                    <a:p>
                      <a:pPr marL="342900" lvl="0" indent="-342900" algn="just">
                        <a:spcBef>
                          <a:spcPts val="300"/>
                        </a:spcBef>
                        <a:spcAft>
                          <a:spcPts val="300"/>
                        </a:spcAft>
                        <a:buSzPts val="1400"/>
                        <a:buFont typeface="Times New Roman" panose="02020603050405020304" pitchFamily="18" charset="0"/>
                        <a:buChar char="–"/>
                        <a:tabLst>
                          <a:tab pos="207010" algn="l"/>
                        </a:tabLst>
                      </a:pPr>
                      <a:r>
                        <a:rPr lang="vi-VN" sz="2200" b="1" kern="1200">
                          <a:solidFill>
                            <a:schemeClr val="lt1"/>
                          </a:solidFill>
                          <a:effectLst/>
                          <a:latin typeface="+mn-lt"/>
                          <a:ea typeface="+mn-ea"/>
                          <a:cs typeface="+mn-cs"/>
                        </a:rPr>
                        <a:t> </a:t>
                      </a:r>
                      <a:r>
                        <a:rPr lang="vi-VN" sz="2200" b="1" kern="1200">
                          <a:solidFill>
                            <a:schemeClr val="bg1"/>
                          </a:solidFill>
                          <a:effectLst/>
                          <a:highlight>
                            <a:srgbClr val="FFFF00"/>
                          </a:highlight>
                          <a:latin typeface="+mn-lt"/>
                          <a:ea typeface="+mn-ea"/>
                          <a:cs typeface="+mn-cs"/>
                        </a:rPr>
                        <a:t>mô phỏng được </a:t>
                      </a:r>
                      <a:r>
                        <a:rPr lang="vi-VN" sz="2200" b="1" kern="1200">
                          <a:solidFill>
                            <a:schemeClr val="lt1"/>
                          </a:solidFill>
                          <a:effectLst/>
                          <a:latin typeface="+mn-lt"/>
                          <a:ea typeface="+mn-ea"/>
                          <a:cs typeface="+mn-cs"/>
                        </a:rPr>
                        <a:t>(các phép toán Duyệt cây nhị phân, thuật toán tạo Cây tìm kiếm nhị phân, thuật toán duyệt Duyệt đồ thị), </a:t>
                      </a:r>
                      <a:endParaRPr lang="en-US" sz="2200" b="1" kern="1200">
                        <a:solidFill>
                          <a:schemeClr val="lt1"/>
                        </a:solidFill>
                        <a:effectLst/>
                        <a:latin typeface="+mn-lt"/>
                        <a:ea typeface="+mn-ea"/>
                        <a:cs typeface="+mn-cs"/>
                      </a:endParaRPr>
                    </a:p>
                    <a:p>
                      <a:pPr marL="342900" lvl="0" indent="-342900" algn="just">
                        <a:spcBef>
                          <a:spcPts val="300"/>
                        </a:spcBef>
                        <a:spcAft>
                          <a:spcPts val="300"/>
                        </a:spcAft>
                        <a:buSzPts val="1400"/>
                        <a:buFont typeface="Times New Roman" panose="02020603050405020304" pitchFamily="18" charset="0"/>
                        <a:buChar char="–"/>
                        <a:tabLst>
                          <a:tab pos="207010" algn="l"/>
                        </a:tabLst>
                      </a:pPr>
                      <a:r>
                        <a:rPr lang="vi-VN" sz="2200" b="1" kern="1200">
                          <a:solidFill>
                            <a:schemeClr val="bg1"/>
                          </a:solidFill>
                          <a:effectLst/>
                          <a:highlight>
                            <a:srgbClr val="FFFF00"/>
                          </a:highlight>
                          <a:latin typeface="+mn-lt"/>
                          <a:ea typeface="+mn-ea"/>
                          <a:cs typeface="+mn-cs"/>
                        </a:rPr>
                        <a:t>biểu diễn được </a:t>
                      </a:r>
                      <a:r>
                        <a:rPr lang="vi-VN" sz="2200" b="1" kern="1200">
                          <a:solidFill>
                            <a:schemeClr val="lt1"/>
                          </a:solidFill>
                          <a:effectLst/>
                          <a:latin typeface="+mn-lt"/>
                          <a:ea typeface="+mn-ea"/>
                          <a:cs typeface="+mn-cs"/>
                        </a:rPr>
                        <a:t>(Hàng đợi và Ngăn xếp, Cây tìm kiếm nhị phân, Đồ thị), </a:t>
                      </a:r>
                      <a:endParaRPr lang="en-US" sz="2200" b="1" kern="1200">
                        <a:solidFill>
                          <a:schemeClr val="lt1"/>
                        </a:solidFill>
                        <a:effectLst/>
                        <a:latin typeface="+mn-lt"/>
                        <a:ea typeface="+mn-ea"/>
                        <a:cs typeface="+mn-cs"/>
                      </a:endParaRPr>
                    </a:p>
                    <a:p>
                      <a:pPr marL="342900" lvl="0" indent="-342900" algn="just">
                        <a:spcBef>
                          <a:spcPts val="300"/>
                        </a:spcBef>
                        <a:spcAft>
                          <a:spcPts val="300"/>
                        </a:spcAft>
                        <a:buSzPts val="1400"/>
                        <a:buFont typeface="Times New Roman" panose="02020603050405020304" pitchFamily="18" charset="0"/>
                        <a:buChar char="–"/>
                        <a:tabLst>
                          <a:tab pos="207010" algn="l"/>
                        </a:tabLst>
                      </a:pPr>
                      <a:r>
                        <a:rPr lang="vi-VN" sz="2200" b="1" kern="1200">
                          <a:solidFill>
                            <a:schemeClr val="bg1"/>
                          </a:solidFill>
                          <a:effectLst/>
                          <a:highlight>
                            <a:srgbClr val="FFFF00"/>
                          </a:highlight>
                          <a:latin typeface="+mn-lt"/>
                          <a:ea typeface="+mn-ea"/>
                          <a:cs typeface="+mn-cs"/>
                        </a:rPr>
                        <a:t>phân tích được </a:t>
                      </a:r>
                      <a:r>
                        <a:rPr lang="vi-VN" sz="2200" b="1" kern="1200">
                          <a:solidFill>
                            <a:schemeClr val="lt1"/>
                          </a:solidFill>
                          <a:effectLst/>
                          <a:latin typeface="+mn-lt"/>
                          <a:ea typeface="+mn-ea"/>
                          <a:cs typeface="+mn-cs"/>
                        </a:rPr>
                        <a:t>(thiết bị số khác cũng là hệ thống xử lí thông tin, ưu nhược điểm về giao tiếp trong thế giới ảo, tính nhân văn trong ứng xử, tương quan tuyến tính),</a:t>
                      </a:r>
                      <a:endParaRPr lang="en-US" sz="2200" b="1" kern="1200">
                        <a:solidFill>
                          <a:schemeClr val="lt1"/>
                        </a:solidFill>
                        <a:effectLst/>
                        <a:latin typeface="+mn-lt"/>
                        <a:ea typeface="+mn-ea"/>
                        <a:cs typeface="+mn-cs"/>
                      </a:endParaRPr>
                    </a:p>
                    <a:p>
                      <a:pPr marL="342900" lvl="0" indent="-342900" algn="just">
                        <a:spcBef>
                          <a:spcPts val="300"/>
                        </a:spcBef>
                        <a:spcAft>
                          <a:spcPts val="300"/>
                        </a:spcAft>
                        <a:buSzPts val="1400"/>
                        <a:buFont typeface="Times New Roman" panose="02020603050405020304" pitchFamily="18" charset="0"/>
                        <a:buChar char="–"/>
                        <a:tabLst>
                          <a:tab pos="207010" algn="l"/>
                        </a:tabLst>
                      </a:pPr>
                      <a:r>
                        <a:rPr lang="vi-VN" sz="2200" b="1" kern="1200">
                          <a:solidFill>
                            <a:schemeClr val="lt1"/>
                          </a:solidFill>
                          <a:effectLst/>
                          <a:latin typeface="+mn-lt"/>
                          <a:ea typeface="+mn-ea"/>
                          <a:cs typeface="+mn-cs"/>
                        </a:rPr>
                        <a:t> </a:t>
                      </a:r>
                      <a:r>
                        <a:rPr lang="vi-VN" sz="2200" b="1" kern="1200">
                          <a:solidFill>
                            <a:schemeClr val="bg1"/>
                          </a:solidFill>
                          <a:effectLst/>
                          <a:highlight>
                            <a:srgbClr val="FFFF00"/>
                          </a:highlight>
                          <a:latin typeface="+mn-lt"/>
                          <a:ea typeface="+mn-ea"/>
                          <a:cs typeface="+mn-cs"/>
                        </a:rPr>
                        <a:t>đọc hiểu được </a:t>
                      </a:r>
                      <a:r>
                        <a:rPr lang="vi-VN" sz="2200" b="1" kern="1200">
                          <a:solidFill>
                            <a:schemeClr val="lt1"/>
                          </a:solidFill>
                          <a:effectLst/>
                          <a:latin typeface="+mn-lt"/>
                          <a:ea typeface="+mn-ea"/>
                          <a:cs typeface="+mn-cs"/>
                        </a:rPr>
                        <a:t>(chương trình, tài liệu hướng dẫn, công thức trong bảng tính điện tử), </a:t>
                      </a:r>
                      <a:endParaRPr lang="en-US" sz="2200" b="1" kern="1200">
                        <a:solidFill>
                          <a:schemeClr val="lt1"/>
                        </a:solidFill>
                        <a:effectLst/>
                        <a:latin typeface="+mn-lt"/>
                        <a:ea typeface="+mn-ea"/>
                        <a:cs typeface="+mn-cs"/>
                      </a:endParaRPr>
                    </a:p>
                    <a:p>
                      <a:pPr marL="342900" lvl="0" indent="-342900" algn="just">
                        <a:spcBef>
                          <a:spcPts val="300"/>
                        </a:spcBef>
                        <a:spcAft>
                          <a:spcPts val="300"/>
                        </a:spcAft>
                        <a:buSzPts val="1400"/>
                        <a:buFont typeface="Times New Roman" panose="02020603050405020304" pitchFamily="18" charset="0"/>
                        <a:buChar char="–"/>
                        <a:tabLst>
                          <a:tab pos="207010" algn="l"/>
                        </a:tabLst>
                      </a:pPr>
                      <a:r>
                        <a:rPr lang="vi-VN" sz="2200" b="1" kern="1200">
                          <a:solidFill>
                            <a:schemeClr val="bg1"/>
                          </a:solidFill>
                          <a:effectLst/>
                          <a:highlight>
                            <a:srgbClr val="FFFF00"/>
                          </a:highlight>
                          <a:latin typeface="+mn-lt"/>
                          <a:ea typeface="+mn-ea"/>
                          <a:cs typeface="+mn-cs"/>
                        </a:rPr>
                        <a:t>phân biệt được </a:t>
                      </a:r>
                      <a:r>
                        <a:rPr lang="vi-VN" sz="2200" b="1" kern="1200">
                          <a:solidFill>
                            <a:schemeClr val="lt1"/>
                          </a:solidFill>
                          <a:effectLst/>
                          <a:latin typeface="+mn-lt"/>
                          <a:ea typeface="+mn-ea"/>
                          <a:cs typeface="+mn-cs"/>
                        </a:rPr>
                        <a:t>(hình dạng, các loại thông tin, thông tin với vật mang tin, hệ điều hành với phần mềm ứng dụng, thông tin và dữ liệu, hai loại kiến trúc tập trung và phân tán của hệ Cơ sở dữ liệu, chức năng), </a:t>
                      </a:r>
                      <a:endParaRPr lang="en-US" sz="2200" b="1" kern="1200">
                        <a:solidFill>
                          <a:schemeClr val="lt1"/>
                        </a:solidFill>
                        <a:effectLst/>
                        <a:latin typeface="+mn-lt"/>
                        <a:ea typeface="+mn-ea"/>
                        <a:cs typeface="+mn-cs"/>
                      </a:endParaRPr>
                    </a:p>
                    <a:p>
                      <a:pPr marL="342900" lvl="0" indent="-342900" algn="just">
                        <a:spcBef>
                          <a:spcPts val="300"/>
                        </a:spcBef>
                        <a:spcAft>
                          <a:spcPts val="300"/>
                        </a:spcAft>
                        <a:buSzPts val="1400"/>
                        <a:buFont typeface="Times New Roman" panose="02020603050405020304" pitchFamily="18" charset="0"/>
                        <a:buChar char="–"/>
                        <a:tabLst>
                          <a:tab pos="207010" algn="l"/>
                        </a:tabLst>
                      </a:pPr>
                      <a:r>
                        <a:rPr lang="vi-VN" sz="2200" b="1" kern="1200">
                          <a:solidFill>
                            <a:schemeClr val="bg1"/>
                          </a:solidFill>
                          <a:effectLst/>
                          <a:highlight>
                            <a:srgbClr val="FFFF00"/>
                          </a:highlight>
                          <a:latin typeface="+mn-lt"/>
                          <a:ea typeface="+mn-ea"/>
                          <a:cs typeface="+mn-cs"/>
                        </a:rPr>
                        <a:t>so sánh được </a:t>
                      </a:r>
                      <a:r>
                        <a:rPr lang="vi-VN" sz="2200" b="1" kern="1200">
                          <a:solidFill>
                            <a:schemeClr val="lt1"/>
                          </a:solidFill>
                          <a:effectLst/>
                          <a:latin typeface="+mn-lt"/>
                          <a:ea typeface="+mn-ea"/>
                          <a:cs typeface="+mn-cs"/>
                        </a:rPr>
                        <a:t>(mạng LAN và Internet, phần mềm nguồn mở với phần mềm thương mại), </a:t>
                      </a:r>
                      <a:endParaRPr lang="en-US" sz="2200" b="1" kern="1200">
                        <a:solidFill>
                          <a:schemeClr val="lt1"/>
                        </a:solidFill>
                        <a:effectLst/>
                        <a:latin typeface="+mn-lt"/>
                        <a:ea typeface="+mn-ea"/>
                        <a:cs typeface="+mn-cs"/>
                      </a:endParaRPr>
                    </a:p>
                    <a:p>
                      <a:pPr marL="342900" lvl="0" indent="-342900" algn="just">
                        <a:spcBef>
                          <a:spcPts val="300"/>
                        </a:spcBef>
                        <a:spcAft>
                          <a:spcPts val="300"/>
                        </a:spcAft>
                        <a:buSzPts val="1400"/>
                        <a:buFont typeface="Times New Roman" panose="02020603050405020304" pitchFamily="18" charset="0"/>
                        <a:buChar char="–"/>
                        <a:tabLst>
                          <a:tab pos="207010" algn="l"/>
                        </a:tabLst>
                      </a:pPr>
                      <a:r>
                        <a:rPr lang="vi-VN" sz="2200" b="1" kern="1200">
                          <a:solidFill>
                            <a:schemeClr val="lt1"/>
                          </a:solidFill>
                          <a:effectLst/>
                          <a:latin typeface="+mn-lt"/>
                          <a:ea typeface="+mn-ea"/>
                          <a:cs typeface="+mn-cs"/>
                        </a:rPr>
                        <a:t>đánh giá được (lợi ích của thông tin).</a:t>
                      </a:r>
                      <a:endParaRPr lang="en-US" sz="2200">
                        <a:effectLst/>
                      </a:endParaRPr>
                    </a:p>
                    <a:p>
                      <a:pPr marL="0" lvl="0" indent="0" algn="just">
                        <a:spcBef>
                          <a:spcPts val="295"/>
                        </a:spcBef>
                        <a:spcAft>
                          <a:spcPts val="0"/>
                        </a:spcAft>
                        <a:buSzPts val="1400"/>
                        <a:buFont typeface="Times New Roman" panose="02020603050405020304" pitchFamily="18" charset="0"/>
                        <a:buNone/>
                        <a:tabLst>
                          <a:tab pos="207010" algn="l"/>
                        </a:tabLs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1583949"/>
                  </a:ext>
                </a:extLst>
              </a:tr>
            </a:tbl>
          </a:graphicData>
        </a:graphic>
      </p:graphicFrame>
    </p:spTree>
    <p:extLst>
      <p:ext uri="{BB962C8B-B14F-4D97-AF65-F5344CB8AC3E}">
        <p14:creationId xmlns:p14="http://schemas.microsoft.com/office/powerpoint/2010/main" val="44043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sp>
          <p:nvSpPr>
            <p:cNvPr id="3" name="object 3"/>
            <p:cNvSpPr/>
            <p:nvPr/>
          </p:nvSpPr>
          <p:spPr>
            <a:xfrm>
              <a:off x="0" y="0"/>
              <a:ext cx="18287999" cy="10286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278636"/>
              <a:ext cx="18287999" cy="87706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18287999" cy="1028699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46531" y="0"/>
              <a:ext cx="2790825" cy="1295400"/>
            </a:xfrm>
            <a:custGeom>
              <a:avLst/>
              <a:gdLst/>
              <a:ahLst/>
              <a:cxnLst/>
              <a:rect l="l" t="t" r="r" b="b"/>
              <a:pathLst>
                <a:path w="2790825" h="1295400">
                  <a:moveTo>
                    <a:pt x="2790444" y="0"/>
                  </a:moveTo>
                  <a:lnTo>
                    <a:pt x="0" y="0"/>
                  </a:lnTo>
                  <a:lnTo>
                    <a:pt x="0" y="1295400"/>
                  </a:lnTo>
                  <a:lnTo>
                    <a:pt x="2790444" y="1295400"/>
                  </a:lnTo>
                  <a:lnTo>
                    <a:pt x="2790444" y="0"/>
                  </a:lnTo>
                  <a:close/>
                </a:path>
              </a:pathLst>
            </a:custGeom>
            <a:solidFill>
              <a:srgbClr val="0092CE"/>
            </a:solidFill>
          </p:spPr>
          <p:txBody>
            <a:bodyPr wrap="square" lIns="0" tIns="0" rIns="0" bIns="0" rtlCol="0"/>
            <a:lstStyle/>
            <a:p>
              <a:endParaRPr/>
            </a:p>
          </p:txBody>
        </p:sp>
        <p:sp>
          <p:nvSpPr>
            <p:cNvPr id="7" name="object 7"/>
            <p:cNvSpPr/>
            <p:nvPr/>
          </p:nvSpPr>
          <p:spPr>
            <a:xfrm>
              <a:off x="557784" y="1310639"/>
              <a:ext cx="2679700" cy="428625"/>
            </a:xfrm>
            <a:custGeom>
              <a:avLst/>
              <a:gdLst/>
              <a:ahLst/>
              <a:cxnLst/>
              <a:rect l="l" t="t" r="r" b="b"/>
              <a:pathLst>
                <a:path w="2679700" h="428625">
                  <a:moveTo>
                    <a:pt x="2679191" y="0"/>
                  </a:moveTo>
                  <a:lnTo>
                    <a:pt x="0" y="0"/>
                  </a:lnTo>
                  <a:lnTo>
                    <a:pt x="0" y="428244"/>
                  </a:lnTo>
                  <a:lnTo>
                    <a:pt x="2679191" y="428244"/>
                  </a:lnTo>
                  <a:lnTo>
                    <a:pt x="2679191" y="0"/>
                  </a:lnTo>
                  <a:close/>
                </a:path>
              </a:pathLst>
            </a:custGeom>
            <a:solidFill>
              <a:srgbClr val="FFFFFF"/>
            </a:solidFill>
          </p:spPr>
          <p:txBody>
            <a:bodyPr wrap="square" lIns="0" tIns="0" rIns="0" bIns="0" rtlCol="0"/>
            <a:lstStyle/>
            <a:p>
              <a:endParaRPr/>
            </a:p>
          </p:txBody>
        </p:sp>
      </p:grpSp>
      <p:sp>
        <p:nvSpPr>
          <p:cNvPr id="8" name="object 8"/>
          <p:cNvSpPr txBox="1">
            <a:spLocks noGrp="1"/>
          </p:cNvSpPr>
          <p:nvPr>
            <p:ph type="title"/>
          </p:nvPr>
        </p:nvSpPr>
        <p:spPr>
          <a:xfrm>
            <a:off x="4549521" y="206502"/>
            <a:ext cx="9246870" cy="848360"/>
          </a:xfrm>
          <a:prstGeom prst="rect">
            <a:avLst/>
          </a:prstGeom>
        </p:spPr>
        <p:txBody>
          <a:bodyPr vert="horz" wrap="square" lIns="0" tIns="12700" rIns="0" bIns="0" rtlCol="0">
            <a:spAutoFit/>
          </a:bodyPr>
          <a:lstStyle/>
          <a:p>
            <a:pPr marL="12700">
              <a:lnSpc>
                <a:spcPct val="100000"/>
              </a:lnSpc>
              <a:spcBef>
                <a:spcPts val="100"/>
              </a:spcBef>
            </a:pPr>
            <a:r>
              <a:rPr sz="5400" spc="-5" dirty="0">
                <a:solidFill>
                  <a:srgbClr val="FFFFFF"/>
                </a:solidFill>
                <a:latin typeface="Arial"/>
                <a:cs typeface="Arial"/>
              </a:rPr>
              <a:t>MỤC </a:t>
            </a:r>
            <a:r>
              <a:rPr sz="5400" dirty="0">
                <a:solidFill>
                  <a:srgbClr val="FFFFFF"/>
                </a:solidFill>
                <a:latin typeface="Arial"/>
                <a:cs typeface="Arial"/>
              </a:rPr>
              <a:t>TIÊU </a:t>
            </a:r>
            <a:r>
              <a:rPr sz="5400" spc="-5" dirty="0">
                <a:solidFill>
                  <a:srgbClr val="FFFFFF"/>
                </a:solidFill>
                <a:latin typeface="Arial"/>
                <a:cs typeface="Arial"/>
              </a:rPr>
              <a:t>KHÓA </a:t>
            </a:r>
            <a:r>
              <a:rPr sz="5400" dirty="0">
                <a:solidFill>
                  <a:srgbClr val="FFFFFF"/>
                </a:solidFill>
                <a:latin typeface="Arial"/>
                <a:cs typeface="Arial"/>
              </a:rPr>
              <a:t>TẬP</a:t>
            </a:r>
            <a:r>
              <a:rPr sz="5400" spc="-380" dirty="0">
                <a:solidFill>
                  <a:srgbClr val="FFFFFF"/>
                </a:solidFill>
                <a:latin typeface="Arial"/>
                <a:cs typeface="Arial"/>
              </a:rPr>
              <a:t> </a:t>
            </a:r>
            <a:r>
              <a:rPr sz="5400" spc="-5" dirty="0">
                <a:solidFill>
                  <a:srgbClr val="FFFFFF"/>
                </a:solidFill>
                <a:latin typeface="Arial"/>
                <a:cs typeface="Arial"/>
              </a:rPr>
              <a:t>HUẤN</a:t>
            </a:r>
            <a:endParaRPr sz="5400">
              <a:latin typeface="Arial"/>
              <a:cs typeface="Arial"/>
            </a:endParaRPr>
          </a:p>
        </p:txBody>
      </p:sp>
      <p:grpSp>
        <p:nvGrpSpPr>
          <p:cNvPr id="9" name="object 9"/>
          <p:cNvGrpSpPr/>
          <p:nvPr/>
        </p:nvGrpSpPr>
        <p:grpSpPr>
          <a:xfrm>
            <a:off x="6083617" y="2310383"/>
            <a:ext cx="6375400" cy="5443855"/>
            <a:chOff x="6083617" y="2310383"/>
            <a:chExt cx="6375400" cy="5443855"/>
          </a:xfrm>
        </p:grpSpPr>
        <p:sp>
          <p:nvSpPr>
            <p:cNvPr id="10" name="object 10"/>
            <p:cNvSpPr/>
            <p:nvPr/>
          </p:nvSpPr>
          <p:spPr>
            <a:xfrm>
              <a:off x="9238487" y="2310383"/>
              <a:ext cx="2641600" cy="2641600"/>
            </a:xfrm>
            <a:custGeom>
              <a:avLst/>
              <a:gdLst/>
              <a:ahLst/>
              <a:cxnLst/>
              <a:rect l="l" t="t" r="r" b="b"/>
              <a:pathLst>
                <a:path w="2641600" h="2641600">
                  <a:moveTo>
                    <a:pt x="0" y="0"/>
                  </a:moveTo>
                  <a:lnTo>
                    <a:pt x="0" y="909827"/>
                  </a:lnTo>
                  <a:lnTo>
                    <a:pt x="48337" y="912575"/>
                  </a:lnTo>
                  <a:lnTo>
                    <a:pt x="96330" y="916575"/>
                  </a:lnTo>
                  <a:lnTo>
                    <a:pt x="143961" y="921813"/>
                  </a:lnTo>
                  <a:lnTo>
                    <a:pt x="191214" y="928271"/>
                  </a:lnTo>
                  <a:lnTo>
                    <a:pt x="238073" y="935934"/>
                  </a:lnTo>
                  <a:lnTo>
                    <a:pt x="284522" y="944785"/>
                  </a:lnTo>
                  <a:lnTo>
                    <a:pt x="330545" y="954809"/>
                  </a:lnTo>
                  <a:lnTo>
                    <a:pt x="376124" y="965988"/>
                  </a:lnTo>
                  <a:lnTo>
                    <a:pt x="421245" y="978308"/>
                  </a:lnTo>
                  <a:lnTo>
                    <a:pt x="465890" y="991751"/>
                  </a:lnTo>
                  <a:lnTo>
                    <a:pt x="510044" y="1006301"/>
                  </a:lnTo>
                  <a:lnTo>
                    <a:pt x="553691" y="1021943"/>
                  </a:lnTo>
                  <a:lnTo>
                    <a:pt x="596813" y="1038660"/>
                  </a:lnTo>
                  <a:lnTo>
                    <a:pt x="639395" y="1056436"/>
                  </a:lnTo>
                  <a:lnTo>
                    <a:pt x="681421" y="1075255"/>
                  </a:lnTo>
                  <a:lnTo>
                    <a:pt x="722875" y="1095100"/>
                  </a:lnTo>
                  <a:lnTo>
                    <a:pt x="763739" y="1115955"/>
                  </a:lnTo>
                  <a:lnTo>
                    <a:pt x="803999" y="1137805"/>
                  </a:lnTo>
                  <a:lnTo>
                    <a:pt x="843637" y="1160632"/>
                  </a:lnTo>
                  <a:lnTo>
                    <a:pt x="882637" y="1184422"/>
                  </a:lnTo>
                  <a:lnTo>
                    <a:pt x="920984" y="1209156"/>
                  </a:lnTo>
                  <a:lnTo>
                    <a:pt x="958661" y="1234820"/>
                  </a:lnTo>
                  <a:lnTo>
                    <a:pt x="995652" y="1261398"/>
                  </a:lnTo>
                  <a:lnTo>
                    <a:pt x="1031940" y="1288872"/>
                  </a:lnTo>
                  <a:lnTo>
                    <a:pt x="1067510" y="1317227"/>
                  </a:lnTo>
                  <a:lnTo>
                    <a:pt x="1102344" y="1346447"/>
                  </a:lnTo>
                  <a:lnTo>
                    <a:pt x="1136428" y="1376515"/>
                  </a:lnTo>
                  <a:lnTo>
                    <a:pt x="1169744" y="1407415"/>
                  </a:lnTo>
                  <a:lnTo>
                    <a:pt x="1202277" y="1439132"/>
                  </a:lnTo>
                  <a:lnTo>
                    <a:pt x="1234010" y="1471648"/>
                  </a:lnTo>
                  <a:lnTo>
                    <a:pt x="1264926" y="1504948"/>
                  </a:lnTo>
                  <a:lnTo>
                    <a:pt x="1295011" y="1539015"/>
                  </a:lnTo>
                  <a:lnTo>
                    <a:pt x="1324247" y="1573833"/>
                  </a:lnTo>
                  <a:lnTo>
                    <a:pt x="1352618" y="1609387"/>
                  </a:lnTo>
                  <a:lnTo>
                    <a:pt x="1380108" y="1645659"/>
                  </a:lnTo>
                  <a:lnTo>
                    <a:pt x="1406701" y="1682635"/>
                  </a:lnTo>
                  <a:lnTo>
                    <a:pt x="1432380" y="1720296"/>
                  </a:lnTo>
                  <a:lnTo>
                    <a:pt x="1457130" y="1758628"/>
                  </a:lnTo>
                  <a:lnTo>
                    <a:pt x="1480934" y="1797614"/>
                  </a:lnTo>
                  <a:lnTo>
                    <a:pt x="1503776" y="1837238"/>
                  </a:lnTo>
                  <a:lnTo>
                    <a:pt x="1525639" y="1877484"/>
                  </a:lnTo>
                  <a:lnTo>
                    <a:pt x="1546508" y="1918335"/>
                  </a:lnTo>
                  <a:lnTo>
                    <a:pt x="1566366" y="1959775"/>
                  </a:lnTo>
                  <a:lnTo>
                    <a:pt x="1585197" y="2001789"/>
                  </a:lnTo>
                  <a:lnTo>
                    <a:pt x="1602984" y="2044359"/>
                  </a:lnTo>
                  <a:lnTo>
                    <a:pt x="1619713" y="2087471"/>
                  </a:lnTo>
                  <a:lnTo>
                    <a:pt x="1635365" y="2131107"/>
                  </a:lnTo>
                  <a:lnTo>
                    <a:pt x="1649925" y="2175251"/>
                  </a:lnTo>
                  <a:lnTo>
                    <a:pt x="1663377" y="2219887"/>
                  </a:lnTo>
                  <a:lnTo>
                    <a:pt x="1675705" y="2265000"/>
                  </a:lnTo>
                  <a:lnTo>
                    <a:pt x="1686892" y="2310572"/>
                  </a:lnTo>
                  <a:lnTo>
                    <a:pt x="1696922" y="2356588"/>
                  </a:lnTo>
                  <a:lnTo>
                    <a:pt x="1705779" y="2403031"/>
                  </a:lnTo>
                  <a:lnTo>
                    <a:pt x="1713447" y="2449885"/>
                  </a:lnTo>
                  <a:lnTo>
                    <a:pt x="1719909" y="2497135"/>
                  </a:lnTo>
                  <a:lnTo>
                    <a:pt x="1725149" y="2544763"/>
                  </a:lnTo>
                  <a:lnTo>
                    <a:pt x="1729151" y="2592754"/>
                  </a:lnTo>
                  <a:lnTo>
                    <a:pt x="1731898" y="2641092"/>
                  </a:lnTo>
                  <a:lnTo>
                    <a:pt x="2641091" y="2641092"/>
                  </a:lnTo>
                  <a:lnTo>
                    <a:pt x="2639269" y="2592671"/>
                  </a:lnTo>
                  <a:lnTo>
                    <a:pt x="2636607" y="2544469"/>
                  </a:lnTo>
                  <a:lnTo>
                    <a:pt x="2633112" y="2496495"/>
                  </a:lnTo>
                  <a:lnTo>
                    <a:pt x="2628791" y="2448754"/>
                  </a:lnTo>
                  <a:lnTo>
                    <a:pt x="2623652" y="2401255"/>
                  </a:lnTo>
                  <a:lnTo>
                    <a:pt x="2617701" y="2354003"/>
                  </a:lnTo>
                  <a:lnTo>
                    <a:pt x="2610946" y="2307007"/>
                  </a:lnTo>
                  <a:lnTo>
                    <a:pt x="2603393" y="2260273"/>
                  </a:lnTo>
                  <a:lnTo>
                    <a:pt x="2595051" y="2213808"/>
                  </a:lnTo>
                  <a:lnTo>
                    <a:pt x="2585926" y="2167620"/>
                  </a:lnTo>
                  <a:lnTo>
                    <a:pt x="2576025" y="2121716"/>
                  </a:lnTo>
                  <a:lnTo>
                    <a:pt x="2565355" y="2076103"/>
                  </a:lnTo>
                  <a:lnTo>
                    <a:pt x="2553924" y="2030787"/>
                  </a:lnTo>
                  <a:lnTo>
                    <a:pt x="2541738" y="1985776"/>
                  </a:lnTo>
                  <a:lnTo>
                    <a:pt x="2528805" y="1941078"/>
                  </a:lnTo>
                  <a:lnTo>
                    <a:pt x="2515133" y="1896699"/>
                  </a:lnTo>
                  <a:lnTo>
                    <a:pt x="2500727" y="1852646"/>
                  </a:lnTo>
                  <a:lnTo>
                    <a:pt x="2485595" y="1808927"/>
                  </a:lnTo>
                  <a:lnTo>
                    <a:pt x="2469745" y="1765548"/>
                  </a:lnTo>
                  <a:lnTo>
                    <a:pt x="2453183" y="1722518"/>
                  </a:lnTo>
                  <a:lnTo>
                    <a:pt x="2435917" y="1679842"/>
                  </a:lnTo>
                  <a:lnTo>
                    <a:pt x="2417954" y="1637528"/>
                  </a:lnTo>
                  <a:lnTo>
                    <a:pt x="2399300" y="1595583"/>
                  </a:lnTo>
                  <a:lnTo>
                    <a:pt x="2379964" y="1554014"/>
                  </a:lnTo>
                  <a:lnTo>
                    <a:pt x="2359951" y="1512829"/>
                  </a:lnTo>
                  <a:lnTo>
                    <a:pt x="2339270" y="1472034"/>
                  </a:lnTo>
                  <a:lnTo>
                    <a:pt x="2317928" y="1431636"/>
                  </a:lnTo>
                  <a:lnTo>
                    <a:pt x="2295930" y="1391644"/>
                  </a:lnTo>
                  <a:lnTo>
                    <a:pt x="2273286" y="1352063"/>
                  </a:lnTo>
                  <a:lnTo>
                    <a:pt x="2250002" y="1312901"/>
                  </a:lnTo>
                  <a:lnTo>
                    <a:pt x="2226084" y="1274165"/>
                  </a:lnTo>
                  <a:lnTo>
                    <a:pt x="2201541" y="1235862"/>
                  </a:lnTo>
                  <a:lnTo>
                    <a:pt x="2176378" y="1198000"/>
                  </a:lnTo>
                  <a:lnTo>
                    <a:pt x="2150605" y="1160584"/>
                  </a:lnTo>
                  <a:lnTo>
                    <a:pt x="2124226" y="1123624"/>
                  </a:lnTo>
                  <a:lnTo>
                    <a:pt x="2097251" y="1087125"/>
                  </a:lnTo>
                  <a:lnTo>
                    <a:pt x="2069685" y="1051095"/>
                  </a:lnTo>
                  <a:lnTo>
                    <a:pt x="2041536" y="1015540"/>
                  </a:lnTo>
                  <a:lnTo>
                    <a:pt x="2012811" y="980469"/>
                  </a:lnTo>
                  <a:lnTo>
                    <a:pt x="1983518" y="945888"/>
                  </a:lnTo>
                  <a:lnTo>
                    <a:pt x="1953662" y="911804"/>
                  </a:lnTo>
                  <a:lnTo>
                    <a:pt x="1923253" y="878224"/>
                  </a:lnTo>
                  <a:lnTo>
                    <a:pt x="1892296" y="845156"/>
                  </a:lnTo>
                  <a:lnTo>
                    <a:pt x="1860798" y="812606"/>
                  </a:lnTo>
                  <a:lnTo>
                    <a:pt x="1828768" y="780582"/>
                  </a:lnTo>
                  <a:lnTo>
                    <a:pt x="1796211" y="749091"/>
                  </a:lnTo>
                  <a:lnTo>
                    <a:pt x="1763136" y="718139"/>
                  </a:lnTo>
                  <a:lnTo>
                    <a:pt x="1729549" y="687735"/>
                  </a:lnTo>
                  <a:lnTo>
                    <a:pt x="1695458" y="657885"/>
                  </a:lnTo>
                  <a:lnTo>
                    <a:pt x="1660869" y="628596"/>
                  </a:lnTo>
                  <a:lnTo>
                    <a:pt x="1625790" y="599876"/>
                  </a:lnTo>
                  <a:lnTo>
                    <a:pt x="1590227" y="571731"/>
                  </a:lnTo>
                  <a:lnTo>
                    <a:pt x="1554189" y="544168"/>
                  </a:lnTo>
                  <a:lnTo>
                    <a:pt x="1517682" y="517196"/>
                  </a:lnTo>
                  <a:lnTo>
                    <a:pt x="1480713" y="490820"/>
                  </a:lnTo>
                  <a:lnTo>
                    <a:pt x="1443289" y="465048"/>
                  </a:lnTo>
                  <a:lnTo>
                    <a:pt x="1405418" y="439888"/>
                  </a:lnTo>
                  <a:lnTo>
                    <a:pt x="1367107" y="415345"/>
                  </a:lnTo>
                  <a:lnTo>
                    <a:pt x="1328362" y="391428"/>
                  </a:lnTo>
                  <a:lnTo>
                    <a:pt x="1289192" y="368143"/>
                  </a:lnTo>
                  <a:lnTo>
                    <a:pt x="1249603" y="345498"/>
                  </a:lnTo>
                  <a:lnTo>
                    <a:pt x="1209601" y="323500"/>
                  </a:lnTo>
                  <a:lnTo>
                    <a:pt x="1169196" y="302155"/>
                  </a:lnTo>
                  <a:lnTo>
                    <a:pt x="1128392" y="281472"/>
                  </a:lnTo>
                  <a:lnTo>
                    <a:pt x="1087199" y="261456"/>
                  </a:lnTo>
                  <a:lnTo>
                    <a:pt x="1045622" y="242116"/>
                  </a:lnTo>
                  <a:lnTo>
                    <a:pt x="1003669" y="223458"/>
                  </a:lnTo>
                  <a:lnTo>
                    <a:pt x="961347" y="205489"/>
                  </a:lnTo>
                  <a:lnTo>
                    <a:pt x="918663" y="188217"/>
                  </a:lnTo>
                  <a:lnTo>
                    <a:pt x="875625" y="171648"/>
                  </a:lnTo>
                  <a:lnTo>
                    <a:pt x="832239" y="155790"/>
                  </a:lnTo>
                  <a:lnTo>
                    <a:pt x="788512" y="140650"/>
                  </a:lnTo>
                  <a:lnTo>
                    <a:pt x="744453" y="126235"/>
                  </a:lnTo>
                  <a:lnTo>
                    <a:pt x="700067" y="112552"/>
                  </a:lnTo>
                  <a:lnTo>
                    <a:pt x="655362" y="99608"/>
                  </a:lnTo>
                  <a:lnTo>
                    <a:pt x="610346" y="87411"/>
                  </a:lnTo>
                  <a:lnTo>
                    <a:pt x="565024" y="75967"/>
                  </a:lnTo>
                  <a:lnTo>
                    <a:pt x="519406" y="65283"/>
                  </a:lnTo>
                  <a:lnTo>
                    <a:pt x="473496" y="55368"/>
                  </a:lnTo>
                  <a:lnTo>
                    <a:pt x="427304" y="46227"/>
                  </a:lnTo>
                  <a:lnTo>
                    <a:pt x="380835" y="37868"/>
                  </a:lnTo>
                  <a:lnTo>
                    <a:pt x="334097" y="30298"/>
                  </a:lnTo>
                  <a:lnTo>
                    <a:pt x="287097" y="23524"/>
                  </a:lnTo>
                  <a:lnTo>
                    <a:pt x="239843" y="17554"/>
                  </a:lnTo>
                  <a:lnTo>
                    <a:pt x="192341" y="12394"/>
                  </a:lnTo>
                  <a:lnTo>
                    <a:pt x="144599" y="8051"/>
                  </a:lnTo>
                  <a:lnTo>
                    <a:pt x="96623" y="4533"/>
                  </a:lnTo>
                  <a:lnTo>
                    <a:pt x="48421" y="1847"/>
                  </a:lnTo>
                  <a:lnTo>
                    <a:pt x="0" y="0"/>
                  </a:lnTo>
                  <a:close/>
                </a:path>
              </a:pathLst>
            </a:custGeom>
            <a:solidFill>
              <a:srgbClr val="4848E7"/>
            </a:solidFill>
          </p:spPr>
          <p:txBody>
            <a:bodyPr wrap="square" lIns="0" tIns="0" rIns="0" bIns="0" rtlCol="0"/>
            <a:lstStyle/>
            <a:p>
              <a:endParaRPr/>
            </a:p>
          </p:txBody>
        </p:sp>
        <p:sp>
          <p:nvSpPr>
            <p:cNvPr id="11" name="object 11"/>
            <p:cNvSpPr/>
            <p:nvPr/>
          </p:nvSpPr>
          <p:spPr>
            <a:xfrm>
              <a:off x="10291571" y="2708147"/>
              <a:ext cx="2162175" cy="622300"/>
            </a:xfrm>
            <a:custGeom>
              <a:avLst/>
              <a:gdLst/>
              <a:ahLst/>
              <a:cxnLst/>
              <a:rect l="l" t="t" r="r" b="b"/>
              <a:pathLst>
                <a:path w="2162175" h="622300">
                  <a:moveTo>
                    <a:pt x="2162175" y="622300"/>
                  </a:moveTo>
                  <a:lnTo>
                    <a:pt x="0" y="0"/>
                  </a:lnTo>
                </a:path>
              </a:pathLst>
            </a:custGeom>
            <a:ln w="9525">
              <a:solidFill>
                <a:srgbClr val="FFC000"/>
              </a:solidFill>
            </a:ln>
          </p:spPr>
          <p:txBody>
            <a:bodyPr wrap="square" lIns="0" tIns="0" rIns="0" bIns="0" rtlCol="0"/>
            <a:lstStyle/>
            <a:p>
              <a:endParaRPr/>
            </a:p>
          </p:txBody>
        </p:sp>
        <p:sp>
          <p:nvSpPr>
            <p:cNvPr id="12" name="object 12"/>
            <p:cNvSpPr/>
            <p:nvPr/>
          </p:nvSpPr>
          <p:spPr>
            <a:xfrm>
              <a:off x="6580631" y="5113019"/>
              <a:ext cx="2498090" cy="2641600"/>
            </a:xfrm>
            <a:custGeom>
              <a:avLst/>
              <a:gdLst/>
              <a:ahLst/>
              <a:cxnLst/>
              <a:rect l="l" t="t" r="r" b="b"/>
              <a:pathLst>
                <a:path w="2498090" h="2641600">
                  <a:moveTo>
                    <a:pt x="860171" y="0"/>
                  </a:moveTo>
                  <a:lnTo>
                    <a:pt x="0" y="0"/>
                  </a:lnTo>
                  <a:lnTo>
                    <a:pt x="1775" y="49535"/>
                  </a:lnTo>
                  <a:lnTo>
                    <a:pt x="4382" y="98841"/>
                  </a:lnTo>
                  <a:lnTo>
                    <a:pt x="7813" y="147908"/>
                  </a:lnTo>
                  <a:lnTo>
                    <a:pt x="12061" y="196731"/>
                  </a:lnTo>
                  <a:lnTo>
                    <a:pt x="17118" y="245300"/>
                  </a:lnTo>
                  <a:lnTo>
                    <a:pt x="22978" y="293608"/>
                  </a:lnTo>
                  <a:lnTo>
                    <a:pt x="29633" y="341648"/>
                  </a:lnTo>
                  <a:lnTo>
                    <a:pt x="37076" y="389413"/>
                  </a:lnTo>
                  <a:lnTo>
                    <a:pt x="45299" y="436893"/>
                  </a:lnTo>
                  <a:lnTo>
                    <a:pt x="54296" y="484083"/>
                  </a:lnTo>
                  <a:lnTo>
                    <a:pt x="64059" y="530974"/>
                  </a:lnTo>
                  <a:lnTo>
                    <a:pt x="74581" y="577558"/>
                  </a:lnTo>
                  <a:lnTo>
                    <a:pt x="85855" y="623829"/>
                  </a:lnTo>
                  <a:lnTo>
                    <a:pt x="97873" y="669778"/>
                  </a:lnTo>
                  <a:lnTo>
                    <a:pt x="110628" y="715397"/>
                  </a:lnTo>
                  <a:lnTo>
                    <a:pt x="124114" y="760680"/>
                  </a:lnTo>
                  <a:lnTo>
                    <a:pt x="138322" y="805619"/>
                  </a:lnTo>
                  <a:lnTo>
                    <a:pt x="153246" y="850205"/>
                  </a:lnTo>
                  <a:lnTo>
                    <a:pt x="168879" y="894432"/>
                  </a:lnTo>
                  <a:lnTo>
                    <a:pt x="185212" y="938291"/>
                  </a:lnTo>
                  <a:lnTo>
                    <a:pt x="202239" y="981775"/>
                  </a:lnTo>
                  <a:lnTo>
                    <a:pt x="219953" y="1024877"/>
                  </a:lnTo>
                  <a:lnTo>
                    <a:pt x="238347" y="1067589"/>
                  </a:lnTo>
                  <a:lnTo>
                    <a:pt x="257412" y="1109903"/>
                  </a:lnTo>
                  <a:lnTo>
                    <a:pt x="277143" y="1151812"/>
                  </a:lnTo>
                  <a:lnTo>
                    <a:pt x="297531" y="1193307"/>
                  </a:lnTo>
                  <a:lnTo>
                    <a:pt x="318570" y="1234382"/>
                  </a:lnTo>
                  <a:lnTo>
                    <a:pt x="340252" y="1275029"/>
                  </a:lnTo>
                  <a:lnTo>
                    <a:pt x="362570" y="1315240"/>
                  </a:lnTo>
                  <a:lnTo>
                    <a:pt x="385517" y="1355007"/>
                  </a:lnTo>
                  <a:lnTo>
                    <a:pt x="409086" y="1394323"/>
                  </a:lnTo>
                  <a:lnTo>
                    <a:pt x="433269" y="1433181"/>
                  </a:lnTo>
                  <a:lnTo>
                    <a:pt x="458059" y="1471572"/>
                  </a:lnTo>
                  <a:lnTo>
                    <a:pt x="483449" y="1509490"/>
                  </a:lnTo>
                  <a:lnTo>
                    <a:pt x="509431" y="1546926"/>
                  </a:lnTo>
                  <a:lnTo>
                    <a:pt x="535999" y="1583872"/>
                  </a:lnTo>
                  <a:lnTo>
                    <a:pt x="563145" y="1620322"/>
                  </a:lnTo>
                  <a:lnTo>
                    <a:pt x="590862" y="1656267"/>
                  </a:lnTo>
                  <a:lnTo>
                    <a:pt x="619143" y="1691701"/>
                  </a:lnTo>
                  <a:lnTo>
                    <a:pt x="647980" y="1726615"/>
                  </a:lnTo>
                  <a:lnTo>
                    <a:pt x="677367" y="1761001"/>
                  </a:lnTo>
                  <a:lnTo>
                    <a:pt x="707295" y="1794853"/>
                  </a:lnTo>
                  <a:lnTo>
                    <a:pt x="737759" y="1828162"/>
                  </a:lnTo>
                  <a:lnTo>
                    <a:pt x="768750" y="1860921"/>
                  </a:lnTo>
                  <a:lnTo>
                    <a:pt x="800261" y="1893123"/>
                  </a:lnTo>
                  <a:lnTo>
                    <a:pt x="832286" y="1924759"/>
                  </a:lnTo>
                  <a:lnTo>
                    <a:pt x="864816" y="1955822"/>
                  </a:lnTo>
                  <a:lnTo>
                    <a:pt x="897845" y="1986304"/>
                  </a:lnTo>
                  <a:lnTo>
                    <a:pt x="931365" y="2016199"/>
                  </a:lnTo>
                  <a:lnTo>
                    <a:pt x="965370" y="2045497"/>
                  </a:lnTo>
                  <a:lnTo>
                    <a:pt x="999851" y="2074193"/>
                  </a:lnTo>
                  <a:lnTo>
                    <a:pt x="1034803" y="2102277"/>
                  </a:lnTo>
                  <a:lnTo>
                    <a:pt x="1070216" y="2129742"/>
                  </a:lnTo>
                  <a:lnTo>
                    <a:pt x="1106085" y="2156581"/>
                  </a:lnTo>
                  <a:lnTo>
                    <a:pt x="1142402" y="2182787"/>
                  </a:lnTo>
                  <a:lnTo>
                    <a:pt x="1179160" y="2208351"/>
                  </a:lnTo>
                  <a:lnTo>
                    <a:pt x="1216352" y="2233265"/>
                  </a:lnTo>
                  <a:lnTo>
                    <a:pt x="1253969" y="2257523"/>
                  </a:lnTo>
                  <a:lnTo>
                    <a:pt x="1292006" y="2281117"/>
                  </a:lnTo>
                  <a:lnTo>
                    <a:pt x="1330455" y="2304039"/>
                  </a:lnTo>
                  <a:lnTo>
                    <a:pt x="1369308" y="2326281"/>
                  </a:lnTo>
                  <a:lnTo>
                    <a:pt x="1408559" y="2347836"/>
                  </a:lnTo>
                  <a:lnTo>
                    <a:pt x="1448200" y="2368696"/>
                  </a:lnTo>
                  <a:lnTo>
                    <a:pt x="1488224" y="2388853"/>
                  </a:lnTo>
                  <a:lnTo>
                    <a:pt x="1528623" y="2408301"/>
                  </a:lnTo>
                  <a:lnTo>
                    <a:pt x="1569391" y="2427031"/>
                  </a:lnTo>
                  <a:lnTo>
                    <a:pt x="1610521" y="2445036"/>
                  </a:lnTo>
                  <a:lnTo>
                    <a:pt x="1652004" y="2462307"/>
                  </a:lnTo>
                  <a:lnTo>
                    <a:pt x="1693834" y="2478839"/>
                  </a:lnTo>
                  <a:lnTo>
                    <a:pt x="1736004" y="2494622"/>
                  </a:lnTo>
                  <a:lnTo>
                    <a:pt x="1778506" y="2509649"/>
                  </a:lnTo>
                  <a:lnTo>
                    <a:pt x="1821333" y="2523913"/>
                  </a:lnTo>
                  <a:lnTo>
                    <a:pt x="1864478" y="2537406"/>
                  </a:lnTo>
                  <a:lnTo>
                    <a:pt x="1907934" y="2550121"/>
                  </a:lnTo>
                  <a:lnTo>
                    <a:pt x="1951693" y="2562049"/>
                  </a:lnTo>
                  <a:lnTo>
                    <a:pt x="1995748" y="2573184"/>
                  </a:lnTo>
                  <a:lnTo>
                    <a:pt x="2040092" y="2583517"/>
                  </a:lnTo>
                  <a:lnTo>
                    <a:pt x="2084718" y="2593041"/>
                  </a:lnTo>
                  <a:lnTo>
                    <a:pt x="2129619" y="2601748"/>
                  </a:lnTo>
                  <a:lnTo>
                    <a:pt x="2174786" y="2609631"/>
                  </a:lnTo>
                  <a:lnTo>
                    <a:pt x="2220214" y="2616682"/>
                  </a:lnTo>
                  <a:lnTo>
                    <a:pt x="2265895" y="2622893"/>
                  </a:lnTo>
                  <a:lnTo>
                    <a:pt x="2311821" y="2628258"/>
                  </a:lnTo>
                  <a:lnTo>
                    <a:pt x="2357985" y="2632767"/>
                  </a:lnTo>
                  <a:lnTo>
                    <a:pt x="2404380" y="2636415"/>
                  </a:lnTo>
                  <a:lnTo>
                    <a:pt x="2451000" y="2639192"/>
                  </a:lnTo>
                  <a:lnTo>
                    <a:pt x="2497836" y="2641091"/>
                  </a:lnTo>
                  <a:lnTo>
                    <a:pt x="2497836" y="1731137"/>
                  </a:lnTo>
                  <a:lnTo>
                    <a:pt x="2450509" y="1728275"/>
                  </a:lnTo>
                  <a:lnTo>
                    <a:pt x="2403533" y="1724069"/>
                  </a:lnTo>
                  <a:lnTo>
                    <a:pt x="2356924" y="1718537"/>
                  </a:lnTo>
                  <a:lnTo>
                    <a:pt x="2310700" y="1711697"/>
                  </a:lnTo>
                  <a:lnTo>
                    <a:pt x="2264877" y="1703568"/>
                  </a:lnTo>
                  <a:lnTo>
                    <a:pt x="2219472" y="1694166"/>
                  </a:lnTo>
                  <a:lnTo>
                    <a:pt x="2174503" y="1683510"/>
                  </a:lnTo>
                  <a:lnTo>
                    <a:pt x="2129987" y="1671619"/>
                  </a:lnTo>
                  <a:lnTo>
                    <a:pt x="2085940" y="1658509"/>
                  </a:lnTo>
                  <a:lnTo>
                    <a:pt x="2042380" y="1644200"/>
                  </a:lnTo>
                  <a:lnTo>
                    <a:pt x="1999325" y="1628708"/>
                  </a:lnTo>
                  <a:lnTo>
                    <a:pt x="1956790" y="1612052"/>
                  </a:lnTo>
                  <a:lnTo>
                    <a:pt x="1914793" y="1594251"/>
                  </a:lnTo>
                  <a:lnTo>
                    <a:pt x="1873351" y="1575321"/>
                  </a:lnTo>
                  <a:lnTo>
                    <a:pt x="1832481" y="1555282"/>
                  </a:lnTo>
                  <a:lnTo>
                    <a:pt x="1792201" y="1534150"/>
                  </a:lnTo>
                  <a:lnTo>
                    <a:pt x="1752526" y="1511945"/>
                  </a:lnTo>
                  <a:lnTo>
                    <a:pt x="1713476" y="1488683"/>
                  </a:lnTo>
                  <a:lnTo>
                    <a:pt x="1675065" y="1464383"/>
                  </a:lnTo>
                  <a:lnTo>
                    <a:pt x="1637313" y="1439064"/>
                  </a:lnTo>
                  <a:lnTo>
                    <a:pt x="1600234" y="1412742"/>
                  </a:lnTo>
                  <a:lnTo>
                    <a:pt x="1563848" y="1385436"/>
                  </a:lnTo>
                  <a:lnTo>
                    <a:pt x="1528170" y="1357164"/>
                  </a:lnTo>
                  <a:lnTo>
                    <a:pt x="1493218" y="1327944"/>
                  </a:lnTo>
                  <a:lnTo>
                    <a:pt x="1459010" y="1297794"/>
                  </a:lnTo>
                  <a:lnTo>
                    <a:pt x="1425561" y="1266732"/>
                  </a:lnTo>
                  <a:lnTo>
                    <a:pt x="1392889" y="1234776"/>
                  </a:lnTo>
                  <a:lnTo>
                    <a:pt x="1361011" y="1201943"/>
                  </a:lnTo>
                  <a:lnTo>
                    <a:pt x="1329944" y="1168253"/>
                  </a:lnTo>
                  <a:lnTo>
                    <a:pt x="1299706" y="1133722"/>
                  </a:lnTo>
                  <a:lnTo>
                    <a:pt x="1270313" y="1098370"/>
                  </a:lnTo>
                  <a:lnTo>
                    <a:pt x="1241783" y="1062213"/>
                  </a:lnTo>
                  <a:lnTo>
                    <a:pt x="1214132" y="1025270"/>
                  </a:lnTo>
                  <a:lnTo>
                    <a:pt x="1187377" y="987559"/>
                  </a:lnTo>
                  <a:lnTo>
                    <a:pt x="1161536" y="949098"/>
                  </a:lnTo>
                  <a:lnTo>
                    <a:pt x="1136626" y="909905"/>
                  </a:lnTo>
                  <a:lnTo>
                    <a:pt x="1112664" y="869997"/>
                  </a:lnTo>
                  <a:lnTo>
                    <a:pt x="1089667" y="829394"/>
                  </a:lnTo>
                  <a:lnTo>
                    <a:pt x="1067651" y="788112"/>
                  </a:lnTo>
                  <a:lnTo>
                    <a:pt x="1046635" y="746170"/>
                  </a:lnTo>
                  <a:lnTo>
                    <a:pt x="1026634" y="703586"/>
                  </a:lnTo>
                  <a:lnTo>
                    <a:pt x="1007667" y="660378"/>
                  </a:lnTo>
                  <a:lnTo>
                    <a:pt x="989750" y="616563"/>
                  </a:lnTo>
                  <a:lnTo>
                    <a:pt x="972901" y="572161"/>
                  </a:lnTo>
                  <a:lnTo>
                    <a:pt x="957135" y="527188"/>
                  </a:lnTo>
                  <a:lnTo>
                    <a:pt x="942472" y="481663"/>
                  </a:lnTo>
                  <a:lnTo>
                    <a:pt x="928926" y="435603"/>
                  </a:lnTo>
                  <a:lnTo>
                    <a:pt x="916517" y="389028"/>
                  </a:lnTo>
                  <a:lnTo>
                    <a:pt x="905260" y="341954"/>
                  </a:lnTo>
                  <a:lnTo>
                    <a:pt x="895173" y="294400"/>
                  </a:lnTo>
                  <a:lnTo>
                    <a:pt x="886272" y="246384"/>
                  </a:lnTo>
                  <a:lnTo>
                    <a:pt x="878576" y="197924"/>
                  </a:lnTo>
                  <a:lnTo>
                    <a:pt x="872100" y="149037"/>
                  </a:lnTo>
                  <a:lnTo>
                    <a:pt x="866863" y="99742"/>
                  </a:lnTo>
                  <a:lnTo>
                    <a:pt x="862881" y="50057"/>
                  </a:lnTo>
                  <a:lnTo>
                    <a:pt x="860171" y="0"/>
                  </a:lnTo>
                  <a:close/>
                </a:path>
              </a:pathLst>
            </a:custGeom>
            <a:solidFill>
              <a:srgbClr val="FBBC23"/>
            </a:solidFill>
          </p:spPr>
          <p:txBody>
            <a:bodyPr wrap="square" lIns="0" tIns="0" rIns="0" bIns="0" rtlCol="0"/>
            <a:lstStyle/>
            <a:p>
              <a:endParaRPr/>
            </a:p>
          </p:txBody>
        </p:sp>
        <p:sp>
          <p:nvSpPr>
            <p:cNvPr id="13" name="object 13"/>
            <p:cNvSpPr/>
            <p:nvPr/>
          </p:nvSpPr>
          <p:spPr>
            <a:xfrm>
              <a:off x="6420611" y="5987795"/>
              <a:ext cx="614045" cy="748030"/>
            </a:xfrm>
            <a:custGeom>
              <a:avLst/>
              <a:gdLst/>
              <a:ahLst/>
              <a:cxnLst/>
              <a:rect l="l" t="t" r="r" b="b"/>
              <a:pathLst>
                <a:path w="614045" h="748029">
                  <a:moveTo>
                    <a:pt x="0" y="747776"/>
                  </a:moveTo>
                  <a:lnTo>
                    <a:pt x="613917" y="0"/>
                  </a:lnTo>
                </a:path>
              </a:pathLst>
            </a:custGeom>
            <a:ln w="9525">
              <a:solidFill>
                <a:srgbClr val="4471C4"/>
              </a:solidFill>
            </a:ln>
          </p:spPr>
          <p:txBody>
            <a:bodyPr wrap="square" lIns="0" tIns="0" rIns="0" bIns="0" rtlCol="0"/>
            <a:lstStyle/>
            <a:p>
              <a:endParaRPr/>
            </a:p>
          </p:txBody>
        </p:sp>
        <p:sp>
          <p:nvSpPr>
            <p:cNvPr id="14" name="object 14"/>
            <p:cNvSpPr/>
            <p:nvPr/>
          </p:nvSpPr>
          <p:spPr>
            <a:xfrm>
              <a:off x="6583679" y="2310383"/>
              <a:ext cx="2494915" cy="2641600"/>
            </a:xfrm>
            <a:custGeom>
              <a:avLst/>
              <a:gdLst/>
              <a:ahLst/>
              <a:cxnLst/>
              <a:rect l="l" t="t" r="r" b="b"/>
              <a:pathLst>
                <a:path w="2494915" h="2641600">
                  <a:moveTo>
                    <a:pt x="2494788" y="0"/>
                  </a:moveTo>
                  <a:lnTo>
                    <a:pt x="2448008" y="1878"/>
                  </a:lnTo>
                  <a:lnTo>
                    <a:pt x="2401446" y="4634"/>
                  </a:lnTo>
                  <a:lnTo>
                    <a:pt x="2355106" y="8262"/>
                  </a:lnTo>
                  <a:lnTo>
                    <a:pt x="2308998" y="12752"/>
                  </a:lnTo>
                  <a:lnTo>
                    <a:pt x="2263127" y="18098"/>
                  </a:lnTo>
                  <a:lnTo>
                    <a:pt x="2217502" y="24292"/>
                  </a:lnTo>
                  <a:lnTo>
                    <a:pt x="2172129" y="31326"/>
                  </a:lnTo>
                  <a:lnTo>
                    <a:pt x="2127016" y="39193"/>
                  </a:lnTo>
                  <a:lnTo>
                    <a:pt x="2082170" y="47885"/>
                  </a:lnTo>
                  <a:lnTo>
                    <a:pt x="2037598" y="57394"/>
                  </a:lnTo>
                  <a:lnTo>
                    <a:pt x="1993307" y="67713"/>
                  </a:lnTo>
                  <a:lnTo>
                    <a:pt x="1949304" y="78834"/>
                  </a:lnTo>
                  <a:lnTo>
                    <a:pt x="1905598" y="90750"/>
                  </a:lnTo>
                  <a:lnTo>
                    <a:pt x="1862195" y="103452"/>
                  </a:lnTo>
                  <a:lnTo>
                    <a:pt x="1819101" y="116934"/>
                  </a:lnTo>
                  <a:lnTo>
                    <a:pt x="1776326" y="131187"/>
                  </a:lnTo>
                  <a:lnTo>
                    <a:pt x="1733875" y="146205"/>
                  </a:lnTo>
                  <a:lnTo>
                    <a:pt x="1691755" y="161978"/>
                  </a:lnTo>
                  <a:lnTo>
                    <a:pt x="1649975" y="178501"/>
                  </a:lnTo>
                  <a:lnTo>
                    <a:pt x="1608542" y="195765"/>
                  </a:lnTo>
                  <a:lnTo>
                    <a:pt x="1567462" y="213762"/>
                  </a:lnTo>
                  <a:lnTo>
                    <a:pt x="1526742" y="232485"/>
                  </a:lnTo>
                  <a:lnTo>
                    <a:pt x="1486391" y="251926"/>
                  </a:lnTo>
                  <a:lnTo>
                    <a:pt x="1446415" y="272078"/>
                  </a:lnTo>
                  <a:lnTo>
                    <a:pt x="1406822" y="292933"/>
                  </a:lnTo>
                  <a:lnTo>
                    <a:pt x="1367618" y="314483"/>
                  </a:lnTo>
                  <a:lnTo>
                    <a:pt x="1328811" y="336721"/>
                  </a:lnTo>
                  <a:lnTo>
                    <a:pt x="1290408" y="359639"/>
                  </a:lnTo>
                  <a:lnTo>
                    <a:pt x="1252417" y="383229"/>
                  </a:lnTo>
                  <a:lnTo>
                    <a:pt x="1214844" y="407484"/>
                  </a:lnTo>
                  <a:lnTo>
                    <a:pt x="1177697" y="432397"/>
                  </a:lnTo>
                  <a:lnTo>
                    <a:pt x="1140984" y="457959"/>
                  </a:lnTo>
                  <a:lnTo>
                    <a:pt x="1104710" y="484163"/>
                  </a:lnTo>
                  <a:lnTo>
                    <a:pt x="1068884" y="511002"/>
                  </a:lnTo>
                  <a:lnTo>
                    <a:pt x="1033513" y="538467"/>
                  </a:lnTo>
                  <a:lnTo>
                    <a:pt x="998603" y="566551"/>
                  </a:lnTo>
                  <a:lnTo>
                    <a:pt x="964163" y="595247"/>
                  </a:lnTo>
                  <a:lnTo>
                    <a:pt x="930199" y="624546"/>
                  </a:lnTo>
                  <a:lnTo>
                    <a:pt x="896719" y="654442"/>
                  </a:lnTo>
                  <a:lnTo>
                    <a:pt x="863729" y="684926"/>
                  </a:lnTo>
                  <a:lnTo>
                    <a:pt x="831238" y="715992"/>
                  </a:lnTo>
                  <a:lnTo>
                    <a:pt x="799252" y="747630"/>
                  </a:lnTo>
                  <a:lnTo>
                    <a:pt x="767779" y="779835"/>
                  </a:lnTo>
                  <a:lnTo>
                    <a:pt x="736825" y="812597"/>
                  </a:lnTo>
                  <a:lnTo>
                    <a:pt x="706398" y="845910"/>
                  </a:lnTo>
                  <a:lnTo>
                    <a:pt x="676506" y="879766"/>
                  </a:lnTo>
                  <a:lnTo>
                    <a:pt x="647154" y="914156"/>
                  </a:lnTo>
                  <a:lnTo>
                    <a:pt x="618352" y="949075"/>
                  </a:lnTo>
                  <a:lnTo>
                    <a:pt x="590105" y="984513"/>
                  </a:lnTo>
                  <a:lnTo>
                    <a:pt x="562421" y="1020464"/>
                  </a:lnTo>
                  <a:lnTo>
                    <a:pt x="535308" y="1056919"/>
                  </a:lnTo>
                  <a:lnTo>
                    <a:pt x="508772" y="1093872"/>
                  </a:lnTo>
                  <a:lnTo>
                    <a:pt x="482821" y="1131314"/>
                  </a:lnTo>
                  <a:lnTo>
                    <a:pt x="457462" y="1169237"/>
                  </a:lnTo>
                  <a:lnTo>
                    <a:pt x="432703" y="1207635"/>
                  </a:lnTo>
                  <a:lnTo>
                    <a:pt x="408549" y="1246499"/>
                  </a:lnTo>
                  <a:lnTo>
                    <a:pt x="385009" y="1285823"/>
                  </a:lnTo>
                  <a:lnTo>
                    <a:pt x="362091" y="1325597"/>
                  </a:lnTo>
                  <a:lnTo>
                    <a:pt x="339800" y="1365816"/>
                  </a:lnTo>
                  <a:lnTo>
                    <a:pt x="318144" y="1406470"/>
                  </a:lnTo>
                  <a:lnTo>
                    <a:pt x="297132" y="1447553"/>
                  </a:lnTo>
                  <a:lnTo>
                    <a:pt x="276769" y="1489056"/>
                  </a:lnTo>
                  <a:lnTo>
                    <a:pt x="257062" y="1530973"/>
                  </a:lnTo>
                  <a:lnTo>
                    <a:pt x="238021" y="1573295"/>
                  </a:lnTo>
                  <a:lnTo>
                    <a:pt x="219650" y="1616015"/>
                  </a:lnTo>
                  <a:lnTo>
                    <a:pt x="201958" y="1659125"/>
                  </a:lnTo>
                  <a:lnTo>
                    <a:pt x="184953" y="1702619"/>
                  </a:lnTo>
                  <a:lnTo>
                    <a:pt x="168640" y="1746487"/>
                  </a:lnTo>
                  <a:lnTo>
                    <a:pt x="153027" y="1790722"/>
                  </a:lnTo>
                  <a:lnTo>
                    <a:pt x="138123" y="1835317"/>
                  </a:lnTo>
                  <a:lnTo>
                    <a:pt x="123933" y="1880265"/>
                  </a:lnTo>
                  <a:lnTo>
                    <a:pt x="110465" y="1925557"/>
                  </a:lnTo>
                  <a:lnTo>
                    <a:pt x="97726" y="1971185"/>
                  </a:lnTo>
                  <a:lnTo>
                    <a:pt x="85724" y="2017144"/>
                  </a:lnTo>
                  <a:lnTo>
                    <a:pt x="74465" y="2063423"/>
                  </a:lnTo>
                  <a:lnTo>
                    <a:pt x="63957" y="2110017"/>
                  </a:lnTo>
                  <a:lnTo>
                    <a:pt x="54208" y="2156917"/>
                  </a:lnTo>
                  <a:lnTo>
                    <a:pt x="45224" y="2204116"/>
                  </a:lnTo>
                  <a:lnTo>
                    <a:pt x="37012" y="2251606"/>
                  </a:lnTo>
                  <a:lnTo>
                    <a:pt x="29580" y="2299379"/>
                  </a:lnTo>
                  <a:lnTo>
                    <a:pt x="22936" y="2347429"/>
                  </a:lnTo>
                  <a:lnTo>
                    <a:pt x="17085" y="2395747"/>
                  </a:lnTo>
                  <a:lnTo>
                    <a:pt x="12036" y="2444325"/>
                  </a:lnTo>
                  <a:lnTo>
                    <a:pt x="7796" y="2493156"/>
                  </a:lnTo>
                  <a:lnTo>
                    <a:pt x="4371" y="2542233"/>
                  </a:lnTo>
                  <a:lnTo>
                    <a:pt x="1770" y="2591547"/>
                  </a:lnTo>
                  <a:lnTo>
                    <a:pt x="0" y="2641092"/>
                  </a:lnTo>
                  <a:lnTo>
                    <a:pt x="859027" y="2641092"/>
                  </a:lnTo>
                  <a:lnTo>
                    <a:pt x="861737" y="2591021"/>
                  </a:lnTo>
                  <a:lnTo>
                    <a:pt x="865717" y="2541322"/>
                  </a:lnTo>
                  <a:lnTo>
                    <a:pt x="870951" y="2492014"/>
                  </a:lnTo>
                  <a:lnTo>
                    <a:pt x="877421" y="2443115"/>
                  </a:lnTo>
                  <a:lnTo>
                    <a:pt x="885111" y="2394642"/>
                  </a:lnTo>
                  <a:lnTo>
                    <a:pt x="894004" y="2346613"/>
                  </a:lnTo>
                  <a:lnTo>
                    <a:pt x="904082" y="2299047"/>
                  </a:lnTo>
                  <a:lnTo>
                    <a:pt x="915328" y="2251962"/>
                  </a:lnTo>
                  <a:lnTo>
                    <a:pt x="927726" y="2205374"/>
                  </a:lnTo>
                  <a:lnTo>
                    <a:pt x="941258" y="2159304"/>
                  </a:lnTo>
                  <a:lnTo>
                    <a:pt x="955907" y="2113767"/>
                  </a:lnTo>
                  <a:lnTo>
                    <a:pt x="971656" y="2068783"/>
                  </a:lnTo>
                  <a:lnTo>
                    <a:pt x="988489" y="2024370"/>
                  </a:lnTo>
                  <a:lnTo>
                    <a:pt x="1006387" y="1980545"/>
                  </a:lnTo>
                  <a:lnTo>
                    <a:pt x="1025335" y="1937326"/>
                  </a:lnTo>
                  <a:lnTo>
                    <a:pt x="1045314" y="1894731"/>
                  </a:lnTo>
                  <a:lnTo>
                    <a:pt x="1066308" y="1852779"/>
                  </a:lnTo>
                  <a:lnTo>
                    <a:pt x="1088300" y="1811488"/>
                  </a:lnTo>
                  <a:lnTo>
                    <a:pt x="1111273" y="1770874"/>
                  </a:lnTo>
                  <a:lnTo>
                    <a:pt x="1135209" y="1730957"/>
                  </a:lnTo>
                  <a:lnTo>
                    <a:pt x="1160092" y="1691754"/>
                  </a:lnTo>
                  <a:lnTo>
                    <a:pt x="1185904" y="1653284"/>
                  </a:lnTo>
                  <a:lnTo>
                    <a:pt x="1212629" y="1615563"/>
                  </a:lnTo>
                  <a:lnTo>
                    <a:pt x="1240250" y="1578611"/>
                  </a:lnTo>
                  <a:lnTo>
                    <a:pt x="1268748" y="1542446"/>
                  </a:lnTo>
                  <a:lnTo>
                    <a:pt x="1298108" y="1507084"/>
                  </a:lnTo>
                  <a:lnTo>
                    <a:pt x="1328313" y="1472545"/>
                  </a:lnTo>
                  <a:lnTo>
                    <a:pt x="1359344" y="1438846"/>
                  </a:lnTo>
                  <a:lnTo>
                    <a:pt x="1391186" y="1406005"/>
                  </a:lnTo>
                  <a:lnTo>
                    <a:pt x="1423820" y="1374041"/>
                  </a:lnTo>
                  <a:lnTo>
                    <a:pt x="1457231" y="1342970"/>
                  </a:lnTo>
                  <a:lnTo>
                    <a:pt x="1491400" y="1312812"/>
                  </a:lnTo>
                  <a:lnTo>
                    <a:pt x="1526311" y="1283584"/>
                  </a:lnTo>
                  <a:lnTo>
                    <a:pt x="1561948" y="1255304"/>
                  </a:lnTo>
                  <a:lnTo>
                    <a:pt x="1598292" y="1227991"/>
                  </a:lnTo>
                  <a:lnTo>
                    <a:pt x="1635326" y="1201661"/>
                  </a:lnTo>
                  <a:lnTo>
                    <a:pt x="1673034" y="1176334"/>
                  </a:lnTo>
                  <a:lnTo>
                    <a:pt x="1711399" y="1152027"/>
                  </a:lnTo>
                  <a:lnTo>
                    <a:pt x="1750403" y="1128758"/>
                  </a:lnTo>
                  <a:lnTo>
                    <a:pt x="1790030" y="1106545"/>
                  </a:lnTo>
                  <a:lnTo>
                    <a:pt x="1830262" y="1085406"/>
                  </a:lnTo>
                  <a:lnTo>
                    <a:pt x="1871083" y="1065359"/>
                  </a:lnTo>
                  <a:lnTo>
                    <a:pt x="1912474" y="1046422"/>
                  </a:lnTo>
                  <a:lnTo>
                    <a:pt x="1954420" y="1028613"/>
                  </a:lnTo>
                  <a:lnTo>
                    <a:pt x="1996903" y="1011951"/>
                  </a:lnTo>
                  <a:lnTo>
                    <a:pt x="2039906" y="996452"/>
                  </a:lnTo>
                  <a:lnTo>
                    <a:pt x="2083412" y="982136"/>
                  </a:lnTo>
                  <a:lnTo>
                    <a:pt x="2127404" y="969019"/>
                  </a:lnTo>
                  <a:lnTo>
                    <a:pt x="2171865" y="957121"/>
                  </a:lnTo>
                  <a:lnTo>
                    <a:pt x="2216778" y="946458"/>
                  </a:lnTo>
                  <a:lnTo>
                    <a:pt x="2262125" y="937050"/>
                  </a:lnTo>
                  <a:lnTo>
                    <a:pt x="2307891" y="928913"/>
                  </a:lnTo>
                  <a:lnTo>
                    <a:pt x="2354057" y="922066"/>
                  </a:lnTo>
                  <a:lnTo>
                    <a:pt x="2400606" y="916528"/>
                  </a:lnTo>
                  <a:lnTo>
                    <a:pt x="2447522" y="912315"/>
                  </a:lnTo>
                  <a:lnTo>
                    <a:pt x="2494788" y="909447"/>
                  </a:lnTo>
                  <a:lnTo>
                    <a:pt x="2494788" y="0"/>
                  </a:lnTo>
                  <a:close/>
                </a:path>
              </a:pathLst>
            </a:custGeom>
            <a:solidFill>
              <a:srgbClr val="5EB1FB"/>
            </a:solidFill>
          </p:spPr>
          <p:txBody>
            <a:bodyPr wrap="square" lIns="0" tIns="0" rIns="0" bIns="0" rtlCol="0"/>
            <a:lstStyle/>
            <a:p>
              <a:endParaRPr/>
            </a:p>
          </p:txBody>
        </p:sp>
        <p:sp>
          <p:nvSpPr>
            <p:cNvPr id="15" name="object 15"/>
            <p:cNvSpPr/>
            <p:nvPr/>
          </p:nvSpPr>
          <p:spPr>
            <a:xfrm>
              <a:off x="6088379" y="2849879"/>
              <a:ext cx="2085339" cy="439420"/>
            </a:xfrm>
            <a:custGeom>
              <a:avLst/>
              <a:gdLst/>
              <a:ahLst/>
              <a:cxnLst/>
              <a:rect l="l" t="t" r="r" b="b"/>
              <a:pathLst>
                <a:path w="2085340" h="439420">
                  <a:moveTo>
                    <a:pt x="0" y="438912"/>
                  </a:moveTo>
                  <a:lnTo>
                    <a:pt x="2085213" y="0"/>
                  </a:lnTo>
                </a:path>
              </a:pathLst>
            </a:custGeom>
            <a:ln w="9525">
              <a:solidFill>
                <a:srgbClr val="5B9BD4"/>
              </a:solidFill>
            </a:ln>
          </p:spPr>
          <p:txBody>
            <a:bodyPr wrap="square" lIns="0" tIns="0" rIns="0" bIns="0" rtlCol="0"/>
            <a:lstStyle/>
            <a:p>
              <a:endParaRPr/>
            </a:p>
          </p:txBody>
        </p:sp>
        <p:sp>
          <p:nvSpPr>
            <p:cNvPr id="16" name="object 16"/>
            <p:cNvSpPr/>
            <p:nvPr/>
          </p:nvSpPr>
          <p:spPr>
            <a:xfrm>
              <a:off x="9238487" y="5113019"/>
              <a:ext cx="2641600" cy="2641600"/>
            </a:xfrm>
            <a:custGeom>
              <a:avLst/>
              <a:gdLst/>
              <a:ahLst/>
              <a:cxnLst/>
              <a:rect l="l" t="t" r="r" b="b"/>
              <a:pathLst>
                <a:path w="2641600" h="2641600">
                  <a:moveTo>
                    <a:pt x="2641091" y="0"/>
                  </a:moveTo>
                  <a:lnTo>
                    <a:pt x="1731898" y="0"/>
                  </a:lnTo>
                  <a:lnTo>
                    <a:pt x="1729151" y="48337"/>
                  </a:lnTo>
                  <a:lnTo>
                    <a:pt x="1725149" y="96328"/>
                  </a:lnTo>
                  <a:lnTo>
                    <a:pt x="1719909" y="143956"/>
                  </a:lnTo>
                  <a:lnTo>
                    <a:pt x="1713447" y="191206"/>
                  </a:lnTo>
                  <a:lnTo>
                    <a:pt x="1705779" y="238060"/>
                  </a:lnTo>
                  <a:lnTo>
                    <a:pt x="1696922" y="284503"/>
                  </a:lnTo>
                  <a:lnTo>
                    <a:pt x="1686892" y="330519"/>
                  </a:lnTo>
                  <a:lnTo>
                    <a:pt x="1675705" y="376091"/>
                  </a:lnTo>
                  <a:lnTo>
                    <a:pt x="1663377" y="421203"/>
                  </a:lnTo>
                  <a:lnTo>
                    <a:pt x="1649925" y="465840"/>
                  </a:lnTo>
                  <a:lnTo>
                    <a:pt x="1635365" y="509984"/>
                  </a:lnTo>
                  <a:lnTo>
                    <a:pt x="1619713" y="553619"/>
                  </a:lnTo>
                  <a:lnTo>
                    <a:pt x="1602984" y="596730"/>
                  </a:lnTo>
                  <a:lnTo>
                    <a:pt x="1585197" y="639300"/>
                  </a:lnTo>
                  <a:lnTo>
                    <a:pt x="1566366" y="681314"/>
                  </a:lnTo>
                  <a:lnTo>
                    <a:pt x="1546508" y="722754"/>
                  </a:lnTo>
                  <a:lnTo>
                    <a:pt x="1525639" y="763604"/>
                  </a:lnTo>
                  <a:lnTo>
                    <a:pt x="1503776" y="803849"/>
                  </a:lnTo>
                  <a:lnTo>
                    <a:pt x="1480934" y="843472"/>
                  </a:lnTo>
                  <a:lnTo>
                    <a:pt x="1457130" y="882458"/>
                  </a:lnTo>
                  <a:lnTo>
                    <a:pt x="1432380" y="920789"/>
                  </a:lnTo>
                  <a:lnTo>
                    <a:pt x="1406701" y="958449"/>
                  </a:lnTo>
                  <a:lnTo>
                    <a:pt x="1380108" y="995424"/>
                  </a:lnTo>
                  <a:lnTo>
                    <a:pt x="1352618" y="1031695"/>
                  </a:lnTo>
                  <a:lnTo>
                    <a:pt x="1324247" y="1067247"/>
                  </a:lnTo>
                  <a:lnTo>
                    <a:pt x="1295011" y="1102065"/>
                  </a:lnTo>
                  <a:lnTo>
                    <a:pt x="1264926" y="1136130"/>
                  </a:lnTo>
                  <a:lnTo>
                    <a:pt x="1234010" y="1169429"/>
                  </a:lnTo>
                  <a:lnTo>
                    <a:pt x="1202277" y="1201943"/>
                  </a:lnTo>
                  <a:lnTo>
                    <a:pt x="1169744" y="1233658"/>
                  </a:lnTo>
                  <a:lnTo>
                    <a:pt x="1136428" y="1264557"/>
                  </a:lnTo>
                  <a:lnTo>
                    <a:pt x="1102344" y="1294623"/>
                  </a:lnTo>
                  <a:lnTo>
                    <a:pt x="1067510" y="1323840"/>
                  </a:lnTo>
                  <a:lnTo>
                    <a:pt x="1031940" y="1352193"/>
                  </a:lnTo>
                  <a:lnTo>
                    <a:pt x="995652" y="1379665"/>
                  </a:lnTo>
                  <a:lnTo>
                    <a:pt x="958661" y="1406240"/>
                  </a:lnTo>
                  <a:lnTo>
                    <a:pt x="920984" y="1431902"/>
                  </a:lnTo>
                  <a:lnTo>
                    <a:pt x="882637" y="1456634"/>
                  </a:lnTo>
                  <a:lnTo>
                    <a:pt x="843637" y="1480420"/>
                  </a:lnTo>
                  <a:lnTo>
                    <a:pt x="803999" y="1503245"/>
                  </a:lnTo>
                  <a:lnTo>
                    <a:pt x="763739" y="1525091"/>
                  </a:lnTo>
                  <a:lnTo>
                    <a:pt x="722875" y="1545943"/>
                  </a:lnTo>
                  <a:lnTo>
                    <a:pt x="681421" y="1565785"/>
                  </a:lnTo>
                  <a:lnTo>
                    <a:pt x="639395" y="1584599"/>
                  </a:lnTo>
                  <a:lnTo>
                    <a:pt x="596813" y="1602372"/>
                  </a:lnTo>
                  <a:lnTo>
                    <a:pt x="553691" y="1619084"/>
                  </a:lnTo>
                  <a:lnTo>
                    <a:pt x="510044" y="1634722"/>
                  </a:lnTo>
                  <a:lnTo>
                    <a:pt x="465890" y="1649268"/>
                  </a:lnTo>
                  <a:lnTo>
                    <a:pt x="421245" y="1662707"/>
                  </a:lnTo>
                  <a:lnTo>
                    <a:pt x="376124" y="1675022"/>
                  </a:lnTo>
                  <a:lnTo>
                    <a:pt x="330545" y="1686196"/>
                  </a:lnTo>
                  <a:lnTo>
                    <a:pt x="284522" y="1696215"/>
                  </a:lnTo>
                  <a:lnTo>
                    <a:pt x="238073" y="1705060"/>
                  </a:lnTo>
                  <a:lnTo>
                    <a:pt x="191214" y="1712718"/>
                  </a:lnTo>
                  <a:lnTo>
                    <a:pt x="143961" y="1719170"/>
                  </a:lnTo>
                  <a:lnTo>
                    <a:pt x="96330" y="1724402"/>
                  </a:lnTo>
                  <a:lnTo>
                    <a:pt x="48337" y="1728396"/>
                  </a:lnTo>
                  <a:lnTo>
                    <a:pt x="0" y="1731137"/>
                  </a:lnTo>
                  <a:lnTo>
                    <a:pt x="0" y="2641091"/>
                  </a:lnTo>
                  <a:lnTo>
                    <a:pt x="48421" y="2639244"/>
                  </a:lnTo>
                  <a:lnTo>
                    <a:pt x="96623" y="2636558"/>
                  </a:lnTo>
                  <a:lnTo>
                    <a:pt x="144599" y="2633040"/>
                  </a:lnTo>
                  <a:lnTo>
                    <a:pt x="192341" y="2628698"/>
                  </a:lnTo>
                  <a:lnTo>
                    <a:pt x="239843" y="2623538"/>
                  </a:lnTo>
                  <a:lnTo>
                    <a:pt x="287097" y="2617568"/>
                  </a:lnTo>
                  <a:lnTo>
                    <a:pt x="334097" y="2610795"/>
                  </a:lnTo>
                  <a:lnTo>
                    <a:pt x="380835" y="2603226"/>
                  </a:lnTo>
                  <a:lnTo>
                    <a:pt x="427304" y="2594868"/>
                  </a:lnTo>
                  <a:lnTo>
                    <a:pt x="473496" y="2585728"/>
                  </a:lnTo>
                  <a:lnTo>
                    <a:pt x="519406" y="2575813"/>
                  </a:lnTo>
                  <a:lnTo>
                    <a:pt x="565024" y="2565130"/>
                  </a:lnTo>
                  <a:lnTo>
                    <a:pt x="610346" y="2553687"/>
                  </a:lnTo>
                  <a:lnTo>
                    <a:pt x="655362" y="2541491"/>
                  </a:lnTo>
                  <a:lnTo>
                    <a:pt x="700067" y="2528548"/>
                  </a:lnTo>
                  <a:lnTo>
                    <a:pt x="744453" y="2514866"/>
                  </a:lnTo>
                  <a:lnTo>
                    <a:pt x="788512" y="2500452"/>
                  </a:lnTo>
                  <a:lnTo>
                    <a:pt x="832239" y="2485313"/>
                  </a:lnTo>
                  <a:lnTo>
                    <a:pt x="875625" y="2469457"/>
                  </a:lnTo>
                  <a:lnTo>
                    <a:pt x="918663" y="2452889"/>
                  </a:lnTo>
                  <a:lnTo>
                    <a:pt x="961347" y="2435618"/>
                  </a:lnTo>
                  <a:lnTo>
                    <a:pt x="1003669" y="2417651"/>
                  </a:lnTo>
                  <a:lnTo>
                    <a:pt x="1045622" y="2398994"/>
                  </a:lnTo>
                  <a:lnTo>
                    <a:pt x="1087199" y="2379655"/>
                  </a:lnTo>
                  <a:lnTo>
                    <a:pt x="1128392" y="2359641"/>
                  </a:lnTo>
                  <a:lnTo>
                    <a:pt x="1169196" y="2338959"/>
                  </a:lnTo>
                  <a:lnTo>
                    <a:pt x="1209601" y="2317615"/>
                  </a:lnTo>
                  <a:lnTo>
                    <a:pt x="1249603" y="2295618"/>
                  </a:lnTo>
                  <a:lnTo>
                    <a:pt x="1289192" y="2272975"/>
                  </a:lnTo>
                  <a:lnTo>
                    <a:pt x="1328362" y="2249692"/>
                  </a:lnTo>
                  <a:lnTo>
                    <a:pt x="1367107" y="2225776"/>
                  </a:lnTo>
                  <a:lnTo>
                    <a:pt x="1405418" y="2201235"/>
                  </a:lnTo>
                  <a:lnTo>
                    <a:pt x="1443289" y="2176076"/>
                  </a:lnTo>
                  <a:lnTo>
                    <a:pt x="1480713" y="2150305"/>
                  </a:lnTo>
                  <a:lnTo>
                    <a:pt x="1517682" y="2123931"/>
                  </a:lnTo>
                  <a:lnTo>
                    <a:pt x="1554189" y="2096960"/>
                  </a:lnTo>
                  <a:lnTo>
                    <a:pt x="1590227" y="2069399"/>
                  </a:lnTo>
                  <a:lnTo>
                    <a:pt x="1625790" y="2041255"/>
                  </a:lnTo>
                  <a:lnTo>
                    <a:pt x="1660869" y="2012536"/>
                  </a:lnTo>
                  <a:lnTo>
                    <a:pt x="1695458" y="1983249"/>
                  </a:lnTo>
                  <a:lnTo>
                    <a:pt x="1729549" y="1953400"/>
                  </a:lnTo>
                  <a:lnTo>
                    <a:pt x="1763136" y="1922997"/>
                  </a:lnTo>
                  <a:lnTo>
                    <a:pt x="1796211" y="1892046"/>
                  </a:lnTo>
                  <a:lnTo>
                    <a:pt x="1828768" y="1860556"/>
                  </a:lnTo>
                  <a:lnTo>
                    <a:pt x="1860798" y="1828533"/>
                  </a:lnTo>
                  <a:lnTo>
                    <a:pt x="1892296" y="1795985"/>
                  </a:lnTo>
                  <a:lnTo>
                    <a:pt x="1923253" y="1762917"/>
                  </a:lnTo>
                  <a:lnTo>
                    <a:pt x="1953662" y="1729338"/>
                  </a:lnTo>
                  <a:lnTo>
                    <a:pt x="1983518" y="1695255"/>
                  </a:lnTo>
                  <a:lnTo>
                    <a:pt x="2012811" y="1660675"/>
                  </a:lnTo>
                  <a:lnTo>
                    <a:pt x="2041536" y="1625604"/>
                  </a:lnTo>
                  <a:lnTo>
                    <a:pt x="2069685" y="1590050"/>
                  </a:lnTo>
                  <a:lnTo>
                    <a:pt x="2097251" y="1554021"/>
                  </a:lnTo>
                  <a:lnTo>
                    <a:pt x="2124226" y="1517522"/>
                  </a:lnTo>
                  <a:lnTo>
                    <a:pt x="2150605" y="1480562"/>
                  </a:lnTo>
                  <a:lnTo>
                    <a:pt x="2176378" y="1443147"/>
                  </a:lnTo>
                  <a:lnTo>
                    <a:pt x="2201541" y="1405285"/>
                  </a:lnTo>
                  <a:lnTo>
                    <a:pt x="2226084" y="1366983"/>
                  </a:lnTo>
                  <a:lnTo>
                    <a:pt x="2250002" y="1328247"/>
                  </a:lnTo>
                  <a:lnTo>
                    <a:pt x="2273286" y="1289085"/>
                  </a:lnTo>
                  <a:lnTo>
                    <a:pt x="2295930" y="1249504"/>
                  </a:lnTo>
                  <a:lnTo>
                    <a:pt x="2317928" y="1209511"/>
                  </a:lnTo>
                  <a:lnTo>
                    <a:pt x="2339270" y="1169113"/>
                  </a:lnTo>
                  <a:lnTo>
                    <a:pt x="2359951" y="1128318"/>
                  </a:lnTo>
                  <a:lnTo>
                    <a:pt x="2379964" y="1087132"/>
                  </a:lnTo>
                  <a:lnTo>
                    <a:pt x="2399300" y="1045563"/>
                  </a:lnTo>
                  <a:lnTo>
                    <a:pt x="2417954" y="1003617"/>
                  </a:lnTo>
                  <a:lnTo>
                    <a:pt x="2435917" y="961302"/>
                  </a:lnTo>
                  <a:lnTo>
                    <a:pt x="2453183" y="918625"/>
                  </a:lnTo>
                  <a:lnTo>
                    <a:pt x="2469745" y="875593"/>
                  </a:lnTo>
                  <a:lnTo>
                    <a:pt x="2485595" y="832213"/>
                  </a:lnTo>
                  <a:lnTo>
                    <a:pt x="2500727" y="788492"/>
                  </a:lnTo>
                  <a:lnTo>
                    <a:pt x="2515133" y="744438"/>
                  </a:lnTo>
                  <a:lnTo>
                    <a:pt x="2528805" y="700057"/>
                  </a:lnTo>
                  <a:lnTo>
                    <a:pt x="2541738" y="655357"/>
                  </a:lnTo>
                  <a:lnTo>
                    <a:pt x="2553924" y="610345"/>
                  </a:lnTo>
                  <a:lnTo>
                    <a:pt x="2565355" y="565027"/>
                  </a:lnTo>
                  <a:lnTo>
                    <a:pt x="2576025" y="519411"/>
                  </a:lnTo>
                  <a:lnTo>
                    <a:pt x="2585926" y="473504"/>
                  </a:lnTo>
                  <a:lnTo>
                    <a:pt x="2595051" y="427314"/>
                  </a:lnTo>
                  <a:lnTo>
                    <a:pt x="2603393" y="380846"/>
                  </a:lnTo>
                  <a:lnTo>
                    <a:pt x="2610946" y="334110"/>
                  </a:lnTo>
                  <a:lnTo>
                    <a:pt x="2617701" y="287110"/>
                  </a:lnTo>
                  <a:lnTo>
                    <a:pt x="2623652" y="239855"/>
                  </a:lnTo>
                  <a:lnTo>
                    <a:pt x="2628791" y="192352"/>
                  </a:lnTo>
                  <a:lnTo>
                    <a:pt x="2633112" y="144608"/>
                  </a:lnTo>
                  <a:lnTo>
                    <a:pt x="2636607" y="96630"/>
                  </a:lnTo>
                  <a:lnTo>
                    <a:pt x="2639269" y="48425"/>
                  </a:lnTo>
                  <a:lnTo>
                    <a:pt x="2641091" y="0"/>
                  </a:lnTo>
                  <a:close/>
                </a:path>
              </a:pathLst>
            </a:custGeom>
            <a:solidFill>
              <a:srgbClr val="EB393A"/>
            </a:solidFill>
          </p:spPr>
          <p:txBody>
            <a:bodyPr wrap="square" lIns="0" tIns="0" rIns="0" bIns="0" rtlCol="0"/>
            <a:lstStyle/>
            <a:p>
              <a:endParaRPr/>
            </a:p>
          </p:txBody>
        </p:sp>
        <p:sp>
          <p:nvSpPr>
            <p:cNvPr id="17" name="object 17"/>
            <p:cNvSpPr/>
            <p:nvPr/>
          </p:nvSpPr>
          <p:spPr>
            <a:xfrm>
              <a:off x="11399520" y="6339839"/>
              <a:ext cx="868680" cy="373380"/>
            </a:xfrm>
            <a:custGeom>
              <a:avLst/>
              <a:gdLst/>
              <a:ahLst/>
              <a:cxnLst/>
              <a:rect l="l" t="t" r="r" b="b"/>
              <a:pathLst>
                <a:path w="868679" h="373379">
                  <a:moveTo>
                    <a:pt x="868552" y="372999"/>
                  </a:moveTo>
                  <a:lnTo>
                    <a:pt x="0" y="0"/>
                  </a:lnTo>
                </a:path>
              </a:pathLst>
            </a:custGeom>
            <a:ln w="9525">
              <a:solidFill>
                <a:srgbClr val="6FAC46"/>
              </a:solidFill>
            </a:ln>
          </p:spPr>
          <p:txBody>
            <a:bodyPr wrap="square" lIns="0" tIns="0" rIns="0" bIns="0" rtlCol="0"/>
            <a:lstStyle/>
            <a:p>
              <a:endParaRPr/>
            </a:p>
          </p:txBody>
        </p:sp>
        <p:sp>
          <p:nvSpPr>
            <p:cNvPr id="18" name="object 18"/>
            <p:cNvSpPr/>
            <p:nvPr/>
          </p:nvSpPr>
          <p:spPr>
            <a:xfrm>
              <a:off x="8244840" y="4063110"/>
              <a:ext cx="1850389" cy="1924685"/>
            </a:xfrm>
            <a:custGeom>
              <a:avLst/>
              <a:gdLst/>
              <a:ahLst/>
              <a:cxnLst/>
              <a:rect l="l" t="t" r="r" b="b"/>
              <a:pathLst>
                <a:path w="1850390" h="1924685">
                  <a:moveTo>
                    <a:pt x="1308989" y="958596"/>
                  </a:moveTo>
                  <a:lnTo>
                    <a:pt x="1307223" y="924953"/>
                  </a:lnTo>
                  <a:lnTo>
                    <a:pt x="1302727" y="891730"/>
                  </a:lnTo>
                  <a:lnTo>
                    <a:pt x="1295514" y="859091"/>
                  </a:lnTo>
                  <a:lnTo>
                    <a:pt x="1285621" y="827151"/>
                  </a:lnTo>
                  <a:lnTo>
                    <a:pt x="1196848" y="919734"/>
                  </a:lnTo>
                  <a:lnTo>
                    <a:pt x="1198206" y="929309"/>
                  </a:lnTo>
                  <a:lnTo>
                    <a:pt x="1199261" y="938987"/>
                  </a:lnTo>
                  <a:lnTo>
                    <a:pt x="1200023" y="948740"/>
                  </a:lnTo>
                  <a:lnTo>
                    <a:pt x="1200531" y="958596"/>
                  </a:lnTo>
                  <a:lnTo>
                    <a:pt x="1196568" y="1006602"/>
                  </a:lnTo>
                  <a:lnTo>
                    <a:pt x="1185037" y="1052423"/>
                  </a:lnTo>
                  <a:lnTo>
                    <a:pt x="1166507" y="1095197"/>
                  </a:lnTo>
                  <a:lnTo>
                    <a:pt x="1141488" y="1134084"/>
                  </a:lnTo>
                  <a:lnTo>
                    <a:pt x="1110538" y="1168260"/>
                  </a:lnTo>
                  <a:lnTo>
                    <a:pt x="1074204" y="1196873"/>
                  </a:lnTo>
                  <a:lnTo>
                    <a:pt x="1033018" y="1219073"/>
                  </a:lnTo>
                  <a:lnTo>
                    <a:pt x="981722" y="1235125"/>
                  </a:lnTo>
                  <a:lnTo>
                    <a:pt x="929386" y="1240409"/>
                  </a:lnTo>
                  <a:lnTo>
                    <a:pt x="876909" y="1235100"/>
                  </a:lnTo>
                  <a:lnTo>
                    <a:pt x="826427" y="1219352"/>
                  </a:lnTo>
                  <a:lnTo>
                    <a:pt x="779449" y="1193431"/>
                  </a:lnTo>
                  <a:lnTo>
                    <a:pt x="737489" y="1157605"/>
                  </a:lnTo>
                  <a:lnTo>
                    <a:pt x="707644" y="1120775"/>
                  </a:lnTo>
                  <a:lnTo>
                    <a:pt x="684644" y="1079957"/>
                  </a:lnTo>
                  <a:lnTo>
                    <a:pt x="668667" y="1036142"/>
                  </a:lnTo>
                  <a:lnTo>
                    <a:pt x="659917" y="990320"/>
                  </a:lnTo>
                  <a:lnTo>
                    <a:pt x="658558" y="943470"/>
                  </a:lnTo>
                  <a:lnTo>
                    <a:pt x="664794" y="896581"/>
                  </a:lnTo>
                  <a:lnTo>
                    <a:pt x="678815" y="850646"/>
                  </a:lnTo>
                  <a:lnTo>
                    <a:pt x="700125" y="807770"/>
                  </a:lnTo>
                  <a:lnTo>
                    <a:pt x="727621" y="769975"/>
                  </a:lnTo>
                  <a:lnTo>
                    <a:pt x="760463" y="737819"/>
                  </a:lnTo>
                  <a:lnTo>
                    <a:pt x="797864" y="711835"/>
                  </a:lnTo>
                  <a:lnTo>
                    <a:pt x="839000" y="692594"/>
                  </a:lnTo>
                  <a:lnTo>
                    <a:pt x="883069" y="680643"/>
                  </a:lnTo>
                  <a:lnTo>
                    <a:pt x="929259" y="676529"/>
                  </a:lnTo>
                  <a:lnTo>
                    <a:pt x="938593" y="676910"/>
                  </a:lnTo>
                  <a:lnTo>
                    <a:pt x="947928" y="677672"/>
                  </a:lnTo>
                  <a:lnTo>
                    <a:pt x="957262" y="678815"/>
                  </a:lnTo>
                  <a:lnTo>
                    <a:pt x="966597" y="680339"/>
                  </a:lnTo>
                  <a:lnTo>
                    <a:pt x="1055624" y="587883"/>
                  </a:lnTo>
                  <a:lnTo>
                    <a:pt x="1024890" y="577507"/>
                  </a:lnTo>
                  <a:lnTo>
                    <a:pt x="993432" y="570014"/>
                  </a:lnTo>
                  <a:lnTo>
                    <a:pt x="961478" y="565416"/>
                  </a:lnTo>
                  <a:lnTo>
                    <a:pt x="929259" y="563753"/>
                  </a:lnTo>
                  <a:lnTo>
                    <a:pt x="878725" y="567258"/>
                  </a:lnTo>
                  <a:lnTo>
                    <a:pt x="829856" y="577519"/>
                  </a:lnTo>
                  <a:lnTo>
                    <a:pt x="783170" y="594169"/>
                  </a:lnTo>
                  <a:lnTo>
                    <a:pt x="739190" y="616839"/>
                  </a:lnTo>
                  <a:lnTo>
                    <a:pt x="698461" y="645147"/>
                  </a:lnTo>
                  <a:lnTo>
                    <a:pt x="661492" y="678713"/>
                  </a:lnTo>
                  <a:lnTo>
                    <a:pt x="628815" y="717194"/>
                  </a:lnTo>
                  <a:lnTo>
                    <a:pt x="600976" y="760196"/>
                  </a:lnTo>
                  <a:lnTo>
                    <a:pt x="578485" y="807339"/>
                  </a:lnTo>
                  <a:lnTo>
                    <a:pt x="563575" y="852233"/>
                  </a:lnTo>
                  <a:lnTo>
                    <a:pt x="554062" y="897966"/>
                  </a:lnTo>
                  <a:lnTo>
                    <a:pt x="549846" y="944054"/>
                  </a:lnTo>
                  <a:lnTo>
                    <a:pt x="550849" y="990053"/>
                  </a:lnTo>
                  <a:lnTo>
                    <a:pt x="556971" y="1035481"/>
                  </a:lnTo>
                  <a:lnTo>
                    <a:pt x="568096" y="1079868"/>
                  </a:lnTo>
                  <a:lnTo>
                    <a:pt x="584149" y="1122756"/>
                  </a:lnTo>
                  <a:lnTo>
                    <a:pt x="605040" y="1163650"/>
                  </a:lnTo>
                  <a:lnTo>
                    <a:pt x="630656" y="1202093"/>
                  </a:lnTo>
                  <a:lnTo>
                    <a:pt x="660908" y="1237615"/>
                  </a:lnTo>
                  <a:lnTo>
                    <a:pt x="699096" y="1272362"/>
                  </a:lnTo>
                  <a:lnTo>
                    <a:pt x="740752" y="1301076"/>
                  </a:lnTo>
                  <a:lnTo>
                    <a:pt x="785215" y="1323632"/>
                  </a:lnTo>
                  <a:lnTo>
                    <a:pt x="831875" y="1339900"/>
                  </a:lnTo>
                  <a:lnTo>
                    <a:pt x="880097" y="1349756"/>
                  </a:lnTo>
                  <a:lnTo>
                    <a:pt x="929259" y="1353058"/>
                  </a:lnTo>
                  <a:lnTo>
                    <a:pt x="966025" y="1351216"/>
                  </a:lnTo>
                  <a:lnTo>
                    <a:pt x="1038860" y="1336294"/>
                  </a:lnTo>
                  <a:lnTo>
                    <a:pt x="1115517" y="1302346"/>
                  </a:lnTo>
                  <a:lnTo>
                    <a:pt x="1153375" y="1277023"/>
                  </a:lnTo>
                  <a:lnTo>
                    <a:pt x="1187754" y="1247546"/>
                  </a:lnTo>
                  <a:lnTo>
                    <a:pt x="1218374" y="1214310"/>
                  </a:lnTo>
                  <a:lnTo>
                    <a:pt x="1244993" y="1177709"/>
                  </a:lnTo>
                  <a:lnTo>
                    <a:pt x="1267345" y="1138161"/>
                  </a:lnTo>
                  <a:lnTo>
                    <a:pt x="1285176" y="1096073"/>
                  </a:lnTo>
                  <a:lnTo>
                    <a:pt x="1298232" y="1051852"/>
                  </a:lnTo>
                  <a:lnTo>
                    <a:pt x="1306245" y="1005890"/>
                  </a:lnTo>
                  <a:lnTo>
                    <a:pt x="1308989" y="958596"/>
                  </a:lnTo>
                  <a:close/>
                </a:path>
                <a:path w="1850390" h="1924685">
                  <a:moveTo>
                    <a:pt x="1525524" y="958723"/>
                  </a:moveTo>
                  <a:lnTo>
                    <a:pt x="1523453" y="909370"/>
                  </a:lnTo>
                  <a:lnTo>
                    <a:pt x="1517396" y="860729"/>
                  </a:lnTo>
                  <a:lnTo>
                    <a:pt x="1507553" y="812965"/>
                  </a:lnTo>
                  <a:lnTo>
                    <a:pt x="1494091" y="766229"/>
                  </a:lnTo>
                  <a:lnTo>
                    <a:pt x="1477251" y="720699"/>
                  </a:lnTo>
                  <a:lnTo>
                    <a:pt x="1457198" y="676529"/>
                  </a:lnTo>
                  <a:lnTo>
                    <a:pt x="1430020" y="676529"/>
                  </a:lnTo>
                  <a:lnTo>
                    <a:pt x="1367790" y="741299"/>
                  </a:lnTo>
                  <a:lnTo>
                    <a:pt x="1388833" y="793153"/>
                  </a:lnTo>
                  <a:lnTo>
                    <a:pt x="1404124" y="847013"/>
                  </a:lnTo>
                  <a:lnTo>
                    <a:pt x="1413522" y="902373"/>
                  </a:lnTo>
                  <a:lnTo>
                    <a:pt x="1416939" y="958723"/>
                  </a:lnTo>
                  <a:lnTo>
                    <a:pt x="1414691" y="1007478"/>
                  </a:lnTo>
                  <a:lnTo>
                    <a:pt x="1408112" y="1054950"/>
                  </a:lnTo>
                  <a:lnTo>
                    <a:pt x="1397381" y="1100912"/>
                  </a:lnTo>
                  <a:lnTo>
                    <a:pt x="1382725" y="1145146"/>
                  </a:lnTo>
                  <a:lnTo>
                    <a:pt x="1364348" y="1187450"/>
                  </a:lnTo>
                  <a:lnTo>
                    <a:pt x="1342453" y="1227607"/>
                  </a:lnTo>
                  <a:lnTo>
                    <a:pt x="1317256" y="1265389"/>
                  </a:lnTo>
                  <a:lnTo>
                    <a:pt x="1288948" y="1300594"/>
                  </a:lnTo>
                  <a:lnTo>
                    <a:pt x="1257744" y="1333017"/>
                  </a:lnTo>
                  <a:lnTo>
                    <a:pt x="1223848" y="1362417"/>
                  </a:lnTo>
                  <a:lnTo>
                    <a:pt x="1187462" y="1388605"/>
                  </a:lnTo>
                  <a:lnTo>
                    <a:pt x="1148816" y="1411351"/>
                  </a:lnTo>
                  <a:lnTo>
                    <a:pt x="1108087" y="1430439"/>
                  </a:lnTo>
                  <a:lnTo>
                    <a:pt x="1065491" y="1445653"/>
                  </a:lnTo>
                  <a:lnTo>
                    <a:pt x="1021245" y="1456804"/>
                  </a:lnTo>
                  <a:lnTo>
                    <a:pt x="975550" y="1463636"/>
                  </a:lnTo>
                  <a:lnTo>
                    <a:pt x="928624" y="1465961"/>
                  </a:lnTo>
                  <a:lnTo>
                    <a:pt x="881722" y="1463636"/>
                  </a:lnTo>
                  <a:lnTo>
                    <a:pt x="836066" y="1456804"/>
                  </a:lnTo>
                  <a:lnTo>
                    <a:pt x="791857" y="1445653"/>
                  </a:lnTo>
                  <a:lnTo>
                    <a:pt x="749312" y="1430439"/>
                  </a:lnTo>
                  <a:lnTo>
                    <a:pt x="708621" y="1411351"/>
                  </a:lnTo>
                  <a:lnTo>
                    <a:pt x="669988" y="1388605"/>
                  </a:lnTo>
                  <a:lnTo>
                    <a:pt x="633641" y="1362417"/>
                  </a:lnTo>
                  <a:lnTo>
                    <a:pt x="599770" y="1333017"/>
                  </a:lnTo>
                  <a:lnTo>
                    <a:pt x="568591" y="1300594"/>
                  </a:lnTo>
                  <a:lnTo>
                    <a:pt x="540296" y="1265389"/>
                  </a:lnTo>
                  <a:lnTo>
                    <a:pt x="515112" y="1227607"/>
                  </a:lnTo>
                  <a:lnTo>
                    <a:pt x="493229" y="1187450"/>
                  </a:lnTo>
                  <a:lnTo>
                    <a:pt x="474865" y="1145146"/>
                  </a:lnTo>
                  <a:lnTo>
                    <a:pt x="460222" y="1100912"/>
                  </a:lnTo>
                  <a:lnTo>
                    <a:pt x="449503" y="1054950"/>
                  </a:lnTo>
                  <a:lnTo>
                    <a:pt x="442925" y="1007478"/>
                  </a:lnTo>
                  <a:lnTo>
                    <a:pt x="440690" y="958723"/>
                  </a:lnTo>
                  <a:lnTo>
                    <a:pt x="442925" y="909891"/>
                  </a:lnTo>
                  <a:lnTo>
                    <a:pt x="449503" y="862355"/>
                  </a:lnTo>
                  <a:lnTo>
                    <a:pt x="460222" y="816343"/>
                  </a:lnTo>
                  <a:lnTo>
                    <a:pt x="474865" y="772045"/>
                  </a:lnTo>
                  <a:lnTo>
                    <a:pt x="493229" y="729703"/>
                  </a:lnTo>
                  <a:lnTo>
                    <a:pt x="515112" y="689521"/>
                  </a:lnTo>
                  <a:lnTo>
                    <a:pt x="540296" y="651713"/>
                  </a:lnTo>
                  <a:lnTo>
                    <a:pt x="568591" y="616483"/>
                  </a:lnTo>
                  <a:lnTo>
                    <a:pt x="599770" y="584060"/>
                  </a:lnTo>
                  <a:lnTo>
                    <a:pt x="633641" y="554647"/>
                  </a:lnTo>
                  <a:lnTo>
                    <a:pt x="669988" y="528459"/>
                  </a:lnTo>
                  <a:lnTo>
                    <a:pt x="708621" y="505714"/>
                  </a:lnTo>
                  <a:lnTo>
                    <a:pt x="749312" y="486625"/>
                  </a:lnTo>
                  <a:lnTo>
                    <a:pt x="791857" y="471411"/>
                  </a:lnTo>
                  <a:lnTo>
                    <a:pt x="836066" y="460273"/>
                  </a:lnTo>
                  <a:lnTo>
                    <a:pt x="881722" y="453440"/>
                  </a:lnTo>
                  <a:lnTo>
                    <a:pt x="928624" y="451104"/>
                  </a:lnTo>
                  <a:lnTo>
                    <a:pt x="982802" y="454494"/>
                  </a:lnTo>
                  <a:lnTo>
                    <a:pt x="1036078" y="464172"/>
                  </a:lnTo>
                  <a:lnTo>
                    <a:pt x="1087945" y="480021"/>
                  </a:lnTo>
                  <a:lnTo>
                    <a:pt x="1137920" y="501904"/>
                  </a:lnTo>
                  <a:lnTo>
                    <a:pt x="1200023" y="437515"/>
                  </a:lnTo>
                  <a:lnTo>
                    <a:pt x="1157528" y="388150"/>
                  </a:lnTo>
                  <a:lnTo>
                    <a:pt x="1113739" y="370713"/>
                  </a:lnTo>
                  <a:lnTo>
                    <a:pt x="1068793" y="356831"/>
                  </a:lnTo>
                  <a:lnTo>
                    <a:pt x="1022858" y="346684"/>
                  </a:lnTo>
                  <a:lnTo>
                    <a:pt x="976083" y="340448"/>
                  </a:lnTo>
                  <a:lnTo>
                    <a:pt x="928624" y="338328"/>
                  </a:lnTo>
                  <a:lnTo>
                    <a:pt x="882078" y="340207"/>
                  </a:lnTo>
                  <a:lnTo>
                    <a:pt x="836523" y="345719"/>
                  </a:lnTo>
                  <a:lnTo>
                    <a:pt x="792048" y="354736"/>
                  </a:lnTo>
                  <a:lnTo>
                    <a:pt x="748817" y="367131"/>
                  </a:lnTo>
                  <a:lnTo>
                    <a:pt x="706958" y="382752"/>
                  </a:lnTo>
                  <a:lnTo>
                    <a:pt x="666584" y="401459"/>
                  </a:lnTo>
                  <a:lnTo>
                    <a:pt x="627862" y="423113"/>
                  </a:lnTo>
                  <a:lnTo>
                    <a:pt x="590905" y="447598"/>
                  </a:lnTo>
                  <a:lnTo>
                    <a:pt x="555840" y="474738"/>
                  </a:lnTo>
                  <a:lnTo>
                    <a:pt x="522820" y="504431"/>
                  </a:lnTo>
                  <a:lnTo>
                    <a:pt x="491972" y="536511"/>
                  </a:lnTo>
                  <a:lnTo>
                    <a:pt x="463423" y="570865"/>
                  </a:lnTo>
                  <a:lnTo>
                    <a:pt x="437311" y="607326"/>
                  </a:lnTo>
                  <a:lnTo>
                    <a:pt x="413778" y="645769"/>
                  </a:lnTo>
                  <a:lnTo>
                    <a:pt x="392938" y="686054"/>
                  </a:lnTo>
                  <a:lnTo>
                    <a:pt x="374942" y="728052"/>
                  </a:lnTo>
                  <a:lnTo>
                    <a:pt x="359930" y="771613"/>
                  </a:lnTo>
                  <a:lnTo>
                    <a:pt x="348005" y="816597"/>
                  </a:lnTo>
                  <a:lnTo>
                    <a:pt x="339331" y="862863"/>
                  </a:lnTo>
                  <a:lnTo>
                    <a:pt x="334022" y="910297"/>
                  </a:lnTo>
                  <a:lnTo>
                    <a:pt x="332232" y="958723"/>
                  </a:lnTo>
                  <a:lnTo>
                    <a:pt x="334022" y="1007110"/>
                  </a:lnTo>
                  <a:lnTo>
                    <a:pt x="339331" y="1054493"/>
                  </a:lnTo>
                  <a:lnTo>
                    <a:pt x="348005" y="1100721"/>
                  </a:lnTo>
                  <a:lnTo>
                    <a:pt x="359930" y="1145667"/>
                  </a:lnTo>
                  <a:lnTo>
                    <a:pt x="374942" y="1189189"/>
                  </a:lnTo>
                  <a:lnTo>
                    <a:pt x="392938" y="1231163"/>
                  </a:lnTo>
                  <a:lnTo>
                    <a:pt x="413778" y="1271422"/>
                  </a:lnTo>
                  <a:lnTo>
                    <a:pt x="437311" y="1309839"/>
                  </a:lnTo>
                  <a:lnTo>
                    <a:pt x="463423" y="1346288"/>
                  </a:lnTo>
                  <a:lnTo>
                    <a:pt x="491972" y="1380617"/>
                  </a:lnTo>
                  <a:lnTo>
                    <a:pt x="522820" y="1412684"/>
                  </a:lnTo>
                  <a:lnTo>
                    <a:pt x="555840" y="1442364"/>
                  </a:lnTo>
                  <a:lnTo>
                    <a:pt x="590905" y="1469504"/>
                  </a:lnTo>
                  <a:lnTo>
                    <a:pt x="627862" y="1493977"/>
                  </a:lnTo>
                  <a:lnTo>
                    <a:pt x="666584" y="1515630"/>
                  </a:lnTo>
                  <a:lnTo>
                    <a:pt x="706958" y="1534337"/>
                  </a:lnTo>
                  <a:lnTo>
                    <a:pt x="748817" y="1549946"/>
                  </a:lnTo>
                  <a:lnTo>
                    <a:pt x="792048" y="1562341"/>
                  </a:lnTo>
                  <a:lnTo>
                    <a:pt x="836523" y="1571358"/>
                  </a:lnTo>
                  <a:lnTo>
                    <a:pt x="882078" y="1576870"/>
                  </a:lnTo>
                  <a:lnTo>
                    <a:pt x="928624" y="1578737"/>
                  </a:lnTo>
                  <a:lnTo>
                    <a:pt x="975220" y="1576870"/>
                  </a:lnTo>
                  <a:lnTo>
                    <a:pt x="1020851" y="1571358"/>
                  </a:lnTo>
                  <a:lnTo>
                    <a:pt x="1065377" y="1562341"/>
                  </a:lnTo>
                  <a:lnTo>
                    <a:pt x="1108659" y="1549946"/>
                  </a:lnTo>
                  <a:lnTo>
                    <a:pt x="1150569" y="1534337"/>
                  </a:lnTo>
                  <a:lnTo>
                    <a:pt x="1190967" y="1515630"/>
                  </a:lnTo>
                  <a:lnTo>
                    <a:pt x="1229728" y="1493977"/>
                  </a:lnTo>
                  <a:lnTo>
                    <a:pt x="1266723" y="1469504"/>
                  </a:lnTo>
                  <a:lnTo>
                    <a:pt x="1301800" y="1442364"/>
                  </a:lnTo>
                  <a:lnTo>
                    <a:pt x="1334846" y="1412684"/>
                  </a:lnTo>
                  <a:lnTo>
                    <a:pt x="1365719" y="1380617"/>
                  </a:lnTo>
                  <a:lnTo>
                    <a:pt x="1394282" y="1346288"/>
                  </a:lnTo>
                  <a:lnTo>
                    <a:pt x="1420393" y="1309839"/>
                  </a:lnTo>
                  <a:lnTo>
                    <a:pt x="1443951" y="1271422"/>
                  </a:lnTo>
                  <a:lnTo>
                    <a:pt x="1464792" y="1231163"/>
                  </a:lnTo>
                  <a:lnTo>
                    <a:pt x="1482788" y="1189189"/>
                  </a:lnTo>
                  <a:lnTo>
                    <a:pt x="1497812" y="1145667"/>
                  </a:lnTo>
                  <a:lnTo>
                    <a:pt x="1509737" y="1100721"/>
                  </a:lnTo>
                  <a:lnTo>
                    <a:pt x="1518412" y="1054493"/>
                  </a:lnTo>
                  <a:lnTo>
                    <a:pt x="1523720" y="1007110"/>
                  </a:lnTo>
                  <a:lnTo>
                    <a:pt x="1525524" y="958723"/>
                  </a:lnTo>
                  <a:close/>
                </a:path>
                <a:path w="1850390" h="1924685">
                  <a:moveTo>
                    <a:pt x="1849513" y="291833"/>
                  </a:moveTo>
                  <a:lnTo>
                    <a:pt x="1845983" y="260400"/>
                  </a:lnTo>
                  <a:lnTo>
                    <a:pt x="1827009" y="235623"/>
                  </a:lnTo>
                  <a:lnTo>
                    <a:pt x="1795780" y="225552"/>
                  </a:lnTo>
                  <a:lnTo>
                    <a:pt x="1633347" y="225552"/>
                  </a:lnTo>
                  <a:lnTo>
                    <a:pt x="1633347" y="56642"/>
                  </a:lnTo>
                  <a:lnTo>
                    <a:pt x="1628736" y="33388"/>
                  </a:lnTo>
                  <a:lnTo>
                    <a:pt x="1616519" y="15519"/>
                  </a:lnTo>
                  <a:lnTo>
                    <a:pt x="1599057" y="4051"/>
                  </a:lnTo>
                  <a:lnTo>
                    <a:pt x="1578737" y="0"/>
                  </a:lnTo>
                  <a:lnTo>
                    <a:pt x="1568653" y="977"/>
                  </a:lnTo>
                  <a:lnTo>
                    <a:pt x="1323721" y="242062"/>
                  </a:lnTo>
                  <a:lnTo>
                    <a:pt x="1308100" y="282067"/>
                  </a:lnTo>
                  <a:lnTo>
                    <a:pt x="1308100" y="484124"/>
                  </a:lnTo>
                  <a:lnTo>
                    <a:pt x="998093" y="806196"/>
                  </a:lnTo>
                  <a:lnTo>
                    <a:pt x="981443" y="799007"/>
                  </a:lnTo>
                  <a:lnTo>
                    <a:pt x="964184" y="793711"/>
                  </a:lnTo>
                  <a:lnTo>
                    <a:pt x="946442" y="790435"/>
                  </a:lnTo>
                  <a:lnTo>
                    <a:pt x="928370" y="789305"/>
                  </a:lnTo>
                  <a:lnTo>
                    <a:pt x="880618" y="796747"/>
                  </a:lnTo>
                  <a:lnTo>
                    <a:pt x="837958" y="817841"/>
                  </a:lnTo>
                  <a:lnTo>
                    <a:pt x="802932" y="850760"/>
                  </a:lnTo>
                  <a:lnTo>
                    <a:pt x="778129" y="893699"/>
                  </a:lnTo>
                  <a:lnTo>
                    <a:pt x="766470" y="942327"/>
                  </a:lnTo>
                  <a:lnTo>
                    <a:pt x="768858" y="991362"/>
                  </a:lnTo>
                  <a:lnTo>
                    <a:pt x="784656" y="1037653"/>
                  </a:lnTo>
                  <a:lnTo>
                    <a:pt x="813308" y="1077976"/>
                  </a:lnTo>
                  <a:lnTo>
                    <a:pt x="866635" y="1114996"/>
                  </a:lnTo>
                  <a:lnTo>
                    <a:pt x="928370" y="1127633"/>
                  </a:lnTo>
                  <a:lnTo>
                    <a:pt x="944092" y="1126832"/>
                  </a:lnTo>
                  <a:lnTo>
                    <a:pt x="990600" y="1114806"/>
                  </a:lnTo>
                  <a:lnTo>
                    <a:pt x="1031925" y="1088974"/>
                  </a:lnTo>
                  <a:lnTo>
                    <a:pt x="1063650" y="1052537"/>
                  </a:lnTo>
                  <a:lnTo>
                    <a:pt x="1083995" y="1008214"/>
                  </a:lnTo>
                  <a:lnTo>
                    <a:pt x="1091184" y="958723"/>
                  </a:lnTo>
                  <a:lnTo>
                    <a:pt x="1089990" y="939914"/>
                  </a:lnTo>
                  <a:lnTo>
                    <a:pt x="1086827" y="921473"/>
                  </a:lnTo>
                  <a:lnTo>
                    <a:pt x="1081709" y="903528"/>
                  </a:lnTo>
                  <a:lnTo>
                    <a:pt x="1074674" y="886206"/>
                  </a:lnTo>
                  <a:lnTo>
                    <a:pt x="1384681" y="563880"/>
                  </a:lnTo>
                  <a:lnTo>
                    <a:pt x="1578991" y="563880"/>
                  </a:lnTo>
                  <a:lnTo>
                    <a:pt x="1589646" y="562787"/>
                  </a:lnTo>
                  <a:lnTo>
                    <a:pt x="1599755" y="559562"/>
                  </a:lnTo>
                  <a:lnTo>
                    <a:pt x="1609090" y="554355"/>
                  </a:lnTo>
                  <a:lnTo>
                    <a:pt x="1617472" y="547243"/>
                  </a:lnTo>
                  <a:lnTo>
                    <a:pt x="1834388" y="321818"/>
                  </a:lnTo>
                  <a:lnTo>
                    <a:pt x="1849513" y="291833"/>
                  </a:lnTo>
                  <a:close/>
                </a:path>
                <a:path w="1850390" h="1924685">
                  <a:moveTo>
                    <a:pt x="1850009" y="958723"/>
                  </a:moveTo>
                  <a:lnTo>
                    <a:pt x="1848535" y="906475"/>
                  </a:lnTo>
                  <a:lnTo>
                    <a:pt x="1844357" y="854494"/>
                  </a:lnTo>
                  <a:lnTo>
                    <a:pt x="1837486" y="802894"/>
                  </a:lnTo>
                  <a:lnTo>
                    <a:pt x="1827936" y="751801"/>
                  </a:lnTo>
                  <a:lnTo>
                    <a:pt x="1815731" y="701332"/>
                  </a:lnTo>
                  <a:lnTo>
                    <a:pt x="1800885" y="651598"/>
                  </a:lnTo>
                  <a:lnTo>
                    <a:pt x="1783435" y="602742"/>
                  </a:lnTo>
                  <a:lnTo>
                    <a:pt x="1763395" y="554863"/>
                  </a:lnTo>
                  <a:lnTo>
                    <a:pt x="1693926" y="626999"/>
                  </a:lnTo>
                  <a:lnTo>
                    <a:pt x="1669084" y="648208"/>
                  </a:lnTo>
                  <a:lnTo>
                    <a:pt x="1641068" y="663790"/>
                  </a:lnTo>
                  <a:lnTo>
                    <a:pt x="1610753" y="673392"/>
                  </a:lnTo>
                  <a:lnTo>
                    <a:pt x="1578991" y="676656"/>
                  </a:lnTo>
                  <a:lnTo>
                    <a:pt x="1577213" y="676656"/>
                  </a:lnTo>
                  <a:lnTo>
                    <a:pt x="1593977" y="721804"/>
                  </a:lnTo>
                  <a:lnTo>
                    <a:pt x="1607820" y="767880"/>
                  </a:lnTo>
                  <a:lnTo>
                    <a:pt x="1618691" y="814743"/>
                  </a:lnTo>
                  <a:lnTo>
                    <a:pt x="1626565" y="862266"/>
                  </a:lnTo>
                  <a:lnTo>
                    <a:pt x="1631416" y="910297"/>
                  </a:lnTo>
                  <a:lnTo>
                    <a:pt x="1633220" y="958723"/>
                  </a:lnTo>
                  <a:lnTo>
                    <a:pt x="1631708" y="1006856"/>
                  </a:lnTo>
                  <a:lnTo>
                    <a:pt x="1627263" y="1054163"/>
                  </a:lnTo>
                  <a:lnTo>
                    <a:pt x="1619973" y="1100556"/>
                  </a:lnTo>
                  <a:lnTo>
                    <a:pt x="1609940" y="1145921"/>
                  </a:lnTo>
                  <a:lnTo>
                    <a:pt x="1597228" y="1190180"/>
                  </a:lnTo>
                  <a:lnTo>
                    <a:pt x="1581962" y="1233220"/>
                  </a:lnTo>
                  <a:lnTo>
                    <a:pt x="1564208" y="1274965"/>
                  </a:lnTo>
                  <a:lnTo>
                    <a:pt x="1544091" y="1315288"/>
                  </a:lnTo>
                  <a:lnTo>
                    <a:pt x="1521675" y="1354124"/>
                  </a:lnTo>
                  <a:lnTo>
                    <a:pt x="1497076" y="1391348"/>
                  </a:lnTo>
                  <a:lnTo>
                    <a:pt x="1470367" y="1426883"/>
                  </a:lnTo>
                  <a:lnTo>
                    <a:pt x="1441665" y="1460614"/>
                  </a:lnTo>
                  <a:lnTo>
                    <a:pt x="1411046" y="1492453"/>
                  </a:lnTo>
                  <a:lnTo>
                    <a:pt x="1378597" y="1522310"/>
                  </a:lnTo>
                  <a:lnTo>
                    <a:pt x="1344434" y="1550085"/>
                  </a:lnTo>
                  <a:lnTo>
                    <a:pt x="1308646" y="1575663"/>
                  </a:lnTo>
                  <a:lnTo>
                    <a:pt x="1271308" y="1598968"/>
                  </a:lnTo>
                  <a:lnTo>
                    <a:pt x="1232522" y="1619897"/>
                  </a:lnTo>
                  <a:lnTo>
                    <a:pt x="1192403" y="1638350"/>
                  </a:lnTo>
                  <a:lnTo>
                    <a:pt x="1151013" y="1654225"/>
                  </a:lnTo>
                  <a:lnTo>
                    <a:pt x="1108456" y="1667446"/>
                  </a:lnTo>
                  <a:lnTo>
                    <a:pt x="1064844" y="1677885"/>
                  </a:lnTo>
                  <a:lnTo>
                    <a:pt x="1020241" y="1685467"/>
                  </a:lnTo>
                  <a:lnTo>
                    <a:pt x="974763" y="1690090"/>
                  </a:lnTo>
                  <a:lnTo>
                    <a:pt x="928497" y="1691640"/>
                  </a:lnTo>
                  <a:lnTo>
                    <a:pt x="882230" y="1690090"/>
                  </a:lnTo>
                  <a:lnTo>
                    <a:pt x="836764" y="1685467"/>
                  </a:lnTo>
                  <a:lnTo>
                    <a:pt x="792187" y="1677885"/>
                  </a:lnTo>
                  <a:lnTo>
                    <a:pt x="748576" y="1667446"/>
                  </a:lnTo>
                  <a:lnTo>
                    <a:pt x="706043" y="1654225"/>
                  </a:lnTo>
                  <a:lnTo>
                    <a:pt x="664667" y="1638350"/>
                  </a:lnTo>
                  <a:lnTo>
                    <a:pt x="624560" y="1619897"/>
                  </a:lnTo>
                  <a:lnTo>
                    <a:pt x="585787" y="1598968"/>
                  </a:lnTo>
                  <a:lnTo>
                    <a:pt x="548474" y="1575663"/>
                  </a:lnTo>
                  <a:lnTo>
                    <a:pt x="512686" y="1550085"/>
                  </a:lnTo>
                  <a:lnTo>
                    <a:pt x="478536" y="1522310"/>
                  </a:lnTo>
                  <a:lnTo>
                    <a:pt x="446112" y="1492453"/>
                  </a:lnTo>
                  <a:lnTo>
                    <a:pt x="415505" y="1460614"/>
                  </a:lnTo>
                  <a:lnTo>
                    <a:pt x="386803" y="1426883"/>
                  </a:lnTo>
                  <a:lnTo>
                    <a:pt x="360108" y="1391348"/>
                  </a:lnTo>
                  <a:lnTo>
                    <a:pt x="335508" y="1354124"/>
                  </a:lnTo>
                  <a:lnTo>
                    <a:pt x="313105" y="1315288"/>
                  </a:lnTo>
                  <a:lnTo>
                    <a:pt x="292989" y="1274965"/>
                  </a:lnTo>
                  <a:lnTo>
                    <a:pt x="275259" y="1233220"/>
                  </a:lnTo>
                  <a:lnTo>
                    <a:pt x="259994" y="1190180"/>
                  </a:lnTo>
                  <a:lnTo>
                    <a:pt x="247294" y="1145921"/>
                  </a:lnTo>
                  <a:lnTo>
                    <a:pt x="237248" y="1100556"/>
                  </a:lnTo>
                  <a:lnTo>
                    <a:pt x="229958" y="1054163"/>
                  </a:lnTo>
                  <a:lnTo>
                    <a:pt x="225526" y="1006856"/>
                  </a:lnTo>
                  <a:lnTo>
                    <a:pt x="224028" y="958723"/>
                  </a:lnTo>
                  <a:lnTo>
                    <a:pt x="225526" y="910615"/>
                  </a:lnTo>
                  <a:lnTo>
                    <a:pt x="229958" y="863307"/>
                  </a:lnTo>
                  <a:lnTo>
                    <a:pt x="237248" y="816927"/>
                  </a:lnTo>
                  <a:lnTo>
                    <a:pt x="247294" y="771550"/>
                  </a:lnTo>
                  <a:lnTo>
                    <a:pt x="259994" y="727290"/>
                  </a:lnTo>
                  <a:lnTo>
                    <a:pt x="275259" y="684225"/>
                  </a:lnTo>
                  <a:lnTo>
                    <a:pt x="292989" y="642480"/>
                  </a:lnTo>
                  <a:lnTo>
                    <a:pt x="313105" y="602132"/>
                  </a:lnTo>
                  <a:lnTo>
                    <a:pt x="335508" y="563283"/>
                  </a:lnTo>
                  <a:lnTo>
                    <a:pt x="360108" y="526034"/>
                  </a:lnTo>
                  <a:lnTo>
                    <a:pt x="386803" y="490474"/>
                  </a:lnTo>
                  <a:lnTo>
                    <a:pt x="415505" y="456717"/>
                  </a:lnTo>
                  <a:lnTo>
                    <a:pt x="446112" y="424840"/>
                  </a:lnTo>
                  <a:lnTo>
                    <a:pt x="478536" y="394957"/>
                  </a:lnTo>
                  <a:lnTo>
                    <a:pt x="512686" y="367169"/>
                  </a:lnTo>
                  <a:lnTo>
                    <a:pt x="548474" y="341553"/>
                  </a:lnTo>
                  <a:lnTo>
                    <a:pt x="585787" y="318223"/>
                  </a:lnTo>
                  <a:lnTo>
                    <a:pt x="624560" y="297268"/>
                  </a:lnTo>
                  <a:lnTo>
                    <a:pt x="664667" y="278803"/>
                  </a:lnTo>
                  <a:lnTo>
                    <a:pt x="706043" y="262902"/>
                  </a:lnTo>
                  <a:lnTo>
                    <a:pt x="748576" y="249669"/>
                  </a:lnTo>
                  <a:lnTo>
                    <a:pt x="792187" y="239217"/>
                  </a:lnTo>
                  <a:lnTo>
                    <a:pt x="836764" y="231622"/>
                  </a:lnTo>
                  <a:lnTo>
                    <a:pt x="882230" y="226999"/>
                  </a:lnTo>
                  <a:lnTo>
                    <a:pt x="928497" y="225425"/>
                  </a:lnTo>
                  <a:lnTo>
                    <a:pt x="974940" y="227355"/>
                  </a:lnTo>
                  <a:lnTo>
                    <a:pt x="1021080" y="232448"/>
                  </a:lnTo>
                  <a:lnTo>
                    <a:pt x="1066774" y="240690"/>
                  </a:lnTo>
                  <a:lnTo>
                    <a:pt x="1111872" y="252031"/>
                  </a:lnTo>
                  <a:lnTo>
                    <a:pt x="1156208" y="266433"/>
                  </a:lnTo>
                  <a:lnTo>
                    <a:pt x="1199642" y="283845"/>
                  </a:lnTo>
                  <a:lnTo>
                    <a:pt x="1199642" y="282067"/>
                  </a:lnTo>
                  <a:lnTo>
                    <a:pt x="1211770" y="217144"/>
                  </a:lnTo>
                  <a:lnTo>
                    <a:pt x="1247140" y="162306"/>
                  </a:lnTo>
                  <a:lnTo>
                    <a:pt x="1316355" y="90170"/>
                  </a:lnTo>
                  <a:lnTo>
                    <a:pt x="1270368" y="69316"/>
                  </a:lnTo>
                  <a:lnTo>
                    <a:pt x="1223454" y="51155"/>
                  </a:lnTo>
                  <a:lnTo>
                    <a:pt x="1175727" y="35699"/>
                  </a:lnTo>
                  <a:lnTo>
                    <a:pt x="1127277" y="22987"/>
                  </a:lnTo>
                  <a:lnTo>
                    <a:pt x="1078230" y="13042"/>
                  </a:lnTo>
                  <a:lnTo>
                    <a:pt x="1028674" y="5880"/>
                  </a:lnTo>
                  <a:lnTo>
                    <a:pt x="978725" y="1524"/>
                  </a:lnTo>
                  <a:lnTo>
                    <a:pt x="928497" y="0"/>
                  </a:lnTo>
                  <a:lnTo>
                    <a:pt x="881126" y="1257"/>
                  </a:lnTo>
                  <a:lnTo>
                    <a:pt x="834326" y="4965"/>
                  </a:lnTo>
                  <a:lnTo>
                    <a:pt x="788162" y="11074"/>
                  </a:lnTo>
                  <a:lnTo>
                    <a:pt x="742708" y="19519"/>
                  </a:lnTo>
                  <a:lnTo>
                    <a:pt x="698004" y="30238"/>
                  </a:lnTo>
                  <a:lnTo>
                    <a:pt x="654113" y="43180"/>
                  </a:lnTo>
                  <a:lnTo>
                    <a:pt x="611111" y="58267"/>
                  </a:lnTo>
                  <a:lnTo>
                    <a:pt x="569048" y="75463"/>
                  </a:lnTo>
                  <a:lnTo>
                    <a:pt x="527977" y="94678"/>
                  </a:lnTo>
                  <a:lnTo>
                    <a:pt x="487984" y="115874"/>
                  </a:lnTo>
                  <a:lnTo>
                    <a:pt x="449110" y="138988"/>
                  </a:lnTo>
                  <a:lnTo>
                    <a:pt x="411416" y="163944"/>
                  </a:lnTo>
                  <a:lnTo>
                    <a:pt x="374967" y="190703"/>
                  </a:lnTo>
                  <a:lnTo>
                    <a:pt x="339813" y="219189"/>
                  </a:lnTo>
                  <a:lnTo>
                    <a:pt x="306044" y="249339"/>
                  </a:lnTo>
                  <a:lnTo>
                    <a:pt x="273697" y="281101"/>
                  </a:lnTo>
                  <a:lnTo>
                    <a:pt x="242836" y="314413"/>
                  </a:lnTo>
                  <a:lnTo>
                    <a:pt x="213525" y="349224"/>
                  </a:lnTo>
                  <a:lnTo>
                    <a:pt x="185826" y="385445"/>
                  </a:lnTo>
                  <a:lnTo>
                    <a:pt x="159791" y="423049"/>
                  </a:lnTo>
                  <a:lnTo>
                    <a:pt x="135496" y="461949"/>
                  </a:lnTo>
                  <a:lnTo>
                    <a:pt x="113004" y="502094"/>
                  </a:lnTo>
                  <a:lnTo>
                    <a:pt x="92354" y="543420"/>
                  </a:lnTo>
                  <a:lnTo>
                    <a:pt x="73621" y="585889"/>
                  </a:lnTo>
                  <a:lnTo>
                    <a:pt x="56857" y="629399"/>
                  </a:lnTo>
                  <a:lnTo>
                    <a:pt x="42138" y="673925"/>
                  </a:lnTo>
                  <a:lnTo>
                    <a:pt x="29514" y="719391"/>
                  </a:lnTo>
                  <a:lnTo>
                    <a:pt x="19050" y="765733"/>
                  </a:lnTo>
                  <a:lnTo>
                    <a:pt x="10807" y="812901"/>
                  </a:lnTo>
                  <a:lnTo>
                    <a:pt x="4838" y="860831"/>
                  </a:lnTo>
                  <a:lnTo>
                    <a:pt x="1219" y="909459"/>
                  </a:lnTo>
                  <a:lnTo>
                    <a:pt x="0" y="958723"/>
                  </a:lnTo>
                  <a:lnTo>
                    <a:pt x="1219" y="1007999"/>
                  </a:lnTo>
                  <a:lnTo>
                    <a:pt x="4838" y="1056665"/>
                  </a:lnTo>
                  <a:lnTo>
                    <a:pt x="10807" y="1104671"/>
                  </a:lnTo>
                  <a:lnTo>
                    <a:pt x="19050" y="1151953"/>
                  </a:lnTo>
                  <a:lnTo>
                    <a:pt x="29514" y="1198460"/>
                  </a:lnTo>
                  <a:lnTo>
                    <a:pt x="42138" y="1244104"/>
                  </a:lnTo>
                  <a:lnTo>
                    <a:pt x="56857" y="1288846"/>
                  </a:lnTo>
                  <a:lnTo>
                    <a:pt x="73621" y="1332598"/>
                  </a:lnTo>
                  <a:lnTo>
                    <a:pt x="92354" y="1375321"/>
                  </a:lnTo>
                  <a:lnTo>
                    <a:pt x="113004" y="1416926"/>
                  </a:lnTo>
                  <a:lnTo>
                    <a:pt x="135496" y="1457375"/>
                  </a:lnTo>
                  <a:lnTo>
                    <a:pt x="159791" y="1496593"/>
                  </a:lnTo>
                  <a:lnTo>
                    <a:pt x="185826" y="1534515"/>
                  </a:lnTo>
                  <a:lnTo>
                    <a:pt x="213525" y="1571078"/>
                  </a:lnTo>
                  <a:lnTo>
                    <a:pt x="242836" y="1606219"/>
                  </a:lnTo>
                  <a:lnTo>
                    <a:pt x="273697" y="1639874"/>
                  </a:lnTo>
                  <a:lnTo>
                    <a:pt x="306044" y="1671993"/>
                  </a:lnTo>
                  <a:lnTo>
                    <a:pt x="339813" y="1702485"/>
                  </a:lnTo>
                  <a:lnTo>
                    <a:pt x="374967" y="1731302"/>
                  </a:lnTo>
                  <a:lnTo>
                    <a:pt x="411416" y="1758391"/>
                  </a:lnTo>
                  <a:lnTo>
                    <a:pt x="449110" y="1783676"/>
                  </a:lnTo>
                  <a:lnTo>
                    <a:pt x="487984" y="1807095"/>
                  </a:lnTo>
                  <a:lnTo>
                    <a:pt x="527977" y="1828571"/>
                  </a:lnTo>
                  <a:lnTo>
                    <a:pt x="569048" y="1848078"/>
                  </a:lnTo>
                  <a:lnTo>
                    <a:pt x="611111" y="1865515"/>
                  </a:lnTo>
                  <a:lnTo>
                    <a:pt x="654113" y="1880831"/>
                  </a:lnTo>
                  <a:lnTo>
                    <a:pt x="698004" y="1893963"/>
                  </a:lnTo>
                  <a:lnTo>
                    <a:pt x="742708" y="1904860"/>
                  </a:lnTo>
                  <a:lnTo>
                    <a:pt x="788162" y="1913445"/>
                  </a:lnTo>
                  <a:lnTo>
                    <a:pt x="834326" y="1919643"/>
                  </a:lnTo>
                  <a:lnTo>
                    <a:pt x="881126" y="1923415"/>
                  </a:lnTo>
                  <a:lnTo>
                    <a:pt x="928497" y="1924685"/>
                  </a:lnTo>
                  <a:lnTo>
                    <a:pt x="975842" y="1923415"/>
                  </a:lnTo>
                  <a:lnTo>
                    <a:pt x="1022578" y="1919643"/>
                  </a:lnTo>
                  <a:lnTo>
                    <a:pt x="1068641" y="1913445"/>
                  </a:lnTo>
                  <a:lnTo>
                    <a:pt x="1113980" y="1904860"/>
                  </a:lnTo>
                  <a:lnTo>
                    <a:pt x="1158519" y="1893963"/>
                  </a:lnTo>
                  <a:lnTo>
                    <a:pt x="1202220" y="1880831"/>
                  </a:lnTo>
                  <a:lnTo>
                    <a:pt x="1245019" y="1865515"/>
                  </a:lnTo>
                  <a:lnTo>
                    <a:pt x="1286840" y="1848078"/>
                  </a:lnTo>
                  <a:lnTo>
                    <a:pt x="1327645" y="1828571"/>
                  </a:lnTo>
                  <a:lnTo>
                    <a:pt x="1367383" y="1807095"/>
                  </a:lnTo>
                  <a:lnTo>
                    <a:pt x="1405966" y="1783676"/>
                  </a:lnTo>
                  <a:lnTo>
                    <a:pt x="1443355" y="1758391"/>
                  </a:lnTo>
                  <a:lnTo>
                    <a:pt x="1479499" y="1731302"/>
                  </a:lnTo>
                  <a:lnTo>
                    <a:pt x="1514322" y="1702485"/>
                  </a:lnTo>
                  <a:lnTo>
                    <a:pt x="1547774" y="1671993"/>
                  </a:lnTo>
                  <a:lnTo>
                    <a:pt x="1579791" y="1639874"/>
                  </a:lnTo>
                  <a:lnTo>
                    <a:pt x="1610321" y="1606219"/>
                  </a:lnTo>
                  <a:lnTo>
                    <a:pt x="1639316" y="1571078"/>
                  </a:lnTo>
                  <a:lnTo>
                    <a:pt x="1666697" y="1534515"/>
                  </a:lnTo>
                  <a:lnTo>
                    <a:pt x="1692414" y="1496593"/>
                  </a:lnTo>
                  <a:lnTo>
                    <a:pt x="1716405" y="1457375"/>
                  </a:lnTo>
                  <a:lnTo>
                    <a:pt x="1738617" y="1416926"/>
                  </a:lnTo>
                  <a:lnTo>
                    <a:pt x="1758988" y="1375321"/>
                  </a:lnTo>
                  <a:lnTo>
                    <a:pt x="1777466" y="1332598"/>
                  </a:lnTo>
                  <a:lnTo>
                    <a:pt x="1793989" y="1288846"/>
                  </a:lnTo>
                  <a:lnTo>
                    <a:pt x="1808505" y="1244104"/>
                  </a:lnTo>
                  <a:lnTo>
                    <a:pt x="1820938" y="1198460"/>
                  </a:lnTo>
                  <a:lnTo>
                    <a:pt x="1831251" y="1151953"/>
                  </a:lnTo>
                  <a:lnTo>
                    <a:pt x="1839366" y="1104671"/>
                  </a:lnTo>
                  <a:lnTo>
                    <a:pt x="1845233" y="1056665"/>
                  </a:lnTo>
                  <a:lnTo>
                    <a:pt x="1848802" y="1007999"/>
                  </a:lnTo>
                  <a:lnTo>
                    <a:pt x="1850009" y="958723"/>
                  </a:lnTo>
                  <a:close/>
                </a:path>
              </a:pathLst>
            </a:custGeom>
            <a:solidFill>
              <a:srgbClr val="C00000"/>
            </a:solidFill>
          </p:spPr>
          <p:txBody>
            <a:bodyPr wrap="square" lIns="0" tIns="0" rIns="0" bIns="0" rtlCol="0"/>
            <a:lstStyle/>
            <a:p>
              <a:endParaRPr/>
            </a:p>
          </p:txBody>
        </p:sp>
      </p:grpSp>
      <p:sp>
        <p:nvSpPr>
          <p:cNvPr id="19" name="object 19"/>
          <p:cNvSpPr txBox="1"/>
          <p:nvPr/>
        </p:nvSpPr>
        <p:spPr>
          <a:xfrm>
            <a:off x="12698348" y="2522981"/>
            <a:ext cx="4579620" cy="1576705"/>
          </a:xfrm>
          <a:prstGeom prst="rect">
            <a:avLst/>
          </a:prstGeom>
        </p:spPr>
        <p:txBody>
          <a:bodyPr vert="horz" wrap="square" lIns="0" tIns="13335" rIns="0" bIns="0" rtlCol="0">
            <a:spAutoFit/>
          </a:bodyPr>
          <a:lstStyle/>
          <a:p>
            <a:pPr marL="12700" marR="5080" algn="ctr">
              <a:lnSpc>
                <a:spcPct val="99700"/>
              </a:lnSpc>
              <a:spcBef>
                <a:spcPts val="105"/>
              </a:spcBef>
            </a:pPr>
            <a:r>
              <a:rPr sz="3400" b="1" spc="1195" dirty="0">
                <a:solidFill>
                  <a:srgbClr val="2E5496"/>
                </a:solidFill>
                <a:latin typeface="DejaVu Sans"/>
                <a:cs typeface="DejaVu Sans"/>
              </a:rPr>
              <a:t>④</a:t>
            </a:r>
            <a:r>
              <a:rPr sz="3400" b="1" spc="-475" dirty="0">
                <a:solidFill>
                  <a:srgbClr val="2E5496"/>
                </a:solidFill>
                <a:latin typeface="DejaVu Sans"/>
                <a:cs typeface="DejaVu Sans"/>
              </a:rPr>
              <a:t> </a:t>
            </a:r>
            <a:r>
              <a:rPr sz="3400" b="1" spc="-5" dirty="0">
                <a:solidFill>
                  <a:srgbClr val="2E5496"/>
                </a:solidFill>
                <a:latin typeface="Roboto"/>
                <a:cs typeface="Roboto"/>
              </a:rPr>
              <a:t>Thực hành xây dựng  ma trận </a:t>
            </a:r>
            <a:r>
              <a:rPr sz="3400" b="1" spc="-10" dirty="0">
                <a:solidFill>
                  <a:srgbClr val="2E5496"/>
                </a:solidFill>
                <a:latin typeface="Roboto"/>
                <a:cs typeface="Roboto"/>
              </a:rPr>
              <a:t>đề, </a:t>
            </a:r>
            <a:r>
              <a:rPr sz="3400" b="1" spc="-5" dirty="0">
                <a:solidFill>
                  <a:srgbClr val="2E5496"/>
                </a:solidFill>
                <a:latin typeface="Roboto"/>
                <a:cs typeface="Roboto"/>
              </a:rPr>
              <a:t>bản </a:t>
            </a:r>
            <a:r>
              <a:rPr sz="3400" b="1" spc="-10" dirty="0">
                <a:solidFill>
                  <a:srgbClr val="2E5496"/>
                </a:solidFill>
                <a:latin typeface="Roboto"/>
                <a:cs typeface="Roboto"/>
              </a:rPr>
              <a:t>đặc </a:t>
            </a:r>
            <a:r>
              <a:rPr sz="3400" b="1" spc="-5" dirty="0">
                <a:solidFill>
                  <a:srgbClr val="2E5496"/>
                </a:solidFill>
                <a:latin typeface="Roboto"/>
                <a:cs typeface="Roboto"/>
              </a:rPr>
              <a:t>tả,  đề </a:t>
            </a:r>
            <a:r>
              <a:rPr sz="3400" b="1" spc="-10" dirty="0">
                <a:solidFill>
                  <a:srgbClr val="2E5496"/>
                </a:solidFill>
                <a:latin typeface="Roboto"/>
                <a:cs typeface="Roboto"/>
              </a:rPr>
              <a:t>kiểm</a:t>
            </a:r>
            <a:r>
              <a:rPr sz="3400" b="1" dirty="0">
                <a:solidFill>
                  <a:srgbClr val="2E5496"/>
                </a:solidFill>
                <a:latin typeface="Roboto"/>
                <a:cs typeface="Roboto"/>
              </a:rPr>
              <a:t> </a:t>
            </a:r>
            <a:r>
              <a:rPr sz="3400" b="1" spc="-5" dirty="0">
                <a:solidFill>
                  <a:srgbClr val="2E5496"/>
                </a:solidFill>
                <a:latin typeface="Roboto"/>
                <a:cs typeface="Roboto"/>
              </a:rPr>
              <a:t>tra</a:t>
            </a:r>
            <a:endParaRPr sz="3400">
              <a:latin typeface="Roboto"/>
              <a:cs typeface="Roboto"/>
            </a:endParaRPr>
          </a:p>
        </p:txBody>
      </p:sp>
      <p:sp>
        <p:nvSpPr>
          <p:cNvPr id="23" name="object 23"/>
          <p:cNvSpPr txBox="1"/>
          <p:nvPr/>
        </p:nvSpPr>
        <p:spPr>
          <a:xfrm>
            <a:off x="17343755" y="9754837"/>
            <a:ext cx="262255" cy="426084"/>
          </a:xfrm>
          <a:prstGeom prst="rect">
            <a:avLst/>
          </a:prstGeom>
        </p:spPr>
        <p:txBody>
          <a:bodyPr vert="horz" wrap="square" lIns="0" tIns="43180" rIns="0" bIns="0" rtlCol="0">
            <a:spAutoFit/>
          </a:bodyPr>
          <a:lstStyle/>
          <a:p>
            <a:pPr marL="53975">
              <a:lnSpc>
                <a:spcPct val="100000"/>
              </a:lnSpc>
              <a:spcBef>
                <a:spcPts val="340"/>
              </a:spcBef>
            </a:pPr>
            <a:fld id="{81D60167-4931-47E6-BA6A-407CBD079E47}" type="slidenum">
              <a:rPr sz="2400" b="1" spc="-5" dirty="0">
                <a:latin typeface="Arial"/>
                <a:cs typeface="Arial"/>
              </a:rPr>
              <a:t>2</a:t>
            </a:fld>
            <a:endParaRPr sz="2400">
              <a:latin typeface="Arial"/>
              <a:cs typeface="Arial"/>
            </a:endParaRPr>
          </a:p>
        </p:txBody>
      </p:sp>
      <p:sp>
        <p:nvSpPr>
          <p:cNvPr id="20" name="object 20"/>
          <p:cNvSpPr txBox="1"/>
          <p:nvPr/>
        </p:nvSpPr>
        <p:spPr>
          <a:xfrm>
            <a:off x="414629" y="5928486"/>
            <a:ext cx="5813425" cy="1576705"/>
          </a:xfrm>
          <a:prstGeom prst="rect">
            <a:avLst/>
          </a:prstGeom>
        </p:spPr>
        <p:txBody>
          <a:bodyPr vert="horz" wrap="square" lIns="0" tIns="31115" rIns="0" bIns="0" rtlCol="0">
            <a:spAutoFit/>
          </a:bodyPr>
          <a:lstStyle/>
          <a:p>
            <a:pPr marL="12700" marR="5080" indent="222250">
              <a:lnSpc>
                <a:spcPts val="4060"/>
              </a:lnSpc>
              <a:spcBef>
                <a:spcPts val="245"/>
              </a:spcBef>
            </a:pPr>
            <a:r>
              <a:rPr sz="3400" b="1" spc="1195" dirty="0">
                <a:solidFill>
                  <a:srgbClr val="2E5496"/>
                </a:solidFill>
                <a:latin typeface="DejaVu Sans"/>
                <a:cs typeface="DejaVu Sans"/>
              </a:rPr>
              <a:t>② </a:t>
            </a:r>
            <a:r>
              <a:rPr sz="3400" b="1" spc="-10" dirty="0">
                <a:solidFill>
                  <a:srgbClr val="2E5496"/>
                </a:solidFill>
                <a:latin typeface="Roboto"/>
                <a:cs typeface="Roboto"/>
              </a:rPr>
              <a:t>Giới </a:t>
            </a:r>
            <a:r>
              <a:rPr sz="3400" b="1" spc="-5" dirty="0">
                <a:solidFill>
                  <a:srgbClr val="2E5496"/>
                </a:solidFill>
                <a:latin typeface="Roboto"/>
                <a:cs typeface="Roboto"/>
              </a:rPr>
              <a:t>thiệu </a:t>
            </a:r>
            <a:r>
              <a:rPr sz="3400" b="1" spc="-10" dirty="0">
                <a:solidFill>
                  <a:srgbClr val="2E5496"/>
                </a:solidFill>
                <a:latin typeface="Roboto"/>
                <a:cs typeface="Roboto"/>
              </a:rPr>
              <a:t>về </a:t>
            </a:r>
            <a:r>
              <a:rPr sz="3400" b="1" spc="-5" dirty="0">
                <a:solidFill>
                  <a:srgbClr val="2E5496"/>
                </a:solidFill>
                <a:latin typeface="Roboto"/>
                <a:cs typeface="Roboto"/>
              </a:rPr>
              <a:t>ma trận </a:t>
            </a:r>
            <a:r>
              <a:rPr sz="3400" b="1" spc="-10" dirty="0">
                <a:solidFill>
                  <a:srgbClr val="2E5496"/>
                </a:solidFill>
                <a:latin typeface="Roboto"/>
                <a:cs typeface="Roboto"/>
              </a:rPr>
              <a:t>đề,  </a:t>
            </a:r>
            <a:r>
              <a:rPr sz="3400" b="1" spc="-5" dirty="0">
                <a:solidFill>
                  <a:srgbClr val="2E5496"/>
                </a:solidFill>
                <a:latin typeface="Roboto"/>
                <a:cs typeface="Roboto"/>
              </a:rPr>
              <a:t>bản </a:t>
            </a:r>
            <a:r>
              <a:rPr sz="3400" b="1" spc="-10" dirty="0">
                <a:solidFill>
                  <a:srgbClr val="2E5496"/>
                </a:solidFill>
                <a:latin typeface="Roboto"/>
                <a:cs typeface="Roboto"/>
              </a:rPr>
              <a:t>đặc </a:t>
            </a:r>
            <a:r>
              <a:rPr sz="3400" b="1" spc="-5" dirty="0">
                <a:solidFill>
                  <a:srgbClr val="2E5496"/>
                </a:solidFill>
                <a:latin typeface="Roboto"/>
                <a:cs typeface="Roboto"/>
              </a:rPr>
              <a:t>tả đề </a:t>
            </a:r>
            <a:r>
              <a:rPr sz="3400" b="1" spc="-10" dirty="0">
                <a:solidFill>
                  <a:srgbClr val="2E5496"/>
                </a:solidFill>
                <a:latin typeface="Roboto"/>
                <a:cs typeface="Roboto"/>
              </a:rPr>
              <a:t>kiểm </a:t>
            </a:r>
            <a:r>
              <a:rPr sz="3400" b="1" spc="-5" dirty="0">
                <a:solidFill>
                  <a:srgbClr val="2E5496"/>
                </a:solidFill>
                <a:latin typeface="Roboto"/>
                <a:cs typeface="Roboto"/>
              </a:rPr>
              <a:t>tra </a:t>
            </a:r>
            <a:r>
              <a:rPr sz="3400" b="1" spc="-10" dirty="0">
                <a:solidFill>
                  <a:srgbClr val="2E5496"/>
                </a:solidFill>
                <a:latin typeface="Roboto"/>
                <a:cs typeface="Roboto"/>
              </a:rPr>
              <a:t>định</a:t>
            </a:r>
            <a:r>
              <a:rPr sz="3400" b="1" spc="60" dirty="0">
                <a:solidFill>
                  <a:srgbClr val="2E5496"/>
                </a:solidFill>
                <a:latin typeface="Roboto"/>
                <a:cs typeface="Roboto"/>
              </a:rPr>
              <a:t> </a:t>
            </a:r>
            <a:r>
              <a:rPr sz="3400" b="1" spc="-10" dirty="0">
                <a:solidFill>
                  <a:srgbClr val="2E5496"/>
                </a:solidFill>
                <a:latin typeface="Roboto"/>
                <a:cs typeface="Roboto"/>
              </a:rPr>
              <a:t>kì</a:t>
            </a:r>
            <a:endParaRPr sz="3400">
              <a:latin typeface="Roboto"/>
              <a:cs typeface="Roboto"/>
            </a:endParaRPr>
          </a:p>
          <a:p>
            <a:pPr marL="1666239">
              <a:lnSpc>
                <a:spcPts val="3945"/>
              </a:lnSpc>
            </a:pPr>
            <a:r>
              <a:rPr sz="3400" b="1" spc="-10" dirty="0">
                <a:solidFill>
                  <a:srgbClr val="2E5496"/>
                </a:solidFill>
                <a:latin typeface="Roboto"/>
                <a:cs typeface="Roboto"/>
              </a:rPr>
              <a:t>của </a:t>
            </a:r>
            <a:r>
              <a:rPr sz="3400" b="1" spc="-5" dirty="0">
                <a:solidFill>
                  <a:srgbClr val="2E5496"/>
                </a:solidFill>
                <a:latin typeface="Roboto"/>
                <a:cs typeface="Roboto"/>
              </a:rPr>
              <a:t>môn</a:t>
            </a:r>
            <a:r>
              <a:rPr sz="3400" b="1" spc="20" dirty="0">
                <a:solidFill>
                  <a:srgbClr val="2E5496"/>
                </a:solidFill>
                <a:latin typeface="Roboto"/>
                <a:cs typeface="Roboto"/>
              </a:rPr>
              <a:t> </a:t>
            </a:r>
            <a:r>
              <a:rPr sz="3400" b="1" spc="-5" dirty="0">
                <a:solidFill>
                  <a:srgbClr val="2E5496"/>
                </a:solidFill>
                <a:latin typeface="Roboto"/>
                <a:cs typeface="Roboto"/>
              </a:rPr>
              <a:t>học</a:t>
            </a:r>
            <a:endParaRPr sz="3400">
              <a:latin typeface="Roboto"/>
              <a:cs typeface="Roboto"/>
            </a:endParaRPr>
          </a:p>
        </p:txBody>
      </p:sp>
      <p:sp>
        <p:nvSpPr>
          <p:cNvPr id="21" name="object 21"/>
          <p:cNvSpPr txBox="1"/>
          <p:nvPr/>
        </p:nvSpPr>
        <p:spPr>
          <a:xfrm>
            <a:off x="1025448" y="2221229"/>
            <a:ext cx="4798060" cy="2094864"/>
          </a:xfrm>
          <a:prstGeom prst="rect">
            <a:avLst/>
          </a:prstGeom>
        </p:spPr>
        <p:txBody>
          <a:bodyPr vert="horz" wrap="square" lIns="0" tIns="13335" rIns="0" bIns="0" rtlCol="0">
            <a:spAutoFit/>
          </a:bodyPr>
          <a:lstStyle/>
          <a:p>
            <a:pPr marL="12065" marR="5080" indent="-6985" algn="ctr">
              <a:lnSpc>
                <a:spcPct val="99800"/>
              </a:lnSpc>
              <a:spcBef>
                <a:spcPts val="105"/>
              </a:spcBef>
            </a:pPr>
            <a:r>
              <a:rPr sz="3400" b="1" spc="1195" dirty="0">
                <a:solidFill>
                  <a:srgbClr val="2E5496"/>
                </a:solidFill>
                <a:latin typeface="DejaVu Sans"/>
                <a:cs typeface="DejaVu Sans"/>
              </a:rPr>
              <a:t>①</a:t>
            </a:r>
            <a:r>
              <a:rPr sz="3400" b="1" spc="-434" dirty="0">
                <a:solidFill>
                  <a:srgbClr val="2E5496"/>
                </a:solidFill>
                <a:latin typeface="DejaVu Sans"/>
                <a:cs typeface="DejaVu Sans"/>
              </a:rPr>
              <a:t> </a:t>
            </a:r>
            <a:r>
              <a:rPr sz="3400" b="1" spc="-10" dirty="0">
                <a:solidFill>
                  <a:srgbClr val="2E5496"/>
                </a:solidFill>
                <a:latin typeface="Roboto"/>
                <a:cs typeface="Roboto"/>
              </a:rPr>
              <a:t>Những vấn </a:t>
            </a:r>
            <a:r>
              <a:rPr sz="3400" b="1" spc="-5" dirty="0">
                <a:solidFill>
                  <a:srgbClr val="2E5496"/>
                </a:solidFill>
                <a:latin typeface="Roboto"/>
                <a:cs typeface="Roboto"/>
              </a:rPr>
              <a:t>đề </a:t>
            </a:r>
            <a:r>
              <a:rPr sz="3400" b="1" spc="-10" dirty="0">
                <a:solidFill>
                  <a:srgbClr val="2E5496"/>
                </a:solidFill>
                <a:latin typeface="Roboto"/>
                <a:cs typeface="Roboto"/>
              </a:rPr>
              <a:t>chung  về kiểm </a:t>
            </a:r>
            <a:r>
              <a:rPr sz="3400" b="1" spc="-5" dirty="0">
                <a:solidFill>
                  <a:srgbClr val="2E5496"/>
                </a:solidFill>
                <a:latin typeface="Roboto"/>
                <a:cs typeface="Roboto"/>
              </a:rPr>
              <a:t>tra, </a:t>
            </a:r>
            <a:r>
              <a:rPr sz="3400" b="1" spc="-10" dirty="0">
                <a:solidFill>
                  <a:srgbClr val="2E5496"/>
                </a:solidFill>
                <a:latin typeface="Roboto"/>
                <a:cs typeface="Roboto"/>
              </a:rPr>
              <a:t>đánh </a:t>
            </a:r>
            <a:r>
              <a:rPr sz="3400" b="1" spc="-5" dirty="0">
                <a:solidFill>
                  <a:srgbClr val="2E5496"/>
                </a:solidFill>
                <a:latin typeface="Roboto"/>
                <a:cs typeface="Roboto"/>
              </a:rPr>
              <a:t>giá </a:t>
            </a:r>
            <a:r>
              <a:rPr sz="3400" b="1" spc="-10" dirty="0">
                <a:solidFill>
                  <a:srgbClr val="2E5496"/>
                </a:solidFill>
                <a:latin typeface="Roboto"/>
                <a:cs typeface="Roboto"/>
              </a:rPr>
              <a:t>kết  </a:t>
            </a:r>
            <a:r>
              <a:rPr sz="3400" b="1" spc="-5" dirty="0">
                <a:solidFill>
                  <a:srgbClr val="2E5496"/>
                </a:solidFill>
                <a:latin typeface="Roboto"/>
                <a:cs typeface="Roboto"/>
              </a:rPr>
              <a:t>quả học tập, rèn </a:t>
            </a:r>
            <a:r>
              <a:rPr sz="3400" b="1" spc="-10" dirty="0">
                <a:solidFill>
                  <a:srgbClr val="2E5496"/>
                </a:solidFill>
                <a:latin typeface="Roboto"/>
                <a:cs typeface="Roboto"/>
              </a:rPr>
              <a:t>luyện  của </a:t>
            </a:r>
            <a:r>
              <a:rPr sz="3400" b="1" spc="-5" dirty="0">
                <a:solidFill>
                  <a:srgbClr val="2E5496"/>
                </a:solidFill>
                <a:latin typeface="Roboto"/>
                <a:cs typeface="Roboto"/>
              </a:rPr>
              <a:t>môn</a:t>
            </a:r>
            <a:r>
              <a:rPr sz="3400" b="1" spc="15" dirty="0">
                <a:solidFill>
                  <a:srgbClr val="2E5496"/>
                </a:solidFill>
                <a:latin typeface="Roboto"/>
                <a:cs typeface="Roboto"/>
              </a:rPr>
              <a:t> </a:t>
            </a:r>
            <a:r>
              <a:rPr sz="3400" b="1" spc="-5" dirty="0">
                <a:solidFill>
                  <a:srgbClr val="2E5496"/>
                </a:solidFill>
                <a:latin typeface="Roboto"/>
                <a:cs typeface="Roboto"/>
              </a:rPr>
              <a:t>học</a:t>
            </a:r>
            <a:endParaRPr sz="3400">
              <a:latin typeface="Roboto"/>
              <a:cs typeface="Roboto"/>
            </a:endParaRPr>
          </a:p>
        </p:txBody>
      </p:sp>
      <p:sp>
        <p:nvSpPr>
          <p:cNvPr id="22" name="object 22"/>
          <p:cNvSpPr txBox="1"/>
          <p:nvPr/>
        </p:nvSpPr>
        <p:spPr>
          <a:xfrm>
            <a:off x="12456668" y="5905627"/>
            <a:ext cx="5414010" cy="1576705"/>
          </a:xfrm>
          <a:prstGeom prst="rect">
            <a:avLst/>
          </a:prstGeom>
        </p:spPr>
        <p:txBody>
          <a:bodyPr vert="horz" wrap="square" lIns="0" tIns="13335" rIns="0" bIns="0" rtlCol="0">
            <a:spAutoFit/>
          </a:bodyPr>
          <a:lstStyle/>
          <a:p>
            <a:pPr marL="12065" marR="5080" algn="ctr">
              <a:lnSpc>
                <a:spcPct val="99700"/>
              </a:lnSpc>
              <a:spcBef>
                <a:spcPts val="105"/>
              </a:spcBef>
            </a:pPr>
            <a:r>
              <a:rPr sz="3400" b="1" spc="1195" dirty="0">
                <a:solidFill>
                  <a:srgbClr val="2E5496"/>
                </a:solidFill>
                <a:latin typeface="DejaVu Sans"/>
                <a:cs typeface="DejaVu Sans"/>
              </a:rPr>
              <a:t>③</a:t>
            </a:r>
            <a:r>
              <a:rPr sz="3400" b="1" spc="-409" dirty="0">
                <a:solidFill>
                  <a:srgbClr val="2E5496"/>
                </a:solidFill>
                <a:latin typeface="DejaVu Sans"/>
                <a:cs typeface="DejaVu Sans"/>
              </a:rPr>
              <a:t> </a:t>
            </a:r>
            <a:r>
              <a:rPr sz="3400" b="1" spc="-10" dirty="0">
                <a:solidFill>
                  <a:srgbClr val="2E5496"/>
                </a:solidFill>
                <a:latin typeface="Roboto"/>
                <a:cs typeface="Roboto"/>
              </a:rPr>
              <a:t>Phân </a:t>
            </a:r>
            <a:r>
              <a:rPr sz="3400" b="1" spc="-5" dirty="0">
                <a:solidFill>
                  <a:srgbClr val="2E5496"/>
                </a:solidFill>
                <a:latin typeface="Roboto"/>
                <a:cs typeface="Roboto"/>
              </a:rPr>
              <a:t>tích ví </a:t>
            </a:r>
            <a:r>
              <a:rPr sz="3400" b="1" spc="-10" dirty="0">
                <a:solidFill>
                  <a:srgbClr val="2E5496"/>
                </a:solidFill>
                <a:latin typeface="Roboto"/>
                <a:cs typeface="Roboto"/>
              </a:rPr>
              <a:t>dụ </a:t>
            </a:r>
            <a:r>
              <a:rPr sz="3400" b="1" spc="-5" dirty="0">
                <a:solidFill>
                  <a:srgbClr val="2E5496"/>
                </a:solidFill>
                <a:latin typeface="Roboto"/>
                <a:cs typeface="Roboto"/>
              </a:rPr>
              <a:t>minh họa  về ma trận đề, bản đặc tả,  đề </a:t>
            </a:r>
            <a:r>
              <a:rPr sz="3400" b="1" spc="-10" dirty="0">
                <a:solidFill>
                  <a:srgbClr val="2E5496"/>
                </a:solidFill>
                <a:latin typeface="Roboto"/>
                <a:cs typeface="Roboto"/>
              </a:rPr>
              <a:t>kiểm </a:t>
            </a:r>
            <a:r>
              <a:rPr sz="3400" b="1" spc="-5" dirty="0">
                <a:solidFill>
                  <a:srgbClr val="2E5496"/>
                </a:solidFill>
                <a:latin typeface="Roboto"/>
                <a:cs typeface="Roboto"/>
              </a:rPr>
              <a:t>tra </a:t>
            </a:r>
            <a:r>
              <a:rPr sz="3400" b="1" spc="-10" dirty="0">
                <a:solidFill>
                  <a:srgbClr val="2E5496"/>
                </a:solidFill>
                <a:latin typeface="Roboto"/>
                <a:cs typeface="Roboto"/>
              </a:rPr>
              <a:t>lớp</a:t>
            </a:r>
            <a:r>
              <a:rPr sz="3400" b="1" spc="10" dirty="0">
                <a:solidFill>
                  <a:srgbClr val="2E5496"/>
                </a:solidFill>
                <a:latin typeface="Roboto"/>
                <a:cs typeface="Roboto"/>
              </a:rPr>
              <a:t> </a:t>
            </a:r>
            <a:r>
              <a:rPr sz="3400" b="1" spc="-5" dirty="0">
                <a:solidFill>
                  <a:srgbClr val="2E5496"/>
                </a:solidFill>
                <a:latin typeface="Roboto"/>
                <a:cs typeface="Roboto"/>
              </a:rPr>
              <a:t>11</a:t>
            </a:r>
            <a:endParaRPr sz="3400">
              <a:latin typeface="Roboto"/>
              <a:cs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E91DEBB-7B4B-4B3B-BF4F-7B677B84CF51}"/>
              </a:ext>
            </a:extLst>
          </p:cNvPr>
          <p:cNvGraphicFramePr>
            <a:graphicFrameLocks noGrp="1"/>
          </p:cNvGraphicFramePr>
          <p:nvPr>
            <p:extLst>
              <p:ext uri="{D42A27DB-BD31-4B8C-83A1-F6EECF244321}">
                <p14:modId xmlns:p14="http://schemas.microsoft.com/office/powerpoint/2010/main" val="3542528653"/>
              </p:ext>
            </p:extLst>
          </p:nvPr>
        </p:nvGraphicFramePr>
        <p:xfrm>
          <a:off x="0" y="0"/>
          <a:ext cx="18288000" cy="10665841"/>
        </p:xfrm>
        <a:graphic>
          <a:graphicData uri="http://schemas.openxmlformats.org/drawingml/2006/table">
            <a:tbl>
              <a:tblPr firstRow="1" firstCol="1" lastRow="1" lastCol="1" bandRow="1" bandCol="1">
                <a:tableStyleId>{5C22544A-7EE6-4342-B048-85BDC9FD1C3A}</a:tableStyleId>
              </a:tblPr>
              <a:tblGrid>
                <a:gridCol w="1781215">
                  <a:extLst>
                    <a:ext uri="{9D8B030D-6E8A-4147-A177-3AD203B41FA5}">
                      <a16:colId xmlns:a16="http://schemas.microsoft.com/office/drawing/2014/main" val="2504786344"/>
                    </a:ext>
                  </a:extLst>
                </a:gridCol>
                <a:gridCol w="16506785">
                  <a:extLst>
                    <a:ext uri="{9D8B030D-6E8A-4147-A177-3AD203B41FA5}">
                      <a16:colId xmlns:a16="http://schemas.microsoft.com/office/drawing/2014/main" val="3544871426"/>
                    </a:ext>
                  </a:extLst>
                </a:gridCol>
              </a:tblGrid>
              <a:tr h="10287000">
                <a:tc>
                  <a:txBody>
                    <a:bodyPr/>
                    <a:lstStyle/>
                    <a:p>
                      <a:pPr marL="56515" marR="64770" algn="ctr">
                        <a:spcBef>
                          <a:spcPts val="310"/>
                        </a:spcBef>
                        <a:spcAft>
                          <a:spcPts val="0"/>
                        </a:spcAft>
                      </a:pPr>
                      <a:endParaRPr lang="en-US" sz="2200">
                        <a:effectLst/>
                      </a:endParaRPr>
                    </a:p>
                    <a:p>
                      <a:pPr marL="56515" marR="64770" algn="ctr">
                        <a:spcBef>
                          <a:spcPts val="310"/>
                        </a:spcBef>
                        <a:spcAft>
                          <a:spcPts val="0"/>
                        </a:spcAft>
                      </a:pPr>
                      <a:endParaRPr lang="en-US" sz="2200">
                        <a:effectLst/>
                      </a:endParaRPr>
                    </a:p>
                    <a:p>
                      <a:pPr marL="56515" marR="64770" algn="ctr">
                        <a:spcBef>
                          <a:spcPts val="310"/>
                        </a:spcBef>
                        <a:spcAft>
                          <a:spcPts val="0"/>
                        </a:spcAft>
                      </a:pPr>
                      <a:endParaRPr lang="en-US" sz="2200">
                        <a:effectLst/>
                      </a:endParaRPr>
                    </a:p>
                    <a:p>
                      <a:pPr marL="56515" marR="64770" algn="ctr">
                        <a:spcBef>
                          <a:spcPts val="310"/>
                        </a:spcBef>
                        <a:spcAft>
                          <a:spcPts val="0"/>
                        </a:spcAft>
                      </a:pPr>
                      <a:endParaRPr lang="en-US" sz="2200">
                        <a:effectLst/>
                      </a:endParaRPr>
                    </a:p>
                    <a:p>
                      <a:pPr marL="56515" marR="64770" algn="ctr">
                        <a:spcBef>
                          <a:spcPts val="310"/>
                        </a:spcBef>
                        <a:spcAft>
                          <a:spcPts val="0"/>
                        </a:spcAft>
                      </a:pPr>
                      <a:endParaRPr lang="en-US" sz="2200">
                        <a:effectLst/>
                      </a:endParaRPr>
                    </a:p>
                    <a:p>
                      <a:pPr marL="56515" marR="64770" algn="ctr">
                        <a:spcBef>
                          <a:spcPts val="310"/>
                        </a:spcBef>
                        <a:spcAft>
                          <a:spcPts val="0"/>
                        </a:spcAft>
                      </a:pPr>
                      <a:endParaRPr lang="en-US" sz="2200">
                        <a:effectLst/>
                      </a:endParaRPr>
                    </a:p>
                    <a:p>
                      <a:pPr marL="56515" marR="64770" algn="ctr">
                        <a:spcBef>
                          <a:spcPts val="310"/>
                        </a:spcBef>
                        <a:spcAft>
                          <a:spcPts val="0"/>
                        </a:spcAft>
                      </a:pPr>
                      <a:endParaRPr lang="en-US" sz="2200">
                        <a:effectLst/>
                      </a:endParaRPr>
                    </a:p>
                    <a:p>
                      <a:pPr marL="56515" marR="64770" algn="ctr">
                        <a:spcBef>
                          <a:spcPts val="310"/>
                        </a:spcBef>
                        <a:spcAft>
                          <a:spcPts val="0"/>
                        </a:spcAft>
                      </a:pPr>
                      <a:endParaRPr lang="en-US" sz="2200">
                        <a:effectLst/>
                      </a:endParaRPr>
                    </a:p>
                    <a:p>
                      <a:pPr marL="56515" marR="64770" algn="ctr">
                        <a:spcBef>
                          <a:spcPts val="310"/>
                        </a:spcBef>
                        <a:spcAft>
                          <a:spcPts val="0"/>
                        </a:spcAft>
                      </a:pPr>
                      <a:endParaRPr lang="en-US" sz="2200">
                        <a:effectLst/>
                      </a:endParaRPr>
                    </a:p>
                    <a:p>
                      <a:pPr marL="56515" marR="64770" algn="ctr">
                        <a:spcBef>
                          <a:spcPts val="310"/>
                        </a:spcBef>
                        <a:spcAft>
                          <a:spcPts val="0"/>
                        </a:spcAft>
                      </a:pPr>
                      <a:endParaRPr lang="en-US" sz="2200">
                        <a:effectLst/>
                      </a:endParaRPr>
                    </a:p>
                    <a:p>
                      <a:pPr marL="56515" marR="64770" algn="ctr">
                        <a:spcBef>
                          <a:spcPts val="310"/>
                        </a:spcBef>
                        <a:spcAft>
                          <a:spcPts val="0"/>
                        </a:spcAft>
                      </a:pPr>
                      <a:endParaRPr lang="en-US" sz="2200">
                        <a:effectLst/>
                      </a:endParaRPr>
                    </a:p>
                    <a:p>
                      <a:pPr marL="56515" marR="64770" algn="ctr">
                        <a:spcBef>
                          <a:spcPts val="310"/>
                        </a:spcBef>
                        <a:spcAft>
                          <a:spcPts val="0"/>
                        </a:spcAft>
                      </a:pPr>
                      <a:endParaRPr lang="en-US" sz="2200">
                        <a:effectLst/>
                      </a:endParaRPr>
                    </a:p>
                    <a:p>
                      <a:pPr marL="56515" marR="64770" algn="ctr">
                        <a:spcBef>
                          <a:spcPts val="310"/>
                        </a:spcBef>
                        <a:spcAft>
                          <a:spcPts val="0"/>
                        </a:spcAft>
                      </a:pPr>
                      <a:endParaRPr lang="en-US" sz="2200">
                        <a:effectLst/>
                      </a:endParaRPr>
                    </a:p>
                    <a:p>
                      <a:pPr marL="56515" marR="64770" algn="ctr">
                        <a:spcBef>
                          <a:spcPts val="310"/>
                        </a:spcBef>
                        <a:spcAft>
                          <a:spcPts val="0"/>
                        </a:spcAft>
                      </a:pPr>
                      <a:r>
                        <a:rPr lang="vi-VN" sz="2200">
                          <a:effectLst/>
                        </a:rPr>
                        <a:t>Vận dụng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marR="59055" lvl="0" indent="-342900" algn="just">
                        <a:lnSpc>
                          <a:spcPct val="115000"/>
                        </a:lnSpc>
                        <a:spcBef>
                          <a:spcPts val="300"/>
                        </a:spcBef>
                        <a:spcAft>
                          <a:spcPts val="300"/>
                        </a:spcAft>
                        <a:buSzPts val="1400"/>
                        <a:buFont typeface="Times New Roman" panose="02020603050405020304" pitchFamily="18" charset="0"/>
                        <a:buChar char="–"/>
                        <a:tabLst>
                          <a:tab pos="208915" algn="l"/>
                        </a:tabLst>
                      </a:pP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Tìm được </a:t>
                      </a:r>
                      <a:r>
                        <a:rPr lang="vi-VN" sz="3000">
                          <a:effectLst/>
                          <a:latin typeface="Times New Roman" panose="02020603050405020304" pitchFamily="18" charset="0"/>
                          <a:cs typeface="Times New Roman" panose="02020603050405020304" pitchFamily="18" charset="0"/>
                        </a:rPr>
                        <a:t>(tệp, thông tin),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biên tập được </a:t>
                      </a:r>
                      <a:r>
                        <a:rPr lang="vi-VN" sz="3000">
                          <a:effectLst/>
                          <a:latin typeface="Times New Roman" panose="02020603050405020304" pitchFamily="18" charset="0"/>
                          <a:cs typeface="Times New Roman" panose="02020603050405020304" pitchFamily="18" charset="0"/>
                        </a:rPr>
                        <a:t>(phim, màu sắc ảnh), cắt được (ảnh),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chuẩn bị được </a:t>
                      </a:r>
                      <a:r>
                        <a:rPr lang="vi-VN" sz="3000">
                          <a:effectLst/>
                          <a:latin typeface="Times New Roman" panose="02020603050405020304" pitchFamily="18" charset="0"/>
                          <a:cs typeface="Times New Roman" panose="02020603050405020304" pitchFamily="18" charset="0"/>
                        </a:rPr>
                        <a:t>(báo cáo của dự án),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thể hiện được </a:t>
                      </a:r>
                      <a:r>
                        <a:rPr lang="vi-VN" sz="3000">
                          <a:effectLst/>
                          <a:latin typeface="Times New Roman" panose="02020603050405020304" pitchFamily="18" charset="0"/>
                          <a:cs typeface="Times New Roman" panose="02020603050405020304" pitchFamily="18" charset="0"/>
                        </a:rPr>
                        <a:t>(mong muốn biết sử dụng máy tính, sự hợp tác của mình, sự tôn trọng tính riêng tư và bản quyền nội dung thông tin),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biết dùng </a:t>
                      </a:r>
                      <a:r>
                        <a:rPr lang="vi-VN" sz="3000">
                          <a:effectLst/>
                          <a:latin typeface="Times New Roman" panose="02020603050405020304" pitchFamily="18" charset="0"/>
                          <a:cs typeface="Times New Roman" panose="02020603050405020304" pitchFamily="18" charset="0"/>
                        </a:rPr>
                        <a:t>(công cụ gạch đầu dòng),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dùng được</a:t>
                      </a:r>
                      <a:r>
                        <a:rPr lang="vi-VN" sz="3000">
                          <a:effectLst/>
                          <a:latin typeface="Times New Roman" panose="02020603050405020304" pitchFamily="18" charset="0"/>
                          <a:cs typeface="Times New Roman" panose="02020603050405020304" pitchFamily="18" charset="0"/>
                        </a:rPr>
                        <a:t> (địa chỉ trong công thức),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chạy thử được </a:t>
                      </a:r>
                      <a:r>
                        <a:rPr lang="vi-VN" sz="3000">
                          <a:effectLst/>
                          <a:latin typeface="Times New Roman" panose="02020603050405020304" pitchFamily="18" charset="0"/>
                          <a:cs typeface="Times New Roman" panose="02020603050405020304" pitchFamily="18" charset="0"/>
                        </a:rPr>
                        <a:t>(chương trình),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chuyển đổi được </a:t>
                      </a:r>
                      <a:r>
                        <a:rPr lang="vi-VN" sz="3000">
                          <a:effectLst/>
                          <a:latin typeface="Times New Roman" panose="02020603050405020304" pitchFamily="18" charset="0"/>
                          <a:cs typeface="Times New Roman" panose="02020603050405020304" pitchFamily="18" charset="0"/>
                        </a:rPr>
                        <a:t>(giữa các đơn vị lưu trữ thông tin),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cài đặt được </a:t>
                      </a:r>
                      <a:r>
                        <a:rPr lang="vi-VN" sz="3000">
                          <a:effectLst/>
                          <a:latin typeface="Times New Roman" panose="02020603050405020304" pitchFamily="18" charset="0"/>
                          <a:cs typeface="Times New Roman" panose="02020603050405020304" pitchFamily="18" charset="0"/>
                        </a:rPr>
                        <a:t>(phần mềm),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kết nối được </a:t>
                      </a:r>
                      <a:r>
                        <a:rPr lang="vi-VN" sz="3000">
                          <a:effectLst/>
                          <a:latin typeface="Times New Roman" panose="02020603050405020304" pitchFamily="18" charset="0"/>
                          <a:cs typeface="Times New Roman" panose="02020603050405020304" pitchFamily="18" charset="0"/>
                        </a:rPr>
                        <a:t>(PC với các thiết bị số), chia sẻ được (thông tin, dữ liệu),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khai thác được </a:t>
                      </a:r>
                      <a:r>
                        <a:rPr lang="vi-VN" sz="3000">
                          <a:effectLst/>
                          <a:latin typeface="Times New Roman" panose="02020603050405020304" pitchFamily="18" charset="0"/>
                          <a:cs typeface="Times New Roman" panose="02020603050405020304" pitchFamily="18" charset="0"/>
                        </a:rPr>
                        <a:t>(thông tin, một số nguồn học liệu mở),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lưu trữ được </a:t>
                      </a:r>
                      <a:r>
                        <a:rPr lang="vi-VN" sz="3000">
                          <a:effectLst/>
                          <a:latin typeface="Times New Roman" panose="02020603050405020304" pitchFamily="18" charset="0"/>
                          <a:cs typeface="Times New Roman" panose="02020603050405020304" pitchFamily="18" charset="0"/>
                        </a:rPr>
                        <a:t>(văn bản),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chỉnh sửa được </a:t>
                      </a:r>
                      <a:r>
                        <a:rPr lang="vi-VN" sz="3000">
                          <a:effectLst/>
                          <a:latin typeface="Times New Roman" panose="02020603050405020304" pitchFamily="18" charset="0"/>
                          <a:cs typeface="Times New Roman" panose="02020603050405020304" pitchFamily="18" charset="0"/>
                        </a:rPr>
                        <a:t>(văn bản, ảnh, màu sắc),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tuỳ chỉnh được </a:t>
                      </a:r>
                      <a:r>
                        <a:rPr lang="vi-VN" sz="3000">
                          <a:effectLst/>
                          <a:latin typeface="Times New Roman" panose="02020603050405020304" pitchFamily="18" charset="0"/>
                          <a:cs typeface="Times New Roman" panose="02020603050405020304" pitchFamily="18" charset="0"/>
                        </a:rPr>
                        <a:t>(chức năng của máy tính), </a:t>
                      </a:r>
                      <a:r>
                        <a:rPr lang="vi-VN" sz="3000">
                          <a:solidFill>
                            <a:schemeClr val="bg1"/>
                          </a:solidFill>
                          <a:effectLst/>
                          <a:latin typeface="Times New Roman" panose="02020603050405020304" pitchFamily="18" charset="0"/>
                          <a:cs typeface="Times New Roman" panose="02020603050405020304" pitchFamily="18" charset="0"/>
                        </a:rPr>
                        <a:t>xác lập được </a:t>
                      </a:r>
                      <a:r>
                        <a:rPr lang="vi-VN" sz="3000">
                          <a:effectLst/>
                          <a:latin typeface="Times New Roman" panose="02020603050405020304" pitchFamily="18" charset="0"/>
                          <a:cs typeface="Times New Roman" panose="02020603050405020304" pitchFamily="18" charset="0"/>
                        </a:rPr>
                        <a:t>(các lựa chọn theo tiêu chí tìm kiếm),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định dạng được </a:t>
                      </a:r>
                      <a:r>
                        <a:rPr lang="vi-VN" sz="3000">
                          <a:effectLst/>
                          <a:latin typeface="Times New Roman" panose="02020603050405020304" pitchFamily="18" charset="0"/>
                          <a:cs typeface="Times New Roman" panose="02020603050405020304" pitchFamily="18" charset="0"/>
                        </a:rPr>
                        <a:t>(kí tự, kiểu chữ, màu chữ, kích thước chữ), lắp ráp được (robot giáo dục),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soạn thảo được </a:t>
                      </a:r>
                      <a:r>
                        <a:rPr lang="vi-VN" sz="3000">
                          <a:effectLst/>
                          <a:latin typeface="Times New Roman" panose="02020603050405020304" pitchFamily="18" charset="0"/>
                          <a:cs typeface="Times New Roman" panose="02020603050405020304" pitchFamily="18" charset="0"/>
                        </a:rPr>
                        <a:t>(văn bản),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tạo được </a:t>
                      </a:r>
                      <a:r>
                        <a:rPr lang="vi-VN" sz="3000">
                          <a:effectLst/>
                          <a:latin typeface="Times New Roman" panose="02020603050405020304" pitchFamily="18" charset="0"/>
                          <a:cs typeface="Times New Roman" panose="02020603050405020304" pitchFamily="18" charset="0"/>
                        </a:rPr>
                        <a:t>(tệp, chương trình, thư viện, thư mục, sản phẩm</a:t>
                      </a:r>
                      <a:r>
                        <a:rPr lang="vi-VN" sz="3000" spc="-25">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số).</a:t>
                      </a:r>
                      <a:endParaRPr lang="en-US" sz="3000">
                        <a:effectLst/>
                        <a:latin typeface="Times New Roman" panose="02020603050405020304" pitchFamily="18" charset="0"/>
                        <a:cs typeface="Times New Roman" panose="02020603050405020304" pitchFamily="18" charset="0"/>
                      </a:endParaRPr>
                    </a:p>
                    <a:p>
                      <a:pPr marL="342900" marR="60325" lvl="0" indent="-342900" algn="just">
                        <a:lnSpc>
                          <a:spcPct val="115000"/>
                        </a:lnSpc>
                        <a:spcBef>
                          <a:spcPts val="300"/>
                        </a:spcBef>
                        <a:spcAft>
                          <a:spcPts val="300"/>
                        </a:spcAft>
                        <a:buSzPts val="1400"/>
                        <a:buFont typeface="Times New Roman" panose="02020603050405020304" pitchFamily="18" charset="0"/>
                        <a:buChar char="–"/>
                        <a:tabLst>
                          <a:tab pos="207010" algn="l"/>
                        </a:tabLst>
                      </a:pP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Xác định được </a:t>
                      </a:r>
                      <a:r>
                        <a:rPr lang="vi-VN" sz="3000">
                          <a:effectLst/>
                          <a:latin typeface="Times New Roman" panose="02020603050405020304" pitchFamily="18" charset="0"/>
                          <a:cs typeface="Times New Roman" panose="02020603050405020304" pitchFamily="18" charset="0"/>
                        </a:rPr>
                        <a:t>(cấu trúc dữ liệu thích hợp, chủ đề của thông tin cần tìm, phần cơ sở và phần đệ quy trong </a:t>
                      </a:r>
                      <a:r>
                        <a:rPr lang="vi-VN" sz="3000" spc="-15">
                          <a:effectLst/>
                          <a:latin typeface="Times New Roman" panose="02020603050405020304" pitchFamily="18" charset="0"/>
                          <a:cs typeface="Times New Roman" panose="02020603050405020304" pitchFamily="18" charset="0"/>
                        </a:rPr>
                        <a:t>mô </a:t>
                      </a:r>
                      <a:r>
                        <a:rPr lang="vi-VN" sz="3000">
                          <a:effectLst/>
                          <a:latin typeface="Times New Roman" panose="02020603050405020304" pitchFamily="18" charset="0"/>
                          <a:cs typeface="Times New Roman" panose="02020603050405020304" pitchFamily="18" charset="0"/>
                        </a:rPr>
                        <a:t>tả đệ quy),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chia được </a:t>
                      </a:r>
                      <a:r>
                        <a:rPr lang="vi-VN" sz="3000">
                          <a:effectLst/>
                          <a:latin typeface="Times New Roman" panose="02020603050405020304" pitchFamily="18" charset="0"/>
                          <a:cs typeface="Times New Roman" panose="02020603050405020304" pitchFamily="18" charset="0"/>
                        </a:rPr>
                        <a:t>(công việc thành những việc nhỏ hơn),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chọn được </a:t>
                      </a:r>
                      <a:r>
                        <a:rPr lang="vi-VN" sz="3000">
                          <a:effectLst/>
                          <a:latin typeface="Times New Roman" panose="02020603050405020304" pitchFamily="18" charset="0"/>
                          <a:cs typeface="Times New Roman" panose="02020603050405020304" pitchFamily="18" charset="0"/>
                        </a:rPr>
                        <a:t>(thông tin phù hợp),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chuẩn bị được </a:t>
                      </a:r>
                      <a:r>
                        <a:rPr lang="vi-VN" sz="3000">
                          <a:effectLst/>
                          <a:latin typeface="Times New Roman" panose="02020603050405020304" pitchFamily="18" charset="0"/>
                          <a:cs typeface="Times New Roman" panose="02020603050405020304" pitchFamily="18" charset="0"/>
                        </a:rPr>
                        <a:t>(báo cáo),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thiết lập được </a:t>
                      </a:r>
                      <a:r>
                        <a:rPr lang="vi-VN" sz="3000">
                          <a:effectLst/>
                          <a:latin typeface="Times New Roman" panose="02020603050405020304" pitchFamily="18" charset="0"/>
                          <a:cs typeface="Times New Roman" panose="02020603050405020304" pitchFamily="18" charset="0"/>
                        </a:rPr>
                        <a:t>(mối quan hệ giữa các bảng), sử dụng được (công cụ tìm kiếm, biến nhớ và biểu thức, phần mềm),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vận dụng được </a:t>
                      </a:r>
                      <a:r>
                        <a:rPr lang="vi-VN" sz="3000">
                          <a:effectLst/>
                          <a:latin typeface="Times New Roman" panose="02020603050405020304" pitchFamily="18" charset="0"/>
                          <a:cs typeface="Times New Roman" panose="02020603050405020304" pitchFamily="18" charset="0"/>
                        </a:rPr>
                        <a:t>(quy tắc thực hành, phương pháp làm mịn</a:t>
                      </a:r>
                      <a:r>
                        <a:rPr lang="vi-VN" sz="3000" spc="-65">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dần).</a:t>
                      </a:r>
                      <a:endParaRPr lang="en-US" sz="3000">
                        <a:effectLst/>
                        <a:latin typeface="Times New Roman" panose="02020603050405020304" pitchFamily="18" charset="0"/>
                        <a:cs typeface="Times New Roman" panose="02020603050405020304" pitchFamily="18" charset="0"/>
                      </a:endParaRPr>
                    </a:p>
                    <a:p>
                      <a:pPr marL="342900" marR="59055" lvl="0" indent="-342900" algn="just">
                        <a:lnSpc>
                          <a:spcPct val="100000"/>
                        </a:lnSpc>
                        <a:spcBef>
                          <a:spcPts val="300"/>
                        </a:spcBef>
                        <a:spcAft>
                          <a:spcPts val="300"/>
                        </a:spcAft>
                        <a:buSzPts val="1400"/>
                        <a:buFont typeface="Times New Roman" panose="02020603050405020304" pitchFamily="18" charset="0"/>
                        <a:buChar char="–"/>
                        <a:tabLst>
                          <a:tab pos="216535" algn="l"/>
                        </a:tabLst>
                      </a:pP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Thực hiện được </a:t>
                      </a:r>
                      <a:r>
                        <a:rPr lang="vi-VN" sz="3000">
                          <a:effectLst/>
                          <a:latin typeface="Times New Roman" panose="02020603050405020304" pitchFamily="18" charset="0"/>
                          <a:cs typeface="Times New Roman" panose="02020603050405020304" pitchFamily="18" charset="0"/>
                        </a:rPr>
                        <a:t>(biện pháp bảo vệ dữ liệu, cài đặt hoặc gỡ bỏ phần mềm, biện pháp phòng ngừa, nhiệm vụ giáo</a:t>
                      </a:r>
                      <a:r>
                        <a:rPr lang="vi-VN" sz="3000" spc="20">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viên</a:t>
                      </a:r>
                      <a:r>
                        <a:rPr lang="vi-VN" sz="3000" spc="20">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đặt</a:t>
                      </a:r>
                      <a:r>
                        <a:rPr lang="vi-VN" sz="3000" spc="25">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ra,</a:t>
                      </a:r>
                      <a:r>
                        <a:rPr lang="vi-VN" sz="3000" spc="20">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giao</a:t>
                      </a:r>
                      <a:r>
                        <a:rPr lang="vi-VN" sz="3000" spc="20">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tiếp</a:t>
                      </a:r>
                      <a:r>
                        <a:rPr lang="vi-VN" sz="3000" spc="25">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qua</a:t>
                      </a:r>
                      <a:r>
                        <a:rPr lang="vi-VN" sz="3000" spc="40">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mạng,</a:t>
                      </a:r>
                      <a:r>
                        <a:rPr lang="vi-VN" sz="3000" spc="15">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dự</a:t>
                      </a:r>
                      <a:r>
                        <a:rPr lang="vi-VN" sz="3000" spc="25">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án,</a:t>
                      </a:r>
                      <a:r>
                        <a:rPr lang="vi-VN" sz="3000" spc="25">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khai</a:t>
                      </a:r>
                      <a:r>
                        <a:rPr lang="vi-VN" sz="3000" spc="30">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thác</a:t>
                      </a:r>
                      <a:r>
                        <a:rPr lang="vi-VN" sz="3000" spc="20">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cơ</a:t>
                      </a:r>
                      <a:r>
                        <a:rPr lang="vi-VN" sz="3000" spc="20">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sở</a:t>
                      </a:r>
                      <a:r>
                        <a:rPr lang="vi-VN" sz="3000" spc="20">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dữ</a:t>
                      </a:r>
                      <a:r>
                        <a:rPr lang="vi-VN" sz="3000" spc="15">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liệu,</a:t>
                      </a:r>
                      <a:r>
                        <a:rPr lang="vi-VN" sz="3000" spc="25">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thao</a:t>
                      </a:r>
                      <a:r>
                        <a:rPr lang="vi-VN" sz="3000" spc="25">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tác</a:t>
                      </a:r>
                      <a:r>
                        <a:rPr lang="vi-VN" sz="3000" spc="15">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xử</a:t>
                      </a:r>
                      <a:r>
                        <a:rPr lang="vi-VN" sz="3000" spc="25">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lí</a:t>
                      </a:r>
                      <a:r>
                        <a:rPr lang="vi-VN" sz="3000" spc="25">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ảnh),</a:t>
                      </a:r>
                      <a:r>
                        <a:rPr lang="vi-VN" sz="3000" spc="30">
                          <a:effectLst/>
                          <a:latin typeface="Times New Roman" panose="02020603050405020304" pitchFamily="18" charset="0"/>
                          <a:cs typeface="Times New Roman" panose="02020603050405020304" pitchFamily="18" charset="0"/>
                        </a:rPr>
                        <a:t>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bảo</a:t>
                      </a:r>
                      <a:r>
                        <a:rPr lang="vi-VN" sz="3000" spc="20">
                          <a:solidFill>
                            <a:schemeClr val="bg1"/>
                          </a:solidFill>
                          <a:effectLst/>
                          <a:highlight>
                            <a:srgbClr val="FFFF00"/>
                          </a:highlight>
                          <a:latin typeface="Times New Roman" panose="02020603050405020304" pitchFamily="18" charset="0"/>
                          <a:cs typeface="Times New Roman" panose="02020603050405020304" pitchFamily="18" charset="0"/>
                        </a:rPr>
                        <a:t>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vệ</a:t>
                      </a:r>
                      <a:r>
                        <a:rPr lang="vi-VN" sz="3000" spc="20">
                          <a:solidFill>
                            <a:schemeClr val="bg1"/>
                          </a:solidFill>
                          <a:effectLst/>
                          <a:highlight>
                            <a:srgbClr val="FFFF00"/>
                          </a:highlight>
                          <a:latin typeface="Times New Roman" panose="02020603050405020304" pitchFamily="18" charset="0"/>
                          <a:cs typeface="Times New Roman" panose="02020603050405020304" pitchFamily="18" charset="0"/>
                        </a:rPr>
                        <a:t> </a:t>
                      </a:r>
                      <a:r>
                        <a:rPr lang="vi-VN" sz="3000">
                          <a:solidFill>
                            <a:schemeClr val="bg1"/>
                          </a:solidFill>
                          <a:effectLst/>
                          <a:highlight>
                            <a:srgbClr val="FFFF00"/>
                          </a:highlight>
                          <a:latin typeface="Times New Roman" panose="02020603050405020304" pitchFamily="18" charset="0"/>
                          <a:cs typeface="Times New Roman" panose="02020603050405020304" pitchFamily="18" charset="0"/>
                        </a:rPr>
                        <a:t>được</a:t>
                      </a:r>
                      <a:r>
                        <a:rPr lang="vi-VN" sz="3000" spc="20">
                          <a:solidFill>
                            <a:schemeClr val="bg1"/>
                          </a:solidFill>
                          <a:effectLst/>
                          <a:highlight>
                            <a:srgbClr val="FFFF00"/>
                          </a:highligh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(thông</a:t>
                      </a:r>
                      <a:r>
                        <a:rPr lang="vi-VN" sz="3000" spc="30">
                          <a:effectLst/>
                          <a:latin typeface="Times New Roman" panose="02020603050405020304" pitchFamily="18" charset="0"/>
                          <a:cs typeface="Times New Roman" panose="02020603050405020304" pitchFamily="18" charset="0"/>
                        </a:rPr>
                        <a:t> </a:t>
                      </a:r>
                      <a:r>
                        <a:rPr lang="vi-VN" sz="3000">
                          <a:effectLst/>
                          <a:latin typeface="Times New Roman" panose="02020603050405020304" pitchFamily="18" charset="0"/>
                          <a:cs typeface="Times New Roman" panose="02020603050405020304" pitchFamily="18" charset="0"/>
                        </a:rPr>
                        <a:t>tin),</a:t>
                      </a:r>
                      <a:endParaRPr lang="en-US" sz="3000">
                        <a:effectLst/>
                        <a:latin typeface="Times New Roman" panose="02020603050405020304" pitchFamily="18" charset="0"/>
                        <a:cs typeface="Times New Roman" panose="02020603050405020304" pitchFamily="18" charset="0"/>
                      </a:endParaRPr>
                    </a:p>
                    <a:p>
                      <a:pPr marL="342900" marR="59055" lvl="0" indent="-342900" algn="just">
                        <a:lnSpc>
                          <a:spcPct val="100000"/>
                        </a:lnSpc>
                        <a:spcBef>
                          <a:spcPts val="300"/>
                        </a:spcBef>
                        <a:spcAft>
                          <a:spcPts val="300"/>
                        </a:spcAft>
                        <a:buSzPts val="1400"/>
                        <a:buFont typeface="Times New Roman" panose="02020603050405020304" pitchFamily="18" charset="0"/>
                        <a:buChar char="–"/>
                        <a:tabLst>
                          <a:tab pos="216535" algn="l"/>
                        </a:tabLst>
                      </a:pPr>
                      <a:r>
                        <a:rPr lang="vi-VN" sz="3000" b="1" kern="1200">
                          <a:solidFill>
                            <a:schemeClr val="bg1"/>
                          </a:solidFill>
                          <a:effectLst/>
                          <a:highlight>
                            <a:srgbClr val="FFFF00"/>
                          </a:highlight>
                          <a:latin typeface="Times New Roman" panose="02020603050405020304" pitchFamily="18" charset="0"/>
                          <a:ea typeface="+mn-ea"/>
                          <a:cs typeface="Times New Roman" panose="02020603050405020304" pitchFamily="18" charset="0"/>
                        </a:rPr>
                        <a:t>hợp tác được </a:t>
                      </a:r>
                      <a:r>
                        <a:rPr lang="vi-VN" sz="3000" b="1" kern="1200">
                          <a:solidFill>
                            <a:schemeClr val="lt1"/>
                          </a:solidFill>
                          <a:effectLst/>
                          <a:latin typeface="Times New Roman" panose="02020603050405020304" pitchFamily="18" charset="0"/>
                          <a:ea typeface="+mn-ea"/>
                          <a:cs typeface="Times New Roman" panose="02020603050405020304" pitchFamily="18" charset="0"/>
                        </a:rPr>
                        <a:t>(theo nhóm để viết kịch bản), </a:t>
                      </a:r>
                      <a:r>
                        <a:rPr lang="vi-VN" sz="3000" b="1" kern="1200">
                          <a:solidFill>
                            <a:schemeClr val="bg1"/>
                          </a:solidFill>
                          <a:effectLst/>
                          <a:highlight>
                            <a:srgbClr val="FFFF00"/>
                          </a:highlight>
                          <a:latin typeface="Times New Roman" panose="02020603050405020304" pitchFamily="18" charset="0"/>
                          <a:ea typeface="+mn-ea"/>
                          <a:cs typeface="Times New Roman" panose="02020603050405020304" pitchFamily="18" charset="0"/>
                        </a:rPr>
                        <a:t>kiểm thử được </a:t>
                      </a:r>
                      <a:r>
                        <a:rPr lang="vi-VN" sz="3000" b="1" kern="1200">
                          <a:solidFill>
                            <a:schemeClr val="lt1"/>
                          </a:solidFill>
                          <a:effectLst/>
                          <a:latin typeface="Times New Roman" panose="02020603050405020304" pitchFamily="18" charset="0"/>
                          <a:ea typeface="+mn-ea"/>
                          <a:cs typeface="Times New Roman" panose="02020603050405020304" pitchFamily="18" charset="0"/>
                        </a:rPr>
                        <a:t>(chương trình), </a:t>
                      </a:r>
                      <a:r>
                        <a:rPr lang="vi-VN" sz="3000" b="1" kern="1200">
                          <a:solidFill>
                            <a:schemeClr val="bg1"/>
                          </a:solidFill>
                          <a:effectLst/>
                          <a:highlight>
                            <a:srgbClr val="FFFF00"/>
                          </a:highlight>
                          <a:latin typeface="Times New Roman" panose="02020603050405020304" pitchFamily="18" charset="0"/>
                          <a:ea typeface="+mn-ea"/>
                          <a:cs typeface="Times New Roman" panose="02020603050405020304" pitchFamily="18" charset="0"/>
                        </a:rPr>
                        <a:t>viết được </a:t>
                      </a:r>
                      <a:r>
                        <a:rPr lang="vi-VN" sz="3000" b="1" kern="1200">
                          <a:solidFill>
                            <a:schemeClr val="lt1"/>
                          </a:solidFill>
                          <a:effectLst/>
                          <a:latin typeface="Times New Roman" panose="02020603050405020304" pitchFamily="18" charset="0"/>
                          <a:ea typeface="+mn-ea"/>
                          <a:cs typeface="Times New Roman" panose="02020603050405020304" pitchFamily="18" charset="0"/>
                        </a:rPr>
                        <a:t>(chương trình, bản hướng dẫn), </a:t>
                      </a:r>
                      <a:r>
                        <a:rPr lang="vi-VN" sz="3000" b="1" kern="1200">
                          <a:solidFill>
                            <a:schemeClr val="bg1"/>
                          </a:solidFill>
                          <a:effectLst/>
                          <a:highlight>
                            <a:srgbClr val="FFFF00"/>
                          </a:highlight>
                          <a:latin typeface="Times New Roman" panose="02020603050405020304" pitchFamily="18" charset="0"/>
                          <a:ea typeface="+mn-ea"/>
                          <a:cs typeface="Times New Roman" panose="02020603050405020304" pitchFamily="18" charset="0"/>
                        </a:rPr>
                        <a:t>thiết kế được </a:t>
                      </a:r>
                      <a:r>
                        <a:rPr lang="vi-VN" sz="3000" b="1" kern="1200">
                          <a:solidFill>
                            <a:schemeClr val="lt1"/>
                          </a:solidFill>
                          <a:effectLst/>
                          <a:latin typeface="Times New Roman" panose="02020603050405020304" pitchFamily="18" charset="0"/>
                          <a:ea typeface="+mn-ea"/>
                          <a:cs typeface="Times New Roman" panose="02020603050405020304" pitchFamily="18" charset="0"/>
                        </a:rPr>
                        <a:t>(các nhân vật hoạt hình), </a:t>
                      </a:r>
                      <a:r>
                        <a:rPr lang="vi-VN" sz="3000" b="1" kern="1200">
                          <a:solidFill>
                            <a:schemeClr val="bg1"/>
                          </a:solidFill>
                          <a:effectLst/>
                          <a:highlight>
                            <a:srgbClr val="FFFF00"/>
                          </a:highlight>
                          <a:latin typeface="Times New Roman" panose="02020603050405020304" pitchFamily="18" charset="0"/>
                          <a:ea typeface="+mn-ea"/>
                          <a:cs typeface="Times New Roman" panose="02020603050405020304" pitchFamily="18" charset="0"/>
                        </a:rPr>
                        <a:t>quản lí được </a:t>
                      </a:r>
                      <a:r>
                        <a:rPr lang="vi-VN" sz="3000" b="1" kern="1200">
                          <a:solidFill>
                            <a:schemeClr val="lt1"/>
                          </a:solidFill>
                          <a:effectLst/>
                          <a:latin typeface="Times New Roman" panose="02020603050405020304" pitchFamily="18" charset="0"/>
                          <a:ea typeface="+mn-ea"/>
                          <a:cs typeface="Times New Roman" panose="02020603050405020304" pitchFamily="18" charset="0"/>
                        </a:rPr>
                        <a:t>(dự án).</a:t>
                      </a:r>
                      <a:endParaRPr lang="en-US" sz="3000">
                        <a:effectLst/>
                        <a:latin typeface="Times New Roman" panose="02020603050405020304" pitchFamily="18" charset="0"/>
                        <a:cs typeface="Times New Roman" panose="02020603050405020304" pitchFamily="18" charset="0"/>
                      </a:endParaRPr>
                    </a:p>
                    <a:p>
                      <a:pPr marL="0" marR="59055" lvl="0" indent="0" algn="just">
                        <a:lnSpc>
                          <a:spcPts val="1850"/>
                        </a:lnSpc>
                        <a:spcBef>
                          <a:spcPts val="55"/>
                        </a:spcBef>
                        <a:spcAft>
                          <a:spcPts val="0"/>
                        </a:spcAft>
                        <a:buSzPts val="1400"/>
                        <a:buFont typeface="Times New Roman" panose="02020603050405020304" pitchFamily="18" charset="0"/>
                        <a:buNone/>
                        <a:tabLst>
                          <a:tab pos="216535" algn="l"/>
                        </a:tabLs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69063569"/>
                  </a:ext>
                </a:extLst>
              </a:tr>
            </a:tbl>
          </a:graphicData>
        </a:graphic>
      </p:graphicFrame>
    </p:spTree>
    <p:extLst>
      <p:ext uri="{BB962C8B-B14F-4D97-AF65-F5344CB8AC3E}">
        <p14:creationId xmlns:p14="http://schemas.microsoft.com/office/powerpoint/2010/main" val="3029283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0" y="1028700"/>
            <a:ext cx="17889220" cy="8229600"/>
            <a:chOff x="381000" y="1028700"/>
            <a:chExt cx="17889220" cy="8229600"/>
          </a:xfrm>
        </p:grpSpPr>
        <p:sp>
          <p:nvSpPr>
            <p:cNvPr id="3" name="object 3"/>
            <p:cNvSpPr/>
            <p:nvPr/>
          </p:nvSpPr>
          <p:spPr>
            <a:xfrm>
              <a:off x="15039616" y="1034057"/>
              <a:ext cx="3230532" cy="822424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81000" y="1028700"/>
              <a:ext cx="17449800" cy="8229600"/>
            </a:xfrm>
            <a:custGeom>
              <a:avLst/>
              <a:gdLst/>
              <a:ahLst/>
              <a:cxnLst/>
              <a:rect l="l" t="t" r="r" b="b"/>
              <a:pathLst>
                <a:path w="17449800" h="8229600">
                  <a:moveTo>
                    <a:pt x="17026890" y="0"/>
                  </a:moveTo>
                  <a:lnTo>
                    <a:pt x="422859" y="0"/>
                  </a:lnTo>
                  <a:lnTo>
                    <a:pt x="373643" y="2482"/>
                  </a:lnTo>
                  <a:lnTo>
                    <a:pt x="326068" y="9743"/>
                  </a:lnTo>
                  <a:lnTo>
                    <a:pt x="280457" y="21503"/>
                  </a:lnTo>
                  <a:lnTo>
                    <a:pt x="237128" y="37483"/>
                  </a:lnTo>
                  <a:lnTo>
                    <a:pt x="196404" y="57404"/>
                  </a:lnTo>
                  <a:lnTo>
                    <a:pt x="158605" y="80986"/>
                  </a:lnTo>
                  <a:lnTo>
                    <a:pt x="124052" y="107950"/>
                  </a:lnTo>
                  <a:lnTo>
                    <a:pt x="93064" y="138016"/>
                  </a:lnTo>
                  <a:lnTo>
                    <a:pt x="65964" y="170905"/>
                  </a:lnTo>
                  <a:lnTo>
                    <a:pt x="43072" y="206337"/>
                  </a:lnTo>
                  <a:lnTo>
                    <a:pt x="24709" y="244035"/>
                  </a:lnTo>
                  <a:lnTo>
                    <a:pt x="11195" y="283717"/>
                  </a:lnTo>
                  <a:lnTo>
                    <a:pt x="2852" y="325105"/>
                  </a:lnTo>
                  <a:lnTo>
                    <a:pt x="0" y="367919"/>
                  </a:lnTo>
                  <a:lnTo>
                    <a:pt x="0" y="7861681"/>
                  </a:lnTo>
                  <a:lnTo>
                    <a:pt x="2852" y="7904502"/>
                  </a:lnTo>
                  <a:lnTo>
                    <a:pt x="11195" y="7945894"/>
                  </a:lnTo>
                  <a:lnTo>
                    <a:pt x="24709" y="7985579"/>
                  </a:lnTo>
                  <a:lnTo>
                    <a:pt x="43072" y="8023278"/>
                  </a:lnTo>
                  <a:lnTo>
                    <a:pt x="65964" y="8058711"/>
                  </a:lnTo>
                  <a:lnTo>
                    <a:pt x="93064" y="8091599"/>
                  </a:lnTo>
                  <a:lnTo>
                    <a:pt x="124052" y="8121664"/>
                  </a:lnTo>
                  <a:lnTo>
                    <a:pt x="158605" y="8148625"/>
                  </a:lnTo>
                  <a:lnTo>
                    <a:pt x="196404" y="8172204"/>
                  </a:lnTo>
                  <a:lnTo>
                    <a:pt x="237128" y="8192122"/>
                  </a:lnTo>
                  <a:lnTo>
                    <a:pt x="280457" y="8208100"/>
                  </a:lnTo>
                  <a:lnTo>
                    <a:pt x="326068" y="8219858"/>
                  </a:lnTo>
                  <a:lnTo>
                    <a:pt x="373643" y="8227118"/>
                  </a:lnTo>
                  <a:lnTo>
                    <a:pt x="422859" y="8229600"/>
                  </a:lnTo>
                  <a:lnTo>
                    <a:pt x="17026890" y="8229600"/>
                  </a:lnTo>
                  <a:lnTo>
                    <a:pt x="17076113" y="8227118"/>
                  </a:lnTo>
                  <a:lnTo>
                    <a:pt x="17123695" y="8219858"/>
                  </a:lnTo>
                  <a:lnTo>
                    <a:pt x="17169313" y="8208100"/>
                  </a:lnTo>
                  <a:lnTo>
                    <a:pt x="17212646" y="8192122"/>
                  </a:lnTo>
                  <a:lnTo>
                    <a:pt x="17253376" y="8172204"/>
                  </a:lnTo>
                  <a:lnTo>
                    <a:pt x="17291179" y="8148625"/>
                  </a:lnTo>
                  <a:lnTo>
                    <a:pt x="17325736" y="8121664"/>
                  </a:lnTo>
                  <a:lnTo>
                    <a:pt x="17356727" y="8091599"/>
                  </a:lnTo>
                  <a:lnTo>
                    <a:pt x="17383829" y="8058711"/>
                  </a:lnTo>
                  <a:lnTo>
                    <a:pt x="17406723" y="8023278"/>
                  </a:lnTo>
                  <a:lnTo>
                    <a:pt x="17425088" y="7985579"/>
                  </a:lnTo>
                  <a:lnTo>
                    <a:pt x="17438603" y="7945894"/>
                  </a:lnTo>
                  <a:lnTo>
                    <a:pt x="17446947" y="7904502"/>
                  </a:lnTo>
                  <a:lnTo>
                    <a:pt x="17449800" y="7861681"/>
                  </a:lnTo>
                  <a:lnTo>
                    <a:pt x="17449800" y="367919"/>
                  </a:lnTo>
                  <a:lnTo>
                    <a:pt x="17446947" y="325105"/>
                  </a:lnTo>
                  <a:lnTo>
                    <a:pt x="17438603" y="283717"/>
                  </a:lnTo>
                  <a:lnTo>
                    <a:pt x="17425088" y="244035"/>
                  </a:lnTo>
                  <a:lnTo>
                    <a:pt x="17406723" y="206337"/>
                  </a:lnTo>
                  <a:lnTo>
                    <a:pt x="17383829" y="170905"/>
                  </a:lnTo>
                  <a:lnTo>
                    <a:pt x="17356727" y="138016"/>
                  </a:lnTo>
                  <a:lnTo>
                    <a:pt x="17325736" y="107950"/>
                  </a:lnTo>
                  <a:lnTo>
                    <a:pt x="17291179" y="80986"/>
                  </a:lnTo>
                  <a:lnTo>
                    <a:pt x="17253376" y="57404"/>
                  </a:lnTo>
                  <a:lnTo>
                    <a:pt x="17212646" y="37483"/>
                  </a:lnTo>
                  <a:lnTo>
                    <a:pt x="17169313" y="21503"/>
                  </a:lnTo>
                  <a:lnTo>
                    <a:pt x="17123695" y="9743"/>
                  </a:lnTo>
                  <a:lnTo>
                    <a:pt x="17076113" y="2482"/>
                  </a:lnTo>
                  <a:lnTo>
                    <a:pt x="17026890" y="0"/>
                  </a:lnTo>
                  <a:close/>
                </a:path>
              </a:pathLst>
            </a:custGeom>
            <a:solidFill>
              <a:srgbClr val="3777E3"/>
            </a:solidFill>
          </p:spPr>
          <p:txBody>
            <a:bodyPr wrap="square" lIns="0" tIns="0" rIns="0" bIns="0" rtlCol="0"/>
            <a:lstStyle/>
            <a:p>
              <a:endParaRPr/>
            </a:p>
          </p:txBody>
        </p:sp>
        <p:sp>
          <p:nvSpPr>
            <p:cNvPr id="5" name="object 5"/>
            <p:cNvSpPr/>
            <p:nvPr/>
          </p:nvSpPr>
          <p:spPr>
            <a:xfrm>
              <a:off x="15457169" y="1575054"/>
              <a:ext cx="548640" cy="368935"/>
            </a:xfrm>
            <a:custGeom>
              <a:avLst/>
              <a:gdLst/>
              <a:ahLst/>
              <a:cxnLst/>
              <a:rect l="l" t="t" r="r" b="b"/>
              <a:pathLst>
                <a:path w="548640" h="368935">
                  <a:moveTo>
                    <a:pt x="0" y="0"/>
                  </a:moveTo>
                  <a:lnTo>
                    <a:pt x="548640" y="0"/>
                  </a:lnTo>
                </a:path>
                <a:path w="548640" h="368935">
                  <a:moveTo>
                    <a:pt x="0" y="184403"/>
                  </a:moveTo>
                  <a:lnTo>
                    <a:pt x="548640" y="184403"/>
                  </a:lnTo>
                </a:path>
                <a:path w="548640" h="368935">
                  <a:moveTo>
                    <a:pt x="0" y="368807"/>
                  </a:moveTo>
                  <a:lnTo>
                    <a:pt x="548640" y="368807"/>
                  </a:lnTo>
                </a:path>
              </a:pathLst>
            </a:custGeom>
            <a:ln w="38100">
              <a:solidFill>
                <a:srgbClr val="FFFFFF"/>
              </a:solidFill>
            </a:ln>
          </p:spPr>
          <p:txBody>
            <a:bodyPr wrap="square" lIns="0" tIns="0" rIns="0" bIns="0" rtlCol="0"/>
            <a:lstStyle/>
            <a:p>
              <a:endParaRPr/>
            </a:p>
          </p:txBody>
        </p:sp>
        <p:sp>
          <p:nvSpPr>
            <p:cNvPr id="6" name="object 6"/>
            <p:cNvSpPr/>
            <p:nvPr/>
          </p:nvSpPr>
          <p:spPr>
            <a:xfrm>
              <a:off x="1553717" y="7322058"/>
              <a:ext cx="9100185" cy="0"/>
            </a:xfrm>
            <a:custGeom>
              <a:avLst/>
              <a:gdLst/>
              <a:ahLst/>
              <a:cxnLst/>
              <a:rect l="l" t="t" r="r" b="b"/>
              <a:pathLst>
                <a:path w="9100185">
                  <a:moveTo>
                    <a:pt x="0" y="0"/>
                  </a:moveTo>
                  <a:lnTo>
                    <a:pt x="9099804" y="0"/>
                  </a:lnTo>
                </a:path>
              </a:pathLst>
            </a:custGeom>
            <a:ln w="47625">
              <a:solidFill>
                <a:srgbClr val="E0E0E0"/>
              </a:solidFill>
            </a:ln>
          </p:spPr>
          <p:txBody>
            <a:bodyPr wrap="square" lIns="0" tIns="0" rIns="0" bIns="0" rtlCol="0"/>
            <a:lstStyle/>
            <a:p>
              <a:endParaRPr/>
            </a:p>
          </p:txBody>
        </p:sp>
      </p:grpSp>
      <p:sp>
        <p:nvSpPr>
          <p:cNvPr id="7" name="object 7"/>
          <p:cNvSpPr txBox="1"/>
          <p:nvPr/>
        </p:nvSpPr>
        <p:spPr>
          <a:xfrm>
            <a:off x="369849" y="3301682"/>
            <a:ext cx="11068050" cy="3683635"/>
          </a:xfrm>
          <a:prstGeom prst="rect">
            <a:avLst/>
          </a:prstGeom>
        </p:spPr>
        <p:txBody>
          <a:bodyPr vert="horz" wrap="square" lIns="0" tIns="317500" rIns="0" bIns="0" rtlCol="0">
            <a:spAutoFit/>
          </a:bodyPr>
          <a:lstStyle/>
          <a:p>
            <a:pPr marL="12700" algn="ctr">
              <a:lnSpc>
                <a:spcPct val="100000"/>
              </a:lnSpc>
              <a:spcBef>
                <a:spcPts val="2500"/>
              </a:spcBef>
            </a:pPr>
            <a:r>
              <a:rPr sz="4000" b="1" spc="-5">
                <a:solidFill>
                  <a:srgbClr val="FFFFFF"/>
                </a:solidFill>
                <a:latin typeface="Roboto"/>
                <a:cs typeface="Roboto"/>
              </a:rPr>
              <a:t>4.</a:t>
            </a:r>
            <a:r>
              <a:rPr sz="4000" b="1" spc="-10">
                <a:solidFill>
                  <a:srgbClr val="FFFFFF"/>
                </a:solidFill>
                <a:latin typeface="Roboto"/>
                <a:cs typeface="Roboto"/>
              </a:rPr>
              <a:t>XÂY </a:t>
            </a:r>
            <a:r>
              <a:rPr sz="4000" b="1" spc="-5" dirty="0">
                <a:solidFill>
                  <a:srgbClr val="FFFFFF"/>
                </a:solidFill>
                <a:latin typeface="Roboto"/>
                <a:cs typeface="Roboto"/>
              </a:rPr>
              <a:t>DỰNG</a:t>
            </a:r>
            <a:endParaRPr sz="4000">
              <a:latin typeface="Roboto"/>
              <a:cs typeface="Roboto"/>
            </a:endParaRPr>
          </a:p>
          <a:p>
            <a:pPr marL="304800" marR="5080" algn="ctr">
              <a:lnSpc>
                <a:spcPct val="150000"/>
              </a:lnSpc>
            </a:pPr>
            <a:r>
              <a:rPr sz="4000" b="1" spc="-5" dirty="0">
                <a:solidFill>
                  <a:srgbClr val="FFFFFF"/>
                </a:solidFill>
                <a:latin typeface="Roboto"/>
                <a:cs typeface="Roboto"/>
              </a:rPr>
              <a:t>ĐỀ </a:t>
            </a:r>
            <a:r>
              <a:rPr sz="4000" b="1" spc="-10" dirty="0">
                <a:solidFill>
                  <a:srgbClr val="FFFFFF"/>
                </a:solidFill>
                <a:latin typeface="Roboto"/>
                <a:cs typeface="Roboto"/>
              </a:rPr>
              <a:t>KIỂM </a:t>
            </a:r>
            <a:r>
              <a:rPr sz="4000" b="1" spc="-5" dirty="0">
                <a:solidFill>
                  <a:srgbClr val="FFFFFF"/>
                </a:solidFill>
                <a:latin typeface="Roboto"/>
                <a:cs typeface="Roboto"/>
              </a:rPr>
              <a:t>TRA </a:t>
            </a:r>
            <a:r>
              <a:rPr sz="4000" b="1" spc="-10" dirty="0">
                <a:solidFill>
                  <a:srgbClr val="FFFFFF"/>
                </a:solidFill>
                <a:latin typeface="Roboto"/>
                <a:cs typeface="Roboto"/>
              </a:rPr>
              <a:t>ĐÁNH GIÁ ĐỊNH </a:t>
            </a:r>
            <a:r>
              <a:rPr sz="4000" b="1" spc="-5" dirty="0">
                <a:solidFill>
                  <a:srgbClr val="FFFFFF"/>
                </a:solidFill>
                <a:latin typeface="Roboto"/>
                <a:cs typeface="Roboto"/>
              </a:rPr>
              <a:t>KÌ </a:t>
            </a:r>
            <a:r>
              <a:rPr sz="4000" b="1" spc="-10" dirty="0">
                <a:solidFill>
                  <a:srgbClr val="FFFFFF"/>
                </a:solidFill>
                <a:latin typeface="Roboto"/>
                <a:cs typeface="Roboto"/>
              </a:rPr>
              <a:t>THEO KHUNG  </a:t>
            </a:r>
            <a:r>
              <a:rPr sz="4000" b="1" spc="-5" dirty="0">
                <a:solidFill>
                  <a:srgbClr val="FFFFFF"/>
                </a:solidFill>
                <a:latin typeface="Roboto"/>
                <a:cs typeface="Roboto"/>
              </a:rPr>
              <a:t>MA TRẬN ĐỀ, </a:t>
            </a:r>
            <a:r>
              <a:rPr sz="4000" b="1" spc="-10" dirty="0">
                <a:solidFill>
                  <a:srgbClr val="FFFFFF"/>
                </a:solidFill>
                <a:latin typeface="Roboto"/>
                <a:cs typeface="Roboto"/>
              </a:rPr>
              <a:t>BẢN </a:t>
            </a:r>
            <a:r>
              <a:rPr sz="4000" b="1" spc="-5" dirty="0">
                <a:solidFill>
                  <a:srgbClr val="FFFFFF"/>
                </a:solidFill>
                <a:latin typeface="Roboto"/>
                <a:cs typeface="Roboto"/>
              </a:rPr>
              <a:t>ĐẶC TẢ ĐỀ </a:t>
            </a:r>
            <a:r>
              <a:rPr sz="4000" b="1" spc="-10" dirty="0">
                <a:solidFill>
                  <a:srgbClr val="FFFFFF"/>
                </a:solidFill>
                <a:latin typeface="Roboto"/>
                <a:cs typeface="Roboto"/>
              </a:rPr>
              <a:t>KIỂM</a:t>
            </a:r>
            <a:r>
              <a:rPr sz="4000" b="1" spc="50" dirty="0">
                <a:solidFill>
                  <a:srgbClr val="FFFFFF"/>
                </a:solidFill>
                <a:latin typeface="Roboto"/>
                <a:cs typeface="Roboto"/>
              </a:rPr>
              <a:t> </a:t>
            </a:r>
            <a:r>
              <a:rPr sz="4000" b="1" spc="-5" dirty="0">
                <a:solidFill>
                  <a:srgbClr val="FFFFFF"/>
                </a:solidFill>
                <a:latin typeface="Roboto"/>
                <a:cs typeface="Roboto"/>
              </a:rPr>
              <a:t>TRA</a:t>
            </a:r>
            <a:endParaRPr sz="4000">
              <a:latin typeface="Roboto"/>
              <a:cs typeface="Roboto"/>
            </a:endParaRPr>
          </a:p>
        </p:txBody>
      </p:sp>
      <p:sp>
        <p:nvSpPr>
          <p:cNvPr id="8" name="object 8"/>
          <p:cNvSpPr/>
          <p:nvPr/>
        </p:nvSpPr>
        <p:spPr>
          <a:xfrm>
            <a:off x="13770863" y="3587496"/>
            <a:ext cx="3852671" cy="3657600"/>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7496789" y="9574326"/>
            <a:ext cx="280670" cy="228600"/>
          </a:xfrm>
          <a:prstGeom prst="rect">
            <a:avLst/>
          </a:prstGeom>
        </p:spPr>
        <p:txBody>
          <a:bodyPr vert="horz" wrap="square" lIns="0" tIns="0" rIns="0" bIns="0" rtlCol="0">
            <a:spAutoFit/>
          </a:bodyPr>
          <a:lstStyle/>
          <a:p>
            <a:pPr marL="38100">
              <a:lnSpc>
                <a:spcPts val="1620"/>
              </a:lnSpc>
            </a:pPr>
            <a:fld id="{81D60167-4931-47E6-BA6A-407CBD079E47}" type="slidenum">
              <a:rPr sz="1600" spc="-5" dirty="0">
                <a:solidFill>
                  <a:srgbClr val="888888"/>
                </a:solidFill>
                <a:latin typeface="Carlito"/>
                <a:cs typeface="Carlito"/>
              </a:rPr>
              <a:t>21</a:t>
            </a:fld>
            <a:endParaRPr sz="1600">
              <a:latin typeface="Carlito"/>
              <a:cs typeface="Carl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11363" y="454955"/>
            <a:ext cx="4866237" cy="843180"/>
          </a:xfrm>
          <a:prstGeom prst="rect">
            <a:avLst/>
          </a:prstGeom>
        </p:spPr>
        <p:txBody>
          <a:bodyPr vert="horz" wrap="square" lIns="0" tIns="12065" rIns="0" bIns="0" rtlCol="0">
            <a:spAutoFit/>
          </a:bodyPr>
          <a:lstStyle/>
          <a:p>
            <a:pPr marL="12700">
              <a:lnSpc>
                <a:spcPct val="100000"/>
              </a:lnSpc>
              <a:spcBef>
                <a:spcPts val="95"/>
              </a:spcBef>
            </a:pPr>
            <a:r>
              <a:rPr b="1" spc="-5" dirty="0">
                <a:solidFill>
                  <a:schemeClr val="bg1"/>
                </a:solidFill>
                <a:latin typeface="Times New Roman" panose="02020603050405020304" pitchFamily="18" charset="0"/>
                <a:cs typeface="Times New Roman" panose="02020603050405020304" pitchFamily="18" charset="0"/>
              </a:rPr>
              <a:t>THỰC</a:t>
            </a:r>
            <a:r>
              <a:rPr b="1" spc="-85" dirty="0">
                <a:solidFill>
                  <a:schemeClr val="bg1"/>
                </a:solidFill>
                <a:latin typeface="Times New Roman" panose="02020603050405020304" pitchFamily="18" charset="0"/>
                <a:cs typeface="Times New Roman" panose="02020603050405020304" pitchFamily="18" charset="0"/>
              </a:rPr>
              <a:t> </a:t>
            </a:r>
            <a:r>
              <a:rPr b="1" spc="-5" dirty="0">
                <a:solidFill>
                  <a:schemeClr val="bg1"/>
                </a:solidFill>
                <a:latin typeface="Times New Roman" panose="02020603050405020304" pitchFamily="18" charset="0"/>
                <a:cs typeface="Times New Roman" panose="02020603050405020304" pitchFamily="18" charset="0"/>
              </a:rPr>
              <a:t>HÀNH</a:t>
            </a:r>
            <a:endParaRPr b="1">
              <a:solidFill>
                <a:schemeClr val="bg1"/>
              </a:solidFill>
              <a:latin typeface="Times New Roman" panose="02020603050405020304" pitchFamily="18" charset="0"/>
              <a:cs typeface="Times New Roman" panose="02020603050405020304" pitchFamily="18" charset="0"/>
            </a:endParaRPr>
          </a:p>
        </p:txBody>
      </p:sp>
      <p:grpSp>
        <p:nvGrpSpPr>
          <p:cNvPr id="3" name="object 3"/>
          <p:cNvGrpSpPr/>
          <p:nvPr/>
        </p:nvGrpSpPr>
        <p:grpSpPr>
          <a:xfrm>
            <a:off x="16725239" y="469272"/>
            <a:ext cx="528320" cy="525145"/>
            <a:chOff x="16725239" y="469272"/>
            <a:chExt cx="528320" cy="525145"/>
          </a:xfrm>
        </p:grpSpPr>
        <p:sp>
          <p:nvSpPr>
            <p:cNvPr id="4" name="object 4"/>
            <p:cNvSpPr/>
            <p:nvPr/>
          </p:nvSpPr>
          <p:spPr>
            <a:xfrm>
              <a:off x="16725239" y="469272"/>
              <a:ext cx="416559" cy="415925"/>
            </a:xfrm>
            <a:custGeom>
              <a:avLst/>
              <a:gdLst/>
              <a:ahLst/>
              <a:cxnLst/>
              <a:rect l="l" t="t" r="r" b="b"/>
              <a:pathLst>
                <a:path w="416559" h="415925">
                  <a:moveTo>
                    <a:pt x="208687" y="0"/>
                  </a:moveTo>
                  <a:lnTo>
                    <a:pt x="160807" y="5509"/>
                  </a:lnTo>
                  <a:lnTo>
                    <a:pt x="116859" y="21158"/>
                  </a:lnTo>
                  <a:lnTo>
                    <a:pt x="78097" y="45699"/>
                  </a:lnTo>
                  <a:lnTo>
                    <a:pt x="45773" y="77884"/>
                  </a:lnTo>
                  <a:lnTo>
                    <a:pt x="21140" y="116466"/>
                  </a:lnTo>
                  <a:lnTo>
                    <a:pt x="5451" y="160198"/>
                  </a:lnTo>
                  <a:lnTo>
                    <a:pt x="0" y="207483"/>
                  </a:lnTo>
                  <a:lnTo>
                    <a:pt x="3" y="208210"/>
                  </a:lnTo>
                  <a:lnTo>
                    <a:pt x="5497" y="255462"/>
                  </a:lnTo>
                  <a:lnTo>
                    <a:pt x="21229" y="299179"/>
                  </a:lnTo>
                  <a:lnTo>
                    <a:pt x="45899" y="337739"/>
                  </a:lnTo>
                  <a:lnTo>
                    <a:pt x="78254" y="369894"/>
                  </a:lnTo>
                  <a:lnTo>
                    <a:pt x="117040" y="394398"/>
                  </a:lnTo>
                  <a:lnTo>
                    <a:pt x="161002" y="410004"/>
                  </a:lnTo>
                  <a:lnTo>
                    <a:pt x="208888" y="415467"/>
                  </a:lnTo>
                  <a:lnTo>
                    <a:pt x="249872" y="411461"/>
                  </a:lnTo>
                  <a:lnTo>
                    <a:pt x="288909" y="399674"/>
                  </a:lnTo>
                  <a:lnTo>
                    <a:pt x="324899" y="380558"/>
                  </a:lnTo>
                  <a:lnTo>
                    <a:pt x="337922" y="369927"/>
                  </a:lnTo>
                  <a:lnTo>
                    <a:pt x="208156" y="369927"/>
                  </a:lnTo>
                  <a:lnTo>
                    <a:pt x="164856" y="364041"/>
                  </a:lnTo>
                  <a:lnTo>
                    <a:pt x="125972" y="347615"/>
                  </a:lnTo>
                  <a:lnTo>
                    <a:pt x="93054" y="322197"/>
                  </a:lnTo>
                  <a:lnTo>
                    <a:pt x="67651" y="289337"/>
                  </a:lnTo>
                  <a:lnTo>
                    <a:pt x="51313" y="250582"/>
                  </a:lnTo>
                  <a:lnTo>
                    <a:pt x="45590" y="207483"/>
                  </a:lnTo>
                  <a:lnTo>
                    <a:pt x="51507" y="164410"/>
                  </a:lnTo>
                  <a:lnTo>
                    <a:pt x="68020" y="125730"/>
                  </a:lnTo>
                  <a:lnTo>
                    <a:pt x="93570" y="92985"/>
                  </a:lnTo>
                  <a:lnTo>
                    <a:pt x="126603" y="67716"/>
                  </a:lnTo>
                  <a:lnTo>
                    <a:pt x="165561" y="51466"/>
                  </a:lnTo>
                  <a:lnTo>
                    <a:pt x="208887" y="45776"/>
                  </a:lnTo>
                  <a:lnTo>
                    <a:pt x="337967" y="45776"/>
                  </a:lnTo>
                  <a:lnTo>
                    <a:pt x="324717" y="34956"/>
                  </a:lnTo>
                  <a:lnTo>
                    <a:pt x="288726" y="15828"/>
                  </a:lnTo>
                  <a:lnTo>
                    <a:pt x="249682" y="4025"/>
                  </a:lnTo>
                  <a:lnTo>
                    <a:pt x="208687" y="0"/>
                  </a:lnTo>
                  <a:close/>
                </a:path>
                <a:path w="416559" h="415925">
                  <a:moveTo>
                    <a:pt x="337967" y="45776"/>
                  </a:moveTo>
                  <a:lnTo>
                    <a:pt x="208887" y="45776"/>
                  </a:lnTo>
                  <a:lnTo>
                    <a:pt x="240695" y="48938"/>
                  </a:lnTo>
                  <a:lnTo>
                    <a:pt x="270987" y="58119"/>
                  </a:lnTo>
                  <a:lnTo>
                    <a:pt x="323623" y="93141"/>
                  </a:lnTo>
                  <a:lnTo>
                    <a:pt x="359091" y="145926"/>
                  </a:lnTo>
                  <a:lnTo>
                    <a:pt x="371456" y="208211"/>
                  </a:lnTo>
                  <a:lnTo>
                    <a:pt x="365536" y="251284"/>
                  </a:lnTo>
                  <a:lnTo>
                    <a:pt x="349022" y="289964"/>
                  </a:lnTo>
                  <a:lnTo>
                    <a:pt x="323471" y="322710"/>
                  </a:lnTo>
                  <a:lnTo>
                    <a:pt x="290439" y="347980"/>
                  </a:lnTo>
                  <a:lnTo>
                    <a:pt x="251482" y="364233"/>
                  </a:lnTo>
                  <a:lnTo>
                    <a:pt x="208156" y="369927"/>
                  </a:lnTo>
                  <a:lnTo>
                    <a:pt x="337922" y="369927"/>
                  </a:lnTo>
                  <a:lnTo>
                    <a:pt x="356738" y="354567"/>
                  </a:lnTo>
                  <a:lnTo>
                    <a:pt x="386654" y="317011"/>
                  </a:lnTo>
                  <a:lnTo>
                    <a:pt x="406587" y="275055"/>
                  </a:lnTo>
                  <a:lnTo>
                    <a:pt x="416540" y="230462"/>
                  </a:lnTo>
                  <a:lnTo>
                    <a:pt x="416513" y="184993"/>
                  </a:lnTo>
                  <a:lnTo>
                    <a:pt x="406506" y="140411"/>
                  </a:lnTo>
                  <a:lnTo>
                    <a:pt x="386520" y="98478"/>
                  </a:lnTo>
                  <a:lnTo>
                    <a:pt x="356556" y="60956"/>
                  </a:lnTo>
                  <a:lnTo>
                    <a:pt x="337967" y="45776"/>
                  </a:lnTo>
                  <a:close/>
                </a:path>
              </a:pathLst>
            </a:custGeom>
            <a:solidFill>
              <a:srgbClr val="FFFFFF"/>
            </a:solidFill>
          </p:spPr>
          <p:txBody>
            <a:bodyPr wrap="square" lIns="0" tIns="0" rIns="0" bIns="0" rtlCol="0"/>
            <a:lstStyle/>
            <a:p>
              <a:endParaRPr/>
            </a:p>
          </p:txBody>
        </p:sp>
        <p:sp>
          <p:nvSpPr>
            <p:cNvPr id="5" name="object 5"/>
            <p:cNvSpPr/>
            <p:nvPr/>
          </p:nvSpPr>
          <p:spPr>
            <a:xfrm>
              <a:off x="17042601" y="785030"/>
              <a:ext cx="210407" cy="209373"/>
            </a:xfrm>
            <a:prstGeom prst="rect">
              <a:avLst/>
            </a:prstGeom>
            <a:blipFill>
              <a:blip r:embed="rId2" cstate="print"/>
              <a:stretch>
                <a:fillRect/>
              </a:stretch>
            </a:blipFill>
          </p:spPr>
          <p:txBody>
            <a:bodyPr wrap="square" lIns="0" tIns="0" rIns="0" bIns="0" rtlCol="0"/>
            <a:lstStyle/>
            <a:p>
              <a:endParaRPr/>
            </a:p>
          </p:txBody>
        </p:sp>
      </p:grpSp>
      <p:sp>
        <p:nvSpPr>
          <p:cNvPr id="6" name="object 6"/>
          <p:cNvSpPr/>
          <p:nvPr/>
        </p:nvSpPr>
        <p:spPr>
          <a:xfrm>
            <a:off x="935736" y="1560575"/>
            <a:ext cx="16323944" cy="8376284"/>
          </a:xfrm>
          <a:custGeom>
            <a:avLst/>
            <a:gdLst/>
            <a:ahLst/>
            <a:cxnLst/>
            <a:rect l="l" t="t" r="r" b="b"/>
            <a:pathLst>
              <a:path w="16323944" h="8376284">
                <a:moveTo>
                  <a:pt x="15943579" y="0"/>
                </a:moveTo>
                <a:lnTo>
                  <a:pt x="379983" y="0"/>
                </a:lnTo>
                <a:lnTo>
                  <a:pt x="332417" y="2757"/>
                </a:lnTo>
                <a:lnTo>
                  <a:pt x="286587" y="10807"/>
                </a:lnTo>
                <a:lnTo>
                  <a:pt x="242852" y="23815"/>
                </a:lnTo>
                <a:lnTo>
                  <a:pt x="201572" y="41446"/>
                </a:lnTo>
                <a:lnTo>
                  <a:pt x="163109" y="63365"/>
                </a:lnTo>
                <a:lnTo>
                  <a:pt x="127822" y="89238"/>
                </a:lnTo>
                <a:lnTo>
                  <a:pt x="96071" y="118729"/>
                </a:lnTo>
                <a:lnTo>
                  <a:pt x="68216" y="151505"/>
                </a:lnTo>
                <a:lnTo>
                  <a:pt x="44619" y="187230"/>
                </a:lnTo>
                <a:lnTo>
                  <a:pt x="25638" y="225570"/>
                </a:lnTo>
                <a:lnTo>
                  <a:pt x="11635" y="266191"/>
                </a:lnTo>
                <a:lnTo>
                  <a:pt x="2968" y="308756"/>
                </a:lnTo>
                <a:lnTo>
                  <a:pt x="0" y="352932"/>
                </a:lnTo>
                <a:lnTo>
                  <a:pt x="0" y="8022920"/>
                </a:lnTo>
                <a:lnTo>
                  <a:pt x="2968" y="8067109"/>
                </a:lnTo>
                <a:lnTo>
                  <a:pt x="11635" y="8109686"/>
                </a:lnTo>
                <a:lnTo>
                  <a:pt x="25638" y="8150315"/>
                </a:lnTo>
                <a:lnTo>
                  <a:pt x="44619" y="8188661"/>
                </a:lnTo>
                <a:lnTo>
                  <a:pt x="68216" y="8224392"/>
                </a:lnTo>
                <a:lnTo>
                  <a:pt x="96071" y="8257171"/>
                </a:lnTo>
                <a:lnTo>
                  <a:pt x="127822" y="8286665"/>
                </a:lnTo>
                <a:lnTo>
                  <a:pt x="163109" y="8312538"/>
                </a:lnTo>
                <a:lnTo>
                  <a:pt x="201572" y="8334458"/>
                </a:lnTo>
                <a:lnTo>
                  <a:pt x="242852" y="8352089"/>
                </a:lnTo>
                <a:lnTo>
                  <a:pt x="286587" y="8365096"/>
                </a:lnTo>
                <a:lnTo>
                  <a:pt x="332417" y="8373146"/>
                </a:lnTo>
                <a:lnTo>
                  <a:pt x="379983" y="8375904"/>
                </a:lnTo>
                <a:lnTo>
                  <a:pt x="15943579" y="8375904"/>
                </a:lnTo>
                <a:lnTo>
                  <a:pt x="15991158" y="8373146"/>
                </a:lnTo>
                <a:lnTo>
                  <a:pt x="16036997" y="8365096"/>
                </a:lnTo>
                <a:lnTo>
                  <a:pt x="16080737" y="8352089"/>
                </a:lnTo>
                <a:lnTo>
                  <a:pt x="16122019" y="8334458"/>
                </a:lnTo>
                <a:lnTo>
                  <a:pt x="16160482" y="8312538"/>
                </a:lnTo>
                <a:lnTo>
                  <a:pt x="16195767" y="8286665"/>
                </a:lnTo>
                <a:lnTo>
                  <a:pt x="16227514" y="8257171"/>
                </a:lnTo>
                <a:lnTo>
                  <a:pt x="16255364" y="8224392"/>
                </a:lnTo>
                <a:lnTo>
                  <a:pt x="16278957" y="8188661"/>
                </a:lnTo>
                <a:lnTo>
                  <a:pt x="16297933" y="8150315"/>
                </a:lnTo>
                <a:lnTo>
                  <a:pt x="16311932" y="8109686"/>
                </a:lnTo>
                <a:lnTo>
                  <a:pt x="16320596" y="8067109"/>
                </a:lnTo>
                <a:lnTo>
                  <a:pt x="16323564" y="8022920"/>
                </a:lnTo>
                <a:lnTo>
                  <a:pt x="16323564" y="352932"/>
                </a:lnTo>
                <a:lnTo>
                  <a:pt x="16320596" y="308756"/>
                </a:lnTo>
                <a:lnTo>
                  <a:pt x="16311932" y="266191"/>
                </a:lnTo>
                <a:lnTo>
                  <a:pt x="16297933" y="225570"/>
                </a:lnTo>
                <a:lnTo>
                  <a:pt x="16278957" y="187230"/>
                </a:lnTo>
                <a:lnTo>
                  <a:pt x="16255364" y="151505"/>
                </a:lnTo>
                <a:lnTo>
                  <a:pt x="16227514" y="118729"/>
                </a:lnTo>
                <a:lnTo>
                  <a:pt x="16195767" y="89238"/>
                </a:lnTo>
                <a:lnTo>
                  <a:pt x="16160482" y="63365"/>
                </a:lnTo>
                <a:lnTo>
                  <a:pt x="16122019" y="41446"/>
                </a:lnTo>
                <a:lnTo>
                  <a:pt x="16080737" y="23815"/>
                </a:lnTo>
                <a:lnTo>
                  <a:pt x="16036997" y="10807"/>
                </a:lnTo>
                <a:lnTo>
                  <a:pt x="15991158" y="2757"/>
                </a:lnTo>
                <a:lnTo>
                  <a:pt x="15943579" y="0"/>
                </a:lnTo>
                <a:close/>
              </a:path>
            </a:pathLst>
          </a:custGeom>
          <a:solidFill>
            <a:srgbClr val="FFFFFF"/>
          </a:solidFill>
        </p:spPr>
        <p:txBody>
          <a:bodyPr wrap="square" lIns="0" tIns="0" rIns="0" bIns="0" rtlCol="0"/>
          <a:lstStyle/>
          <a:p>
            <a:endParaRPr/>
          </a:p>
        </p:txBody>
      </p:sp>
      <p:sp>
        <p:nvSpPr>
          <p:cNvPr id="7" name="object 7"/>
          <p:cNvSpPr txBox="1"/>
          <p:nvPr/>
        </p:nvSpPr>
        <p:spPr>
          <a:xfrm>
            <a:off x="1524000" y="1755383"/>
            <a:ext cx="13054330" cy="873957"/>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C00000"/>
                </a:solidFill>
                <a:latin typeface="Roboto"/>
                <a:cs typeface="Roboto"/>
              </a:rPr>
              <a:t>Hoạt </a:t>
            </a:r>
            <a:r>
              <a:rPr sz="2800" b="1" spc="-10">
                <a:solidFill>
                  <a:srgbClr val="C00000"/>
                </a:solidFill>
                <a:latin typeface="Roboto"/>
                <a:cs typeface="Roboto"/>
              </a:rPr>
              <a:t>động </a:t>
            </a:r>
            <a:r>
              <a:rPr sz="2800" b="1">
                <a:solidFill>
                  <a:srgbClr val="C00000"/>
                </a:solidFill>
                <a:latin typeface="Roboto"/>
                <a:cs typeface="Roboto"/>
              </a:rPr>
              <a:t>: </a:t>
            </a:r>
            <a:r>
              <a:rPr sz="2800" b="1" spc="-10" dirty="0">
                <a:solidFill>
                  <a:srgbClr val="001F5F"/>
                </a:solidFill>
                <a:latin typeface="Roboto"/>
                <a:cs typeface="Roboto"/>
              </a:rPr>
              <a:t>Thực </a:t>
            </a:r>
            <a:r>
              <a:rPr sz="2800" b="1" spc="-5" dirty="0">
                <a:solidFill>
                  <a:srgbClr val="001F5F"/>
                </a:solidFill>
                <a:latin typeface="Roboto"/>
                <a:cs typeface="Roboto"/>
              </a:rPr>
              <a:t>hành xây </a:t>
            </a:r>
            <a:r>
              <a:rPr sz="2800" b="1" spc="-10" dirty="0">
                <a:solidFill>
                  <a:srgbClr val="001F5F"/>
                </a:solidFill>
                <a:latin typeface="Roboto"/>
                <a:cs typeface="Roboto"/>
              </a:rPr>
              <a:t>dựng </a:t>
            </a:r>
            <a:r>
              <a:rPr sz="2800" b="1" spc="-5" dirty="0">
                <a:solidFill>
                  <a:srgbClr val="001F5F"/>
                </a:solidFill>
                <a:latin typeface="Roboto"/>
                <a:cs typeface="Roboto"/>
              </a:rPr>
              <a:t>ma </a:t>
            </a:r>
            <a:r>
              <a:rPr sz="2800" b="1" spc="-5">
                <a:solidFill>
                  <a:srgbClr val="001F5F"/>
                </a:solidFill>
                <a:latin typeface="Roboto"/>
                <a:cs typeface="Roboto"/>
              </a:rPr>
              <a:t>trận đề</a:t>
            </a:r>
            <a:r>
              <a:rPr lang="en-US" sz="2800" b="1" spc="-5">
                <a:solidFill>
                  <a:srgbClr val="001F5F"/>
                </a:solidFill>
                <a:latin typeface="Roboto"/>
                <a:cs typeface="Roboto"/>
              </a:rPr>
              <a:t>, </a:t>
            </a:r>
            <a:r>
              <a:rPr lang="en-US" sz="2800" b="1" spc="-10">
                <a:solidFill>
                  <a:srgbClr val="001F5F"/>
                </a:solidFill>
                <a:latin typeface="Roboto"/>
                <a:cs typeface="Roboto"/>
              </a:rPr>
              <a:t>đặc </a:t>
            </a:r>
            <a:r>
              <a:rPr lang="en-US" sz="2800" b="1" spc="-5">
                <a:solidFill>
                  <a:srgbClr val="001F5F"/>
                </a:solidFill>
                <a:latin typeface="Roboto"/>
                <a:cs typeface="Roboto"/>
              </a:rPr>
              <a:t>tả, đề </a:t>
            </a:r>
            <a:r>
              <a:rPr lang="en-US" sz="2800" b="1" spc="-10">
                <a:solidFill>
                  <a:srgbClr val="001F5F"/>
                </a:solidFill>
                <a:latin typeface="Roboto"/>
                <a:cs typeface="Roboto"/>
              </a:rPr>
              <a:t>kiểm </a:t>
            </a:r>
            <a:r>
              <a:rPr lang="en-US" sz="2800" b="1" spc="-5">
                <a:solidFill>
                  <a:srgbClr val="001F5F"/>
                </a:solidFill>
                <a:latin typeface="Roboto"/>
                <a:cs typeface="Roboto"/>
              </a:rPr>
              <a:t>tra theo ma trận</a:t>
            </a:r>
            <a:r>
              <a:rPr lang="en-US" sz="2800" b="1" spc="225">
                <a:solidFill>
                  <a:srgbClr val="001F5F"/>
                </a:solidFill>
                <a:latin typeface="Roboto"/>
                <a:cs typeface="Roboto"/>
              </a:rPr>
              <a:t> </a:t>
            </a:r>
            <a:r>
              <a:rPr lang="en-US" sz="2800" b="1" spc="-10">
                <a:solidFill>
                  <a:srgbClr val="001F5F"/>
                </a:solidFill>
                <a:latin typeface="Roboto"/>
                <a:cs typeface="Roboto"/>
              </a:rPr>
              <a:t>đề</a:t>
            </a:r>
            <a:endParaRPr sz="2800">
              <a:latin typeface="Roboto"/>
              <a:cs typeface="Roboto"/>
            </a:endParaRPr>
          </a:p>
        </p:txBody>
      </p:sp>
      <p:graphicFrame>
        <p:nvGraphicFramePr>
          <p:cNvPr id="8" name="object 8"/>
          <p:cNvGraphicFramePr>
            <a:graphicFrameLocks noGrp="1"/>
          </p:cNvGraphicFramePr>
          <p:nvPr>
            <p:extLst>
              <p:ext uri="{D42A27DB-BD31-4B8C-83A1-F6EECF244321}">
                <p14:modId xmlns:p14="http://schemas.microsoft.com/office/powerpoint/2010/main" val="148314114"/>
              </p:ext>
            </p:extLst>
          </p:nvPr>
        </p:nvGraphicFramePr>
        <p:xfrm>
          <a:off x="2286000" y="2629339"/>
          <a:ext cx="8229600" cy="7067751"/>
        </p:xfrm>
        <a:graphic>
          <a:graphicData uri="http://schemas.openxmlformats.org/drawingml/2006/table">
            <a:tbl>
              <a:tblPr firstRow="1" bandRow="1">
                <a:tableStyleId>{2D5ABB26-0587-4C30-8999-92F81FD0307C}</a:tableStyleId>
              </a:tblPr>
              <a:tblGrid>
                <a:gridCol w="1816746">
                  <a:extLst>
                    <a:ext uri="{9D8B030D-6E8A-4147-A177-3AD203B41FA5}">
                      <a16:colId xmlns:a16="http://schemas.microsoft.com/office/drawing/2014/main" val="20000"/>
                    </a:ext>
                  </a:extLst>
                </a:gridCol>
                <a:gridCol w="6412854">
                  <a:extLst>
                    <a:ext uri="{9D8B030D-6E8A-4147-A177-3AD203B41FA5}">
                      <a16:colId xmlns:a16="http://schemas.microsoft.com/office/drawing/2014/main" val="20001"/>
                    </a:ext>
                  </a:extLst>
                </a:gridCol>
              </a:tblGrid>
              <a:tr h="750791">
                <a:tc>
                  <a:txBody>
                    <a:bodyPr/>
                    <a:lstStyle/>
                    <a:p>
                      <a:pPr algn="ctr">
                        <a:lnSpc>
                          <a:spcPct val="100000"/>
                        </a:lnSpc>
                        <a:spcBef>
                          <a:spcPts val="1914"/>
                        </a:spcBef>
                      </a:pPr>
                      <a:r>
                        <a:rPr sz="2600" b="1" spc="-5" dirty="0">
                          <a:solidFill>
                            <a:srgbClr val="FFFFFF"/>
                          </a:solidFill>
                          <a:latin typeface="Roboto"/>
                          <a:cs typeface="Roboto"/>
                        </a:rPr>
                        <a:t>Nhóm</a:t>
                      </a:r>
                      <a:endParaRPr sz="2600">
                        <a:latin typeface="Roboto"/>
                        <a:cs typeface="Roboto"/>
                      </a:endParaRPr>
                    </a:p>
                  </a:txBody>
                  <a:tcPr marL="0" marR="0" marT="24320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504D"/>
                    </a:solidFill>
                  </a:tcPr>
                </a:tc>
                <a:tc>
                  <a:txBody>
                    <a:bodyPr/>
                    <a:lstStyle/>
                    <a:p>
                      <a:pPr marL="82550" algn="ctr">
                        <a:lnSpc>
                          <a:spcPct val="100000"/>
                        </a:lnSpc>
                        <a:spcBef>
                          <a:spcPts val="1914"/>
                        </a:spcBef>
                      </a:pPr>
                      <a:r>
                        <a:rPr sz="2600" b="1" spc="-5" dirty="0">
                          <a:solidFill>
                            <a:srgbClr val="FFFFFF"/>
                          </a:solidFill>
                          <a:latin typeface="Roboto"/>
                          <a:cs typeface="Roboto"/>
                        </a:rPr>
                        <a:t>Phân</a:t>
                      </a:r>
                      <a:r>
                        <a:rPr sz="2600" b="1" spc="-20" dirty="0">
                          <a:solidFill>
                            <a:srgbClr val="FFFFFF"/>
                          </a:solidFill>
                          <a:latin typeface="Roboto"/>
                          <a:cs typeface="Roboto"/>
                        </a:rPr>
                        <a:t> </a:t>
                      </a:r>
                      <a:r>
                        <a:rPr sz="2600" b="1" spc="-5" dirty="0">
                          <a:solidFill>
                            <a:srgbClr val="FFFFFF"/>
                          </a:solidFill>
                          <a:latin typeface="Roboto"/>
                          <a:cs typeface="Roboto"/>
                        </a:rPr>
                        <a:t>công</a:t>
                      </a:r>
                      <a:endParaRPr sz="2600">
                        <a:latin typeface="Roboto"/>
                        <a:cs typeface="Roboto"/>
                      </a:endParaRPr>
                    </a:p>
                  </a:txBody>
                  <a:tcPr marL="0" marR="0" marT="24320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504D"/>
                    </a:solidFill>
                  </a:tcPr>
                </a:tc>
                <a:extLst>
                  <a:ext uri="{0D108BD9-81ED-4DB2-BD59-A6C34878D82A}">
                    <a16:rowId xmlns:a16="http://schemas.microsoft.com/office/drawing/2014/main" val="10000"/>
                  </a:ext>
                </a:extLst>
              </a:tr>
              <a:tr h="789685">
                <a:tc>
                  <a:txBody>
                    <a:bodyPr/>
                    <a:lstStyle/>
                    <a:p>
                      <a:pPr marL="635" algn="ctr">
                        <a:lnSpc>
                          <a:spcPct val="100000"/>
                        </a:lnSpc>
                        <a:spcBef>
                          <a:spcPts val="2105"/>
                        </a:spcBef>
                      </a:pPr>
                      <a:r>
                        <a:rPr sz="2600" dirty="0">
                          <a:solidFill>
                            <a:schemeClr val="bg1"/>
                          </a:solidFill>
                          <a:latin typeface="Roboto"/>
                          <a:cs typeface="Roboto"/>
                        </a:rPr>
                        <a:t>1</a:t>
                      </a:r>
                      <a:endParaRPr sz="2600">
                        <a:solidFill>
                          <a:schemeClr val="bg1"/>
                        </a:solidFill>
                        <a:latin typeface="Roboto"/>
                        <a:cs typeface="Roboto"/>
                      </a:endParaRPr>
                    </a:p>
                  </a:txBody>
                  <a:tcPr marL="0" marR="0" marT="2673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algn="ctr">
                        <a:lnSpc>
                          <a:spcPct val="100000"/>
                        </a:lnSpc>
                      </a:pPr>
                      <a:r>
                        <a:rPr lang="en-US" sz="2800">
                          <a:solidFill>
                            <a:schemeClr val="bg1"/>
                          </a:solidFill>
                          <a:latin typeface="Times New Roman"/>
                          <a:cs typeface="Times New Roman"/>
                        </a:rPr>
                        <a:t>Đề giữa kỹ 1 lớp 10</a:t>
                      </a:r>
                      <a:endParaRPr sz="2800">
                        <a:solidFill>
                          <a:schemeClr val="bg1"/>
                        </a:solidFill>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1"/>
                  </a:ext>
                </a:extLst>
              </a:tr>
              <a:tr h="789685">
                <a:tc>
                  <a:txBody>
                    <a:bodyPr/>
                    <a:lstStyle/>
                    <a:p>
                      <a:pPr marL="635" algn="ctr">
                        <a:lnSpc>
                          <a:spcPct val="100000"/>
                        </a:lnSpc>
                        <a:spcBef>
                          <a:spcPts val="2100"/>
                        </a:spcBef>
                      </a:pPr>
                      <a:r>
                        <a:rPr sz="2600" dirty="0">
                          <a:solidFill>
                            <a:schemeClr val="bg1"/>
                          </a:solidFill>
                          <a:latin typeface="Roboto"/>
                          <a:cs typeface="Roboto"/>
                        </a:rPr>
                        <a:t>2</a:t>
                      </a:r>
                      <a:endParaRPr sz="2600">
                        <a:solidFill>
                          <a:schemeClr val="bg1"/>
                        </a:solidFill>
                        <a:latin typeface="Roboto"/>
                        <a:cs typeface="Roboto"/>
                      </a:endParaRPr>
                    </a:p>
                  </a:txBody>
                  <a:tcPr marL="0" marR="0" marT="266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gn="ctr">
                        <a:lnSpc>
                          <a:spcPct val="100000"/>
                        </a:lnSpc>
                      </a:pPr>
                      <a:r>
                        <a:rPr lang="en-US" sz="2800">
                          <a:solidFill>
                            <a:schemeClr val="bg1"/>
                          </a:solidFill>
                          <a:latin typeface="Times New Roman"/>
                          <a:cs typeface="Times New Roman"/>
                        </a:rPr>
                        <a:t>Đề cuối kỳ 1 lớp 10</a:t>
                      </a:r>
                      <a:endParaRPr sz="2800">
                        <a:solidFill>
                          <a:schemeClr val="bg1"/>
                        </a:solidFill>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2"/>
                  </a:ext>
                </a:extLst>
              </a:tr>
              <a:tr h="789685">
                <a:tc>
                  <a:txBody>
                    <a:bodyPr/>
                    <a:lstStyle/>
                    <a:p>
                      <a:pPr marL="635" algn="ctr">
                        <a:lnSpc>
                          <a:spcPct val="100000"/>
                        </a:lnSpc>
                        <a:spcBef>
                          <a:spcPts val="2105"/>
                        </a:spcBef>
                      </a:pPr>
                      <a:r>
                        <a:rPr sz="2600" dirty="0">
                          <a:solidFill>
                            <a:schemeClr val="bg1"/>
                          </a:solidFill>
                          <a:latin typeface="Roboto"/>
                          <a:cs typeface="Roboto"/>
                        </a:rPr>
                        <a:t>3</a:t>
                      </a:r>
                      <a:endParaRPr sz="2600">
                        <a:solidFill>
                          <a:schemeClr val="bg1"/>
                        </a:solidFill>
                        <a:latin typeface="Roboto"/>
                        <a:cs typeface="Roboto"/>
                      </a:endParaRPr>
                    </a:p>
                  </a:txBody>
                  <a:tcPr marL="0" marR="0" marT="2673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gn="ctr">
                        <a:lnSpc>
                          <a:spcPct val="100000"/>
                        </a:lnSpc>
                      </a:pPr>
                      <a:r>
                        <a:rPr lang="en-US" sz="2800">
                          <a:solidFill>
                            <a:schemeClr val="bg1"/>
                          </a:solidFill>
                          <a:latin typeface="Times New Roman"/>
                          <a:cs typeface="Times New Roman"/>
                        </a:rPr>
                        <a:t>Đề giữa kỳ 2 lớp 10</a:t>
                      </a:r>
                      <a:endParaRPr sz="2800">
                        <a:solidFill>
                          <a:schemeClr val="bg1"/>
                        </a:solidFill>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3"/>
                  </a:ext>
                </a:extLst>
              </a:tr>
              <a:tr h="789581">
                <a:tc>
                  <a:txBody>
                    <a:bodyPr/>
                    <a:lstStyle/>
                    <a:p>
                      <a:pPr marL="635" algn="ctr">
                        <a:lnSpc>
                          <a:spcPct val="100000"/>
                        </a:lnSpc>
                        <a:spcBef>
                          <a:spcPts val="2105"/>
                        </a:spcBef>
                      </a:pPr>
                      <a:r>
                        <a:rPr sz="2600" dirty="0">
                          <a:solidFill>
                            <a:schemeClr val="bg1"/>
                          </a:solidFill>
                          <a:latin typeface="Roboto"/>
                          <a:cs typeface="Roboto"/>
                        </a:rPr>
                        <a:t>4</a:t>
                      </a:r>
                      <a:endParaRPr sz="2600">
                        <a:solidFill>
                          <a:schemeClr val="bg1"/>
                        </a:solidFill>
                        <a:latin typeface="Roboto"/>
                        <a:cs typeface="Roboto"/>
                      </a:endParaRPr>
                    </a:p>
                  </a:txBody>
                  <a:tcPr marL="0" marR="0" marT="26733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F4E9E9"/>
                    </a:solidFill>
                  </a:tcPr>
                </a:tc>
                <a:tc>
                  <a:txBody>
                    <a:bodyPr/>
                    <a:lstStyle/>
                    <a:p>
                      <a:pPr algn="ctr">
                        <a:lnSpc>
                          <a:spcPct val="100000"/>
                        </a:lnSpc>
                      </a:pPr>
                      <a:r>
                        <a:rPr lang="en-US" sz="2800">
                          <a:solidFill>
                            <a:schemeClr val="bg1"/>
                          </a:solidFill>
                          <a:latin typeface="Times New Roman"/>
                          <a:cs typeface="Times New Roman"/>
                        </a:rPr>
                        <a:t>Đề cuối kỳ 2 lớp 10</a:t>
                      </a:r>
                      <a:endParaRPr sz="2800">
                        <a:solidFill>
                          <a:schemeClr val="bg1"/>
                        </a:solidFill>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10004"/>
                  </a:ext>
                </a:extLst>
              </a:tr>
              <a:tr h="789581">
                <a:tc>
                  <a:txBody>
                    <a:bodyPr/>
                    <a:lstStyle/>
                    <a:p>
                      <a:pPr marL="635" algn="ctr" defTabSz="685800" rtl="0" eaLnBrk="1" latinLnBrk="0" hangingPunct="1">
                        <a:lnSpc>
                          <a:spcPct val="100000"/>
                        </a:lnSpc>
                        <a:spcBef>
                          <a:spcPts val="2105"/>
                        </a:spcBef>
                      </a:pPr>
                      <a:r>
                        <a:rPr lang="en-US" sz="2600" kern="1200">
                          <a:solidFill>
                            <a:schemeClr val="bg1"/>
                          </a:solidFill>
                          <a:latin typeface="Roboto"/>
                          <a:ea typeface="+mn-ea"/>
                          <a:cs typeface="Roboto"/>
                        </a:rPr>
                        <a:t>5</a:t>
                      </a:r>
                      <a:endParaRPr sz="2600" kern="1200">
                        <a:solidFill>
                          <a:schemeClr val="bg1"/>
                        </a:solidFill>
                        <a:latin typeface="Roboto"/>
                        <a:ea typeface="+mn-ea"/>
                        <a:cs typeface="Roboto"/>
                      </a:endParaRPr>
                    </a:p>
                  </a:txBody>
                  <a:tcPr marL="0" marR="0" marT="2673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F4E9E9"/>
                    </a:solidFill>
                  </a:tcPr>
                </a:tc>
                <a:tc>
                  <a:txBody>
                    <a:bodyPr/>
                    <a:lstStyle/>
                    <a:p>
                      <a:pPr marL="635" algn="ctr" defTabSz="685800" rtl="0" eaLnBrk="1" latinLnBrk="0" hangingPunct="1">
                        <a:lnSpc>
                          <a:spcPct val="100000"/>
                        </a:lnSpc>
                        <a:spcBef>
                          <a:spcPts val="2105"/>
                        </a:spcBef>
                      </a:pPr>
                      <a:r>
                        <a:rPr lang="en-US" sz="2600" kern="1200">
                          <a:solidFill>
                            <a:schemeClr val="bg1"/>
                          </a:solidFill>
                          <a:latin typeface="Roboto"/>
                          <a:ea typeface="+mn-ea"/>
                          <a:cs typeface="Times New Roman"/>
                        </a:rPr>
                        <a:t>Đề giữa kỳ 1 lớp 11</a:t>
                      </a:r>
                      <a:endParaRPr sz="2600" kern="1200">
                        <a:solidFill>
                          <a:schemeClr val="bg1"/>
                        </a:solidFill>
                        <a:latin typeface="Roboto"/>
                        <a:ea typeface="+mn-ea"/>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2032549504"/>
                  </a:ext>
                </a:extLst>
              </a:tr>
              <a:tr h="789581">
                <a:tc>
                  <a:txBody>
                    <a:bodyPr/>
                    <a:lstStyle/>
                    <a:p>
                      <a:pPr marL="635" algn="ctr">
                        <a:lnSpc>
                          <a:spcPct val="100000"/>
                        </a:lnSpc>
                        <a:spcBef>
                          <a:spcPts val="2105"/>
                        </a:spcBef>
                      </a:pPr>
                      <a:r>
                        <a:rPr lang="en-US" sz="2600">
                          <a:solidFill>
                            <a:schemeClr val="bg1"/>
                          </a:solidFill>
                          <a:latin typeface="Roboto"/>
                          <a:cs typeface="Roboto"/>
                        </a:rPr>
                        <a:t>6</a:t>
                      </a:r>
                      <a:endParaRPr sz="2600">
                        <a:solidFill>
                          <a:schemeClr val="bg1"/>
                        </a:solidFill>
                        <a:latin typeface="Roboto"/>
                        <a:cs typeface="Roboto"/>
                      </a:endParaRPr>
                    </a:p>
                  </a:txBody>
                  <a:tcPr marL="0" marR="0" marT="2673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F4E9E9"/>
                    </a:solidFill>
                  </a:tcPr>
                </a:tc>
                <a:tc>
                  <a:txBody>
                    <a:bodyPr/>
                    <a:lstStyle/>
                    <a:p>
                      <a:pPr algn="ctr">
                        <a:lnSpc>
                          <a:spcPct val="100000"/>
                        </a:lnSpc>
                      </a:pPr>
                      <a:r>
                        <a:rPr lang="en-US" sz="2800">
                          <a:solidFill>
                            <a:schemeClr val="bg1"/>
                          </a:solidFill>
                          <a:latin typeface="Times New Roman"/>
                          <a:cs typeface="Times New Roman"/>
                        </a:rPr>
                        <a:t>Đề cuối kỳ 1 lớp 11</a:t>
                      </a:r>
                      <a:endParaRPr sz="2800">
                        <a:solidFill>
                          <a:schemeClr val="bg1"/>
                        </a:solidFill>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4131825676"/>
                  </a:ext>
                </a:extLst>
              </a:tr>
              <a:tr h="789581">
                <a:tc>
                  <a:txBody>
                    <a:bodyPr/>
                    <a:lstStyle/>
                    <a:p>
                      <a:pPr marL="635" algn="ctr" defTabSz="685800" rtl="0" eaLnBrk="1" latinLnBrk="0" hangingPunct="1">
                        <a:lnSpc>
                          <a:spcPct val="100000"/>
                        </a:lnSpc>
                        <a:spcBef>
                          <a:spcPts val="2105"/>
                        </a:spcBef>
                      </a:pPr>
                      <a:r>
                        <a:rPr lang="en-US" sz="2600" kern="1200">
                          <a:solidFill>
                            <a:schemeClr val="bg1"/>
                          </a:solidFill>
                          <a:latin typeface="Roboto"/>
                          <a:ea typeface="+mn-ea"/>
                          <a:cs typeface="Roboto"/>
                        </a:rPr>
                        <a:t>7</a:t>
                      </a:r>
                      <a:endParaRPr sz="2600" kern="1200">
                        <a:solidFill>
                          <a:schemeClr val="bg1"/>
                        </a:solidFill>
                        <a:latin typeface="Roboto"/>
                        <a:ea typeface="+mn-ea"/>
                        <a:cs typeface="Roboto"/>
                      </a:endParaRPr>
                    </a:p>
                  </a:txBody>
                  <a:tcPr marL="0" marR="0" marT="2673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F4E9E9"/>
                    </a:solidFill>
                  </a:tcPr>
                </a:tc>
                <a:tc>
                  <a:txBody>
                    <a:bodyPr/>
                    <a:lstStyle/>
                    <a:p>
                      <a:pPr marL="635" algn="ctr" defTabSz="685800" rtl="0" eaLnBrk="1" latinLnBrk="0" hangingPunct="1">
                        <a:lnSpc>
                          <a:spcPct val="100000"/>
                        </a:lnSpc>
                        <a:spcBef>
                          <a:spcPts val="2105"/>
                        </a:spcBef>
                      </a:pPr>
                      <a:r>
                        <a:rPr lang="en-US" sz="2600" kern="1200">
                          <a:solidFill>
                            <a:schemeClr val="bg1"/>
                          </a:solidFill>
                          <a:latin typeface="Roboto"/>
                          <a:ea typeface="+mn-ea"/>
                          <a:cs typeface="Times New Roman"/>
                        </a:rPr>
                        <a:t>Đề giữa kỳ 2 lớp 11</a:t>
                      </a:r>
                      <a:endParaRPr sz="2600" kern="1200">
                        <a:solidFill>
                          <a:schemeClr val="bg1"/>
                        </a:solidFill>
                        <a:latin typeface="Roboto"/>
                        <a:ea typeface="+mn-ea"/>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2421079135"/>
                  </a:ext>
                </a:extLst>
              </a:tr>
              <a:tr h="789581">
                <a:tc>
                  <a:txBody>
                    <a:bodyPr/>
                    <a:lstStyle/>
                    <a:p>
                      <a:pPr marL="635" algn="ctr">
                        <a:lnSpc>
                          <a:spcPct val="100000"/>
                        </a:lnSpc>
                        <a:spcBef>
                          <a:spcPts val="2105"/>
                        </a:spcBef>
                      </a:pPr>
                      <a:r>
                        <a:rPr lang="en-US" sz="2600">
                          <a:solidFill>
                            <a:schemeClr val="bg1"/>
                          </a:solidFill>
                          <a:latin typeface="Roboto"/>
                          <a:cs typeface="Roboto"/>
                        </a:rPr>
                        <a:t>8</a:t>
                      </a:r>
                      <a:endParaRPr sz="2600">
                        <a:solidFill>
                          <a:schemeClr val="bg1"/>
                        </a:solidFill>
                        <a:latin typeface="Roboto"/>
                        <a:cs typeface="Roboto"/>
                      </a:endParaRPr>
                    </a:p>
                  </a:txBody>
                  <a:tcPr marL="0" marR="0" marT="2673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F4E9E9"/>
                    </a:solidFill>
                  </a:tcPr>
                </a:tc>
                <a:tc>
                  <a:txBody>
                    <a:bodyPr/>
                    <a:lstStyle/>
                    <a:p>
                      <a:pPr algn="ctr">
                        <a:lnSpc>
                          <a:spcPct val="100000"/>
                        </a:lnSpc>
                      </a:pPr>
                      <a:r>
                        <a:rPr lang="en-US" sz="2800">
                          <a:solidFill>
                            <a:schemeClr val="bg1"/>
                          </a:solidFill>
                          <a:latin typeface="Times New Roman"/>
                          <a:cs typeface="Times New Roman"/>
                        </a:rPr>
                        <a:t>Đề cuối kỳ 2 lớp 11</a:t>
                      </a:r>
                      <a:endParaRPr sz="2800">
                        <a:solidFill>
                          <a:schemeClr val="bg1"/>
                        </a:solidFill>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2668975010"/>
                  </a:ext>
                </a:extLst>
              </a:tr>
            </a:tbl>
          </a:graphicData>
        </a:graphic>
      </p:graphicFrame>
      <p:sp>
        <p:nvSpPr>
          <p:cNvPr id="10" name="object 10"/>
          <p:cNvSpPr/>
          <p:nvPr/>
        </p:nvSpPr>
        <p:spPr>
          <a:xfrm>
            <a:off x="11277600" y="3066288"/>
            <a:ext cx="5597652" cy="5391911"/>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17496789" y="9574326"/>
            <a:ext cx="280670" cy="228600"/>
          </a:xfrm>
          <a:prstGeom prst="rect">
            <a:avLst/>
          </a:prstGeom>
        </p:spPr>
        <p:txBody>
          <a:bodyPr vert="horz" wrap="square" lIns="0" tIns="0" rIns="0" bIns="0" rtlCol="0">
            <a:spAutoFit/>
          </a:bodyPr>
          <a:lstStyle/>
          <a:p>
            <a:pPr marL="38100">
              <a:lnSpc>
                <a:spcPts val="1620"/>
              </a:lnSpc>
            </a:pPr>
            <a:fld id="{81D60167-4931-47E6-BA6A-407CBD079E47}" type="slidenum">
              <a:rPr sz="1600" spc="-5" dirty="0">
                <a:solidFill>
                  <a:srgbClr val="888888"/>
                </a:solidFill>
                <a:latin typeface="Carlito"/>
                <a:cs typeface="Carlito"/>
              </a:rPr>
              <a:t>22</a:t>
            </a:fld>
            <a:endParaRPr sz="1600">
              <a:latin typeface="Carlito"/>
              <a:cs typeface="Carl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4953000" y="3103651"/>
            <a:ext cx="7690230" cy="2782813"/>
          </a:xfrm>
          <a:prstGeom prst="rect">
            <a:avLst/>
          </a:prstGeom>
        </p:spPr>
        <p:txBody>
          <a:bodyPr vert="horz" wrap="square" lIns="0" tIns="317500" rIns="0" bIns="0" rtlCol="0">
            <a:spAutoFit/>
          </a:bodyPr>
          <a:lstStyle/>
          <a:p>
            <a:pPr algn="ctr">
              <a:lnSpc>
                <a:spcPct val="100000"/>
              </a:lnSpc>
              <a:spcBef>
                <a:spcPts val="2500"/>
              </a:spcBef>
            </a:pPr>
            <a:r>
              <a:rPr sz="4000" b="1" spc="-5" dirty="0">
                <a:solidFill>
                  <a:schemeClr val="bg1"/>
                </a:solidFill>
                <a:latin typeface="Roboto"/>
                <a:cs typeface="Roboto"/>
              </a:rPr>
              <a:t>TẬP HUẤN</a:t>
            </a:r>
            <a:endParaRPr sz="4000">
              <a:solidFill>
                <a:schemeClr val="bg1"/>
              </a:solidFill>
              <a:latin typeface="Roboto"/>
              <a:cs typeface="Roboto"/>
            </a:endParaRPr>
          </a:p>
          <a:p>
            <a:pPr algn="ctr">
              <a:lnSpc>
                <a:spcPct val="100000"/>
              </a:lnSpc>
              <a:spcBef>
                <a:spcPts val="2405"/>
              </a:spcBef>
            </a:pPr>
            <a:r>
              <a:rPr sz="4000" b="1" spc="-10" dirty="0">
                <a:solidFill>
                  <a:schemeClr val="bg1"/>
                </a:solidFill>
                <a:latin typeface="Roboto"/>
                <a:cs typeface="Roboto"/>
              </a:rPr>
              <a:t>XÂY </a:t>
            </a:r>
            <a:r>
              <a:rPr sz="4000" b="1" spc="-5" dirty="0">
                <a:solidFill>
                  <a:schemeClr val="bg1"/>
                </a:solidFill>
                <a:latin typeface="Roboto"/>
                <a:cs typeface="Roboto"/>
              </a:rPr>
              <a:t>DỰNG MA</a:t>
            </a:r>
            <a:r>
              <a:rPr sz="4000" b="1" dirty="0">
                <a:solidFill>
                  <a:schemeClr val="bg1"/>
                </a:solidFill>
                <a:latin typeface="Roboto"/>
                <a:cs typeface="Roboto"/>
              </a:rPr>
              <a:t> </a:t>
            </a:r>
            <a:r>
              <a:rPr sz="4000" b="1" spc="-5" dirty="0">
                <a:solidFill>
                  <a:schemeClr val="bg1"/>
                </a:solidFill>
                <a:latin typeface="Roboto"/>
                <a:cs typeface="Roboto"/>
              </a:rPr>
              <a:t>TRẬN</a:t>
            </a:r>
            <a:endParaRPr sz="4000">
              <a:solidFill>
                <a:schemeClr val="bg1"/>
              </a:solidFill>
              <a:latin typeface="Roboto"/>
              <a:cs typeface="Roboto"/>
            </a:endParaRPr>
          </a:p>
          <a:p>
            <a:pPr algn="ctr">
              <a:lnSpc>
                <a:spcPct val="100000"/>
              </a:lnSpc>
              <a:spcBef>
                <a:spcPts val="2400"/>
              </a:spcBef>
            </a:pPr>
            <a:r>
              <a:rPr sz="4000" b="1" spc="-5" dirty="0">
                <a:solidFill>
                  <a:schemeClr val="bg1"/>
                </a:solidFill>
                <a:latin typeface="Roboto"/>
                <a:cs typeface="Roboto"/>
              </a:rPr>
              <a:t>ĐẶC TẢ ĐỀ </a:t>
            </a:r>
            <a:r>
              <a:rPr sz="4000" b="1" spc="-10" dirty="0">
                <a:solidFill>
                  <a:schemeClr val="bg1"/>
                </a:solidFill>
                <a:latin typeface="Roboto"/>
                <a:cs typeface="Roboto"/>
              </a:rPr>
              <a:t>KIỂM </a:t>
            </a:r>
            <a:r>
              <a:rPr sz="4000" b="1" spc="-5" dirty="0">
                <a:solidFill>
                  <a:schemeClr val="bg1"/>
                </a:solidFill>
                <a:latin typeface="Roboto"/>
                <a:cs typeface="Roboto"/>
              </a:rPr>
              <a:t>TRA ĐỊNH KÌ</a:t>
            </a:r>
            <a:endParaRPr sz="4000">
              <a:solidFill>
                <a:schemeClr val="bg1"/>
              </a:solidFill>
              <a:latin typeface="Roboto"/>
              <a:cs typeface="Roboto"/>
            </a:endParaRPr>
          </a:p>
        </p:txBody>
      </p:sp>
      <p:sp>
        <p:nvSpPr>
          <p:cNvPr id="7" name="object 7"/>
          <p:cNvSpPr/>
          <p:nvPr/>
        </p:nvSpPr>
        <p:spPr>
          <a:xfrm>
            <a:off x="7932166" y="7809865"/>
            <a:ext cx="2732912" cy="486156"/>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663701" y="560069"/>
            <a:ext cx="547370" cy="0"/>
          </a:xfrm>
          <a:custGeom>
            <a:avLst/>
            <a:gdLst/>
            <a:ahLst/>
            <a:cxnLst/>
            <a:rect l="l" t="t" r="r" b="b"/>
            <a:pathLst>
              <a:path w="547369">
                <a:moveTo>
                  <a:pt x="0" y="0"/>
                </a:moveTo>
                <a:lnTo>
                  <a:pt x="547116" y="0"/>
                </a:lnTo>
              </a:path>
            </a:pathLst>
          </a:custGeom>
          <a:ln w="38100">
            <a:solidFill>
              <a:srgbClr val="464646"/>
            </a:solidFill>
          </a:ln>
        </p:spPr>
        <p:txBody>
          <a:bodyPr wrap="square" lIns="0" tIns="0" rIns="0" bIns="0" rtlCol="0"/>
          <a:lstStyle/>
          <a:p>
            <a:endParaRPr/>
          </a:p>
        </p:txBody>
      </p:sp>
      <p:sp>
        <p:nvSpPr>
          <p:cNvPr id="9" name="object 9"/>
          <p:cNvSpPr/>
          <p:nvPr/>
        </p:nvSpPr>
        <p:spPr>
          <a:xfrm>
            <a:off x="663701" y="744473"/>
            <a:ext cx="547370" cy="0"/>
          </a:xfrm>
          <a:custGeom>
            <a:avLst/>
            <a:gdLst/>
            <a:ahLst/>
            <a:cxnLst/>
            <a:rect l="l" t="t" r="r" b="b"/>
            <a:pathLst>
              <a:path w="547369">
                <a:moveTo>
                  <a:pt x="0" y="0"/>
                </a:moveTo>
                <a:lnTo>
                  <a:pt x="547116" y="0"/>
                </a:lnTo>
              </a:path>
            </a:pathLst>
          </a:custGeom>
          <a:ln w="38100">
            <a:solidFill>
              <a:srgbClr val="464646"/>
            </a:solidFill>
          </a:ln>
        </p:spPr>
        <p:txBody>
          <a:bodyPr wrap="square" lIns="0" tIns="0" rIns="0" bIns="0" rtlCol="0"/>
          <a:lstStyle/>
          <a:p>
            <a:endParaRPr/>
          </a:p>
        </p:txBody>
      </p:sp>
      <p:sp>
        <p:nvSpPr>
          <p:cNvPr id="10" name="object 10"/>
          <p:cNvSpPr/>
          <p:nvPr/>
        </p:nvSpPr>
        <p:spPr>
          <a:xfrm>
            <a:off x="663701" y="928877"/>
            <a:ext cx="547370" cy="0"/>
          </a:xfrm>
          <a:custGeom>
            <a:avLst/>
            <a:gdLst/>
            <a:ahLst/>
            <a:cxnLst/>
            <a:rect l="l" t="t" r="r" b="b"/>
            <a:pathLst>
              <a:path w="547369">
                <a:moveTo>
                  <a:pt x="0" y="0"/>
                </a:moveTo>
                <a:lnTo>
                  <a:pt x="547116" y="0"/>
                </a:lnTo>
              </a:path>
            </a:pathLst>
          </a:custGeom>
          <a:ln w="38100">
            <a:solidFill>
              <a:srgbClr val="464646"/>
            </a:solidFill>
          </a:ln>
        </p:spPr>
        <p:txBody>
          <a:bodyPr wrap="square" lIns="0" tIns="0" rIns="0" bIns="0" rtlCol="0"/>
          <a:lstStyle/>
          <a:p>
            <a:endParaRPr/>
          </a:p>
        </p:txBody>
      </p:sp>
      <p:grpSp>
        <p:nvGrpSpPr>
          <p:cNvPr id="11" name="object 11"/>
          <p:cNvGrpSpPr/>
          <p:nvPr/>
        </p:nvGrpSpPr>
        <p:grpSpPr>
          <a:xfrm>
            <a:off x="16725239" y="469272"/>
            <a:ext cx="528320" cy="525145"/>
            <a:chOff x="16725239" y="469272"/>
            <a:chExt cx="528320" cy="525145"/>
          </a:xfrm>
        </p:grpSpPr>
        <p:sp>
          <p:nvSpPr>
            <p:cNvPr id="12" name="object 12"/>
            <p:cNvSpPr/>
            <p:nvPr/>
          </p:nvSpPr>
          <p:spPr>
            <a:xfrm>
              <a:off x="16725239" y="469272"/>
              <a:ext cx="416559" cy="415925"/>
            </a:xfrm>
            <a:custGeom>
              <a:avLst/>
              <a:gdLst/>
              <a:ahLst/>
              <a:cxnLst/>
              <a:rect l="l" t="t" r="r" b="b"/>
              <a:pathLst>
                <a:path w="416559" h="415925">
                  <a:moveTo>
                    <a:pt x="208687" y="0"/>
                  </a:moveTo>
                  <a:lnTo>
                    <a:pt x="160807" y="5509"/>
                  </a:lnTo>
                  <a:lnTo>
                    <a:pt x="116859" y="21158"/>
                  </a:lnTo>
                  <a:lnTo>
                    <a:pt x="78097" y="45699"/>
                  </a:lnTo>
                  <a:lnTo>
                    <a:pt x="45773" y="77884"/>
                  </a:lnTo>
                  <a:lnTo>
                    <a:pt x="21140" y="116466"/>
                  </a:lnTo>
                  <a:lnTo>
                    <a:pt x="5451" y="160198"/>
                  </a:lnTo>
                  <a:lnTo>
                    <a:pt x="0" y="207483"/>
                  </a:lnTo>
                  <a:lnTo>
                    <a:pt x="3" y="208210"/>
                  </a:lnTo>
                  <a:lnTo>
                    <a:pt x="5497" y="255462"/>
                  </a:lnTo>
                  <a:lnTo>
                    <a:pt x="21229" y="299179"/>
                  </a:lnTo>
                  <a:lnTo>
                    <a:pt x="45899" y="337739"/>
                  </a:lnTo>
                  <a:lnTo>
                    <a:pt x="78254" y="369894"/>
                  </a:lnTo>
                  <a:lnTo>
                    <a:pt x="117040" y="394398"/>
                  </a:lnTo>
                  <a:lnTo>
                    <a:pt x="161002" y="410004"/>
                  </a:lnTo>
                  <a:lnTo>
                    <a:pt x="208888" y="415467"/>
                  </a:lnTo>
                  <a:lnTo>
                    <a:pt x="249872" y="411461"/>
                  </a:lnTo>
                  <a:lnTo>
                    <a:pt x="288909" y="399674"/>
                  </a:lnTo>
                  <a:lnTo>
                    <a:pt x="324899" y="380558"/>
                  </a:lnTo>
                  <a:lnTo>
                    <a:pt x="337922" y="369927"/>
                  </a:lnTo>
                  <a:lnTo>
                    <a:pt x="208156" y="369927"/>
                  </a:lnTo>
                  <a:lnTo>
                    <a:pt x="164856" y="364041"/>
                  </a:lnTo>
                  <a:lnTo>
                    <a:pt x="125972" y="347615"/>
                  </a:lnTo>
                  <a:lnTo>
                    <a:pt x="93054" y="322197"/>
                  </a:lnTo>
                  <a:lnTo>
                    <a:pt x="67651" y="289337"/>
                  </a:lnTo>
                  <a:lnTo>
                    <a:pt x="51313" y="250582"/>
                  </a:lnTo>
                  <a:lnTo>
                    <a:pt x="45590" y="207483"/>
                  </a:lnTo>
                  <a:lnTo>
                    <a:pt x="51507" y="164410"/>
                  </a:lnTo>
                  <a:lnTo>
                    <a:pt x="68020" y="125730"/>
                  </a:lnTo>
                  <a:lnTo>
                    <a:pt x="93570" y="92985"/>
                  </a:lnTo>
                  <a:lnTo>
                    <a:pt x="126603" y="67716"/>
                  </a:lnTo>
                  <a:lnTo>
                    <a:pt x="165561" y="51466"/>
                  </a:lnTo>
                  <a:lnTo>
                    <a:pt x="208887" y="45776"/>
                  </a:lnTo>
                  <a:lnTo>
                    <a:pt x="337967" y="45776"/>
                  </a:lnTo>
                  <a:lnTo>
                    <a:pt x="324717" y="34956"/>
                  </a:lnTo>
                  <a:lnTo>
                    <a:pt x="288726" y="15828"/>
                  </a:lnTo>
                  <a:lnTo>
                    <a:pt x="249682" y="4025"/>
                  </a:lnTo>
                  <a:lnTo>
                    <a:pt x="208687" y="0"/>
                  </a:lnTo>
                  <a:close/>
                </a:path>
                <a:path w="416559" h="415925">
                  <a:moveTo>
                    <a:pt x="337967" y="45776"/>
                  </a:moveTo>
                  <a:lnTo>
                    <a:pt x="208887" y="45776"/>
                  </a:lnTo>
                  <a:lnTo>
                    <a:pt x="240695" y="48938"/>
                  </a:lnTo>
                  <a:lnTo>
                    <a:pt x="270987" y="58119"/>
                  </a:lnTo>
                  <a:lnTo>
                    <a:pt x="323623" y="93141"/>
                  </a:lnTo>
                  <a:lnTo>
                    <a:pt x="359091" y="145926"/>
                  </a:lnTo>
                  <a:lnTo>
                    <a:pt x="371456" y="208211"/>
                  </a:lnTo>
                  <a:lnTo>
                    <a:pt x="365536" y="251284"/>
                  </a:lnTo>
                  <a:lnTo>
                    <a:pt x="349022" y="289964"/>
                  </a:lnTo>
                  <a:lnTo>
                    <a:pt x="323471" y="322710"/>
                  </a:lnTo>
                  <a:lnTo>
                    <a:pt x="290439" y="347980"/>
                  </a:lnTo>
                  <a:lnTo>
                    <a:pt x="251482" y="364233"/>
                  </a:lnTo>
                  <a:lnTo>
                    <a:pt x="208156" y="369927"/>
                  </a:lnTo>
                  <a:lnTo>
                    <a:pt x="337922" y="369927"/>
                  </a:lnTo>
                  <a:lnTo>
                    <a:pt x="356738" y="354567"/>
                  </a:lnTo>
                  <a:lnTo>
                    <a:pt x="386654" y="317011"/>
                  </a:lnTo>
                  <a:lnTo>
                    <a:pt x="406587" y="275055"/>
                  </a:lnTo>
                  <a:lnTo>
                    <a:pt x="416540" y="230462"/>
                  </a:lnTo>
                  <a:lnTo>
                    <a:pt x="416513" y="184993"/>
                  </a:lnTo>
                  <a:lnTo>
                    <a:pt x="406506" y="140411"/>
                  </a:lnTo>
                  <a:lnTo>
                    <a:pt x="386520" y="98478"/>
                  </a:lnTo>
                  <a:lnTo>
                    <a:pt x="356556" y="60956"/>
                  </a:lnTo>
                  <a:lnTo>
                    <a:pt x="337967" y="45776"/>
                  </a:lnTo>
                  <a:close/>
                </a:path>
              </a:pathLst>
            </a:custGeom>
            <a:solidFill>
              <a:srgbClr val="464646"/>
            </a:solidFill>
          </p:spPr>
          <p:txBody>
            <a:bodyPr wrap="square" lIns="0" tIns="0" rIns="0" bIns="0" rtlCol="0"/>
            <a:lstStyle/>
            <a:p>
              <a:endParaRPr/>
            </a:p>
          </p:txBody>
        </p:sp>
        <p:sp>
          <p:nvSpPr>
            <p:cNvPr id="13" name="object 13"/>
            <p:cNvSpPr/>
            <p:nvPr/>
          </p:nvSpPr>
          <p:spPr>
            <a:xfrm>
              <a:off x="17042601" y="785030"/>
              <a:ext cx="210407" cy="209373"/>
            </a:xfrm>
            <a:prstGeom prst="rect">
              <a:avLst/>
            </a:prstGeom>
            <a:blipFill>
              <a:blip r:embed="rId3" cstate="print"/>
              <a:stretch>
                <a:fillRect/>
              </a:stretch>
            </a:blipFill>
          </p:spPr>
          <p:txBody>
            <a:bodyPr wrap="square" lIns="0" tIns="0" rIns="0" bIns="0" rtlCol="0"/>
            <a:lstStyle/>
            <a:p>
              <a:endParaRPr/>
            </a:p>
          </p:txBody>
        </p:sp>
      </p:grpSp>
      <p:sp>
        <p:nvSpPr>
          <p:cNvPr id="14" name="object 14"/>
          <p:cNvSpPr/>
          <p:nvPr/>
        </p:nvSpPr>
        <p:spPr>
          <a:xfrm>
            <a:off x="761" y="1468374"/>
            <a:ext cx="18288000" cy="0"/>
          </a:xfrm>
          <a:custGeom>
            <a:avLst/>
            <a:gdLst/>
            <a:ahLst/>
            <a:cxnLst/>
            <a:rect l="l" t="t" r="r" b="b"/>
            <a:pathLst>
              <a:path w="18288000">
                <a:moveTo>
                  <a:pt x="0" y="0"/>
                </a:moveTo>
                <a:lnTo>
                  <a:pt x="18288000" y="0"/>
                </a:lnTo>
              </a:path>
            </a:pathLst>
          </a:custGeom>
          <a:ln w="47625">
            <a:solidFill>
              <a:srgbClr val="464646"/>
            </a:solidFill>
          </a:ln>
        </p:spPr>
        <p:txBody>
          <a:bodyPr wrap="square" lIns="0" tIns="0" rIns="0" bIns="0" rtlCol="0"/>
          <a:lstStyle/>
          <a:p>
            <a:endParaRPr/>
          </a:p>
        </p:txBody>
      </p:sp>
      <p:sp>
        <p:nvSpPr>
          <p:cNvPr id="15" name="object 15"/>
          <p:cNvSpPr txBox="1"/>
          <p:nvPr/>
        </p:nvSpPr>
        <p:spPr>
          <a:xfrm>
            <a:off x="17496789" y="9574326"/>
            <a:ext cx="280670" cy="228600"/>
          </a:xfrm>
          <a:prstGeom prst="rect">
            <a:avLst/>
          </a:prstGeom>
        </p:spPr>
        <p:txBody>
          <a:bodyPr vert="horz" wrap="square" lIns="0" tIns="0" rIns="0" bIns="0" rtlCol="0">
            <a:spAutoFit/>
          </a:bodyPr>
          <a:lstStyle/>
          <a:p>
            <a:pPr marL="38100">
              <a:lnSpc>
                <a:spcPts val="1620"/>
              </a:lnSpc>
            </a:pPr>
            <a:fld id="{81D60167-4931-47E6-BA6A-407CBD079E47}" type="slidenum">
              <a:rPr sz="1600" spc="-5" dirty="0">
                <a:solidFill>
                  <a:srgbClr val="888888"/>
                </a:solidFill>
                <a:latin typeface="Carlito"/>
                <a:cs typeface="Carlito"/>
              </a:rPr>
              <a:t>23</a:t>
            </a:fld>
            <a:endParaRPr sz="1600">
              <a:latin typeface="Carlito"/>
              <a:cs typeface="Carl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52955" y="1028700"/>
            <a:ext cx="16733519" cy="8229600"/>
            <a:chOff x="1552955" y="1028700"/>
            <a:chExt cx="16733519" cy="8229600"/>
          </a:xfrm>
        </p:grpSpPr>
        <p:sp>
          <p:nvSpPr>
            <p:cNvPr id="3" name="object 3"/>
            <p:cNvSpPr/>
            <p:nvPr/>
          </p:nvSpPr>
          <p:spPr>
            <a:xfrm>
              <a:off x="15034260" y="1028700"/>
              <a:ext cx="3251961" cy="8229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52955" y="1028700"/>
              <a:ext cx="15182215" cy="8229600"/>
            </a:xfrm>
            <a:custGeom>
              <a:avLst/>
              <a:gdLst/>
              <a:ahLst/>
              <a:cxnLst/>
              <a:rect l="l" t="t" r="r" b="b"/>
              <a:pathLst>
                <a:path w="15182215" h="8229600">
                  <a:moveTo>
                    <a:pt x="14814169" y="0"/>
                  </a:moveTo>
                  <a:lnTo>
                    <a:pt x="367919" y="0"/>
                  </a:lnTo>
                  <a:lnTo>
                    <a:pt x="321867" y="2874"/>
                  </a:lnTo>
                  <a:lnTo>
                    <a:pt x="277494" y="11266"/>
                  </a:lnTo>
                  <a:lnTo>
                    <a:pt x="235149" y="24827"/>
                  </a:lnTo>
                  <a:lnTo>
                    <a:pt x="195181" y="43206"/>
                  </a:lnTo>
                  <a:lnTo>
                    <a:pt x="157939" y="66056"/>
                  </a:lnTo>
                  <a:lnTo>
                    <a:pt x="123771" y="93027"/>
                  </a:lnTo>
                  <a:lnTo>
                    <a:pt x="93027" y="123771"/>
                  </a:lnTo>
                  <a:lnTo>
                    <a:pt x="66056" y="157939"/>
                  </a:lnTo>
                  <a:lnTo>
                    <a:pt x="43206" y="195181"/>
                  </a:lnTo>
                  <a:lnTo>
                    <a:pt x="24827" y="235149"/>
                  </a:lnTo>
                  <a:lnTo>
                    <a:pt x="11266" y="277494"/>
                  </a:lnTo>
                  <a:lnTo>
                    <a:pt x="2874" y="321867"/>
                  </a:lnTo>
                  <a:lnTo>
                    <a:pt x="0" y="367919"/>
                  </a:lnTo>
                  <a:lnTo>
                    <a:pt x="0" y="7861681"/>
                  </a:lnTo>
                  <a:lnTo>
                    <a:pt x="2874" y="7907740"/>
                  </a:lnTo>
                  <a:lnTo>
                    <a:pt x="11266" y="7952118"/>
                  </a:lnTo>
                  <a:lnTo>
                    <a:pt x="24827" y="7994466"/>
                  </a:lnTo>
                  <a:lnTo>
                    <a:pt x="43206" y="8034435"/>
                  </a:lnTo>
                  <a:lnTo>
                    <a:pt x="66056" y="8071677"/>
                  </a:lnTo>
                  <a:lnTo>
                    <a:pt x="93027" y="8105843"/>
                  </a:lnTo>
                  <a:lnTo>
                    <a:pt x="123771" y="8136585"/>
                  </a:lnTo>
                  <a:lnTo>
                    <a:pt x="157939" y="8163553"/>
                  </a:lnTo>
                  <a:lnTo>
                    <a:pt x="195181" y="8186400"/>
                  </a:lnTo>
                  <a:lnTo>
                    <a:pt x="235149" y="8204777"/>
                  </a:lnTo>
                  <a:lnTo>
                    <a:pt x="277494" y="8218335"/>
                  </a:lnTo>
                  <a:lnTo>
                    <a:pt x="321867" y="8226725"/>
                  </a:lnTo>
                  <a:lnTo>
                    <a:pt x="367919" y="8229600"/>
                  </a:lnTo>
                  <a:lnTo>
                    <a:pt x="14814169" y="8229600"/>
                  </a:lnTo>
                  <a:lnTo>
                    <a:pt x="14860220" y="8226725"/>
                  </a:lnTo>
                  <a:lnTo>
                    <a:pt x="14904593" y="8218335"/>
                  </a:lnTo>
                  <a:lnTo>
                    <a:pt x="14946938" y="8204777"/>
                  </a:lnTo>
                  <a:lnTo>
                    <a:pt x="14986906" y="8186400"/>
                  </a:lnTo>
                  <a:lnTo>
                    <a:pt x="15024148" y="8163553"/>
                  </a:lnTo>
                  <a:lnTo>
                    <a:pt x="15058316" y="8136585"/>
                  </a:lnTo>
                  <a:lnTo>
                    <a:pt x="15089060" y="8105843"/>
                  </a:lnTo>
                  <a:lnTo>
                    <a:pt x="15116031" y="8071677"/>
                  </a:lnTo>
                  <a:lnTo>
                    <a:pt x="15138881" y="8034435"/>
                  </a:lnTo>
                  <a:lnTo>
                    <a:pt x="15157260" y="7994466"/>
                  </a:lnTo>
                  <a:lnTo>
                    <a:pt x="15170821" y="7952118"/>
                  </a:lnTo>
                  <a:lnTo>
                    <a:pt x="15179213" y="7907740"/>
                  </a:lnTo>
                  <a:lnTo>
                    <a:pt x="15182088" y="7861681"/>
                  </a:lnTo>
                  <a:lnTo>
                    <a:pt x="15182088" y="367919"/>
                  </a:lnTo>
                  <a:lnTo>
                    <a:pt x="15179213" y="321867"/>
                  </a:lnTo>
                  <a:lnTo>
                    <a:pt x="15170821" y="277494"/>
                  </a:lnTo>
                  <a:lnTo>
                    <a:pt x="15157260" y="235149"/>
                  </a:lnTo>
                  <a:lnTo>
                    <a:pt x="15138881" y="195181"/>
                  </a:lnTo>
                  <a:lnTo>
                    <a:pt x="15116031" y="157939"/>
                  </a:lnTo>
                  <a:lnTo>
                    <a:pt x="15089060" y="123771"/>
                  </a:lnTo>
                  <a:lnTo>
                    <a:pt x="15058316" y="93027"/>
                  </a:lnTo>
                  <a:lnTo>
                    <a:pt x="15024148" y="66056"/>
                  </a:lnTo>
                  <a:lnTo>
                    <a:pt x="14986906" y="43206"/>
                  </a:lnTo>
                  <a:lnTo>
                    <a:pt x="14946938" y="24827"/>
                  </a:lnTo>
                  <a:lnTo>
                    <a:pt x="14904593" y="11266"/>
                  </a:lnTo>
                  <a:lnTo>
                    <a:pt x="14860220" y="2874"/>
                  </a:lnTo>
                  <a:lnTo>
                    <a:pt x="14814169" y="0"/>
                  </a:lnTo>
                  <a:close/>
                </a:path>
              </a:pathLst>
            </a:custGeom>
            <a:solidFill>
              <a:srgbClr val="3777E3"/>
            </a:solidFill>
          </p:spPr>
          <p:txBody>
            <a:bodyPr wrap="square" lIns="0" tIns="0" rIns="0" bIns="0" rtlCol="0"/>
            <a:lstStyle/>
            <a:p>
              <a:endParaRPr/>
            </a:p>
          </p:txBody>
        </p:sp>
        <p:sp>
          <p:nvSpPr>
            <p:cNvPr id="5" name="object 5"/>
            <p:cNvSpPr/>
            <p:nvPr/>
          </p:nvSpPr>
          <p:spPr>
            <a:xfrm>
              <a:off x="15457169" y="1575054"/>
              <a:ext cx="548640" cy="368935"/>
            </a:xfrm>
            <a:custGeom>
              <a:avLst/>
              <a:gdLst/>
              <a:ahLst/>
              <a:cxnLst/>
              <a:rect l="l" t="t" r="r" b="b"/>
              <a:pathLst>
                <a:path w="548640" h="368935">
                  <a:moveTo>
                    <a:pt x="0" y="0"/>
                  </a:moveTo>
                  <a:lnTo>
                    <a:pt x="548640" y="0"/>
                  </a:lnTo>
                </a:path>
                <a:path w="548640" h="368935">
                  <a:moveTo>
                    <a:pt x="0" y="184403"/>
                  </a:moveTo>
                  <a:lnTo>
                    <a:pt x="548640" y="184403"/>
                  </a:lnTo>
                </a:path>
                <a:path w="548640" h="368935">
                  <a:moveTo>
                    <a:pt x="0" y="368807"/>
                  </a:moveTo>
                  <a:lnTo>
                    <a:pt x="548640" y="368807"/>
                  </a:lnTo>
                </a:path>
              </a:pathLst>
            </a:custGeom>
            <a:ln w="38100">
              <a:solidFill>
                <a:srgbClr val="FFFFFF"/>
              </a:solidFill>
            </a:ln>
          </p:spPr>
          <p:txBody>
            <a:bodyPr wrap="square" lIns="0" tIns="0" rIns="0" bIns="0" rtlCol="0"/>
            <a:lstStyle/>
            <a:p>
              <a:endParaRPr/>
            </a:p>
          </p:txBody>
        </p:sp>
        <p:sp>
          <p:nvSpPr>
            <p:cNvPr id="6" name="object 6"/>
            <p:cNvSpPr/>
            <p:nvPr/>
          </p:nvSpPr>
          <p:spPr>
            <a:xfrm>
              <a:off x="1553717" y="7322058"/>
              <a:ext cx="9100185" cy="0"/>
            </a:xfrm>
            <a:custGeom>
              <a:avLst/>
              <a:gdLst/>
              <a:ahLst/>
              <a:cxnLst/>
              <a:rect l="l" t="t" r="r" b="b"/>
              <a:pathLst>
                <a:path w="9100185">
                  <a:moveTo>
                    <a:pt x="0" y="0"/>
                  </a:moveTo>
                  <a:lnTo>
                    <a:pt x="9099804" y="0"/>
                  </a:lnTo>
                </a:path>
              </a:pathLst>
            </a:custGeom>
            <a:ln w="47625">
              <a:solidFill>
                <a:srgbClr val="E0E0E0"/>
              </a:solidFill>
            </a:ln>
          </p:spPr>
          <p:txBody>
            <a:bodyPr wrap="square" lIns="0" tIns="0" rIns="0" bIns="0" rtlCol="0"/>
            <a:lstStyle/>
            <a:p>
              <a:endParaRPr/>
            </a:p>
          </p:txBody>
        </p:sp>
        <p:sp>
          <p:nvSpPr>
            <p:cNvPr id="7" name="object 7"/>
            <p:cNvSpPr/>
            <p:nvPr/>
          </p:nvSpPr>
          <p:spPr>
            <a:xfrm>
              <a:off x="10791444" y="3305682"/>
              <a:ext cx="5658611" cy="5172329"/>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2465070" y="3490976"/>
            <a:ext cx="7803375" cy="1243289"/>
          </a:xfrm>
          <a:prstGeom prst="rect">
            <a:avLst/>
          </a:prstGeom>
        </p:spPr>
        <p:txBody>
          <a:bodyPr vert="horz" wrap="square" lIns="0" tIns="12065" rIns="0" bIns="0" rtlCol="0">
            <a:spAutoFit/>
          </a:bodyPr>
          <a:lstStyle/>
          <a:p>
            <a:pPr marL="12700">
              <a:lnSpc>
                <a:spcPct val="100000"/>
              </a:lnSpc>
              <a:spcBef>
                <a:spcPts val="95"/>
              </a:spcBef>
            </a:pPr>
            <a:r>
              <a:rPr sz="4000" b="1" spc="-5">
                <a:solidFill>
                  <a:srgbClr val="FFFFFF"/>
                </a:solidFill>
                <a:latin typeface="Roboto"/>
                <a:cs typeface="Roboto"/>
              </a:rPr>
              <a:t>01.</a:t>
            </a:r>
            <a:r>
              <a:rPr lang="en-US" sz="4000">
                <a:latin typeface="Roboto"/>
                <a:cs typeface="Roboto"/>
              </a:rPr>
              <a:t> </a:t>
            </a:r>
            <a:r>
              <a:rPr sz="4000" b="1" spc="-10">
                <a:solidFill>
                  <a:srgbClr val="FFFFFF"/>
                </a:solidFill>
                <a:latin typeface="Roboto"/>
                <a:cs typeface="Roboto"/>
              </a:rPr>
              <a:t>NHỮNG </a:t>
            </a:r>
            <a:r>
              <a:rPr sz="4000" b="1" spc="-10" dirty="0">
                <a:solidFill>
                  <a:srgbClr val="FFFFFF"/>
                </a:solidFill>
                <a:latin typeface="Roboto"/>
                <a:cs typeface="Roboto"/>
              </a:rPr>
              <a:t>NỘI </a:t>
            </a:r>
            <a:r>
              <a:rPr sz="4000" b="1" spc="-5" dirty="0">
                <a:solidFill>
                  <a:srgbClr val="FFFFFF"/>
                </a:solidFill>
                <a:latin typeface="Roboto"/>
                <a:cs typeface="Roboto"/>
              </a:rPr>
              <a:t>DUNG </a:t>
            </a:r>
            <a:r>
              <a:rPr sz="4000" b="1" spc="-10" dirty="0">
                <a:solidFill>
                  <a:srgbClr val="FFFFFF"/>
                </a:solidFill>
                <a:latin typeface="Roboto"/>
                <a:cs typeface="Roboto"/>
              </a:rPr>
              <a:t>CHUNG  </a:t>
            </a:r>
            <a:r>
              <a:rPr sz="4000" b="1" spc="-5" dirty="0">
                <a:solidFill>
                  <a:srgbClr val="FFFFFF"/>
                </a:solidFill>
                <a:latin typeface="Roboto"/>
                <a:cs typeface="Roboto"/>
              </a:rPr>
              <a:t>VỀ KIỂM TRA ĐÁNH</a:t>
            </a:r>
            <a:r>
              <a:rPr sz="4000" b="1" spc="-25" dirty="0">
                <a:solidFill>
                  <a:srgbClr val="FFFFFF"/>
                </a:solidFill>
                <a:latin typeface="Roboto"/>
                <a:cs typeface="Roboto"/>
              </a:rPr>
              <a:t> </a:t>
            </a:r>
            <a:r>
              <a:rPr sz="4000" b="1" spc="-10" dirty="0">
                <a:solidFill>
                  <a:srgbClr val="FFFFFF"/>
                </a:solidFill>
                <a:latin typeface="Roboto"/>
                <a:cs typeface="Roboto"/>
              </a:rPr>
              <a:t>GIÁ</a:t>
            </a:r>
            <a:endParaRPr sz="4000">
              <a:latin typeface="Roboto"/>
              <a:cs typeface="Roboto"/>
            </a:endParaRPr>
          </a:p>
        </p:txBody>
      </p:sp>
      <p:sp>
        <p:nvSpPr>
          <p:cNvPr id="10" name="object 10"/>
          <p:cNvSpPr txBox="1">
            <a:spLocks noGrp="1"/>
          </p:cNvSpPr>
          <p:nvPr>
            <p:ph type="sldNum" sz="quarter" idx="12"/>
          </p:nvPr>
        </p:nvSpPr>
        <p:spPr>
          <a:prstGeom prst="rect">
            <a:avLst/>
          </a:prstGeom>
        </p:spPr>
        <p:txBody>
          <a:bodyPr vert="horz" wrap="square" lIns="0" tIns="0" rIns="0" bIns="0" rtlCol="0">
            <a:spAutoFit/>
          </a:bodyPr>
          <a:lstStyle/>
          <a:p>
            <a:pPr marL="38100">
              <a:lnSpc>
                <a:spcPts val="1620"/>
              </a:lnSpc>
            </a:pPr>
            <a:fld id="{81D60167-4931-47E6-BA6A-407CBD079E47}" type="slidenum">
              <a:rPr spc="-5" dirty="0"/>
              <a:t>3</a:t>
            </a:fld>
            <a:endParaRPr spc="-5" dirty="0"/>
          </a:p>
        </p:txBody>
      </p:sp>
      <p:sp>
        <p:nvSpPr>
          <p:cNvPr id="9" name="object 9"/>
          <p:cNvSpPr txBox="1"/>
          <p:nvPr/>
        </p:nvSpPr>
        <p:spPr>
          <a:xfrm>
            <a:off x="2534539" y="7719441"/>
            <a:ext cx="4396105" cy="467995"/>
          </a:xfrm>
          <a:prstGeom prst="rect">
            <a:avLst/>
          </a:prstGeom>
        </p:spPr>
        <p:txBody>
          <a:bodyPr vert="horz" wrap="square" lIns="0" tIns="12700" rIns="0" bIns="0" rtlCol="0">
            <a:spAutoFit/>
          </a:bodyPr>
          <a:lstStyle/>
          <a:p>
            <a:pPr marL="12700">
              <a:lnSpc>
                <a:spcPct val="100000"/>
              </a:lnSpc>
              <a:spcBef>
                <a:spcPts val="100"/>
              </a:spcBef>
            </a:pPr>
            <a:r>
              <a:rPr sz="2900" dirty="0">
                <a:solidFill>
                  <a:srgbClr val="FFFFFF"/>
                </a:solidFill>
                <a:latin typeface="Roboto"/>
                <a:cs typeface="Roboto"/>
              </a:rPr>
              <a:t>Ma trận, đặc tả </a:t>
            </a:r>
            <a:r>
              <a:rPr sz="2900" spc="-5" dirty="0">
                <a:solidFill>
                  <a:srgbClr val="FFFFFF"/>
                </a:solidFill>
                <a:latin typeface="Roboto"/>
                <a:cs typeface="Roboto"/>
              </a:rPr>
              <a:t>đề </a:t>
            </a:r>
            <a:r>
              <a:rPr sz="2900" dirty="0">
                <a:solidFill>
                  <a:srgbClr val="FFFFFF"/>
                </a:solidFill>
                <a:latin typeface="Roboto"/>
                <a:cs typeface="Roboto"/>
              </a:rPr>
              <a:t>kiểm</a:t>
            </a:r>
            <a:r>
              <a:rPr sz="2900" spc="-210" dirty="0">
                <a:solidFill>
                  <a:srgbClr val="FFFFFF"/>
                </a:solidFill>
                <a:latin typeface="Roboto"/>
                <a:cs typeface="Roboto"/>
              </a:rPr>
              <a:t> </a:t>
            </a:r>
            <a:r>
              <a:rPr sz="2900" dirty="0">
                <a:solidFill>
                  <a:srgbClr val="FFFFFF"/>
                </a:solidFill>
                <a:latin typeface="Roboto"/>
                <a:cs typeface="Roboto"/>
              </a:rPr>
              <a:t>tra</a:t>
            </a:r>
            <a:endParaRPr sz="2900">
              <a:latin typeface="Roboto"/>
              <a:cs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17102328" y="0"/>
            <a:ext cx="1186180" cy="10287000"/>
            <a:chOff x="17102328" y="0"/>
            <a:chExt cx="1186180" cy="10287000"/>
          </a:xfrm>
        </p:grpSpPr>
        <p:sp>
          <p:nvSpPr>
            <p:cNvPr id="4" name="object 4"/>
            <p:cNvSpPr/>
            <p:nvPr/>
          </p:nvSpPr>
          <p:spPr>
            <a:xfrm>
              <a:off x="17102328" y="0"/>
              <a:ext cx="1186180" cy="10287000"/>
            </a:xfrm>
            <a:custGeom>
              <a:avLst/>
              <a:gdLst/>
              <a:ahLst/>
              <a:cxnLst/>
              <a:rect l="l" t="t" r="r" b="b"/>
              <a:pathLst>
                <a:path w="1186180" h="10287000">
                  <a:moveTo>
                    <a:pt x="1185659" y="0"/>
                  </a:moveTo>
                  <a:lnTo>
                    <a:pt x="733044" y="0"/>
                  </a:lnTo>
                  <a:lnTo>
                    <a:pt x="733044" y="4504144"/>
                  </a:lnTo>
                  <a:lnTo>
                    <a:pt x="691172" y="4499318"/>
                  </a:lnTo>
                  <a:lnTo>
                    <a:pt x="643128" y="4497324"/>
                  </a:lnTo>
                  <a:lnTo>
                    <a:pt x="595071" y="4499318"/>
                  </a:lnTo>
                  <a:lnTo>
                    <a:pt x="547992" y="4504741"/>
                  </a:lnTo>
                  <a:lnTo>
                    <a:pt x="502005" y="4513465"/>
                  </a:lnTo>
                  <a:lnTo>
                    <a:pt x="457225" y="4525391"/>
                  </a:lnTo>
                  <a:lnTo>
                    <a:pt x="413791" y="4540364"/>
                  </a:lnTo>
                  <a:lnTo>
                    <a:pt x="371817" y="4558284"/>
                  </a:lnTo>
                  <a:lnTo>
                    <a:pt x="331431" y="4579023"/>
                  </a:lnTo>
                  <a:lnTo>
                    <a:pt x="292747" y="4602454"/>
                  </a:lnTo>
                  <a:lnTo>
                    <a:pt x="255905" y="4628451"/>
                  </a:lnTo>
                  <a:lnTo>
                    <a:pt x="221018" y="4656887"/>
                  </a:lnTo>
                  <a:lnTo>
                    <a:pt x="188201" y="4687646"/>
                  </a:lnTo>
                  <a:lnTo>
                    <a:pt x="157607" y="4720590"/>
                  </a:lnTo>
                  <a:lnTo>
                    <a:pt x="129324" y="4755616"/>
                  </a:lnTo>
                  <a:lnTo>
                    <a:pt x="103505" y="4792573"/>
                  </a:lnTo>
                  <a:lnTo>
                    <a:pt x="80251" y="4831372"/>
                  </a:lnTo>
                  <a:lnTo>
                    <a:pt x="59702" y="4871859"/>
                  </a:lnTo>
                  <a:lnTo>
                    <a:pt x="41973" y="4913922"/>
                  </a:lnTo>
                  <a:lnTo>
                    <a:pt x="27190" y="4957432"/>
                  </a:lnTo>
                  <a:lnTo>
                    <a:pt x="15481" y="5002276"/>
                  </a:lnTo>
                  <a:lnTo>
                    <a:pt x="6959" y="5048313"/>
                  </a:lnTo>
                  <a:lnTo>
                    <a:pt x="1752" y="5095430"/>
                  </a:lnTo>
                  <a:lnTo>
                    <a:pt x="0" y="5143500"/>
                  </a:lnTo>
                  <a:lnTo>
                    <a:pt x="1752" y="5191582"/>
                  </a:lnTo>
                  <a:lnTo>
                    <a:pt x="6959" y="5238699"/>
                  </a:lnTo>
                  <a:lnTo>
                    <a:pt x="15481" y="5284736"/>
                  </a:lnTo>
                  <a:lnTo>
                    <a:pt x="27190" y="5329580"/>
                  </a:lnTo>
                  <a:lnTo>
                    <a:pt x="41973" y="5373090"/>
                  </a:lnTo>
                  <a:lnTo>
                    <a:pt x="59702" y="5415153"/>
                  </a:lnTo>
                  <a:lnTo>
                    <a:pt x="80251" y="5455640"/>
                  </a:lnTo>
                  <a:lnTo>
                    <a:pt x="103505" y="5494439"/>
                  </a:lnTo>
                  <a:lnTo>
                    <a:pt x="129324" y="5531396"/>
                  </a:lnTo>
                  <a:lnTo>
                    <a:pt x="157607" y="5566422"/>
                  </a:lnTo>
                  <a:lnTo>
                    <a:pt x="188214" y="5599379"/>
                  </a:lnTo>
                  <a:lnTo>
                    <a:pt x="221018" y="5630126"/>
                  </a:lnTo>
                  <a:lnTo>
                    <a:pt x="255905" y="5658561"/>
                  </a:lnTo>
                  <a:lnTo>
                    <a:pt x="292747" y="5684558"/>
                  </a:lnTo>
                  <a:lnTo>
                    <a:pt x="331431" y="5707989"/>
                  </a:lnTo>
                  <a:lnTo>
                    <a:pt x="371817" y="5728728"/>
                  </a:lnTo>
                  <a:lnTo>
                    <a:pt x="413791" y="5746648"/>
                  </a:lnTo>
                  <a:lnTo>
                    <a:pt x="457225" y="5761621"/>
                  </a:lnTo>
                  <a:lnTo>
                    <a:pt x="502005" y="5773547"/>
                  </a:lnTo>
                  <a:lnTo>
                    <a:pt x="547992" y="5782272"/>
                  </a:lnTo>
                  <a:lnTo>
                    <a:pt x="595071" y="5787695"/>
                  </a:lnTo>
                  <a:lnTo>
                    <a:pt x="643128" y="5789676"/>
                  </a:lnTo>
                  <a:lnTo>
                    <a:pt x="691172" y="5787695"/>
                  </a:lnTo>
                  <a:lnTo>
                    <a:pt x="733044" y="5782881"/>
                  </a:lnTo>
                  <a:lnTo>
                    <a:pt x="733044" y="10287000"/>
                  </a:lnTo>
                  <a:lnTo>
                    <a:pt x="1185659" y="10287000"/>
                  </a:lnTo>
                  <a:lnTo>
                    <a:pt x="1185659" y="5489562"/>
                  </a:lnTo>
                  <a:lnTo>
                    <a:pt x="1185659" y="4797450"/>
                  </a:lnTo>
                  <a:lnTo>
                    <a:pt x="1185659" y="0"/>
                  </a:lnTo>
                  <a:close/>
                </a:path>
              </a:pathLst>
            </a:custGeom>
            <a:solidFill>
              <a:srgbClr val="FFFFFF"/>
            </a:solidFill>
          </p:spPr>
          <p:txBody>
            <a:bodyPr wrap="square" lIns="0" tIns="0" rIns="0" bIns="0" rtlCol="0"/>
            <a:lstStyle/>
            <a:p>
              <a:endParaRPr/>
            </a:p>
          </p:txBody>
        </p:sp>
        <p:sp>
          <p:nvSpPr>
            <p:cNvPr id="5" name="object 5"/>
            <p:cNvSpPr/>
            <p:nvPr/>
          </p:nvSpPr>
          <p:spPr>
            <a:xfrm>
              <a:off x="17509754" y="4886493"/>
              <a:ext cx="229235" cy="481965"/>
            </a:xfrm>
            <a:custGeom>
              <a:avLst/>
              <a:gdLst/>
              <a:ahLst/>
              <a:cxnLst/>
              <a:rect l="l" t="t" r="r" b="b"/>
              <a:pathLst>
                <a:path w="229234" h="481964">
                  <a:moveTo>
                    <a:pt x="209864" y="0"/>
                  </a:moveTo>
                  <a:lnTo>
                    <a:pt x="4544" y="227258"/>
                  </a:lnTo>
                  <a:lnTo>
                    <a:pt x="0" y="239423"/>
                  </a:lnTo>
                  <a:lnTo>
                    <a:pt x="1109" y="245840"/>
                  </a:lnTo>
                  <a:lnTo>
                    <a:pt x="4474" y="251614"/>
                  </a:lnTo>
                  <a:lnTo>
                    <a:pt x="200951" y="479744"/>
                  </a:lnTo>
                  <a:lnTo>
                    <a:pt x="205927" y="481848"/>
                  </a:lnTo>
                  <a:lnTo>
                    <a:pt x="215123" y="481848"/>
                  </a:lnTo>
                  <a:lnTo>
                    <a:pt x="219349" y="480338"/>
                  </a:lnTo>
                  <a:lnTo>
                    <a:pt x="227074" y="471468"/>
                  </a:lnTo>
                  <a:lnTo>
                    <a:pt x="228820" y="464661"/>
                  </a:lnTo>
                  <a:lnTo>
                    <a:pt x="227938" y="457679"/>
                  </a:lnTo>
                  <a:lnTo>
                    <a:pt x="224378" y="451353"/>
                  </a:lnTo>
                  <a:lnTo>
                    <a:pt x="41941" y="239567"/>
                  </a:lnTo>
                  <a:lnTo>
                    <a:pt x="224311" y="30534"/>
                  </a:lnTo>
                  <a:lnTo>
                    <a:pt x="227901" y="24247"/>
                  </a:lnTo>
                  <a:lnTo>
                    <a:pt x="228821" y="17274"/>
                  </a:lnTo>
                  <a:lnTo>
                    <a:pt x="227117" y="10448"/>
                  </a:lnTo>
                  <a:lnTo>
                    <a:pt x="222836" y="4604"/>
                  </a:lnTo>
                  <a:lnTo>
                    <a:pt x="216687" y="938"/>
                  </a:lnTo>
                  <a:lnTo>
                    <a:pt x="209864" y="0"/>
                  </a:lnTo>
                  <a:close/>
                </a:path>
              </a:pathLst>
            </a:custGeom>
            <a:solidFill>
              <a:srgbClr val="464646"/>
            </a:solidFill>
          </p:spPr>
          <p:txBody>
            <a:bodyPr wrap="square" lIns="0" tIns="0" rIns="0" bIns="0" rtlCol="0"/>
            <a:lstStyle/>
            <a:p>
              <a:endParaRPr/>
            </a:p>
          </p:txBody>
        </p:sp>
      </p:grpSp>
      <p:sp>
        <p:nvSpPr>
          <p:cNvPr id="6" name="object 6"/>
          <p:cNvSpPr txBox="1"/>
          <p:nvPr/>
        </p:nvSpPr>
        <p:spPr>
          <a:xfrm>
            <a:off x="11964161" y="3574004"/>
            <a:ext cx="3925570" cy="2951480"/>
          </a:xfrm>
          <a:prstGeom prst="rect">
            <a:avLst/>
          </a:prstGeom>
        </p:spPr>
        <p:txBody>
          <a:bodyPr vert="horz" wrap="square" lIns="0" tIns="255904" rIns="0" bIns="0" rtlCol="0">
            <a:spAutoFit/>
          </a:bodyPr>
          <a:lstStyle/>
          <a:p>
            <a:pPr marL="67310">
              <a:lnSpc>
                <a:spcPct val="100000"/>
              </a:lnSpc>
              <a:spcBef>
                <a:spcPts val="2014"/>
              </a:spcBef>
            </a:pPr>
            <a:r>
              <a:rPr sz="8000" spc="-5" dirty="0">
                <a:solidFill>
                  <a:schemeClr val="bg1"/>
                </a:solidFill>
                <a:latin typeface="Roboto"/>
                <a:cs typeface="Roboto"/>
              </a:rPr>
              <a:t>Kiểm</a:t>
            </a:r>
            <a:r>
              <a:rPr sz="8000" spc="-90" dirty="0">
                <a:solidFill>
                  <a:schemeClr val="bg1"/>
                </a:solidFill>
                <a:latin typeface="Roboto"/>
                <a:cs typeface="Roboto"/>
              </a:rPr>
              <a:t> </a:t>
            </a:r>
            <a:r>
              <a:rPr sz="8000" spc="-5" dirty="0">
                <a:solidFill>
                  <a:schemeClr val="bg1"/>
                </a:solidFill>
                <a:latin typeface="Roboto"/>
                <a:cs typeface="Roboto"/>
              </a:rPr>
              <a:t>tra</a:t>
            </a:r>
            <a:endParaRPr sz="8000">
              <a:solidFill>
                <a:schemeClr val="bg1"/>
              </a:solidFill>
              <a:latin typeface="Roboto"/>
              <a:cs typeface="Roboto"/>
            </a:endParaRPr>
          </a:p>
          <a:p>
            <a:pPr marL="12700">
              <a:lnSpc>
                <a:spcPct val="100000"/>
              </a:lnSpc>
              <a:spcBef>
                <a:spcPts val="1920"/>
              </a:spcBef>
            </a:pPr>
            <a:r>
              <a:rPr sz="8000" spc="-5" dirty="0">
                <a:solidFill>
                  <a:schemeClr val="bg1"/>
                </a:solidFill>
                <a:latin typeface="Roboto"/>
                <a:cs typeface="Roboto"/>
              </a:rPr>
              <a:t>đánh</a:t>
            </a:r>
            <a:r>
              <a:rPr sz="8000" spc="-110" dirty="0">
                <a:solidFill>
                  <a:schemeClr val="bg1"/>
                </a:solidFill>
                <a:latin typeface="Roboto"/>
                <a:cs typeface="Roboto"/>
              </a:rPr>
              <a:t> </a:t>
            </a:r>
            <a:r>
              <a:rPr sz="8000" spc="-5" dirty="0">
                <a:solidFill>
                  <a:schemeClr val="bg1"/>
                </a:solidFill>
                <a:latin typeface="Roboto"/>
                <a:cs typeface="Roboto"/>
              </a:rPr>
              <a:t>giá</a:t>
            </a:r>
            <a:endParaRPr sz="8000">
              <a:solidFill>
                <a:schemeClr val="bg1"/>
              </a:solidFill>
              <a:latin typeface="Roboto"/>
              <a:cs typeface="Roboto"/>
            </a:endParaRPr>
          </a:p>
        </p:txBody>
      </p:sp>
      <p:grpSp>
        <p:nvGrpSpPr>
          <p:cNvPr id="7" name="object 7"/>
          <p:cNvGrpSpPr/>
          <p:nvPr/>
        </p:nvGrpSpPr>
        <p:grpSpPr>
          <a:xfrm>
            <a:off x="2439923" y="611123"/>
            <a:ext cx="7693025" cy="2803525"/>
            <a:chOff x="2439923" y="611123"/>
            <a:chExt cx="7693025" cy="2803525"/>
          </a:xfrm>
        </p:grpSpPr>
        <p:sp>
          <p:nvSpPr>
            <p:cNvPr id="8" name="object 8"/>
            <p:cNvSpPr/>
            <p:nvPr/>
          </p:nvSpPr>
          <p:spPr>
            <a:xfrm>
              <a:off x="2633471" y="1066800"/>
              <a:ext cx="7499984" cy="2347595"/>
            </a:xfrm>
            <a:custGeom>
              <a:avLst/>
              <a:gdLst/>
              <a:ahLst/>
              <a:cxnLst/>
              <a:rect l="l" t="t" r="r" b="b"/>
              <a:pathLst>
                <a:path w="7499984" h="2347595">
                  <a:moveTo>
                    <a:pt x="7436701" y="2215515"/>
                  </a:moveTo>
                  <a:lnTo>
                    <a:pt x="6493509" y="2215515"/>
                  </a:lnTo>
                  <a:lnTo>
                    <a:pt x="6517647" y="2227282"/>
                  </a:lnTo>
                  <a:lnTo>
                    <a:pt x="6574099" y="2252747"/>
                  </a:lnTo>
                  <a:lnTo>
                    <a:pt x="6640750" y="2278954"/>
                  </a:lnTo>
                  <a:lnTo>
                    <a:pt x="6677636" y="2291650"/>
                  </a:lnTo>
                  <a:lnTo>
                    <a:pt x="6716753" y="2303708"/>
                  </a:lnTo>
                  <a:lnTo>
                    <a:pt x="6757998" y="2314853"/>
                  </a:lnTo>
                  <a:lnTo>
                    <a:pt x="6801263" y="2324812"/>
                  </a:lnTo>
                  <a:lnTo>
                    <a:pt x="6846443" y="2333309"/>
                  </a:lnTo>
                  <a:lnTo>
                    <a:pt x="6893433" y="2340070"/>
                  </a:lnTo>
                  <a:lnTo>
                    <a:pt x="6942125" y="2344820"/>
                  </a:lnTo>
                  <a:lnTo>
                    <a:pt x="6992416" y="2347286"/>
                  </a:lnTo>
                  <a:lnTo>
                    <a:pt x="7044199" y="2347192"/>
                  </a:lnTo>
                  <a:lnTo>
                    <a:pt x="7097367" y="2344264"/>
                  </a:lnTo>
                  <a:lnTo>
                    <a:pt x="7151816" y="2338228"/>
                  </a:lnTo>
                  <a:lnTo>
                    <a:pt x="7207440" y="2328808"/>
                  </a:lnTo>
                  <a:lnTo>
                    <a:pt x="7264133" y="2315731"/>
                  </a:lnTo>
                  <a:lnTo>
                    <a:pt x="7321789" y="2298722"/>
                  </a:lnTo>
                  <a:lnTo>
                    <a:pt x="7380302" y="2277506"/>
                  </a:lnTo>
                  <a:lnTo>
                    <a:pt x="7439566" y="2251809"/>
                  </a:lnTo>
                  <a:lnTo>
                    <a:pt x="7499477" y="2221356"/>
                  </a:lnTo>
                  <a:lnTo>
                    <a:pt x="7496476" y="2221307"/>
                  </a:lnTo>
                  <a:lnTo>
                    <a:pt x="7487187" y="2220908"/>
                  </a:lnTo>
                  <a:lnTo>
                    <a:pt x="7471962" y="2219785"/>
                  </a:lnTo>
                  <a:lnTo>
                    <a:pt x="7451153" y="2217564"/>
                  </a:lnTo>
                  <a:lnTo>
                    <a:pt x="7436701" y="2215515"/>
                  </a:lnTo>
                  <a:close/>
                </a:path>
                <a:path w="7499984" h="2347595">
                  <a:moveTo>
                    <a:pt x="6116701" y="0"/>
                  </a:moveTo>
                  <a:lnTo>
                    <a:pt x="595248" y="0"/>
                  </a:lnTo>
                  <a:lnTo>
                    <a:pt x="546696" y="1907"/>
                  </a:lnTo>
                  <a:lnTo>
                    <a:pt x="499176" y="7529"/>
                  </a:lnTo>
                  <a:lnTo>
                    <a:pt x="452846" y="16713"/>
                  </a:lnTo>
                  <a:lnTo>
                    <a:pt x="407863" y="29310"/>
                  </a:lnTo>
                  <a:lnTo>
                    <a:pt x="364384" y="45168"/>
                  </a:lnTo>
                  <a:lnTo>
                    <a:pt x="322569" y="64136"/>
                  </a:lnTo>
                  <a:lnTo>
                    <a:pt x="282573" y="86062"/>
                  </a:lnTo>
                  <a:lnTo>
                    <a:pt x="244556" y="110796"/>
                  </a:lnTo>
                  <a:lnTo>
                    <a:pt x="208674" y="138187"/>
                  </a:lnTo>
                  <a:lnTo>
                    <a:pt x="175085" y="168084"/>
                  </a:lnTo>
                  <a:lnTo>
                    <a:pt x="143947" y="200335"/>
                  </a:lnTo>
                  <a:lnTo>
                    <a:pt x="115417" y="234790"/>
                  </a:lnTo>
                  <a:lnTo>
                    <a:pt x="89653" y="271297"/>
                  </a:lnTo>
                  <a:lnTo>
                    <a:pt x="66814" y="309706"/>
                  </a:lnTo>
                  <a:lnTo>
                    <a:pt x="47055" y="349865"/>
                  </a:lnTo>
                  <a:lnTo>
                    <a:pt x="30535" y="391623"/>
                  </a:lnTo>
                  <a:lnTo>
                    <a:pt x="17412" y="434829"/>
                  </a:lnTo>
                  <a:lnTo>
                    <a:pt x="7844" y="479333"/>
                  </a:lnTo>
                  <a:lnTo>
                    <a:pt x="1987" y="524982"/>
                  </a:lnTo>
                  <a:lnTo>
                    <a:pt x="0" y="571626"/>
                  </a:lnTo>
                  <a:lnTo>
                    <a:pt x="0" y="1775586"/>
                  </a:lnTo>
                  <a:lnTo>
                    <a:pt x="1975" y="1822231"/>
                  </a:lnTo>
                  <a:lnTo>
                    <a:pt x="7797" y="1867880"/>
                  </a:lnTo>
                  <a:lnTo>
                    <a:pt x="17312" y="1912384"/>
                  </a:lnTo>
                  <a:lnTo>
                    <a:pt x="30364" y="1955590"/>
                  </a:lnTo>
                  <a:lnTo>
                    <a:pt x="46797" y="1997348"/>
                  </a:lnTo>
                  <a:lnTo>
                    <a:pt x="66457" y="2037507"/>
                  </a:lnTo>
                  <a:lnTo>
                    <a:pt x="89188" y="2075916"/>
                  </a:lnTo>
                  <a:lnTo>
                    <a:pt x="114836" y="2112423"/>
                  </a:lnTo>
                  <a:lnTo>
                    <a:pt x="143245" y="2146878"/>
                  </a:lnTo>
                  <a:lnTo>
                    <a:pt x="174259" y="2179129"/>
                  </a:lnTo>
                  <a:lnTo>
                    <a:pt x="207725" y="2209026"/>
                  </a:lnTo>
                  <a:lnTo>
                    <a:pt x="243486" y="2236417"/>
                  </a:lnTo>
                  <a:lnTo>
                    <a:pt x="281387" y="2261151"/>
                  </a:lnTo>
                  <a:lnTo>
                    <a:pt x="321274" y="2283077"/>
                  </a:lnTo>
                  <a:lnTo>
                    <a:pt x="362991" y="2302045"/>
                  </a:lnTo>
                  <a:lnTo>
                    <a:pt x="406383" y="2317903"/>
                  </a:lnTo>
                  <a:lnTo>
                    <a:pt x="451295" y="2330500"/>
                  </a:lnTo>
                  <a:lnTo>
                    <a:pt x="497571" y="2339684"/>
                  </a:lnTo>
                  <a:lnTo>
                    <a:pt x="545057" y="2345306"/>
                  </a:lnTo>
                  <a:lnTo>
                    <a:pt x="593597" y="2347214"/>
                  </a:lnTo>
                  <a:lnTo>
                    <a:pt x="6115050" y="2347214"/>
                  </a:lnTo>
                  <a:lnTo>
                    <a:pt x="6168446" y="2344894"/>
                  </a:lnTo>
                  <a:lnTo>
                    <a:pt x="6220565" y="2338083"/>
                  </a:lnTo>
                  <a:lnTo>
                    <a:pt x="6271174" y="2327008"/>
                  </a:lnTo>
                  <a:lnTo>
                    <a:pt x="6320043" y="2311892"/>
                  </a:lnTo>
                  <a:lnTo>
                    <a:pt x="6366942" y="2292959"/>
                  </a:lnTo>
                  <a:lnTo>
                    <a:pt x="6411640" y="2270436"/>
                  </a:lnTo>
                  <a:lnTo>
                    <a:pt x="6453906" y="2244546"/>
                  </a:lnTo>
                  <a:lnTo>
                    <a:pt x="6493509" y="2215515"/>
                  </a:lnTo>
                  <a:lnTo>
                    <a:pt x="7436701" y="2215515"/>
                  </a:lnTo>
                  <a:lnTo>
                    <a:pt x="7394196" y="2208330"/>
                  </a:lnTo>
                  <a:lnTo>
                    <a:pt x="7319134" y="2190210"/>
                  </a:lnTo>
                  <a:lnTo>
                    <a:pt x="7275695" y="2176880"/>
                  </a:lnTo>
                  <a:lnTo>
                    <a:pt x="7228786" y="2160206"/>
                  </a:lnTo>
                  <a:lnTo>
                    <a:pt x="7178761" y="2139812"/>
                  </a:lnTo>
                  <a:lnTo>
                    <a:pt x="7125972" y="2115324"/>
                  </a:lnTo>
                  <a:lnTo>
                    <a:pt x="7070770" y="2086367"/>
                  </a:lnTo>
                  <a:lnTo>
                    <a:pt x="7013510" y="2052567"/>
                  </a:lnTo>
                  <a:lnTo>
                    <a:pt x="6954542" y="2013549"/>
                  </a:lnTo>
                  <a:lnTo>
                    <a:pt x="6894219" y="1968939"/>
                  </a:lnTo>
                  <a:lnTo>
                    <a:pt x="6832894" y="1918363"/>
                  </a:lnTo>
                  <a:lnTo>
                    <a:pt x="6770920" y="1861445"/>
                  </a:lnTo>
                  <a:lnTo>
                    <a:pt x="6708648" y="1797811"/>
                  </a:lnTo>
                  <a:lnTo>
                    <a:pt x="6708648" y="1790446"/>
                  </a:lnTo>
                  <a:lnTo>
                    <a:pt x="6710172" y="1784477"/>
                  </a:lnTo>
                  <a:lnTo>
                    <a:pt x="6710172" y="571626"/>
                  </a:lnTo>
                  <a:lnTo>
                    <a:pt x="6708196" y="524982"/>
                  </a:lnTo>
                  <a:lnTo>
                    <a:pt x="6702374" y="479333"/>
                  </a:lnTo>
                  <a:lnTo>
                    <a:pt x="6692859" y="434829"/>
                  </a:lnTo>
                  <a:lnTo>
                    <a:pt x="6679808" y="391623"/>
                  </a:lnTo>
                  <a:lnTo>
                    <a:pt x="6663376" y="349865"/>
                  </a:lnTo>
                  <a:lnTo>
                    <a:pt x="6643717" y="309706"/>
                  </a:lnTo>
                  <a:lnTo>
                    <a:pt x="6620988" y="271297"/>
                  </a:lnTo>
                  <a:lnTo>
                    <a:pt x="6595343" y="234790"/>
                  </a:lnTo>
                  <a:lnTo>
                    <a:pt x="6566938" y="200335"/>
                  </a:lnTo>
                  <a:lnTo>
                    <a:pt x="6535928" y="168084"/>
                  </a:lnTo>
                  <a:lnTo>
                    <a:pt x="6502467" y="138187"/>
                  </a:lnTo>
                  <a:lnTo>
                    <a:pt x="6466712" y="110796"/>
                  </a:lnTo>
                  <a:lnTo>
                    <a:pt x="6428818" y="86062"/>
                  </a:lnTo>
                  <a:lnTo>
                    <a:pt x="6388940" y="64136"/>
                  </a:lnTo>
                  <a:lnTo>
                    <a:pt x="6347233" y="45168"/>
                  </a:lnTo>
                  <a:lnTo>
                    <a:pt x="6303853" y="29310"/>
                  </a:lnTo>
                  <a:lnTo>
                    <a:pt x="6258954" y="16713"/>
                  </a:lnTo>
                  <a:lnTo>
                    <a:pt x="6212692" y="7529"/>
                  </a:lnTo>
                  <a:lnTo>
                    <a:pt x="6165223" y="1907"/>
                  </a:lnTo>
                  <a:lnTo>
                    <a:pt x="6116701" y="0"/>
                  </a:lnTo>
                  <a:close/>
                </a:path>
              </a:pathLst>
            </a:custGeom>
            <a:solidFill>
              <a:srgbClr val="FFFFFF"/>
            </a:solidFill>
          </p:spPr>
          <p:txBody>
            <a:bodyPr wrap="square" lIns="0" tIns="0" rIns="0" bIns="0" rtlCol="0"/>
            <a:lstStyle/>
            <a:p>
              <a:endParaRPr/>
            </a:p>
          </p:txBody>
        </p:sp>
        <p:sp>
          <p:nvSpPr>
            <p:cNvPr id="9" name="object 9"/>
            <p:cNvSpPr/>
            <p:nvPr/>
          </p:nvSpPr>
          <p:spPr>
            <a:xfrm>
              <a:off x="2439923" y="611123"/>
              <a:ext cx="990600" cy="911860"/>
            </a:xfrm>
            <a:custGeom>
              <a:avLst/>
              <a:gdLst/>
              <a:ahLst/>
              <a:cxnLst/>
              <a:rect l="l" t="t" r="r" b="b"/>
              <a:pathLst>
                <a:path w="990600" h="911860">
                  <a:moveTo>
                    <a:pt x="495300" y="0"/>
                  </a:moveTo>
                  <a:lnTo>
                    <a:pt x="444593" y="2550"/>
                  </a:lnTo>
                  <a:lnTo>
                    <a:pt x="395367" y="9620"/>
                  </a:lnTo>
                  <a:lnTo>
                    <a:pt x="347867" y="20982"/>
                  </a:lnTo>
                  <a:lnTo>
                    <a:pt x="302341" y="36409"/>
                  </a:lnTo>
                  <a:lnTo>
                    <a:pt x="259036" y="55672"/>
                  </a:lnTo>
                  <a:lnTo>
                    <a:pt x="218200" y="78545"/>
                  </a:lnTo>
                  <a:lnTo>
                    <a:pt x="180080" y="104799"/>
                  </a:lnTo>
                  <a:lnTo>
                    <a:pt x="144922" y="134207"/>
                  </a:lnTo>
                  <a:lnTo>
                    <a:pt x="112975" y="166540"/>
                  </a:lnTo>
                  <a:lnTo>
                    <a:pt x="84486" y="201572"/>
                  </a:lnTo>
                  <a:lnTo>
                    <a:pt x="59701" y="239075"/>
                  </a:lnTo>
                  <a:lnTo>
                    <a:pt x="38867" y="278820"/>
                  </a:lnTo>
                  <a:lnTo>
                    <a:pt x="22234" y="320580"/>
                  </a:lnTo>
                  <a:lnTo>
                    <a:pt x="10046" y="364128"/>
                  </a:lnTo>
                  <a:lnTo>
                    <a:pt x="2552" y="409236"/>
                  </a:lnTo>
                  <a:lnTo>
                    <a:pt x="0" y="455675"/>
                  </a:lnTo>
                  <a:lnTo>
                    <a:pt x="2552" y="502115"/>
                  </a:lnTo>
                  <a:lnTo>
                    <a:pt x="10046" y="547223"/>
                  </a:lnTo>
                  <a:lnTo>
                    <a:pt x="22234" y="590771"/>
                  </a:lnTo>
                  <a:lnTo>
                    <a:pt x="38867" y="632531"/>
                  </a:lnTo>
                  <a:lnTo>
                    <a:pt x="59701" y="672276"/>
                  </a:lnTo>
                  <a:lnTo>
                    <a:pt x="84486" y="709779"/>
                  </a:lnTo>
                  <a:lnTo>
                    <a:pt x="112975" y="744811"/>
                  </a:lnTo>
                  <a:lnTo>
                    <a:pt x="144922" y="777144"/>
                  </a:lnTo>
                  <a:lnTo>
                    <a:pt x="180080" y="806552"/>
                  </a:lnTo>
                  <a:lnTo>
                    <a:pt x="218200" y="832806"/>
                  </a:lnTo>
                  <a:lnTo>
                    <a:pt x="259036" y="855679"/>
                  </a:lnTo>
                  <a:lnTo>
                    <a:pt x="302341" y="874942"/>
                  </a:lnTo>
                  <a:lnTo>
                    <a:pt x="347867" y="890369"/>
                  </a:lnTo>
                  <a:lnTo>
                    <a:pt x="395367" y="901731"/>
                  </a:lnTo>
                  <a:lnTo>
                    <a:pt x="444593" y="908801"/>
                  </a:lnTo>
                  <a:lnTo>
                    <a:pt x="495300" y="911351"/>
                  </a:lnTo>
                  <a:lnTo>
                    <a:pt x="546006" y="908801"/>
                  </a:lnTo>
                  <a:lnTo>
                    <a:pt x="595232" y="901731"/>
                  </a:lnTo>
                  <a:lnTo>
                    <a:pt x="642732" y="890369"/>
                  </a:lnTo>
                  <a:lnTo>
                    <a:pt x="688258" y="874942"/>
                  </a:lnTo>
                  <a:lnTo>
                    <a:pt x="731563" y="855679"/>
                  </a:lnTo>
                  <a:lnTo>
                    <a:pt x="772399" y="832806"/>
                  </a:lnTo>
                  <a:lnTo>
                    <a:pt x="810519" y="806552"/>
                  </a:lnTo>
                  <a:lnTo>
                    <a:pt x="845677" y="777144"/>
                  </a:lnTo>
                  <a:lnTo>
                    <a:pt x="877624" y="744811"/>
                  </a:lnTo>
                  <a:lnTo>
                    <a:pt x="906113" y="709779"/>
                  </a:lnTo>
                  <a:lnTo>
                    <a:pt x="930898" y="672276"/>
                  </a:lnTo>
                  <a:lnTo>
                    <a:pt x="951732" y="632531"/>
                  </a:lnTo>
                  <a:lnTo>
                    <a:pt x="968365" y="590771"/>
                  </a:lnTo>
                  <a:lnTo>
                    <a:pt x="980553" y="547223"/>
                  </a:lnTo>
                  <a:lnTo>
                    <a:pt x="988047" y="502115"/>
                  </a:lnTo>
                  <a:lnTo>
                    <a:pt x="990600" y="455675"/>
                  </a:lnTo>
                  <a:lnTo>
                    <a:pt x="988047" y="409236"/>
                  </a:lnTo>
                  <a:lnTo>
                    <a:pt x="980553" y="364128"/>
                  </a:lnTo>
                  <a:lnTo>
                    <a:pt x="968365" y="320580"/>
                  </a:lnTo>
                  <a:lnTo>
                    <a:pt x="951732" y="278820"/>
                  </a:lnTo>
                  <a:lnTo>
                    <a:pt x="930898" y="239075"/>
                  </a:lnTo>
                  <a:lnTo>
                    <a:pt x="906113" y="201572"/>
                  </a:lnTo>
                  <a:lnTo>
                    <a:pt x="877624" y="166540"/>
                  </a:lnTo>
                  <a:lnTo>
                    <a:pt x="845677" y="134207"/>
                  </a:lnTo>
                  <a:lnTo>
                    <a:pt x="810519" y="104799"/>
                  </a:lnTo>
                  <a:lnTo>
                    <a:pt x="772399" y="78545"/>
                  </a:lnTo>
                  <a:lnTo>
                    <a:pt x="731563" y="55672"/>
                  </a:lnTo>
                  <a:lnTo>
                    <a:pt x="688258" y="36409"/>
                  </a:lnTo>
                  <a:lnTo>
                    <a:pt x="642732" y="20982"/>
                  </a:lnTo>
                  <a:lnTo>
                    <a:pt x="595232" y="9620"/>
                  </a:lnTo>
                  <a:lnTo>
                    <a:pt x="546006" y="2550"/>
                  </a:lnTo>
                  <a:lnTo>
                    <a:pt x="495300" y="0"/>
                  </a:lnTo>
                  <a:close/>
                </a:path>
              </a:pathLst>
            </a:custGeom>
            <a:solidFill>
              <a:srgbClr val="3777E3"/>
            </a:solidFill>
          </p:spPr>
          <p:txBody>
            <a:bodyPr wrap="square" lIns="0" tIns="0" rIns="0" bIns="0" rtlCol="0"/>
            <a:lstStyle/>
            <a:p>
              <a:endParaRPr/>
            </a:p>
          </p:txBody>
        </p:sp>
        <p:sp>
          <p:nvSpPr>
            <p:cNvPr id="10" name="object 10"/>
            <p:cNvSpPr/>
            <p:nvPr/>
          </p:nvSpPr>
          <p:spPr>
            <a:xfrm>
              <a:off x="2935223" y="1473707"/>
              <a:ext cx="1502664" cy="1435607"/>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3558014" y="2094626"/>
              <a:ext cx="226060" cy="18415"/>
            </a:xfrm>
            <a:custGeom>
              <a:avLst/>
              <a:gdLst/>
              <a:ahLst/>
              <a:cxnLst/>
              <a:rect l="l" t="t" r="r" b="b"/>
              <a:pathLst>
                <a:path w="226060" h="18414">
                  <a:moveTo>
                    <a:pt x="221246" y="0"/>
                  </a:moveTo>
                  <a:lnTo>
                    <a:pt x="4555" y="0"/>
                  </a:lnTo>
                  <a:lnTo>
                    <a:pt x="0" y="3980"/>
                  </a:lnTo>
                  <a:lnTo>
                    <a:pt x="0" y="13821"/>
                  </a:lnTo>
                  <a:lnTo>
                    <a:pt x="4555" y="17802"/>
                  </a:lnTo>
                  <a:lnTo>
                    <a:pt x="221246" y="17802"/>
                  </a:lnTo>
                  <a:lnTo>
                    <a:pt x="225805" y="13822"/>
                  </a:lnTo>
                  <a:lnTo>
                    <a:pt x="225805" y="3980"/>
                  </a:lnTo>
                  <a:close/>
                </a:path>
              </a:pathLst>
            </a:custGeom>
            <a:solidFill>
              <a:srgbClr val="464646"/>
            </a:solidFill>
          </p:spPr>
          <p:txBody>
            <a:bodyPr wrap="square" lIns="0" tIns="0" rIns="0" bIns="0" rtlCol="0"/>
            <a:lstStyle/>
            <a:p>
              <a:endParaRPr/>
            </a:p>
          </p:txBody>
        </p:sp>
        <p:sp>
          <p:nvSpPr>
            <p:cNvPr id="12" name="object 12"/>
            <p:cNvSpPr/>
            <p:nvPr/>
          </p:nvSpPr>
          <p:spPr>
            <a:xfrm>
              <a:off x="3558014" y="2094626"/>
              <a:ext cx="226060" cy="18415"/>
            </a:xfrm>
            <a:custGeom>
              <a:avLst/>
              <a:gdLst/>
              <a:ahLst/>
              <a:cxnLst/>
              <a:rect l="l" t="t" r="r" b="b"/>
              <a:pathLst>
                <a:path w="226060" h="18414">
                  <a:moveTo>
                    <a:pt x="10171" y="0"/>
                  </a:moveTo>
                  <a:lnTo>
                    <a:pt x="4555" y="0"/>
                  </a:lnTo>
                  <a:lnTo>
                    <a:pt x="0" y="3980"/>
                  </a:lnTo>
                  <a:lnTo>
                    <a:pt x="0" y="8901"/>
                  </a:lnTo>
                  <a:lnTo>
                    <a:pt x="0" y="13821"/>
                  </a:lnTo>
                  <a:lnTo>
                    <a:pt x="4555" y="17802"/>
                  </a:lnTo>
                  <a:lnTo>
                    <a:pt x="10171" y="17802"/>
                  </a:lnTo>
                  <a:lnTo>
                    <a:pt x="215631" y="17802"/>
                  </a:lnTo>
                  <a:lnTo>
                    <a:pt x="221246" y="17802"/>
                  </a:lnTo>
                  <a:lnTo>
                    <a:pt x="225805" y="13822"/>
                  </a:lnTo>
                  <a:lnTo>
                    <a:pt x="225805" y="8901"/>
                  </a:lnTo>
                  <a:lnTo>
                    <a:pt x="225805" y="3980"/>
                  </a:lnTo>
                  <a:lnTo>
                    <a:pt x="221246" y="0"/>
                  </a:lnTo>
                  <a:lnTo>
                    <a:pt x="215631" y="0"/>
                  </a:lnTo>
                  <a:lnTo>
                    <a:pt x="10171" y="0"/>
                  </a:lnTo>
                </a:path>
              </a:pathLst>
            </a:custGeom>
            <a:ln w="3175">
              <a:solidFill>
                <a:srgbClr val="000000"/>
              </a:solidFill>
            </a:ln>
          </p:spPr>
          <p:txBody>
            <a:bodyPr wrap="square" lIns="0" tIns="0" rIns="0" bIns="0" rtlCol="0"/>
            <a:lstStyle/>
            <a:p>
              <a:endParaRPr/>
            </a:p>
          </p:txBody>
        </p:sp>
        <p:sp>
          <p:nvSpPr>
            <p:cNvPr id="13" name="object 13"/>
            <p:cNvSpPr/>
            <p:nvPr/>
          </p:nvSpPr>
          <p:spPr>
            <a:xfrm>
              <a:off x="3558014" y="2025877"/>
              <a:ext cx="226060" cy="18415"/>
            </a:xfrm>
            <a:custGeom>
              <a:avLst/>
              <a:gdLst/>
              <a:ahLst/>
              <a:cxnLst/>
              <a:rect l="l" t="t" r="r" b="b"/>
              <a:pathLst>
                <a:path w="226060" h="18414">
                  <a:moveTo>
                    <a:pt x="221246" y="0"/>
                  </a:moveTo>
                  <a:lnTo>
                    <a:pt x="4555" y="0"/>
                  </a:lnTo>
                  <a:lnTo>
                    <a:pt x="0" y="3980"/>
                  </a:lnTo>
                  <a:lnTo>
                    <a:pt x="0" y="13809"/>
                  </a:lnTo>
                  <a:lnTo>
                    <a:pt x="4555" y="17789"/>
                  </a:lnTo>
                  <a:lnTo>
                    <a:pt x="221246" y="17789"/>
                  </a:lnTo>
                  <a:lnTo>
                    <a:pt x="225805" y="13809"/>
                  </a:lnTo>
                  <a:lnTo>
                    <a:pt x="225805" y="3980"/>
                  </a:lnTo>
                  <a:close/>
                </a:path>
              </a:pathLst>
            </a:custGeom>
            <a:solidFill>
              <a:srgbClr val="464646"/>
            </a:solidFill>
          </p:spPr>
          <p:txBody>
            <a:bodyPr wrap="square" lIns="0" tIns="0" rIns="0" bIns="0" rtlCol="0"/>
            <a:lstStyle/>
            <a:p>
              <a:endParaRPr/>
            </a:p>
          </p:txBody>
        </p:sp>
        <p:sp>
          <p:nvSpPr>
            <p:cNvPr id="14" name="object 14"/>
            <p:cNvSpPr/>
            <p:nvPr/>
          </p:nvSpPr>
          <p:spPr>
            <a:xfrm>
              <a:off x="3558014" y="2025877"/>
              <a:ext cx="226060" cy="18415"/>
            </a:xfrm>
            <a:custGeom>
              <a:avLst/>
              <a:gdLst/>
              <a:ahLst/>
              <a:cxnLst/>
              <a:rect l="l" t="t" r="r" b="b"/>
              <a:pathLst>
                <a:path w="226060" h="18414">
                  <a:moveTo>
                    <a:pt x="10171" y="0"/>
                  </a:moveTo>
                  <a:lnTo>
                    <a:pt x="4555" y="0"/>
                  </a:lnTo>
                  <a:lnTo>
                    <a:pt x="0" y="3980"/>
                  </a:lnTo>
                  <a:lnTo>
                    <a:pt x="0" y="8901"/>
                  </a:lnTo>
                  <a:lnTo>
                    <a:pt x="0" y="13809"/>
                  </a:lnTo>
                  <a:lnTo>
                    <a:pt x="4555" y="17789"/>
                  </a:lnTo>
                  <a:lnTo>
                    <a:pt x="10171" y="17789"/>
                  </a:lnTo>
                  <a:lnTo>
                    <a:pt x="215631" y="17789"/>
                  </a:lnTo>
                  <a:lnTo>
                    <a:pt x="221246" y="17789"/>
                  </a:lnTo>
                  <a:lnTo>
                    <a:pt x="225805" y="13809"/>
                  </a:lnTo>
                  <a:lnTo>
                    <a:pt x="225805" y="8901"/>
                  </a:lnTo>
                  <a:lnTo>
                    <a:pt x="225805" y="3980"/>
                  </a:lnTo>
                  <a:lnTo>
                    <a:pt x="221246" y="0"/>
                  </a:lnTo>
                  <a:lnTo>
                    <a:pt x="215631" y="0"/>
                  </a:lnTo>
                  <a:lnTo>
                    <a:pt x="10171" y="0"/>
                  </a:lnTo>
                </a:path>
              </a:pathLst>
            </a:custGeom>
            <a:ln w="3175">
              <a:solidFill>
                <a:srgbClr val="000000"/>
              </a:solidFill>
            </a:ln>
          </p:spPr>
          <p:txBody>
            <a:bodyPr wrap="square" lIns="0" tIns="0" rIns="0" bIns="0" rtlCol="0"/>
            <a:lstStyle/>
            <a:p>
              <a:endParaRPr/>
            </a:p>
          </p:txBody>
        </p:sp>
        <p:sp>
          <p:nvSpPr>
            <p:cNvPr id="15" name="object 15"/>
            <p:cNvSpPr/>
            <p:nvPr/>
          </p:nvSpPr>
          <p:spPr>
            <a:xfrm>
              <a:off x="3823369" y="1921907"/>
              <a:ext cx="195648" cy="197800"/>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3435292" y="1926908"/>
              <a:ext cx="471805" cy="509905"/>
            </a:xfrm>
            <a:custGeom>
              <a:avLst/>
              <a:gdLst/>
              <a:ahLst/>
              <a:cxnLst/>
              <a:rect l="l" t="t" r="r" b="b"/>
              <a:pathLst>
                <a:path w="471804" h="509905">
                  <a:moveTo>
                    <a:pt x="431481" y="0"/>
                  </a:moveTo>
                  <a:lnTo>
                    <a:pt x="39764" y="0"/>
                  </a:lnTo>
                  <a:lnTo>
                    <a:pt x="3135" y="22262"/>
                  </a:lnTo>
                  <a:lnTo>
                    <a:pt x="0" y="36403"/>
                  </a:lnTo>
                  <a:lnTo>
                    <a:pt x="0" y="483619"/>
                  </a:lnTo>
                  <a:lnTo>
                    <a:pt x="811" y="490935"/>
                  </a:lnTo>
                  <a:lnTo>
                    <a:pt x="3135" y="497759"/>
                  </a:lnTo>
                  <a:lnTo>
                    <a:pt x="6811" y="503941"/>
                  </a:lnTo>
                  <a:lnTo>
                    <a:pt x="11694" y="509348"/>
                  </a:lnTo>
                  <a:lnTo>
                    <a:pt x="26017" y="497297"/>
                  </a:lnTo>
                  <a:lnTo>
                    <a:pt x="21727" y="493372"/>
                  </a:lnTo>
                  <a:lnTo>
                    <a:pt x="19441" y="488725"/>
                  </a:lnTo>
                  <a:lnTo>
                    <a:pt x="19440" y="31289"/>
                  </a:lnTo>
                  <a:lnTo>
                    <a:pt x="21727" y="26652"/>
                  </a:lnTo>
                  <a:lnTo>
                    <a:pt x="29105" y="19889"/>
                  </a:lnTo>
                  <a:lnTo>
                    <a:pt x="34188" y="17802"/>
                  </a:lnTo>
                  <a:lnTo>
                    <a:pt x="465456" y="17802"/>
                  </a:lnTo>
                  <a:lnTo>
                    <a:pt x="464433" y="16082"/>
                  </a:lnTo>
                  <a:lnTo>
                    <a:pt x="459568" y="10692"/>
                  </a:lnTo>
                  <a:lnTo>
                    <a:pt x="453680" y="6239"/>
                  </a:lnTo>
                  <a:lnTo>
                    <a:pt x="446928" y="2873"/>
                  </a:lnTo>
                  <a:lnTo>
                    <a:pt x="439475" y="743"/>
                  </a:lnTo>
                  <a:lnTo>
                    <a:pt x="431481" y="0"/>
                  </a:lnTo>
                  <a:close/>
                </a:path>
                <a:path w="471804" h="509905">
                  <a:moveTo>
                    <a:pt x="465456" y="17802"/>
                  </a:moveTo>
                  <a:lnTo>
                    <a:pt x="437067" y="17802"/>
                  </a:lnTo>
                  <a:lnTo>
                    <a:pt x="442133" y="19889"/>
                  </a:lnTo>
                  <a:lnTo>
                    <a:pt x="449507" y="26652"/>
                  </a:lnTo>
                  <a:lnTo>
                    <a:pt x="451801" y="31289"/>
                  </a:lnTo>
                  <a:lnTo>
                    <a:pt x="451815" y="101198"/>
                  </a:lnTo>
                  <a:lnTo>
                    <a:pt x="471248" y="70385"/>
                  </a:lnTo>
                  <a:lnTo>
                    <a:pt x="471248" y="36403"/>
                  </a:lnTo>
                  <a:lnTo>
                    <a:pt x="470436" y="29085"/>
                  </a:lnTo>
                  <a:lnTo>
                    <a:pt x="468110" y="22263"/>
                  </a:lnTo>
                  <a:lnTo>
                    <a:pt x="465456" y="17802"/>
                  </a:lnTo>
                  <a:close/>
                </a:path>
              </a:pathLst>
            </a:custGeom>
            <a:solidFill>
              <a:srgbClr val="464646"/>
            </a:solidFill>
          </p:spPr>
          <p:txBody>
            <a:bodyPr wrap="square" lIns="0" tIns="0" rIns="0" bIns="0" rtlCol="0"/>
            <a:lstStyle/>
            <a:p>
              <a:endParaRPr/>
            </a:p>
          </p:txBody>
        </p:sp>
        <p:sp>
          <p:nvSpPr>
            <p:cNvPr id="17" name="object 17"/>
            <p:cNvSpPr/>
            <p:nvPr/>
          </p:nvSpPr>
          <p:spPr>
            <a:xfrm>
              <a:off x="3435292" y="1926908"/>
              <a:ext cx="471805" cy="509905"/>
            </a:xfrm>
            <a:custGeom>
              <a:avLst/>
              <a:gdLst/>
              <a:ahLst/>
              <a:cxnLst/>
              <a:rect l="l" t="t" r="r" b="b"/>
              <a:pathLst>
                <a:path w="471804" h="509905">
                  <a:moveTo>
                    <a:pt x="39764" y="0"/>
                  </a:moveTo>
                  <a:lnTo>
                    <a:pt x="431481" y="0"/>
                  </a:lnTo>
                  <a:lnTo>
                    <a:pt x="468110" y="22263"/>
                  </a:lnTo>
                  <a:lnTo>
                    <a:pt x="471248" y="70385"/>
                  </a:lnTo>
                  <a:lnTo>
                    <a:pt x="451815" y="101198"/>
                  </a:lnTo>
                  <a:lnTo>
                    <a:pt x="451801" y="36403"/>
                  </a:lnTo>
                  <a:lnTo>
                    <a:pt x="451801" y="31289"/>
                  </a:lnTo>
                  <a:lnTo>
                    <a:pt x="449507" y="26652"/>
                  </a:lnTo>
                  <a:lnTo>
                    <a:pt x="445834" y="23277"/>
                  </a:lnTo>
                  <a:lnTo>
                    <a:pt x="442133" y="19889"/>
                  </a:lnTo>
                  <a:lnTo>
                    <a:pt x="437067" y="17802"/>
                  </a:lnTo>
                  <a:lnTo>
                    <a:pt x="431481" y="17802"/>
                  </a:lnTo>
                  <a:lnTo>
                    <a:pt x="39764" y="17802"/>
                  </a:lnTo>
                  <a:lnTo>
                    <a:pt x="34188" y="17802"/>
                  </a:lnTo>
                  <a:lnTo>
                    <a:pt x="29105" y="19889"/>
                  </a:lnTo>
                  <a:lnTo>
                    <a:pt x="25419" y="23277"/>
                  </a:lnTo>
                  <a:lnTo>
                    <a:pt x="21727" y="26652"/>
                  </a:lnTo>
                  <a:lnTo>
                    <a:pt x="19440" y="31289"/>
                  </a:lnTo>
                  <a:lnTo>
                    <a:pt x="19440" y="36403"/>
                  </a:lnTo>
                  <a:lnTo>
                    <a:pt x="19441" y="483619"/>
                  </a:lnTo>
                  <a:lnTo>
                    <a:pt x="19441" y="488725"/>
                  </a:lnTo>
                  <a:lnTo>
                    <a:pt x="21727" y="493372"/>
                  </a:lnTo>
                  <a:lnTo>
                    <a:pt x="25420" y="496750"/>
                  </a:lnTo>
                  <a:lnTo>
                    <a:pt x="26017" y="497297"/>
                  </a:lnTo>
                </a:path>
                <a:path w="471804" h="509905">
                  <a:moveTo>
                    <a:pt x="11694" y="509348"/>
                  </a:moveTo>
                  <a:lnTo>
                    <a:pt x="0" y="36403"/>
                  </a:lnTo>
                  <a:lnTo>
                    <a:pt x="810" y="29085"/>
                  </a:lnTo>
                  <a:lnTo>
                    <a:pt x="31768" y="743"/>
                  </a:lnTo>
                  <a:lnTo>
                    <a:pt x="39764" y="0"/>
                  </a:lnTo>
                </a:path>
              </a:pathLst>
            </a:custGeom>
            <a:ln w="3175">
              <a:solidFill>
                <a:srgbClr val="000000"/>
              </a:solidFill>
            </a:ln>
          </p:spPr>
          <p:txBody>
            <a:bodyPr wrap="square" lIns="0" tIns="0" rIns="0" bIns="0" rtlCol="0"/>
            <a:lstStyle/>
            <a:p>
              <a:endParaRPr/>
            </a:p>
          </p:txBody>
        </p:sp>
      </p:grpSp>
      <p:sp>
        <p:nvSpPr>
          <p:cNvPr id="18" name="object 18"/>
          <p:cNvSpPr txBox="1"/>
          <p:nvPr/>
        </p:nvSpPr>
        <p:spPr>
          <a:xfrm>
            <a:off x="2812160" y="664250"/>
            <a:ext cx="6037580" cy="2234565"/>
          </a:xfrm>
          <a:prstGeom prst="rect">
            <a:avLst/>
          </a:prstGeom>
        </p:spPr>
        <p:txBody>
          <a:bodyPr vert="horz" wrap="square" lIns="0" tIns="168910" rIns="0" bIns="0" rtlCol="0">
            <a:spAutoFit/>
          </a:bodyPr>
          <a:lstStyle/>
          <a:p>
            <a:pPr marL="12700">
              <a:lnSpc>
                <a:spcPct val="100000"/>
              </a:lnSpc>
              <a:spcBef>
                <a:spcPts val="1330"/>
              </a:spcBef>
            </a:pPr>
            <a:r>
              <a:rPr sz="3100" spc="-5" dirty="0">
                <a:solidFill>
                  <a:srgbClr val="FFFFFF"/>
                </a:solidFill>
                <a:latin typeface="Roboto"/>
                <a:cs typeface="Roboto"/>
              </a:rPr>
              <a:t>1</a:t>
            </a:r>
            <a:endParaRPr sz="3100">
              <a:latin typeface="Roboto"/>
              <a:cs typeface="Roboto"/>
            </a:endParaRPr>
          </a:p>
          <a:p>
            <a:pPr marL="1842770">
              <a:lnSpc>
                <a:spcPct val="100000"/>
              </a:lnSpc>
              <a:spcBef>
                <a:spcPts val="1225"/>
              </a:spcBef>
            </a:pPr>
            <a:r>
              <a:rPr sz="3100" b="1" spc="-5" dirty="0">
                <a:solidFill>
                  <a:srgbClr val="006FC0"/>
                </a:solidFill>
                <a:latin typeface="Roboto"/>
                <a:cs typeface="Roboto"/>
              </a:rPr>
              <a:t>Ma trận đề </a:t>
            </a:r>
            <a:r>
              <a:rPr sz="3100" b="1" spc="-10" dirty="0">
                <a:solidFill>
                  <a:srgbClr val="006FC0"/>
                </a:solidFill>
                <a:latin typeface="Roboto"/>
                <a:cs typeface="Roboto"/>
              </a:rPr>
              <a:t>kiểm</a:t>
            </a:r>
            <a:r>
              <a:rPr sz="3100" b="1" spc="-25" dirty="0">
                <a:solidFill>
                  <a:srgbClr val="006FC0"/>
                </a:solidFill>
                <a:latin typeface="Roboto"/>
                <a:cs typeface="Roboto"/>
              </a:rPr>
              <a:t> </a:t>
            </a:r>
            <a:r>
              <a:rPr sz="3100" b="1" spc="-10" dirty="0">
                <a:solidFill>
                  <a:srgbClr val="006FC0"/>
                </a:solidFill>
                <a:latin typeface="Roboto"/>
                <a:cs typeface="Roboto"/>
              </a:rPr>
              <a:t>tra</a:t>
            </a:r>
            <a:endParaRPr sz="3100">
              <a:latin typeface="Roboto"/>
              <a:cs typeface="Roboto"/>
            </a:endParaRPr>
          </a:p>
          <a:p>
            <a:pPr marL="2300605" indent="-457834">
              <a:lnSpc>
                <a:spcPct val="100000"/>
              </a:lnSpc>
              <a:spcBef>
                <a:spcPts val="465"/>
              </a:spcBef>
              <a:buFont typeface="Wingdings"/>
              <a:buChar char=""/>
              <a:tabLst>
                <a:tab pos="2299970" algn="l"/>
                <a:tab pos="2300605" algn="l"/>
              </a:tabLst>
            </a:pPr>
            <a:r>
              <a:rPr sz="2700" spc="-5" dirty="0">
                <a:solidFill>
                  <a:srgbClr val="464646"/>
                </a:solidFill>
                <a:latin typeface="Roboto"/>
                <a:cs typeface="Roboto"/>
              </a:rPr>
              <a:t>Khái</a:t>
            </a:r>
            <a:r>
              <a:rPr sz="2700" spc="-30" dirty="0">
                <a:solidFill>
                  <a:srgbClr val="464646"/>
                </a:solidFill>
                <a:latin typeface="Roboto"/>
                <a:cs typeface="Roboto"/>
              </a:rPr>
              <a:t> </a:t>
            </a:r>
            <a:r>
              <a:rPr sz="2700" spc="-5" dirty="0">
                <a:solidFill>
                  <a:srgbClr val="464646"/>
                </a:solidFill>
                <a:latin typeface="Roboto"/>
                <a:cs typeface="Roboto"/>
              </a:rPr>
              <a:t>niệm</a:t>
            </a:r>
            <a:endParaRPr sz="2700">
              <a:latin typeface="Roboto"/>
              <a:cs typeface="Roboto"/>
            </a:endParaRPr>
          </a:p>
          <a:p>
            <a:pPr marL="2300605" indent="-457834">
              <a:lnSpc>
                <a:spcPct val="100000"/>
              </a:lnSpc>
              <a:spcBef>
                <a:spcPts val="550"/>
              </a:spcBef>
              <a:buFont typeface="Wingdings"/>
              <a:buChar char=""/>
              <a:tabLst>
                <a:tab pos="2299970" algn="l"/>
                <a:tab pos="2300605" algn="l"/>
              </a:tabLst>
            </a:pPr>
            <a:r>
              <a:rPr sz="2700" spc="-5" dirty="0">
                <a:solidFill>
                  <a:srgbClr val="464646"/>
                </a:solidFill>
                <a:latin typeface="Roboto"/>
                <a:cs typeface="Roboto"/>
              </a:rPr>
              <a:t>Cấu</a:t>
            </a:r>
            <a:r>
              <a:rPr sz="2700" spc="-10" dirty="0">
                <a:solidFill>
                  <a:srgbClr val="464646"/>
                </a:solidFill>
                <a:latin typeface="Roboto"/>
                <a:cs typeface="Roboto"/>
              </a:rPr>
              <a:t> </a:t>
            </a:r>
            <a:r>
              <a:rPr sz="2700" spc="-5" dirty="0">
                <a:solidFill>
                  <a:srgbClr val="464646"/>
                </a:solidFill>
                <a:latin typeface="Roboto"/>
                <a:cs typeface="Roboto"/>
              </a:rPr>
              <a:t>trúc</a:t>
            </a:r>
            <a:endParaRPr sz="2700">
              <a:latin typeface="Roboto"/>
              <a:cs typeface="Roboto"/>
            </a:endParaRPr>
          </a:p>
        </p:txBody>
      </p:sp>
      <p:grpSp>
        <p:nvGrpSpPr>
          <p:cNvPr id="19" name="object 19"/>
          <p:cNvGrpSpPr/>
          <p:nvPr/>
        </p:nvGrpSpPr>
        <p:grpSpPr>
          <a:xfrm>
            <a:off x="2439923" y="3587496"/>
            <a:ext cx="7693025" cy="2801620"/>
            <a:chOff x="2439923" y="3587496"/>
            <a:chExt cx="7693025" cy="2801620"/>
          </a:xfrm>
        </p:grpSpPr>
        <p:sp>
          <p:nvSpPr>
            <p:cNvPr id="20" name="object 20"/>
            <p:cNvSpPr/>
            <p:nvPr/>
          </p:nvSpPr>
          <p:spPr>
            <a:xfrm>
              <a:off x="2633471" y="4043172"/>
              <a:ext cx="7499984" cy="2346325"/>
            </a:xfrm>
            <a:custGeom>
              <a:avLst/>
              <a:gdLst/>
              <a:ahLst/>
              <a:cxnLst/>
              <a:rect l="l" t="t" r="r" b="b"/>
              <a:pathLst>
                <a:path w="7499984" h="2346325">
                  <a:moveTo>
                    <a:pt x="6116701" y="0"/>
                  </a:moveTo>
                  <a:lnTo>
                    <a:pt x="595248" y="0"/>
                  </a:lnTo>
                  <a:lnTo>
                    <a:pt x="546696" y="1906"/>
                  </a:lnTo>
                  <a:lnTo>
                    <a:pt x="499176" y="7525"/>
                  </a:lnTo>
                  <a:lnTo>
                    <a:pt x="452846" y="16705"/>
                  </a:lnTo>
                  <a:lnTo>
                    <a:pt x="407863" y="29295"/>
                  </a:lnTo>
                  <a:lnTo>
                    <a:pt x="364384" y="45144"/>
                  </a:lnTo>
                  <a:lnTo>
                    <a:pt x="322569" y="64101"/>
                  </a:lnTo>
                  <a:lnTo>
                    <a:pt x="282573" y="86015"/>
                  </a:lnTo>
                  <a:lnTo>
                    <a:pt x="244556" y="110735"/>
                  </a:lnTo>
                  <a:lnTo>
                    <a:pt x="208674" y="138110"/>
                  </a:lnTo>
                  <a:lnTo>
                    <a:pt x="175085" y="167989"/>
                  </a:lnTo>
                  <a:lnTo>
                    <a:pt x="143947" y="200220"/>
                  </a:lnTo>
                  <a:lnTo>
                    <a:pt x="115417" y="234653"/>
                  </a:lnTo>
                  <a:lnTo>
                    <a:pt x="89653" y="271136"/>
                  </a:lnTo>
                  <a:lnTo>
                    <a:pt x="66814" y="309519"/>
                  </a:lnTo>
                  <a:lnTo>
                    <a:pt x="47055" y="349650"/>
                  </a:lnTo>
                  <a:lnTo>
                    <a:pt x="30535" y="391379"/>
                  </a:lnTo>
                  <a:lnTo>
                    <a:pt x="17412" y="434554"/>
                  </a:lnTo>
                  <a:lnTo>
                    <a:pt x="7844" y="479024"/>
                  </a:lnTo>
                  <a:lnTo>
                    <a:pt x="1987" y="524638"/>
                  </a:lnTo>
                  <a:lnTo>
                    <a:pt x="0" y="571245"/>
                  </a:lnTo>
                  <a:lnTo>
                    <a:pt x="0" y="1774570"/>
                  </a:lnTo>
                  <a:lnTo>
                    <a:pt x="1975" y="1821178"/>
                  </a:lnTo>
                  <a:lnTo>
                    <a:pt x="7797" y="1866792"/>
                  </a:lnTo>
                  <a:lnTo>
                    <a:pt x="17312" y="1911262"/>
                  </a:lnTo>
                  <a:lnTo>
                    <a:pt x="30364" y="1954437"/>
                  </a:lnTo>
                  <a:lnTo>
                    <a:pt x="46797" y="1996166"/>
                  </a:lnTo>
                  <a:lnTo>
                    <a:pt x="66457" y="2036297"/>
                  </a:lnTo>
                  <a:lnTo>
                    <a:pt x="89188" y="2074680"/>
                  </a:lnTo>
                  <a:lnTo>
                    <a:pt x="114836" y="2111163"/>
                  </a:lnTo>
                  <a:lnTo>
                    <a:pt x="143245" y="2145596"/>
                  </a:lnTo>
                  <a:lnTo>
                    <a:pt x="174259" y="2177827"/>
                  </a:lnTo>
                  <a:lnTo>
                    <a:pt x="207725" y="2207706"/>
                  </a:lnTo>
                  <a:lnTo>
                    <a:pt x="243486" y="2235081"/>
                  </a:lnTo>
                  <a:lnTo>
                    <a:pt x="281387" y="2259801"/>
                  </a:lnTo>
                  <a:lnTo>
                    <a:pt x="321274" y="2281715"/>
                  </a:lnTo>
                  <a:lnTo>
                    <a:pt x="362991" y="2300672"/>
                  </a:lnTo>
                  <a:lnTo>
                    <a:pt x="406383" y="2316521"/>
                  </a:lnTo>
                  <a:lnTo>
                    <a:pt x="451295" y="2329111"/>
                  </a:lnTo>
                  <a:lnTo>
                    <a:pt x="497571" y="2338291"/>
                  </a:lnTo>
                  <a:lnTo>
                    <a:pt x="545057" y="2343910"/>
                  </a:lnTo>
                  <a:lnTo>
                    <a:pt x="593597" y="2345816"/>
                  </a:lnTo>
                  <a:lnTo>
                    <a:pt x="6115050" y="2345816"/>
                  </a:lnTo>
                  <a:lnTo>
                    <a:pt x="6168446" y="2343497"/>
                  </a:lnTo>
                  <a:lnTo>
                    <a:pt x="6220565" y="2336686"/>
                  </a:lnTo>
                  <a:lnTo>
                    <a:pt x="6271174" y="2325611"/>
                  </a:lnTo>
                  <a:lnTo>
                    <a:pt x="6320043" y="2310495"/>
                  </a:lnTo>
                  <a:lnTo>
                    <a:pt x="6366942" y="2291562"/>
                  </a:lnTo>
                  <a:lnTo>
                    <a:pt x="6411640" y="2269039"/>
                  </a:lnTo>
                  <a:lnTo>
                    <a:pt x="6453906" y="2243149"/>
                  </a:lnTo>
                  <a:lnTo>
                    <a:pt x="6493509" y="2214117"/>
                  </a:lnTo>
                  <a:lnTo>
                    <a:pt x="7436663" y="2214117"/>
                  </a:lnTo>
                  <a:lnTo>
                    <a:pt x="7394196" y="2206945"/>
                  </a:lnTo>
                  <a:lnTo>
                    <a:pt x="7319134" y="2188841"/>
                  </a:lnTo>
                  <a:lnTo>
                    <a:pt x="7275695" y="2175524"/>
                  </a:lnTo>
                  <a:lnTo>
                    <a:pt x="7228786" y="2158865"/>
                  </a:lnTo>
                  <a:lnTo>
                    <a:pt x="7178761" y="2138489"/>
                  </a:lnTo>
                  <a:lnTo>
                    <a:pt x="7125972" y="2114023"/>
                  </a:lnTo>
                  <a:lnTo>
                    <a:pt x="7070770" y="2085092"/>
                  </a:lnTo>
                  <a:lnTo>
                    <a:pt x="7013510" y="2051322"/>
                  </a:lnTo>
                  <a:lnTo>
                    <a:pt x="6954542" y="2012340"/>
                  </a:lnTo>
                  <a:lnTo>
                    <a:pt x="6894219" y="1967770"/>
                  </a:lnTo>
                  <a:lnTo>
                    <a:pt x="6832894" y="1917239"/>
                  </a:lnTo>
                  <a:lnTo>
                    <a:pt x="6770920" y="1860372"/>
                  </a:lnTo>
                  <a:lnTo>
                    <a:pt x="6708648" y="1796795"/>
                  </a:lnTo>
                  <a:lnTo>
                    <a:pt x="6708648" y="1789302"/>
                  </a:lnTo>
                  <a:lnTo>
                    <a:pt x="6710172" y="1783461"/>
                  </a:lnTo>
                  <a:lnTo>
                    <a:pt x="6710172" y="571245"/>
                  </a:lnTo>
                  <a:lnTo>
                    <a:pt x="6708196" y="524638"/>
                  </a:lnTo>
                  <a:lnTo>
                    <a:pt x="6702374" y="479024"/>
                  </a:lnTo>
                  <a:lnTo>
                    <a:pt x="6692859" y="434554"/>
                  </a:lnTo>
                  <a:lnTo>
                    <a:pt x="6679808" y="391379"/>
                  </a:lnTo>
                  <a:lnTo>
                    <a:pt x="6663376" y="349650"/>
                  </a:lnTo>
                  <a:lnTo>
                    <a:pt x="6643717" y="309519"/>
                  </a:lnTo>
                  <a:lnTo>
                    <a:pt x="6620988" y="271136"/>
                  </a:lnTo>
                  <a:lnTo>
                    <a:pt x="6595343" y="234653"/>
                  </a:lnTo>
                  <a:lnTo>
                    <a:pt x="6566938" y="200220"/>
                  </a:lnTo>
                  <a:lnTo>
                    <a:pt x="6535928" y="167989"/>
                  </a:lnTo>
                  <a:lnTo>
                    <a:pt x="6502467" y="138110"/>
                  </a:lnTo>
                  <a:lnTo>
                    <a:pt x="6466713" y="110735"/>
                  </a:lnTo>
                  <a:lnTo>
                    <a:pt x="6428818" y="86015"/>
                  </a:lnTo>
                  <a:lnTo>
                    <a:pt x="6388940" y="64101"/>
                  </a:lnTo>
                  <a:lnTo>
                    <a:pt x="6347233" y="45144"/>
                  </a:lnTo>
                  <a:lnTo>
                    <a:pt x="6303853" y="29295"/>
                  </a:lnTo>
                  <a:lnTo>
                    <a:pt x="6258954" y="16705"/>
                  </a:lnTo>
                  <a:lnTo>
                    <a:pt x="6212692" y="7525"/>
                  </a:lnTo>
                  <a:lnTo>
                    <a:pt x="6165223" y="1906"/>
                  </a:lnTo>
                  <a:lnTo>
                    <a:pt x="6116701" y="0"/>
                  </a:lnTo>
                  <a:close/>
                </a:path>
                <a:path w="7499984" h="2346325">
                  <a:moveTo>
                    <a:pt x="7436663" y="2214117"/>
                  </a:moveTo>
                  <a:lnTo>
                    <a:pt x="6493509" y="2214117"/>
                  </a:lnTo>
                  <a:lnTo>
                    <a:pt x="6517647" y="2225869"/>
                  </a:lnTo>
                  <a:lnTo>
                    <a:pt x="6574099" y="2251305"/>
                  </a:lnTo>
                  <a:lnTo>
                    <a:pt x="6640750" y="2277490"/>
                  </a:lnTo>
                  <a:lnTo>
                    <a:pt x="6677636" y="2290177"/>
                  </a:lnTo>
                  <a:lnTo>
                    <a:pt x="6716753" y="2302228"/>
                  </a:lnTo>
                  <a:lnTo>
                    <a:pt x="6757998" y="2313368"/>
                  </a:lnTo>
                  <a:lnTo>
                    <a:pt x="6801263" y="2323323"/>
                  </a:lnTo>
                  <a:lnTo>
                    <a:pt x="6846443" y="2331817"/>
                  </a:lnTo>
                  <a:lnTo>
                    <a:pt x="6893433" y="2338578"/>
                  </a:lnTo>
                  <a:lnTo>
                    <a:pt x="6942125" y="2343329"/>
                  </a:lnTo>
                  <a:lnTo>
                    <a:pt x="6992416" y="2345797"/>
                  </a:lnTo>
                  <a:lnTo>
                    <a:pt x="7044199" y="2345707"/>
                  </a:lnTo>
                  <a:lnTo>
                    <a:pt x="7097367" y="2342784"/>
                  </a:lnTo>
                  <a:lnTo>
                    <a:pt x="7151816" y="2336755"/>
                  </a:lnTo>
                  <a:lnTo>
                    <a:pt x="7207440" y="2327344"/>
                  </a:lnTo>
                  <a:lnTo>
                    <a:pt x="7264133" y="2314277"/>
                  </a:lnTo>
                  <a:lnTo>
                    <a:pt x="7321789" y="2297280"/>
                  </a:lnTo>
                  <a:lnTo>
                    <a:pt x="7380302" y="2276077"/>
                  </a:lnTo>
                  <a:lnTo>
                    <a:pt x="7439566" y="2250396"/>
                  </a:lnTo>
                  <a:lnTo>
                    <a:pt x="7499477" y="2219960"/>
                  </a:lnTo>
                  <a:lnTo>
                    <a:pt x="7496476" y="2219910"/>
                  </a:lnTo>
                  <a:lnTo>
                    <a:pt x="7487187" y="2219511"/>
                  </a:lnTo>
                  <a:lnTo>
                    <a:pt x="7471962" y="2218390"/>
                  </a:lnTo>
                  <a:lnTo>
                    <a:pt x="7451153" y="2216171"/>
                  </a:lnTo>
                  <a:lnTo>
                    <a:pt x="7436663" y="2214117"/>
                  </a:lnTo>
                  <a:close/>
                </a:path>
              </a:pathLst>
            </a:custGeom>
            <a:solidFill>
              <a:srgbClr val="FFFFFF"/>
            </a:solidFill>
          </p:spPr>
          <p:txBody>
            <a:bodyPr wrap="square" lIns="0" tIns="0" rIns="0" bIns="0" rtlCol="0"/>
            <a:lstStyle/>
            <a:p>
              <a:endParaRPr/>
            </a:p>
          </p:txBody>
        </p:sp>
        <p:sp>
          <p:nvSpPr>
            <p:cNvPr id="21" name="object 21"/>
            <p:cNvSpPr/>
            <p:nvPr/>
          </p:nvSpPr>
          <p:spPr>
            <a:xfrm>
              <a:off x="2439923" y="3587496"/>
              <a:ext cx="990600" cy="909955"/>
            </a:xfrm>
            <a:custGeom>
              <a:avLst/>
              <a:gdLst/>
              <a:ahLst/>
              <a:cxnLst/>
              <a:rect l="l" t="t" r="r" b="b"/>
              <a:pathLst>
                <a:path w="990600" h="909954">
                  <a:moveTo>
                    <a:pt x="495300" y="0"/>
                  </a:moveTo>
                  <a:lnTo>
                    <a:pt x="444593" y="2545"/>
                  </a:lnTo>
                  <a:lnTo>
                    <a:pt x="395367" y="9603"/>
                  </a:lnTo>
                  <a:lnTo>
                    <a:pt x="347867" y="20944"/>
                  </a:lnTo>
                  <a:lnTo>
                    <a:pt x="302341" y="36343"/>
                  </a:lnTo>
                  <a:lnTo>
                    <a:pt x="259036" y="55572"/>
                  </a:lnTo>
                  <a:lnTo>
                    <a:pt x="218200" y="78404"/>
                  </a:lnTo>
                  <a:lnTo>
                    <a:pt x="180080" y="104612"/>
                  </a:lnTo>
                  <a:lnTo>
                    <a:pt x="144922" y="133969"/>
                  </a:lnTo>
                  <a:lnTo>
                    <a:pt x="112975" y="166247"/>
                  </a:lnTo>
                  <a:lnTo>
                    <a:pt x="84486" y="201219"/>
                  </a:lnTo>
                  <a:lnTo>
                    <a:pt x="59701" y="238658"/>
                  </a:lnTo>
                  <a:lnTo>
                    <a:pt x="38867" y="278338"/>
                  </a:lnTo>
                  <a:lnTo>
                    <a:pt x="22234" y="320030"/>
                  </a:lnTo>
                  <a:lnTo>
                    <a:pt x="10046" y="363508"/>
                  </a:lnTo>
                  <a:lnTo>
                    <a:pt x="2552" y="408545"/>
                  </a:lnTo>
                  <a:lnTo>
                    <a:pt x="0" y="454913"/>
                  </a:lnTo>
                  <a:lnTo>
                    <a:pt x="2552" y="501282"/>
                  </a:lnTo>
                  <a:lnTo>
                    <a:pt x="10046" y="546319"/>
                  </a:lnTo>
                  <a:lnTo>
                    <a:pt x="22234" y="589797"/>
                  </a:lnTo>
                  <a:lnTo>
                    <a:pt x="38867" y="631489"/>
                  </a:lnTo>
                  <a:lnTo>
                    <a:pt x="59701" y="671169"/>
                  </a:lnTo>
                  <a:lnTo>
                    <a:pt x="84486" y="708608"/>
                  </a:lnTo>
                  <a:lnTo>
                    <a:pt x="112975" y="743580"/>
                  </a:lnTo>
                  <a:lnTo>
                    <a:pt x="144922" y="775858"/>
                  </a:lnTo>
                  <a:lnTo>
                    <a:pt x="180080" y="805215"/>
                  </a:lnTo>
                  <a:lnTo>
                    <a:pt x="218200" y="831423"/>
                  </a:lnTo>
                  <a:lnTo>
                    <a:pt x="259036" y="854255"/>
                  </a:lnTo>
                  <a:lnTo>
                    <a:pt x="302341" y="873484"/>
                  </a:lnTo>
                  <a:lnTo>
                    <a:pt x="347867" y="888883"/>
                  </a:lnTo>
                  <a:lnTo>
                    <a:pt x="395367" y="900224"/>
                  </a:lnTo>
                  <a:lnTo>
                    <a:pt x="444593" y="907282"/>
                  </a:lnTo>
                  <a:lnTo>
                    <a:pt x="495300" y="909827"/>
                  </a:lnTo>
                  <a:lnTo>
                    <a:pt x="546006" y="907282"/>
                  </a:lnTo>
                  <a:lnTo>
                    <a:pt x="595232" y="900224"/>
                  </a:lnTo>
                  <a:lnTo>
                    <a:pt x="642732" y="888883"/>
                  </a:lnTo>
                  <a:lnTo>
                    <a:pt x="688258" y="873484"/>
                  </a:lnTo>
                  <a:lnTo>
                    <a:pt x="731563" y="854255"/>
                  </a:lnTo>
                  <a:lnTo>
                    <a:pt x="772399" y="831423"/>
                  </a:lnTo>
                  <a:lnTo>
                    <a:pt x="810519" y="805215"/>
                  </a:lnTo>
                  <a:lnTo>
                    <a:pt x="845677" y="775858"/>
                  </a:lnTo>
                  <a:lnTo>
                    <a:pt x="877624" y="743580"/>
                  </a:lnTo>
                  <a:lnTo>
                    <a:pt x="906113" y="708608"/>
                  </a:lnTo>
                  <a:lnTo>
                    <a:pt x="930898" y="671169"/>
                  </a:lnTo>
                  <a:lnTo>
                    <a:pt x="951732" y="631489"/>
                  </a:lnTo>
                  <a:lnTo>
                    <a:pt x="968365" y="589797"/>
                  </a:lnTo>
                  <a:lnTo>
                    <a:pt x="980553" y="546319"/>
                  </a:lnTo>
                  <a:lnTo>
                    <a:pt x="988047" y="501282"/>
                  </a:lnTo>
                  <a:lnTo>
                    <a:pt x="990600" y="454913"/>
                  </a:lnTo>
                  <a:lnTo>
                    <a:pt x="988047" y="408545"/>
                  </a:lnTo>
                  <a:lnTo>
                    <a:pt x="980553" y="363508"/>
                  </a:lnTo>
                  <a:lnTo>
                    <a:pt x="968365" y="320030"/>
                  </a:lnTo>
                  <a:lnTo>
                    <a:pt x="951732" y="278338"/>
                  </a:lnTo>
                  <a:lnTo>
                    <a:pt x="930898" y="238658"/>
                  </a:lnTo>
                  <a:lnTo>
                    <a:pt x="906113" y="201219"/>
                  </a:lnTo>
                  <a:lnTo>
                    <a:pt x="877624" y="166247"/>
                  </a:lnTo>
                  <a:lnTo>
                    <a:pt x="845677" y="133969"/>
                  </a:lnTo>
                  <a:lnTo>
                    <a:pt x="810519" y="104612"/>
                  </a:lnTo>
                  <a:lnTo>
                    <a:pt x="772399" y="78404"/>
                  </a:lnTo>
                  <a:lnTo>
                    <a:pt x="731563" y="55572"/>
                  </a:lnTo>
                  <a:lnTo>
                    <a:pt x="688258" y="36343"/>
                  </a:lnTo>
                  <a:lnTo>
                    <a:pt x="642732" y="20944"/>
                  </a:lnTo>
                  <a:lnTo>
                    <a:pt x="595232" y="9603"/>
                  </a:lnTo>
                  <a:lnTo>
                    <a:pt x="546006" y="2545"/>
                  </a:lnTo>
                  <a:lnTo>
                    <a:pt x="495300" y="0"/>
                  </a:lnTo>
                  <a:close/>
                </a:path>
              </a:pathLst>
            </a:custGeom>
            <a:solidFill>
              <a:srgbClr val="E36C09"/>
            </a:solidFill>
          </p:spPr>
          <p:txBody>
            <a:bodyPr wrap="square" lIns="0" tIns="0" rIns="0" bIns="0" rtlCol="0"/>
            <a:lstStyle/>
            <a:p>
              <a:endParaRPr/>
            </a:p>
          </p:txBody>
        </p:sp>
        <p:sp>
          <p:nvSpPr>
            <p:cNvPr id="22" name="object 22"/>
            <p:cNvSpPr/>
            <p:nvPr/>
          </p:nvSpPr>
          <p:spPr>
            <a:xfrm>
              <a:off x="2935223" y="4450080"/>
              <a:ext cx="1502664" cy="1434084"/>
            </a:xfrm>
            <a:prstGeom prst="rect">
              <a:avLst/>
            </a:prstGeom>
            <a:blipFill>
              <a:blip r:embed="rId2" cstate="print"/>
              <a:stretch>
                <a:fillRect/>
              </a:stretch>
            </a:blipFill>
          </p:spPr>
          <p:txBody>
            <a:bodyPr wrap="square" lIns="0" tIns="0" rIns="0" bIns="0" rtlCol="0"/>
            <a:lstStyle/>
            <a:p>
              <a:endParaRPr/>
            </a:p>
          </p:txBody>
        </p:sp>
      </p:grpSp>
      <p:sp>
        <p:nvSpPr>
          <p:cNvPr id="23" name="object 23"/>
          <p:cNvSpPr txBox="1"/>
          <p:nvPr/>
        </p:nvSpPr>
        <p:spPr>
          <a:xfrm>
            <a:off x="2812160" y="3797046"/>
            <a:ext cx="246379" cy="497840"/>
          </a:xfrm>
          <a:prstGeom prst="rect">
            <a:avLst/>
          </a:prstGeom>
        </p:spPr>
        <p:txBody>
          <a:bodyPr vert="horz" wrap="square" lIns="0" tIns="12065" rIns="0" bIns="0" rtlCol="0">
            <a:spAutoFit/>
          </a:bodyPr>
          <a:lstStyle/>
          <a:p>
            <a:pPr marL="12700">
              <a:lnSpc>
                <a:spcPct val="100000"/>
              </a:lnSpc>
              <a:spcBef>
                <a:spcPts val="95"/>
              </a:spcBef>
            </a:pPr>
            <a:r>
              <a:rPr sz="3100" spc="-5" dirty="0">
                <a:solidFill>
                  <a:srgbClr val="FFFFFF"/>
                </a:solidFill>
                <a:latin typeface="Roboto"/>
                <a:cs typeface="Roboto"/>
              </a:rPr>
              <a:t>2</a:t>
            </a:r>
            <a:endParaRPr sz="3100">
              <a:latin typeface="Roboto"/>
              <a:cs typeface="Roboto"/>
            </a:endParaRPr>
          </a:p>
        </p:txBody>
      </p:sp>
      <p:sp>
        <p:nvSpPr>
          <p:cNvPr id="24" name="object 24"/>
          <p:cNvSpPr txBox="1"/>
          <p:nvPr/>
        </p:nvSpPr>
        <p:spPr>
          <a:xfrm>
            <a:off x="4620514" y="4764405"/>
            <a:ext cx="1993264" cy="988694"/>
          </a:xfrm>
          <a:prstGeom prst="rect">
            <a:avLst/>
          </a:prstGeom>
        </p:spPr>
        <p:txBody>
          <a:bodyPr vert="horz" wrap="square" lIns="0" tIns="82550" rIns="0" bIns="0" rtlCol="0">
            <a:spAutoFit/>
          </a:bodyPr>
          <a:lstStyle/>
          <a:p>
            <a:pPr marL="469900" indent="-457200">
              <a:lnSpc>
                <a:spcPct val="100000"/>
              </a:lnSpc>
              <a:spcBef>
                <a:spcPts val="650"/>
              </a:spcBef>
              <a:buFont typeface="Wingdings"/>
              <a:buChar char=""/>
              <a:tabLst>
                <a:tab pos="469265" algn="l"/>
                <a:tab pos="469900" algn="l"/>
              </a:tabLst>
            </a:pPr>
            <a:r>
              <a:rPr sz="2700" spc="-5" dirty="0">
                <a:solidFill>
                  <a:srgbClr val="464646"/>
                </a:solidFill>
                <a:latin typeface="Roboto"/>
                <a:cs typeface="Roboto"/>
              </a:rPr>
              <a:t>Khái</a:t>
            </a:r>
            <a:r>
              <a:rPr sz="2700" spc="-85" dirty="0">
                <a:solidFill>
                  <a:srgbClr val="464646"/>
                </a:solidFill>
                <a:latin typeface="Roboto"/>
                <a:cs typeface="Roboto"/>
              </a:rPr>
              <a:t> </a:t>
            </a:r>
            <a:r>
              <a:rPr sz="2700" spc="-5" dirty="0">
                <a:solidFill>
                  <a:srgbClr val="464646"/>
                </a:solidFill>
                <a:latin typeface="Roboto"/>
                <a:cs typeface="Roboto"/>
              </a:rPr>
              <a:t>niệm</a:t>
            </a:r>
            <a:endParaRPr sz="2700">
              <a:latin typeface="Roboto"/>
              <a:cs typeface="Roboto"/>
            </a:endParaRPr>
          </a:p>
          <a:p>
            <a:pPr marL="469900" indent="-457200">
              <a:lnSpc>
                <a:spcPct val="100000"/>
              </a:lnSpc>
              <a:spcBef>
                <a:spcPts val="550"/>
              </a:spcBef>
              <a:buFont typeface="Wingdings"/>
              <a:buChar char=""/>
              <a:tabLst>
                <a:tab pos="469265" algn="l"/>
                <a:tab pos="469900" algn="l"/>
              </a:tabLst>
            </a:pPr>
            <a:r>
              <a:rPr sz="2700" spc="-5" dirty="0">
                <a:solidFill>
                  <a:srgbClr val="464646"/>
                </a:solidFill>
                <a:latin typeface="Roboto"/>
                <a:cs typeface="Roboto"/>
              </a:rPr>
              <a:t>Cấu</a:t>
            </a:r>
            <a:r>
              <a:rPr sz="2700" spc="-30" dirty="0">
                <a:solidFill>
                  <a:srgbClr val="464646"/>
                </a:solidFill>
                <a:latin typeface="Roboto"/>
                <a:cs typeface="Roboto"/>
              </a:rPr>
              <a:t> </a:t>
            </a:r>
            <a:r>
              <a:rPr sz="2700" spc="-5" dirty="0">
                <a:solidFill>
                  <a:srgbClr val="464646"/>
                </a:solidFill>
                <a:latin typeface="Roboto"/>
                <a:cs typeface="Roboto"/>
              </a:rPr>
              <a:t>trúc</a:t>
            </a:r>
            <a:endParaRPr sz="2700">
              <a:latin typeface="Roboto"/>
              <a:cs typeface="Roboto"/>
            </a:endParaRPr>
          </a:p>
        </p:txBody>
      </p:sp>
      <p:sp>
        <p:nvSpPr>
          <p:cNvPr id="25" name="object 25"/>
          <p:cNvSpPr txBox="1"/>
          <p:nvPr/>
        </p:nvSpPr>
        <p:spPr>
          <a:xfrm>
            <a:off x="4642864" y="4228845"/>
            <a:ext cx="4206875" cy="489236"/>
          </a:xfrm>
          <a:prstGeom prst="rect">
            <a:avLst/>
          </a:prstGeom>
        </p:spPr>
        <p:txBody>
          <a:bodyPr vert="horz" wrap="square" lIns="0" tIns="12065" rIns="0" bIns="0" rtlCol="0">
            <a:spAutoFit/>
          </a:bodyPr>
          <a:lstStyle/>
          <a:p>
            <a:pPr marL="12700">
              <a:lnSpc>
                <a:spcPct val="100000"/>
              </a:lnSpc>
              <a:spcBef>
                <a:spcPts val="95"/>
              </a:spcBef>
            </a:pPr>
            <a:r>
              <a:rPr sz="3100" b="1" spc="-10" dirty="0">
                <a:solidFill>
                  <a:srgbClr val="E36C09"/>
                </a:solidFill>
                <a:latin typeface="Roboto"/>
                <a:cs typeface="Roboto"/>
              </a:rPr>
              <a:t>Bản đặc </a:t>
            </a:r>
            <a:r>
              <a:rPr sz="3100" b="1" spc="-5" dirty="0">
                <a:solidFill>
                  <a:srgbClr val="E36C09"/>
                </a:solidFill>
                <a:latin typeface="Roboto"/>
                <a:cs typeface="Roboto"/>
              </a:rPr>
              <a:t>tả đề </a:t>
            </a:r>
            <a:r>
              <a:rPr sz="3100" b="1" spc="-10" dirty="0">
                <a:solidFill>
                  <a:srgbClr val="E36C09"/>
                </a:solidFill>
                <a:latin typeface="Roboto"/>
                <a:cs typeface="Roboto"/>
              </a:rPr>
              <a:t>kiểm</a:t>
            </a:r>
            <a:r>
              <a:rPr sz="3100" b="1" spc="10" dirty="0">
                <a:solidFill>
                  <a:srgbClr val="E36C09"/>
                </a:solidFill>
                <a:latin typeface="Roboto"/>
                <a:cs typeface="Roboto"/>
              </a:rPr>
              <a:t> </a:t>
            </a:r>
            <a:r>
              <a:rPr sz="3100" b="1" spc="-10" dirty="0">
                <a:solidFill>
                  <a:srgbClr val="E36C09"/>
                </a:solidFill>
                <a:latin typeface="Roboto"/>
                <a:cs typeface="Roboto"/>
              </a:rPr>
              <a:t>tra</a:t>
            </a:r>
            <a:endParaRPr sz="3100">
              <a:latin typeface="Roboto"/>
              <a:cs typeface="Roboto"/>
            </a:endParaRPr>
          </a:p>
        </p:txBody>
      </p:sp>
      <p:grpSp>
        <p:nvGrpSpPr>
          <p:cNvPr id="26" name="object 26"/>
          <p:cNvGrpSpPr/>
          <p:nvPr/>
        </p:nvGrpSpPr>
        <p:grpSpPr>
          <a:xfrm>
            <a:off x="2439923" y="6344411"/>
            <a:ext cx="7693025" cy="2801620"/>
            <a:chOff x="2439923" y="6344411"/>
            <a:chExt cx="7693025" cy="2801620"/>
          </a:xfrm>
        </p:grpSpPr>
        <p:sp>
          <p:nvSpPr>
            <p:cNvPr id="27" name="object 27"/>
            <p:cNvSpPr/>
            <p:nvPr/>
          </p:nvSpPr>
          <p:spPr>
            <a:xfrm>
              <a:off x="2633471" y="6800087"/>
              <a:ext cx="7499984" cy="2346325"/>
            </a:xfrm>
            <a:custGeom>
              <a:avLst/>
              <a:gdLst/>
              <a:ahLst/>
              <a:cxnLst/>
              <a:rect l="l" t="t" r="r" b="b"/>
              <a:pathLst>
                <a:path w="7499984" h="2346325">
                  <a:moveTo>
                    <a:pt x="7436268" y="2214117"/>
                  </a:moveTo>
                  <a:lnTo>
                    <a:pt x="6493509" y="2214117"/>
                  </a:lnTo>
                  <a:lnTo>
                    <a:pt x="6517647" y="2225875"/>
                  </a:lnTo>
                  <a:lnTo>
                    <a:pt x="6574099" y="2251321"/>
                  </a:lnTo>
                  <a:lnTo>
                    <a:pt x="6640750" y="2277512"/>
                  </a:lnTo>
                  <a:lnTo>
                    <a:pt x="6677636" y="2290201"/>
                  </a:lnTo>
                  <a:lnTo>
                    <a:pt x="6716753" y="2302253"/>
                  </a:lnTo>
                  <a:lnTo>
                    <a:pt x="6757998" y="2313393"/>
                  </a:lnTo>
                  <a:lnTo>
                    <a:pt x="6801263" y="2323349"/>
                  </a:lnTo>
                  <a:lnTo>
                    <a:pt x="6846443" y="2331844"/>
                  </a:lnTo>
                  <a:lnTo>
                    <a:pt x="6893433" y="2338604"/>
                  </a:lnTo>
                  <a:lnTo>
                    <a:pt x="6942125" y="2343356"/>
                  </a:lnTo>
                  <a:lnTo>
                    <a:pt x="6992416" y="2345825"/>
                  </a:lnTo>
                  <a:lnTo>
                    <a:pt x="7044199" y="2345736"/>
                  </a:lnTo>
                  <a:lnTo>
                    <a:pt x="7097367" y="2342815"/>
                  </a:lnTo>
                  <a:lnTo>
                    <a:pt x="7151816" y="2336788"/>
                  </a:lnTo>
                  <a:lnTo>
                    <a:pt x="7207440" y="2327380"/>
                  </a:lnTo>
                  <a:lnTo>
                    <a:pt x="7264133" y="2314316"/>
                  </a:lnTo>
                  <a:lnTo>
                    <a:pt x="7321789" y="2297323"/>
                  </a:lnTo>
                  <a:lnTo>
                    <a:pt x="7380302" y="2276126"/>
                  </a:lnTo>
                  <a:lnTo>
                    <a:pt x="7439566" y="2250451"/>
                  </a:lnTo>
                  <a:lnTo>
                    <a:pt x="7499477" y="2220023"/>
                  </a:lnTo>
                  <a:lnTo>
                    <a:pt x="7496476" y="2219973"/>
                  </a:lnTo>
                  <a:lnTo>
                    <a:pt x="7487187" y="2219573"/>
                  </a:lnTo>
                  <a:lnTo>
                    <a:pt x="7471962" y="2218450"/>
                  </a:lnTo>
                  <a:lnTo>
                    <a:pt x="7451153" y="2216229"/>
                  </a:lnTo>
                  <a:lnTo>
                    <a:pt x="7436268" y="2214117"/>
                  </a:lnTo>
                  <a:close/>
                </a:path>
                <a:path w="7499984" h="2346325">
                  <a:moveTo>
                    <a:pt x="6116701" y="0"/>
                  </a:moveTo>
                  <a:lnTo>
                    <a:pt x="595248" y="0"/>
                  </a:lnTo>
                  <a:lnTo>
                    <a:pt x="546696" y="1906"/>
                  </a:lnTo>
                  <a:lnTo>
                    <a:pt x="499176" y="7525"/>
                  </a:lnTo>
                  <a:lnTo>
                    <a:pt x="452846" y="16705"/>
                  </a:lnTo>
                  <a:lnTo>
                    <a:pt x="407863" y="29295"/>
                  </a:lnTo>
                  <a:lnTo>
                    <a:pt x="364384" y="45144"/>
                  </a:lnTo>
                  <a:lnTo>
                    <a:pt x="322569" y="64101"/>
                  </a:lnTo>
                  <a:lnTo>
                    <a:pt x="282573" y="86015"/>
                  </a:lnTo>
                  <a:lnTo>
                    <a:pt x="244556" y="110735"/>
                  </a:lnTo>
                  <a:lnTo>
                    <a:pt x="208674" y="138110"/>
                  </a:lnTo>
                  <a:lnTo>
                    <a:pt x="175085" y="167989"/>
                  </a:lnTo>
                  <a:lnTo>
                    <a:pt x="143947" y="200220"/>
                  </a:lnTo>
                  <a:lnTo>
                    <a:pt x="115417" y="234653"/>
                  </a:lnTo>
                  <a:lnTo>
                    <a:pt x="89653" y="271136"/>
                  </a:lnTo>
                  <a:lnTo>
                    <a:pt x="66814" y="309519"/>
                  </a:lnTo>
                  <a:lnTo>
                    <a:pt x="47055" y="349650"/>
                  </a:lnTo>
                  <a:lnTo>
                    <a:pt x="30535" y="391379"/>
                  </a:lnTo>
                  <a:lnTo>
                    <a:pt x="17412" y="434554"/>
                  </a:lnTo>
                  <a:lnTo>
                    <a:pt x="7844" y="479024"/>
                  </a:lnTo>
                  <a:lnTo>
                    <a:pt x="1987" y="524638"/>
                  </a:lnTo>
                  <a:lnTo>
                    <a:pt x="0" y="571245"/>
                  </a:lnTo>
                  <a:lnTo>
                    <a:pt x="0" y="1774570"/>
                  </a:lnTo>
                  <a:lnTo>
                    <a:pt x="1975" y="1821178"/>
                  </a:lnTo>
                  <a:lnTo>
                    <a:pt x="7797" y="1866792"/>
                  </a:lnTo>
                  <a:lnTo>
                    <a:pt x="17312" y="1911262"/>
                  </a:lnTo>
                  <a:lnTo>
                    <a:pt x="30364" y="1954437"/>
                  </a:lnTo>
                  <a:lnTo>
                    <a:pt x="46797" y="1996166"/>
                  </a:lnTo>
                  <a:lnTo>
                    <a:pt x="66457" y="2036297"/>
                  </a:lnTo>
                  <a:lnTo>
                    <a:pt x="89188" y="2074680"/>
                  </a:lnTo>
                  <a:lnTo>
                    <a:pt x="114836" y="2111163"/>
                  </a:lnTo>
                  <a:lnTo>
                    <a:pt x="143245" y="2145596"/>
                  </a:lnTo>
                  <a:lnTo>
                    <a:pt x="174259" y="2177827"/>
                  </a:lnTo>
                  <a:lnTo>
                    <a:pt x="207725" y="2207706"/>
                  </a:lnTo>
                  <a:lnTo>
                    <a:pt x="243486" y="2235081"/>
                  </a:lnTo>
                  <a:lnTo>
                    <a:pt x="281387" y="2259801"/>
                  </a:lnTo>
                  <a:lnTo>
                    <a:pt x="321274" y="2281715"/>
                  </a:lnTo>
                  <a:lnTo>
                    <a:pt x="362991" y="2300672"/>
                  </a:lnTo>
                  <a:lnTo>
                    <a:pt x="406383" y="2316521"/>
                  </a:lnTo>
                  <a:lnTo>
                    <a:pt x="451295" y="2329111"/>
                  </a:lnTo>
                  <a:lnTo>
                    <a:pt x="497571" y="2338291"/>
                  </a:lnTo>
                  <a:lnTo>
                    <a:pt x="545057" y="2343910"/>
                  </a:lnTo>
                  <a:lnTo>
                    <a:pt x="593597" y="2345816"/>
                  </a:lnTo>
                  <a:lnTo>
                    <a:pt x="6115050" y="2345816"/>
                  </a:lnTo>
                  <a:lnTo>
                    <a:pt x="6168446" y="2343495"/>
                  </a:lnTo>
                  <a:lnTo>
                    <a:pt x="6220565" y="2336683"/>
                  </a:lnTo>
                  <a:lnTo>
                    <a:pt x="6271174" y="2325604"/>
                  </a:lnTo>
                  <a:lnTo>
                    <a:pt x="6320043" y="2310485"/>
                  </a:lnTo>
                  <a:lnTo>
                    <a:pt x="6366942" y="2291551"/>
                  </a:lnTo>
                  <a:lnTo>
                    <a:pt x="6411640" y="2269028"/>
                  </a:lnTo>
                  <a:lnTo>
                    <a:pt x="6453906" y="2243142"/>
                  </a:lnTo>
                  <a:lnTo>
                    <a:pt x="6493509" y="2214117"/>
                  </a:lnTo>
                  <a:lnTo>
                    <a:pt x="7436268" y="2214117"/>
                  </a:lnTo>
                  <a:lnTo>
                    <a:pt x="7394196" y="2206996"/>
                  </a:lnTo>
                  <a:lnTo>
                    <a:pt x="7319134" y="2188884"/>
                  </a:lnTo>
                  <a:lnTo>
                    <a:pt x="7275695" y="2175563"/>
                  </a:lnTo>
                  <a:lnTo>
                    <a:pt x="7228786" y="2158899"/>
                  </a:lnTo>
                  <a:lnTo>
                    <a:pt x="7178761" y="2138519"/>
                  </a:lnTo>
                  <a:lnTo>
                    <a:pt x="7125972" y="2114048"/>
                  </a:lnTo>
                  <a:lnTo>
                    <a:pt x="7070770" y="2085113"/>
                  </a:lnTo>
                  <a:lnTo>
                    <a:pt x="7013510" y="2051339"/>
                  </a:lnTo>
                  <a:lnTo>
                    <a:pt x="6954542" y="2012352"/>
                  </a:lnTo>
                  <a:lnTo>
                    <a:pt x="6894219" y="1967778"/>
                  </a:lnTo>
                  <a:lnTo>
                    <a:pt x="6832894" y="1917244"/>
                  </a:lnTo>
                  <a:lnTo>
                    <a:pt x="6770920" y="1860374"/>
                  </a:lnTo>
                  <a:lnTo>
                    <a:pt x="6708648" y="1796795"/>
                  </a:lnTo>
                  <a:lnTo>
                    <a:pt x="6708648" y="1789302"/>
                  </a:lnTo>
                  <a:lnTo>
                    <a:pt x="6710172" y="1783460"/>
                  </a:lnTo>
                  <a:lnTo>
                    <a:pt x="6710172" y="571245"/>
                  </a:lnTo>
                  <a:lnTo>
                    <a:pt x="6708196" y="524638"/>
                  </a:lnTo>
                  <a:lnTo>
                    <a:pt x="6702374" y="479024"/>
                  </a:lnTo>
                  <a:lnTo>
                    <a:pt x="6692859" y="434554"/>
                  </a:lnTo>
                  <a:lnTo>
                    <a:pt x="6679808" y="391379"/>
                  </a:lnTo>
                  <a:lnTo>
                    <a:pt x="6663376" y="349650"/>
                  </a:lnTo>
                  <a:lnTo>
                    <a:pt x="6643717" y="309519"/>
                  </a:lnTo>
                  <a:lnTo>
                    <a:pt x="6620988" y="271136"/>
                  </a:lnTo>
                  <a:lnTo>
                    <a:pt x="6595343" y="234653"/>
                  </a:lnTo>
                  <a:lnTo>
                    <a:pt x="6566938" y="200220"/>
                  </a:lnTo>
                  <a:lnTo>
                    <a:pt x="6535928" y="167989"/>
                  </a:lnTo>
                  <a:lnTo>
                    <a:pt x="6502467" y="138110"/>
                  </a:lnTo>
                  <a:lnTo>
                    <a:pt x="6466712" y="110735"/>
                  </a:lnTo>
                  <a:lnTo>
                    <a:pt x="6428818" y="86015"/>
                  </a:lnTo>
                  <a:lnTo>
                    <a:pt x="6388940" y="64101"/>
                  </a:lnTo>
                  <a:lnTo>
                    <a:pt x="6347233" y="45144"/>
                  </a:lnTo>
                  <a:lnTo>
                    <a:pt x="6303853" y="29295"/>
                  </a:lnTo>
                  <a:lnTo>
                    <a:pt x="6258954" y="16705"/>
                  </a:lnTo>
                  <a:lnTo>
                    <a:pt x="6212692" y="7525"/>
                  </a:lnTo>
                  <a:lnTo>
                    <a:pt x="6165223" y="1906"/>
                  </a:lnTo>
                  <a:lnTo>
                    <a:pt x="6116701" y="0"/>
                  </a:lnTo>
                  <a:close/>
                </a:path>
              </a:pathLst>
            </a:custGeom>
            <a:solidFill>
              <a:srgbClr val="FFFFFF"/>
            </a:solidFill>
          </p:spPr>
          <p:txBody>
            <a:bodyPr wrap="square" lIns="0" tIns="0" rIns="0" bIns="0" rtlCol="0"/>
            <a:lstStyle/>
            <a:p>
              <a:endParaRPr/>
            </a:p>
          </p:txBody>
        </p:sp>
        <p:sp>
          <p:nvSpPr>
            <p:cNvPr id="28" name="object 28"/>
            <p:cNvSpPr/>
            <p:nvPr/>
          </p:nvSpPr>
          <p:spPr>
            <a:xfrm>
              <a:off x="2439923" y="6344411"/>
              <a:ext cx="990600" cy="909955"/>
            </a:xfrm>
            <a:custGeom>
              <a:avLst/>
              <a:gdLst/>
              <a:ahLst/>
              <a:cxnLst/>
              <a:rect l="l" t="t" r="r" b="b"/>
              <a:pathLst>
                <a:path w="990600" h="909954">
                  <a:moveTo>
                    <a:pt x="495300" y="0"/>
                  </a:moveTo>
                  <a:lnTo>
                    <a:pt x="444593" y="2545"/>
                  </a:lnTo>
                  <a:lnTo>
                    <a:pt x="395367" y="9603"/>
                  </a:lnTo>
                  <a:lnTo>
                    <a:pt x="347867" y="20944"/>
                  </a:lnTo>
                  <a:lnTo>
                    <a:pt x="302341" y="36343"/>
                  </a:lnTo>
                  <a:lnTo>
                    <a:pt x="259036" y="55572"/>
                  </a:lnTo>
                  <a:lnTo>
                    <a:pt x="218200" y="78404"/>
                  </a:lnTo>
                  <a:lnTo>
                    <a:pt x="180080" y="104612"/>
                  </a:lnTo>
                  <a:lnTo>
                    <a:pt x="144922" y="133969"/>
                  </a:lnTo>
                  <a:lnTo>
                    <a:pt x="112975" y="166247"/>
                  </a:lnTo>
                  <a:lnTo>
                    <a:pt x="84486" y="201219"/>
                  </a:lnTo>
                  <a:lnTo>
                    <a:pt x="59701" y="238658"/>
                  </a:lnTo>
                  <a:lnTo>
                    <a:pt x="38867" y="278338"/>
                  </a:lnTo>
                  <a:lnTo>
                    <a:pt x="22234" y="320030"/>
                  </a:lnTo>
                  <a:lnTo>
                    <a:pt x="10046" y="363508"/>
                  </a:lnTo>
                  <a:lnTo>
                    <a:pt x="2552" y="408545"/>
                  </a:lnTo>
                  <a:lnTo>
                    <a:pt x="0" y="454913"/>
                  </a:lnTo>
                  <a:lnTo>
                    <a:pt x="2552" y="501282"/>
                  </a:lnTo>
                  <a:lnTo>
                    <a:pt x="10046" y="546319"/>
                  </a:lnTo>
                  <a:lnTo>
                    <a:pt x="22234" y="589797"/>
                  </a:lnTo>
                  <a:lnTo>
                    <a:pt x="38867" y="631489"/>
                  </a:lnTo>
                  <a:lnTo>
                    <a:pt x="59701" y="671169"/>
                  </a:lnTo>
                  <a:lnTo>
                    <a:pt x="84486" y="708608"/>
                  </a:lnTo>
                  <a:lnTo>
                    <a:pt x="112975" y="743580"/>
                  </a:lnTo>
                  <a:lnTo>
                    <a:pt x="144922" y="775858"/>
                  </a:lnTo>
                  <a:lnTo>
                    <a:pt x="180080" y="805215"/>
                  </a:lnTo>
                  <a:lnTo>
                    <a:pt x="218200" y="831423"/>
                  </a:lnTo>
                  <a:lnTo>
                    <a:pt x="259036" y="854255"/>
                  </a:lnTo>
                  <a:lnTo>
                    <a:pt x="302341" y="873484"/>
                  </a:lnTo>
                  <a:lnTo>
                    <a:pt x="347867" y="888883"/>
                  </a:lnTo>
                  <a:lnTo>
                    <a:pt x="395367" y="900224"/>
                  </a:lnTo>
                  <a:lnTo>
                    <a:pt x="444593" y="907282"/>
                  </a:lnTo>
                  <a:lnTo>
                    <a:pt x="495300" y="909827"/>
                  </a:lnTo>
                  <a:lnTo>
                    <a:pt x="546006" y="907282"/>
                  </a:lnTo>
                  <a:lnTo>
                    <a:pt x="595232" y="900224"/>
                  </a:lnTo>
                  <a:lnTo>
                    <a:pt x="642732" y="888883"/>
                  </a:lnTo>
                  <a:lnTo>
                    <a:pt x="688258" y="873484"/>
                  </a:lnTo>
                  <a:lnTo>
                    <a:pt x="731563" y="854255"/>
                  </a:lnTo>
                  <a:lnTo>
                    <a:pt x="772399" y="831423"/>
                  </a:lnTo>
                  <a:lnTo>
                    <a:pt x="810519" y="805215"/>
                  </a:lnTo>
                  <a:lnTo>
                    <a:pt x="845677" y="775858"/>
                  </a:lnTo>
                  <a:lnTo>
                    <a:pt x="877624" y="743580"/>
                  </a:lnTo>
                  <a:lnTo>
                    <a:pt x="906113" y="708608"/>
                  </a:lnTo>
                  <a:lnTo>
                    <a:pt x="930898" y="671169"/>
                  </a:lnTo>
                  <a:lnTo>
                    <a:pt x="951732" y="631489"/>
                  </a:lnTo>
                  <a:lnTo>
                    <a:pt x="968365" y="589797"/>
                  </a:lnTo>
                  <a:lnTo>
                    <a:pt x="980553" y="546319"/>
                  </a:lnTo>
                  <a:lnTo>
                    <a:pt x="988047" y="501282"/>
                  </a:lnTo>
                  <a:lnTo>
                    <a:pt x="990600" y="454913"/>
                  </a:lnTo>
                  <a:lnTo>
                    <a:pt x="988047" y="408545"/>
                  </a:lnTo>
                  <a:lnTo>
                    <a:pt x="980553" y="363508"/>
                  </a:lnTo>
                  <a:lnTo>
                    <a:pt x="968365" y="320030"/>
                  </a:lnTo>
                  <a:lnTo>
                    <a:pt x="951732" y="278338"/>
                  </a:lnTo>
                  <a:lnTo>
                    <a:pt x="930898" y="238658"/>
                  </a:lnTo>
                  <a:lnTo>
                    <a:pt x="906113" y="201219"/>
                  </a:lnTo>
                  <a:lnTo>
                    <a:pt x="877624" y="166247"/>
                  </a:lnTo>
                  <a:lnTo>
                    <a:pt x="845677" y="133969"/>
                  </a:lnTo>
                  <a:lnTo>
                    <a:pt x="810519" y="104612"/>
                  </a:lnTo>
                  <a:lnTo>
                    <a:pt x="772399" y="78404"/>
                  </a:lnTo>
                  <a:lnTo>
                    <a:pt x="731563" y="55572"/>
                  </a:lnTo>
                  <a:lnTo>
                    <a:pt x="688258" y="36343"/>
                  </a:lnTo>
                  <a:lnTo>
                    <a:pt x="642732" y="20944"/>
                  </a:lnTo>
                  <a:lnTo>
                    <a:pt x="595232" y="9603"/>
                  </a:lnTo>
                  <a:lnTo>
                    <a:pt x="546006" y="2545"/>
                  </a:lnTo>
                  <a:lnTo>
                    <a:pt x="495300" y="0"/>
                  </a:lnTo>
                  <a:close/>
                </a:path>
              </a:pathLst>
            </a:custGeom>
            <a:solidFill>
              <a:srgbClr val="00AF50"/>
            </a:solidFill>
          </p:spPr>
          <p:txBody>
            <a:bodyPr wrap="square" lIns="0" tIns="0" rIns="0" bIns="0" rtlCol="0"/>
            <a:lstStyle/>
            <a:p>
              <a:endParaRPr/>
            </a:p>
          </p:txBody>
        </p:sp>
        <p:sp>
          <p:nvSpPr>
            <p:cNvPr id="29" name="object 29"/>
            <p:cNvSpPr/>
            <p:nvPr/>
          </p:nvSpPr>
          <p:spPr>
            <a:xfrm>
              <a:off x="2935223" y="7205472"/>
              <a:ext cx="1502664" cy="1435608"/>
            </a:xfrm>
            <a:prstGeom prst="rect">
              <a:avLst/>
            </a:prstGeom>
            <a:blipFill>
              <a:blip r:embed="rId2" cstate="print"/>
              <a:stretch>
                <a:fillRect/>
              </a:stretch>
            </a:blipFill>
          </p:spPr>
          <p:txBody>
            <a:bodyPr wrap="square" lIns="0" tIns="0" rIns="0" bIns="0" rtlCol="0"/>
            <a:lstStyle/>
            <a:p>
              <a:endParaRPr/>
            </a:p>
          </p:txBody>
        </p:sp>
      </p:grpSp>
      <p:sp>
        <p:nvSpPr>
          <p:cNvPr id="30" name="object 30"/>
          <p:cNvSpPr txBox="1"/>
          <p:nvPr/>
        </p:nvSpPr>
        <p:spPr>
          <a:xfrm>
            <a:off x="2812160" y="6553657"/>
            <a:ext cx="6037580" cy="2440305"/>
          </a:xfrm>
          <a:prstGeom prst="rect">
            <a:avLst/>
          </a:prstGeom>
        </p:spPr>
        <p:txBody>
          <a:bodyPr vert="horz" wrap="square" lIns="0" tIns="12065" rIns="0" bIns="0" rtlCol="0">
            <a:spAutoFit/>
          </a:bodyPr>
          <a:lstStyle/>
          <a:p>
            <a:pPr marL="12700">
              <a:lnSpc>
                <a:spcPts val="3560"/>
              </a:lnSpc>
              <a:spcBef>
                <a:spcPts val="95"/>
              </a:spcBef>
            </a:pPr>
            <a:r>
              <a:rPr sz="3100" spc="-5" dirty="0">
                <a:solidFill>
                  <a:srgbClr val="FFFFFF"/>
                </a:solidFill>
                <a:latin typeface="Roboto"/>
                <a:cs typeface="Roboto"/>
              </a:rPr>
              <a:t>3</a:t>
            </a:r>
            <a:endParaRPr sz="3100">
              <a:latin typeface="Roboto"/>
              <a:cs typeface="Roboto"/>
            </a:endParaRPr>
          </a:p>
          <a:p>
            <a:pPr marL="1842770">
              <a:lnSpc>
                <a:spcPts val="3560"/>
              </a:lnSpc>
            </a:pPr>
            <a:r>
              <a:rPr sz="3100" b="1" spc="-5" dirty="0">
                <a:solidFill>
                  <a:srgbClr val="00AF50"/>
                </a:solidFill>
                <a:latin typeface="Roboto"/>
                <a:cs typeface="Roboto"/>
              </a:rPr>
              <a:t>Một số </a:t>
            </a:r>
            <a:r>
              <a:rPr sz="3100" b="1" spc="-10" dirty="0">
                <a:solidFill>
                  <a:srgbClr val="00AF50"/>
                </a:solidFill>
                <a:latin typeface="Roboto"/>
                <a:cs typeface="Roboto"/>
              </a:rPr>
              <a:t>lưu </a:t>
            </a:r>
            <a:r>
              <a:rPr sz="3100" b="1" spc="-5" dirty="0">
                <a:solidFill>
                  <a:srgbClr val="00AF50"/>
                </a:solidFill>
                <a:latin typeface="Roboto"/>
                <a:cs typeface="Roboto"/>
              </a:rPr>
              <a:t>ý </a:t>
            </a:r>
            <a:r>
              <a:rPr sz="3100" b="1" spc="-10" dirty="0">
                <a:solidFill>
                  <a:srgbClr val="00AF50"/>
                </a:solidFill>
                <a:latin typeface="Roboto"/>
                <a:cs typeface="Roboto"/>
              </a:rPr>
              <a:t>câu</a:t>
            </a:r>
            <a:r>
              <a:rPr sz="3100" b="1" spc="25" dirty="0">
                <a:solidFill>
                  <a:srgbClr val="00AF50"/>
                </a:solidFill>
                <a:latin typeface="Roboto"/>
                <a:cs typeface="Roboto"/>
              </a:rPr>
              <a:t> </a:t>
            </a:r>
            <a:r>
              <a:rPr sz="3100" b="1" spc="-5" dirty="0">
                <a:solidFill>
                  <a:srgbClr val="00AF50"/>
                </a:solidFill>
                <a:latin typeface="Roboto"/>
                <a:cs typeface="Roboto"/>
              </a:rPr>
              <a:t>hỏi</a:t>
            </a:r>
            <a:endParaRPr sz="3100">
              <a:latin typeface="Roboto"/>
              <a:cs typeface="Roboto"/>
            </a:endParaRPr>
          </a:p>
          <a:p>
            <a:pPr marL="2277745" indent="-457834">
              <a:lnSpc>
                <a:spcPct val="100000"/>
              </a:lnSpc>
              <a:spcBef>
                <a:spcPts val="1055"/>
              </a:spcBef>
              <a:buFont typeface="Wingdings"/>
              <a:buChar char=""/>
              <a:tabLst>
                <a:tab pos="2277745" algn="l"/>
                <a:tab pos="2278380" algn="l"/>
              </a:tabLst>
            </a:pPr>
            <a:r>
              <a:rPr sz="2700" spc="-5" dirty="0">
                <a:solidFill>
                  <a:srgbClr val="464646"/>
                </a:solidFill>
                <a:latin typeface="Roboto"/>
                <a:cs typeface="Roboto"/>
              </a:rPr>
              <a:t>Trắc nghiệm </a:t>
            </a:r>
            <a:r>
              <a:rPr sz="2700" dirty="0">
                <a:solidFill>
                  <a:srgbClr val="464646"/>
                </a:solidFill>
                <a:latin typeface="Roboto"/>
                <a:cs typeface="Roboto"/>
              </a:rPr>
              <a:t>khách</a:t>
            </a:r>
            <a:r>
              <a:rPr sz="2700" spc="-110" dirty="0">
                <a:solidFill>
                  <a:srgbClr val="464646"/>
                </a:solidFill>
                <a:latin typeface="Roboto"/>
                <a:cs typeface="Roboto"/>
              </a:rPr>
              <a:t> </a:t>
            </a:r>
            <a:r>
              <a:rPr sz="2700" spc="-10" dirty="0">
                <a:solidFill>
                  <a:srgbClr val="464646"/>
                </a:solidFill>
                <a:latin typeface="Roboto"/>
                <a:cs typeface="Roboto"/>
              </a:rPr>
              <a:t>quan</a:t>
            </a:r>
            <a:endParaRPr sz="2700">
              <a:latin typeface="Roboto"/>
              <a:cs typeface="Roboto"/>
            </a:endParaRPr>
          </a:p>
          <a:p>
            <a:pPr marL="2277745">
              <a:lnSpc>
                <a:spcPct val="100000"/>
              </a:lnSpc>
              <a:spcBef>
                <a:spcPts val="550"/>
              </a:spcBef>
            </a:pPr>
            <a:r>
              <a:rPr sz="2700" spc="-5" dirty="0">
                <a:solidFill>
                  <a:srgbClr val="464646"/>
                </a:solidFill>
                <a:latin typeface="Roboto"/>
                <a:cs typeface="Roboto"/>
              </a:rPr>
              <a:t>nhiều lựa</a:t>
            </a:r>
            <a:r>
              <a:rPr sz="2700" spc="-40" dirty="0">
                <a:solidFill>
                  <a:srgbClr val="464646"/>
                </a:solidFill>
                <a:latin typeface="Roboto"/>
                <a:cs typeface="Roboto"/>
              </a:rPr>
              <a:t> </a:t>
            </a:r>
            <a:r>
              <a:rPr sz="2700" spc="-10" dirty="0">
                <a:solidFill>
                  <a:srgbClr val="464646"/>
                </a:solidFill>
                <a:latin typeface="Roboto"/>
                <a:cs typeface="Roboto"/>
              </a:rPr>
              <a:t>chọn</a:t>
            </a:r>
            <a:endParaRPr sz="2700">
              <a:latin typeface="Roboto"/>
              <a:cs typeface="Roboto"/>
            </a:endParaRPr>
          </a:p>
          <a:p>
            <a:pPr marL="2277745" indent="-457834">
              <a:lnSpc>
                <a:spcPct val="100000"/>
              </a:lnSpc>
              <a:spcBef>
                <a:spcPts val="565"/>
              </a:spcBef>
              <a:buFont typeface="Wingdings"/>
              <a:buChar char=""/>
              <a:tabLst>
                <a:tab pos="2277745" algn="l"/>
                <a:tab pos="2278380" algn="l"/>
              </a:tabLst>
            </a:pPr>
            <a:r>
              <a:rPr sz="2700" spc="-5" dirty="0">
                <a:solidFill>
                  <a:srgbClr val="464646"/>
                </a:solidFill>
                <a:latin typeface="Roboto"/>
                <a:cs typeface="Roboto"/>
              </a:rPr>
              <a:t>Tự</a:t>
            </a:r>
            <a:r>
              <a:rPr sz="2700" spc="-10" dirty="0">
                <a:solidFill>
                  <a:srgbClr val="464646"/>
                </a:solidFill>
                <a:latin typeface="Roboto"/>
                <a:cs typeface="Roboto"/>
              </a:rPr>
              <a:t> </a:t>
            </a:r>
            <a:r>
              <a:rPr sz="2700" spc="-5" dirty="0">
                <a:solidFill>
                  <a:srgbClr val="464646"/>
                </a:solidFill>
                <a:latin typeface="Roboto"/>
                <a:cs typeface="Roboto"/>
              </a:rPr>
              <a:t>luận</a:t>
            </a:r>
            <a:endParaRPr sz="2700">
              <a:latin typeface="Roboto"/>
              <a:cs typeface="Roboto"/>
            </a:endParaRPr>
          </a:p>
        </p:txBody>
      </p:sp>
      <p:grpSp>
        <p:nvGrpSpPr>
          <p:cNvPr id="31" name="object 31"/>
          <p:cNvGrpSpPr/>
          <p:nvPr/>
        </p:nvGrpSpPr>
        <p:grpSpPr>
          <a:xfrm>
            <a:off x="3217164" y="4826508"/>
            <a:ext cx="940435" cy="3584575"/>
            <a:chOff x="3217164" y="4826508"/>
            <a:chExt cx="940435" cy="3584575"/>
          </a:xfrm>
        </p:grpSpPr>
        <p:sp>
          <p:nvSpPr>
            <p:cNvPr id="32" name="object 32"/>
            <p:cNvSpPr/>
            <p:nvPr/>
          </p:nvSpPr>
          <p:spPr>
            <a:xfrm>
              <a:off x="3302508" y="4826508"/>
              <a:ext cx="707136" cy="707136"/>
            </a:xfrm>
            <a:prstGeom prst="rect">
              <a:avLst/>
            </a:prstGeom>
            <a:blipFill>
              <a:blip r:embed="rId4" cstate="print"/>
              <a:stretch>
                <a:fillRect/>
              </a:stretch>
            </a:blipFill>
          </p:spPr>
          <p:txBody>
            <a:bodyPr wrap="square" lIns="0" tIns="0" rIns="0" bIns="0" rtlCol="0"/>
            <a:lstStyle/>
            <a:p>
              <a:endParaRPr/>
            </a:p>
          </p:txBody>
        </p:sp>
        <p:sp>
          <p:nvSpPr>
            <p:cNvPr id="33" name="object 33"/>
            <p:cNvSpPr/>
            <p:nvPr/>
          </p:nvSpPr>
          <p:spPr>
            <a:xfrm>
              <a:off x="3217164" y="7472172"/>
              <a:ext cx="940308" cy="938783"/>
            </a:xfrm>
            <a:prstGeom prst="rect">
              <a:avLst/>
            </a:prstGeom>
            <a:blipFill>
              <a:blip r:embed="rId5" cstate="print"/>
              <a:stretch>
                <a:fillRect/>
              </a:stretch>
            </a:blipFill>
          </p:spPr>
          <p:txBody>
            <a:bodyPr wrap="square" lIns="0" tIns="0" rIns="0" bIns="0" rtlCol="0"/>
            <a:lstStyle/>
            <a:p>
              <a:endParaRPr/>
            </a:p>
          </p:txBody>
        </p:sp>
      </p:grpSp>
      <p:sp>
        <p:nvSpPr>
          <p:cNvPr id="34" name="object 34"/>
          <p:cNvSpPr txBox="1">
            <a:spLocks noGrp="1"/>
          </p:cNvSpPr>
          <p:nvPr>
            <p:ph type="sldNum" sz="quarter" idx="12"/>
          </p:nvPr>
        </p:nvSpPr>
        <p:spPr>
          <a:prstGeom prst="rect">
            <a:avLst/>
          </a:prstGeom>
        </p:spPr>
        <p:txBody>
          <a:bodyPr vert="horz" wrap="square" lIns="0" tIns="0" rIns="0" bIns="0" rtlCol="0">
            <a:spAutoFit/>
          </a:bodyPr>
          <a:lstStyle/>
          <a:p>
            <a:pPr marL="38100">
              <a:lnSpc>
                <a:spcPts val="1620"/>
              </a:lnSpc>
            </a:pPr>
            <a:fld id="{81D60167-4931-47E6-BA6A-407CBD079E47}" type="slidenum">
              <a:rPr spc="-5" dirty="0"/>
              <a:t>4</a:t>
            </a:fld>
            <a:endParaRPr spc="-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468120"/>
            <a:chOff x="0" y="0"/>
            <a:chExt cx="18288000" cy="1468120"/>
          </a:xfrm>
        </p:grpSpPr>
        <p:sp>
          <p:nvSpPr>
            <p:cNvPr id="3" name="object 3"/>
            <p:cNvSpPr/>
            <p:nvPr/>
          </p:nvSpPr>
          <p:spPr>
            <a:xfrm>
              <a:off x="0" y="0"/>
              <a:ext cx="18288000" cy="1468120"/>
            </a:xfrm>
            <a:custGeom>
              <a:avLst/>
              <a:gdLst/>
              <a:ahLst/>
              <a:cxnLst/>
              <a:rect l="l" t="t" r="r" b="b"/>
              <a:pathLst>
                <a:path w="18288000" h="1468120">
                  <a:moveTo>
                    <a:pt x="18288000" y="0"/>
                  </a:moveTo>
                  <a:lnTo>
                    <a:pt x="0" y="0"/>
                  </a:lnTo>
                  <a:lnTo>
                    <a:pt x="0" y="1467611"/>
                  </a:lnTo>
                  <a:lnTo>
                    <a:pt x="18288000" y="1467611"/>
                  </a:lnTo>
                  <a:lnTo>
                    <a:pt x="18288000" y="0"/>
                  </a:lnTo>
                  <a:close/>
                </a:path>
              </a:pathLst>
            </a:custGeom>
            <a:solidFill>
              <a:srgbClr val="3777E3"/>
            </a:solidFill>
          </p:spPr>
          <p:txBody>
            <a:bodyPr wrap="square" lIns="0" tIns="0" rIns="0" bIns="0" rtlCol="0"/>
            <a:lstStyle/>
            <a:p>
              <a:endParaRPr/>
            </a:p>
          </p:txBody>
        </p:sp>
        <p:sp>
          <p:nvSpPr>
            <p:cNvPr id="4" name="object 4"/>
            <p:cNvSpPr/>
            <p:nvPr/>
          </p:nvSpPr>
          <p:spPr>
            <a:xfrm>
              <a:off x="663701" y="560069"/>
              <a:ext cx="547370" cy="368935"/>
            </a:xfrm>
            <a:custGeom>
              <a:avLst/>
              <a:gdLst/>
              <a:ahLst/>
              <a:cxnLst/>
              <a:rect l="l" t="t" r="r" b="b"/>
              <a:pathLst>
                <a:path w="547369" h="368934">
                  <a:moveTo>
                    <a:pt x="0" y="0"/>
                  </a:moveTo>
                  <a:lnTo>
                    <a:pt x="547116" y="0"/>
                  </a:lnTo>
                </a:path>
                <a:path w="547369" h="368934">
                  <a:moveTo>
                    <a:pt x="0" y="184403"/>
                  </a:moveTo>
                  <a:lnTo>
                    <a:pt x="547116" y="184403"/>
                  </a:lnTo>
                </a:path>
                <a:path w="547369" h="368934">
                  <a:moveTo>
                    <a:pt x="0" y="368807"/>
                  </a:moveTo>
                  <a:lnTo>
                    <a:pt x="547116" y="368807"/>
                  </a:lnTo>
                </a:path>
              </a:pathLst>
            </a:custGeom>
            <a:ln w="38100">
              <a:solidFill>
                <a:srgbClr val="FFFFFF"/>
              </a:solidFill>
            </a:ln>
          </p:spPr>
          <p:txBody>
            <a:bodyPr wrap="square" lIns="0" tIns="0" rIns="0" bIns="0" rtlCol="0"/>
            <a:lstStyle/>
            <a:p>
              <a:endParaRPr/>
            </a:p>
          </p:txBody>
        </p:sp>
      </p:grpSp>
      <p:sp>
        <p:nvSpPr>
          <p:cNvPr id="5" name="object 5"/>
          <p:cNvSpPr txBox="1">
            <a:spLocks noGrp="1"/>
          </p:cNvSpPr>
          <p:nvPr>
            <p:ph type="title"/>
          </p:nvPr>
        </p:nvSpPr>
        <p:spPr>
          <a:xfrm>
            <a:off x="2190114" y="435355"/>
            <a:ext cx="6953886" cy="543560"/>
          </a:xfrm>
          <a:prstGeom prst="rect">
            <a:avLst/>
          </a:prstGeom>
        </p:spPr>
        <p:txBody>
          <a:bodyPr vert="horz" wrap="square" lIns="0" tIns="12065" rIns="0" bIns="0" rtlCol="0">
            <a:spAutoFit/>
          </a:bodyPr>
          <a:lstStyle/>
          <a:p>
            <a:pPr marL="12700">
              <a:lnSpc>
                <a:spcPct val="100000"/>
              </a:lnSpc>
              <a:spcBef>
                <a:spcPts val="95"/>
              </a:spcBef>
            </a:pPr>
            <a:r>
              <a:rPr sz="3400" spc="-5" dirty="0">
                <a:solidFill>
                  <a:srgbClr val="FFFFFF"/>
                </a:solidFill>
              </a:rPr>
              <a:t>MA TRẬN ĐỀ KIỂM</a:t>
            </a:r>
            <a:r>
              <a:rPr sz="3400" spc="-40" dirty="0">
                <a:solidFill>
                  <a:srgbClr val="FFFFFF"/>
                </a:solidFill>
              </a:rPr>
              <a:t> </a:t>
            </a:r>
            <a:r>
              <a:rPr sz="3400" spc="-5" dirty="0">
                <a:solidFill>
                  <a:srgbClr val="FFFFFF"/>
                </a:solidFill>
              </a:rPr>
              <a:t>TRA</a:t>
            </a:r>
            <a:endParaRPr sz="3400"/>
          </a:p>
        </p:txBody>
      </p:sp>
      <p:sp>
        <p:nvSpPr>
          <p:cNvPr id="63" name="object 63"/>
          <p:cNvSpPr txBox="1">
            <a:spLocks noGrp="1"/>
          </p:cNvSpPr>
          <p:nvPr>
            <p:ph type="sldNum" sz="quarter" idx="7"/>
          </p:nvPr>
        </p:nvSpPr>
        <p:spPr>
          <a:prstGeom prst="rect">
            <a:avLst/>
          </a:prstGeom>
        </p:spPr>
        <p:txBody>
          <a:bodyPr vert="horz" wrap="square" lIns="0" tIns="0" rIns="0" bIns="0" rtlCol="0">
            <a:spAutoFit/>
          </a:bodyPr>
          <a:lstStyle/>
          <a:p>
            <a:pPr marL="38100">
              <a:lnSpc>
                <a:spcPts val="1620"/>
              </a:lnSpc>
            </a:pPr>
            <a:fld id="{81D60167-4931-47E6-BA6A-407CBD079E47}" type="slidenum">
              <a:rPr spc="-5" dirty="0"/>
              <a:t>5</a:t>
            </a:fld>
            <a:endParaRPr spc="-5" dirty="0"/>
          </a:p>
        </p:txBody>
      </p:sp>
      <p:grpSp>
        <p:nvGrpSpPr>
          <p:cNvPr id="6" name="object 6"/>
          <p:cNvGrpSpPr/>
          <p:nvPr/>
        </p:nvGrpSpPr>
        <p:grpSpPr>
          <a:xfrm>
            <a:off x="16725239" y="469272"/>
            <a:ext cx="528320" cy="525145"/>
            <a:chOff x="16725239" y="469272"/>
            <a:chExt cx="528320" cy="525145"/>
          </a:xfrm>
        </p:grpSpPr>
        <p:sp>
          <p:nvSpPr>
            <p:cNvPr id="7" name="object 7"/>
            <p:cNvSpPr/>
            <p:nvPr/>
          </p:nvSpPr>
          <p:spPr>
            <a:xfrm>
              <a:off x="16725239" y="469272"/>
              <a:ext cx="416559" cy="415925"/>
            </a:xfrm>
            <a:custGeom>
              <a:avLst/>
              <a:gdLst/>
              <a:ahLst/>
              <a:cxnLst/>
              <a:rect l="l" t="t" r="r" b="b"/>
              <a:pathLst>
                <a:path w="416559" h="415925">
                  <a:moveTo>
                    <a:pt x="208687" y="0"/>
                  </a:moveTo>
                  <a:lnTo>
                    <a:pt x="160807" y="5509"/>
                  </a:lnTo>
                  <a:lnTo>
                    <a:pt x="116859" y="21158"/>
                  </a:lnTo>
                  <a:lnTo>
                    <a:pt x="78097" y="45699"/>
                  </a:lnTo>
                  <a:lnTo>
                    <a:pt x="45773" y="77884"/>
                  </a:lnTo>
                  <a:lnTo>
                    <a:pt x="21140" y="116466"/>
                  </a:lnTo>
                  <a:lnTo>
                    <a:pt x="5451" y="160198"/>
                  </a:lnTo>
                  <a:lnTo>
                    <a:pt x="0" y="207483"/>
                  </a:lnTo>
                  <a:lnTo>
                    <a:pt x="3" y="208210"/>
                  </a:lnTo>
                  <a:lnTo>
                    <a:pt x="5497" y="255462"/>
                  </a:lnTo>
                  <a:lnTo>
                    <a:pt x="21229" y="299179"/>
                  </a:lnTo>
                  <a:lnTo>
                    <a:pt x="45899" y="337739"/>
                  </a:lnTo>
                  <a:lnTo>
                    <a:pt x="78254" y="369894"/>
                  </a:lnTo>
                  <a:lnTo>
                    <a:pt x="117040" y="394398"/>
                  </a:lnTo>
                  <a:lnTo>
                    <a:pt x="161002" y="410004"/>
                  </a:lnTo>
                  <a:lnTo>
                    <a:pt x="208888" y="415467"/>
                  </a:lnTo>
                  <a:lnTo>
                    <a:pt x="249872" y="411461"/>
                  </a:lnTo>
                  <a:lnTo>
                    <a:pt x="288909" y="399674"/>
                  </a:lnTo>
                  <a:lnTo>
                    <a:pt x="324899" y="380558"/>
                  </a:lnTo>
                  <a:lnTo>
                    <a:pt x="337922" y="369927"/>
                  </a:lnTo>
                  <a:lnTo>
                    <a:pt x="208156" y="369927"/>
                  </a:lnTo>
                  <a:lnTo>
                    <a:pt x="164856" y="364041"/>
                  </a:lnTo>
                  <a:lnTo>
                    <a:pt x="125972" y="347615"/>
                  </a:lnTo>
                  <a:lnTo>
                    <a:pt x="93054" y="322197"/>
                  </a:lnTo>
                  <a:lnTo>
                    <a:pt x="67651" y="289337"/>
                  </a:lnTo>
                  <a:lnTo>
                    <a:pt x="51313" y="250582"/>
                  </a:lnTo>
                  <a:lnTo>
                    <a:pt x="45590" y="207483"/>
                  </a:lnTo>
                  <a:lnTo>
                    <a:pt x="51507" y="164410"/>
                  </a:lnTo>
                  <a:lnTo>
                    <a:pt x="68020" y="125730"/>
                  </a:lnTo>
                  <a:lnTo>
                    <a:pt x="93570" y="92985"/>
                  </a:lnTo>
                  <a:lnTo>
                    <a:pt x="126603" y="67716"/>
                  </a:lnTo>
                  <a:lnTo>
                    <a:pt x="165561" y="51466"/>
                  </a:lnTo>
                  <a:lnTo>
                    <a:pt x="208887" y="45776"/>
                  </a:lnTo>
                  <a:lnTo>
                    <a:pt x="337967" y="45776"/>
                  </a:lnTo>
                  <a:lnTo>
                    <a:pt x="324717" y="34956"/>
                  </a:lnTo>
                  <a:lnTo>
                    <a:pt x="288726" y="15828"/>
                  </a:lnTo>
                  <a:lnTo>
                    <a:pt x="249682" y="4025"/>
                  </a:lnTo>
                  <a:lnTo>
                    <a:pt x="208687" y="0"/>
                  </a:lnTo>
                  <a:close/>
                </a:path>
                <a:path w="416559" h="415925">
                  <a:moveTo>
                    <a:pt x="337967" y="45776"/>
                  </a:moveTo>
                  <a:lnTo>
                    <a:pt x="208887" y="45776"/>
                  </a:lnTo>
                  <a:lnTo>
                    <a:pt x="240695" y="48938"/>
                  </a:lnTo>
                  <a:lnTo>
                    <a:pt x="270987" y="58119"/>
                  </a:lnTo>
                  <a:lnTo>
                    <a:pt x="323623" y="93141"/>
                  </a:lnTo>
                  <a:lnTo>
                    <a:pt x="359091" y="145926"/>
                  </a:lnTo>
                  <a:lnTo>
                    <a:pt x="371456" y="208211"/>
                  </a:lnTo>
                  <a:lnTo>
                    <a:pt x="365536" y="251284"/>
                  </a:lnTo>
                  <a:lnTo>
                    <a:pt x="349022" y="289964"/>
                  </a:lnTo>
                  <a:lnTo>
                    <a:pt x="323471" y="322710"/>
                  </a:lnTo>
                  <a:lnTo>
                    <a:pt x="290439" y="347980"/>
                  </a:lnTo>
                  <a:lnTo>
                    <a:pt x="251482" y="364233"/>
                  </a:lnTo>
                  <a:lnTo>
                    <a:pt x="208156" y="369927"/>
                  </a:lnTo>
                  <a:lnTo>
                    <a:pt x="337922" y="369927"/>
                  </a:lnTo>
                  <a:lnTo>
                    <a:pt x="356738" y="354567"/>
                  </a:lnTo>
                  <a:lnTo>
                    <a:pt x="386654" y="317011"/>
                  </a:lnTo>
                  <a:lnTo>
                    <a:pt x="406587" y="275055"/>
                  </a:lnTo>
                  <a:lnTo>
                    <a:pt x="416540" y="230462"/>
                  </a:lnTo>
                  <a:lnTo>
                    <a:pt x="416513" y="184993"/>
                  </a:lnTo>
                  <a:lnTo>
                    <a:pt x="406506" y="140411"/>
                  </a:lnTo>
                  <a:lnTo>
                    <a:pt x="386520" y="98478"/>
                  </a:lnTo>
                  <a:lnTo>
                    <a:pt x="356556" y="60956"/>
                  </a:lnTo>
                  <a:lnTo>
                    <a:pt x="337967" y="45776"/>
                  </a:lnTo>
                  <a:close/>
                </a:path>
              </a:pathLst>
            </a:custGeom>
            <a:solidFill>
              <a:srgbClr val="FFFFFF"/>
            </a:solidFill>
          </p:spPr>
          <p:txBody>
            <a:bodyPr wrap="square" lIns="0" tIns="0" rIns="0" bIns="0" rtlCol="0"/>
            <a:lstStyle/>
            <a:p>
              <a:endParaRPr/>
            </a:p>
          </p:txBody>
        </p:sp>
        <p:sp>
          <p:nvSpPr>
            <p:cNvPr id="8" name="object 8"/>
            <p:cNvSpPr/>
            <p:nvPr/>
          </p:nvSpPr>
          <p:spPr>
            <a:xfrm>
              <a:off x="17042601" y="785030"/>
              <a:ext cx="210407" cy="209373"/>
            </a:xfrm>
            <a:prstGeom prst="rect">
              <a:avLst/>
            </a:prstGeom>
            <a:blipFill>
              <a:blip r:embed="rId2" cstate="print"/>
              <a:stretch>
                <a:fillRect/>
              </a:stretch>
            </a:blipFill>
          </p:spPr>
          <p:txBody>
            <a:bodyPr wrap="square" lIns="0" tIns="0" rIns="0" bIns="0" rtlCol="0"/>
            <a:lstStyle/>
            <a:p>
              <a:endParaRPr/>
            </a:p>
          </p:txBody>
        </p:sp>
      </p:grpSp>
      <p:grpSp>
        <p:nvGrpSpPr>
          <p:cNvPr id="9" name="object 9"/>
          <p:cNvGrpSpPr/>
          <p:nvPr/>
        </p:nvGrpSpPr>
        <p:grpSpPr>
          <a:xfrm>
            <a:off x="2628900" y="2043683"/>
            <a:ext cx="6021705" cy="2156460"/>
            <a:chOff x="2628900" y="2043683"/>
            <a:chExt cx="6021705" cy="2156460"/>
          </a:xfrm>
        </p:grpSpPr>
        <p:sp>
          <p:nvSpPr>
            <p:cNvPr id="10" name="object 10"/>
            <p:cNvSpPr/>
            <p:nvPr/>
          </p:nvSpPr>
          <p:spPr>
            <a:xfrm>
              <a:off x="2628900" y="2197607"/>
              <a:ext cx="5895340" cy="2002789"/>
            </a:xfrm>
            <a:custGeom>
              <a:avLst/>
              <a:gdLst/>
              <a:ahLst/>
              <a:cxnLst/>
              <a:rect l="l" t="t" r="r" b="b"/>
              <a:pathLst>
                <a:path w="5895340" h="2002789">
                  <a:moveTo>
                    <a:pt x="5894832" y="0"/>
                  </a:moveTo>
                  <a:lnTo>
                    <a:pt x="0" y="0"/>
                  </a:lnTo>
                  <a:lnTo>
                    <a:pt x="0" y="2002536"/>
                  </a:lnTo>
                  <a:lnTo>
                    <a:pt x="5894832" y="2002536"/>
                  </a:lnTo>
                  <a:lnTo>
                    <a:pt x="5894832" y="0"/>
                  </a:lnTo>
                  <a:close/>
                </a:path>
              </a:pathLst>
            </a:custGeom>
            <a:solidFill>
              <a:srgbClr val="4F81BC"/>
            </a:solidFill>
          </p:spPr>
          <p:txBody>
            <a:bodyPr wrap="square" lIns="0" tIns="0" rIns="0" bIns="0" rtlCol="0"/>
            <a:lstStyle/>
            <a:p>
              <a:endParaRPr/>
            </a:p>
          </p:txBody>
        </p:sp>
        <p:sp>
          <p:nvSpPr>
            <p:cNvPr id="11" name="object 11"/>
            <p:cNvSpPr/>
            <p:nvPr/>
          </p:nvSpPr>
          <p:spPr>
            <a:xfrm>
              <a:off x="4524755" y="4043172"/>
              <a:ext cx="3999229" cy="71755"/>
            </a:xfrm>
            <a:custGeom>
              <a:avLst/>
              <a:gdLst/>
              <a:ahLst/>
              <a:cxnLst/>
              <a:rect l="l" t="t" r="r" b="b"/>
              <a:pathLst>
                <a:path w="3999229" h="71754">
                  <a:moveTo>
                    <a:pt x="3998976" y="0"/>
                  </a:moveTo>
                  <a:lnTo>
                    <a:pt x="0" y="0"/>
                  </a:lnTo>
                  <a:lnTo>
                    <a:pt x="3998976" y="71627"/>
                  </a:lnTo>
                  <a:lnTo>
                    <a:pt x="3998976" y="0"/>
                  </a:lnTo>
                  <a:close/>
                </a:path>
              </a:pathLst>
            </a:custGeom>
            <a:solidFill>
              <a:srgbClr val="375F92"/>
            </a:solidFill>
          </p:spPr>
          <p:txBody>
            <a:bodyPr wrap="square" lIns="0" tIns="0" rIns="0" bIns="0" rtlCol="0"/>
            <a:lstStyle/>
            <a:p>
              <a:endParaRPr/>
            </a:p>
          </p:txBody>
        </p:sp>
        <p:sp>
          <p:nvSpPr>
            <p:cNvPr id="12" name="object 12"/>
            <p:cNvSpPr/>
            <p:nvPr/>
          </p:nvSpPr>
          <p:spPr>
            <a:xfrm>
              <a:off x="4075176" y="2043683"/>
              <a:ext cx="4575175" cy="2108200"/>
            </a:xfrm>
            <a:custGeom>
              <a:avLst/>
              <a:gdLst/>
              <a:ahLst/>
              <a:cxnLst/>
              <a:rect l="l" t="t" r="r" b="b"/>
              <a:pathLst>
                <a:path w="4575175" h="2108200">
                  <a:moveTo>
                    <a:pt x="102108" y="0"/>
                  </a:moveTo>
                  <a:lnTo>
                    <a:pt x="0" y="153924"/>
                  </a:lnTo>
                  <a:lnTo>
                    <a:pt x="102108" y="153924"/>
                  </a:lnTo>
                  <a:lnTo>
                    <a:pt x="102108" y="0"/>
                  </a:lnTo>
                  <a:close/>
                </a:path>
                <a:path w="4575175" h="2108200">
                  <a:moveTo>
                    <a:pt x="3872484" y="153924"/>
                  </a:moveTo>
                  <a:lnTo>
                    <a:pt x="3767328" y="0"/>
                  </a:lnTo>
                  <a:lnTo>
                    <a:pt x="3767328" y="153924"/>
                  </a:lnTo>
                  <a:lnTo>
                    <a:pt x="3872484" y="153924"/>
                  </a:lnTo>
                  <a:close/>
                </a:path>
                <a:path w="4575175" h="2108200">
                  <a:moveTo>
                    <a:pt x="4575048" y="1999488"/>
                  </a:moveTo>
                  <a:lnTo>
                    <a:pt x="4448556" y="1999488"/>
                  </a:lnTo>
                  <a:lnTo>
                    <a:pt x="4448556" y="2107692"/>
                  </a:lnTo>
                  <a:lnTo>
                    <a:pt x="4575048" y="1999488"/>
                  </a:lnTo>
                  <a:close/>
                </a:path>
                <a:path w="4575175" h="2108200">
                  <a:moveTo>
                    <a:pt x="4575048" y="995172"/>
                  </a:moveTo>
                  <a:lnTo>
                    <a:pt x="4448556" y="883920"/>
                  </a:lnTo>
                  <a:lnTo>
                    <a:pt x="4448556" y="995172"/>
                  </a:lnTo>
                  <a:lnTo>
                    <a:pt x="4575048" y="995172"/>
                  </a:lnTo>
                  <a:close/>
                </a:path>
              </a:pathLst>
            </a:custGeom>
            <a:solidFill>
              <a:srgbClr val="BEBEBE"/>
            </a:solidFill>
          </p:spPr>
          <p:txBody>
            <a:bodyPr wrap="square" lIns="0" tIns="0" rIns="0" bIns="0" rtlCol="0"/>
            <a:lstStyle/>
            <a:p>
              <a:endParaRPr/>
            </a:p>
          </p:txBody>
        </p:sp>
        <p:sp>
          <p:nvSpPr>
            <p:cNvPr id="13" name="object 13"/>
            <p:cNvSpPr/>
            <p:nvPr/>
          </p:nvSpPr>
          <p:spPr>
            <a:xfrm>
              <a:off x="4177283" y="2043683"/>
              <a:ext cx="4472940" cy="1999614"/>
            </a:xfrm>
            <a:custGeom>
              <a:avLst/>
              <a:gdLst/>
              <a:ahLst/>
              <a:cxnLst/>
              <a:rect l="l" t="t" r="r" b="b"/>
              <a:pathLst>
                <a:path w="4472940" h="1999614">
                  <a:moveTo>
                    <a:pt x="3664585" y="0"/>
                  </a:moveTo>
                  <a:lnTo>
                    <a:pt x="0" y="0"/>
                  </a:lnTo>
                  <a:lnTo>
                    <a:pt x="0" y="1999488"/>
                  </a:lnTo>
                  <a:lnTo>
                    <a:pt x="4472940" y="1999488"/>
                  </a:lnTo>
                  <a:lnTo>
                    <a:pt x="4472940" y="995299"/>
                  </a:lnTo>
                  <a:lnTo>
                    <a:pt x="4430081" y="993921"/>
                  </a:lnTo>
                  <a:lnTo>
                    <a:pt x="4387797" y="989834"/>
                  </a:lnTo>
                  <a:lnTo>
                    <a:pt x="4346143" y="983107"/>
                  </a:lnTo>
                  <a:lnTo>
                    <a:pt x="4305176" y="973807"/>
                  </a:lnTo>
                  <a:lnTo>
                    <a:pt x="4264952" y="962002"/>
                  </a:lnTo>
                  <a:lnTo>
                    <a:pt x="4225528" y="947762"/>
                  </a:lnTo>
                  <a:lnTo>
                    <a:pt x="4186959" y="931154"/>
                  </a:lnTo>
                  <a:lnTo>
                    <a:pt x="4149303" y="912247"/>
                  </a:lnTo>
                  <a:lnTo>
                    <a:pt x="4112615" y="891109"/>
                  </a:lnTo>
                  <a:lnTo>
                    <a:pt x="4076953" y="867809"/>
                  </a:lnTo>
                  <a:lnTo>
                    <a:pt x="4042371" y="842414"/>
                  </a:lnTo>
                  <a:lnTo>
                    <a:pt x="4008927" y="814994"/>
                  </a:lnTo>
                  <a:lnTo>
                    <a:pt x="3976677" y="785616"/>
                  </a:lnTo>
                  <a:lnTo>
                    <a:pt x="3945678" y="754349"/>
                  </a:lnTo>
                  <a:lnTo>
                    <a:pt x="3915985" y="721261"/>
                  </a:lnTo>
                  <a:lnTo>
                    <a:pt x="3887655" y="686421"/>
                  </a:lnTo>
                  <a:lnTo>
                    <a:pt x="3860744" y="649897"/>
                  </a:lnTo>
                  <a:lnTo>
                    <a:pt x="3835309" y="611756"/>
                  </a:lnTo>
                  <a:lnTo>
                    <a:pt x="3811407" y="572069"/>
                  </a:lnTo>
                  <a:lnTo>
                    <a:pt x="3789092" y="530903"/>
                  </a:lnTo>
                  <a:lnTo>
                    <a:pt x="3768423" y="488325"/>
                  </a:lnTo>
                  <a:lnTo>
                    <a:pt x="3749454" y="444406"/>
                  </a:lnTo>
                  <a:lnTo>
                    <a:pt x="3732243" y="399212"/>
                  </a:lnTo>
                  <a:lnTo>
                    <a:pt x="3716846" y="352813"/>
                  </a:lnTo>
                  <a:lnTo>
                    <a:pt x="3703319" y="305276"/>
                  </a:lnTo>
                  <a:lnTo>
                    <a:pt x="3691718" y="256670"/>
                  </a:lnTo>
                  <a:lnTo>
                    <a:pt x="3682100" y="207064"/>
                  </a:lnTo>
                  <a:lnTo>
                    <a:pt x="3674522" y="156526"/>
                  </a:lnTo>
                  <a:lnTo>
                    <a:pt x="3669039" y="105123"/>
                  </a:lnTo>
                  <a:lnTo>
                    <a:pt x="3665707" y="52925"/>
                  </a:lnTo>
                  <a:lnTo>
                    <a:pt x="3664585" y="0"/>
                  </a:lnTo>
                  <a:close/>
                </a:path>
              </a:pathLst>
            </a:custGeom>
            <a:solidFill>
              <a:srgbClr val="F1F1F1"/>
            </a:solidFill>
          </p:spPr>
          <p:txBody>
            <a:bodyPr wrap="square" lIns="0" tIns="0" rIns="0" bIns="0" rtlCol="0"/>
            <a:lstStyle/>
            <a:p>
              <a:endParaRPr/>
            </a:p>
          </p:txBody>
        </p:sp>
      </p:grpSp>
      <p:grpSp>
        <p:nvGrpSpPr>
          <p:cNvPr id="14" name="object 14"/>
          <p:cNvGrpSpPr/>
          <p:nvPr/>
        </p:nvGrpSpPr>
        <p:grpSpPr>
          <a:xfrm>
            <a:off x="2628900" y="4602479"/>
            <a:ext cx="6021705" cy="2156460"/>
            <a:chOff x="2628900" y="4602479"/>
            <a:chExt cx="6021705" cy="2156460"/>
          </a:xfrm>
        </p:grpSpPr>
        <p:sp>
          <p:nvSpPr>
            <p:cNvPr id="15" name="object 15"/>
            <p:cNvSpPr/>
            <p:nvPr/>
          </p:nvSpPr>
          <p:spPr>
            <a:xfrm>
              <a:off x="2628900" y="4757927"/>
              <a:ext cx="5895340" cy="2001520"/>
            </a:xfrm>
            <a:custGeom>
              <a:avLst/>
              <a:gdLst/>
              <a:ahLst/>
              <a:cxnLst/>
              <a:rect l="l" t="t" r="r" b="b"/>
              <a:pathLst>
                <a:path w="5895340" h="2001520">
                  <a:moveTo>
                    <a:pt x="5894832" y="0"/>
                  </a:moveTo>
                  <a:lnTo>
                    <a:pt x="0" y="0"/>
                  </a:lnTo>
                  <a:lnTo>
                    <a:pt x="0" y="2001012"/>
                  </a:lnTo>
                  <a:lnTo>
                    <a:pt x="5894832" y="2001012"/>
                  </a:lnTo>
                  <a:lnTo>
                    <a:pt x="5894832" y="0"/>
                  </a:lnTo>
                  <a:close/>
                </a:path>
              </a:pathLst>
            </a:custGeom>
            <a:solidFill>
              <a:srgbClr val="C0504D"/>
            </a:solidFill>
          </p:spPr>
          <p:txBody>
            <a:bodyPr wrap="square" lIns="0" tIns="0" rIns="0" bIns="0" rtlCol="0"/>
            <a:lstStyle/>
            <a:p>
              <a:endParaRPr/>
            </a:p>
          </p:txBody>
        </p:sp>
        <p:sp>
          <p:nvSpPr>
            <p:cNvPr id="16" name="object 16"/>
            <p:cNvSpPr/>
            <p:nvPr/>
          </p:nvSpPr>
          <p:spPr>
            <a:xfrm>
              <a:off x="4524755" y="6601967"/>
              <a:ext cx="3999229" cy="73660"/>
            </a:xfrm>
            <a:custGeom>
              <a:avLst/>
              <a:gdLst/>
              <a:ahLst/>
              <a:cxnLst/>
              <a:rect l="l" t="t" r="r" b="b"/>
              <a:pathLst>
                <a:path w="3999229" h="73659">
                  <a:moveTo>
                    <a:pt x="3998976" y="0"/>
                  </a:moveTo>
                  <a:lnTo>
                    <a:pt x="0" y="0"/>
                  </a:lnTo>
                  <a:lnTo>
                    <a:pt x="3998976" y="73152"/>
                  </a:lnTo>
                  <a:lnTo>
                    <a:pt x="3998976" y="0"/>
                  </a:lnTo>
                  <a:close/>
                </a:path>
              </a:pathLst>
            </a:custGeom>
            <a:solidFill>
              <a:srgbClr val="943735"/>
            </a:solidFill>
          </p:spPr>
          <p:txBody>
            <a:bodyPr wrap="square" lIns="0" tIns="0" rIns="0" bIns="0" rtlCol="0"/>
            <a:lstStyle/>
            <a:p>
              <a:endParaRPr/>
            </a:p>
          </p:txBody>
        </p:sp>
        <p:sp>
          <p:nvSpPr>
            <p:cNvPr id="17" name="object 17"/>
            <p:cNvSpPr/>
            <p:nvPr/>
          </p:nvSpPr>
          <p:spPr>
            <a:xfrm>
              <a:off x="4075176" y="4602479"/>
              <a:ext cx="4575175" cy="2109470"/>
            </a:xfrm>
            <a:custGeom>
              <a:avLst/>
              <a:gdLst/>
              <a:ahLst/>
              <a:cxnLst/>
              <a:rect l="l" t="t" r="r" b="b"/>
              <a:pathLst>
                <a:path w="4575175" h="2109470">
                  <a:moveTo>
                    <a:pt x="102108" y="0"/>
                  </a:moveTo>
                  <a:lnTo>
                    <a:pt x="0" y="155448"/>
                  </a:lnTo>
                  <a:lnTo>
                    <a:pt x="102108" y="155448"/>
                  </a:lnTo>
                  <a:lnTo>
                    <a:pt x="102108" y="0"/>
                  </a:lnTo>
                  <a:close/>
                </a:path>
                <a:path w="4575175" h="2109470">
                  <a:moveTo>
                    <a:pt x="3872484" y="155448"/>
                  </a:moveTo>
                  <a:lnTo>
                    <a:pt x="3767328" y="0"/>
                  </a:lnTo>
                  <a:lnTo>
                    <a:pt x="3767328" y="155448"/>
                  </a:lnTo>
                  <a:lnTo>
                    <a:pt x="3872484" y="155448"/>
                  </a:lnTo>
                  <a:close/>
                </a:path>
                <a:path w="4575175" h="2109470">
                  <a:moveTo>
                    <a:pt x="4575048" y="1999488"/>
                  </a:moveTo>
                  <a:lnTo>
                    <a:pt x="4448556" y="1999488"/>
                  </a:lnTo>
                  <a:lnTo>
                    <a:pt x="4448556" y="2109216"/>
                  </a:lnTo>
                  <a:lnTo>
                    <a:pt x="4575048" y="1999488"/>
                  </a:lnTo>
                  <a:close/>
                </a:path>
                <a:path w="4575175" h="2109470">
                  <a:moveTo>
                    <a:pt x="4575048" y="995172"/>
                  </a:moveTo>
                  <a:lnTo>
                    <a:pt x="4448556" y="885444"/>
                  </a:lnTo>
                  <a:lnTo>
                    <a:pt x="4448556" y="995172"/>
                  </a:lnTo>
                  <a:lnTo>
                    <a:pt x="4575048" y="995172"/>
                  </a:lnTo>
                  <a:close/>
                </a:path>
              </a:pathLst>
            </a:custGeom>
            <a:solidFill>
              <a:srgbClr val="BEBEBE"/>
            </a:solidFill>
          </p:spPr>
          <p:txBody>
            <a:bodyPr wrap="square" lIns="0" tIns="0" rIns="0" bIns="0" rtlCol="0"/>
            <a:lstStyle/>
            <a:p>
              <a:endParaRPr/>
            </a:p>
          </p:txBody>
        </p:sp>
        <p:sp>
          <p:nvSpPr>
            <p:cNvPr id="18" name="object 18"/>
            <p:cNvSpPr/>
            <p:nvPr/>
          </p:nvSpPr>
          <p:spPr>
            <a:xfrm>
              <a:off x="4177283" y="4602479"/>
              <a:ext cx="4472940" cy="1999614"/>
            </a:xfrm>
            <a:custGeom>
              <a:avLst/>
              <a:gdLst/>
              <a:ahLst/>
              <a:cxnLst/>
              <a:rect l="l" t="t" r="r" b="b"/>
              <a:pathLst>
                <a:path w="4472940" h="1999615">
                  <a:moveTo>
                    <a:pt x="3664585" y="0"/>
                  </a:moveTo>
                  <a:lnTo>
                    <a:pt x="0" y="0"/>
                  </a:lnTo>
                  <a:lnTo>
                    <a:pt x="0" y="1999488"/>
                  </a:lnTo>
                  <a:lnTo>
                    <a:pt x="4472940" y="1999488"/>
                  </a:lnTo>
                  <a:lnTo>
                    <a:pt x="4472940" y="995299"/>
                  </a:lnTo>
                  <a:lnTo>
                    <a:pt x="4430081" y="993921"/>
                  </a:lnTo>
                  <a:lnTo>
                    <a:pt x="4387797" y="989834"/>
                  </a:lnTo>
                  <a:lnTo>
                    <a:pt x="4346143" y="983107"/>
                  </a:lnTo>
                  <a:lnTo>
                    <a:pt x="4305176" y="973807"/>
                  </a:lnTo>
                  <a:lnTo>
                    <a:pt x="4264952" y="962002"/>
                  </a:lnTo>
                  <a:lnTo>
                    <a:pt x="4225528" y="947762"/>
                  </a:lnTo>
                  <a:lnTo>
                    <a:pt x="4186959" y="931154"/>
                  </a:lnTo>
                  <a:lnTo>
                    <a:pt x="4149303" y="912247"/>
                  </a:lnTo>
                  <a:lnTo>
                    <a:pt x="4112615" y="891109"/>
                  </a:lnTo>
                  <a:lnTo>
                    <a:pt x="4076953" y="867809"/>
                  </a:lnTo>
                  <a:lnTo>
                    <a:pt x="4042371" y="842414"/>
                  </a:lnTo>
                  <a:lnTo>
                    <a:pt x="4008927" y="814994"/>
                  </a:lnTo>
                  <a:lnTo>
                    <a:pt x="3976677" y="785616"/>
                  </a:lnTo>
                  <a:lnTo>
                    <a:pt x="3945678" y="754349"/>
                  </a:lnTo>
                  <a:lnTo>
                    <a:pt x="3915985" y="721261"/>
                  </a:lnTo>
                  <a:lnTo>
                    <a:pt x="3887655" y="686421"/>
                  </a:lnTo>
                  <a:lnTo>
                    <a:pt x="3860744" y="649897"/>
                  </a:lnTo>
                  <a:lnTo>
                    <a:pt x="3835309" y="611756"/>
                  </a:lnTo>
                  <a:lnTo>
                    <a:pt x="3811407" y="572069"/>
                  </a:lnTo>
                  <a:lnTo>
                    <a:pt x="3789092" y="530903"/>
                  </a:lnTo>
                  <a:lnTo>
                    <a:pt x="3768423" y="488325"/>
                  </a:lnTo>
                  <a:lnTo>
                    <a:pt x="3749454" y="444406"/>
                  </a:lnTo>
                  <a:lnTo>
                    <a:pt x="3732243" y="399212"/>
                  </a:lnTo>
                  <a:lnTo>
                    <a:pt x="3716846" y="352813"/>
                  </a:lnTo>
                  <a:lnTo>
                    <a:pt x="3703319" y="305276"/>
                  </a:lnTo>
                  <a:lnTo>
                    <a:pt x="3691718" y="256670"/>
                  </a:lnTo>
                  <a:lnTo>
                    <a:pt x="3682100" y="207064"/>
                  </a:lnTo>
                  <a:lnTo>
                    <a:pt x="3674522" y="156526"/>
                  </a:lnTo>
                  <a:lnTo>
                    <a:pt x="3669039" y="105123"/>
                  </a:lnTo>
                  <a:lnTo>
                    <a:pt x="3665707" y="52925"/>
                  </a:lnTo>
                  <a:lnTo>
                    <a:pt x="3664585" y="0"/>
                  </a:lnTo>
                  <a:close/>
                </a:path>
              </a:pathLst>
            </a:custGeom>
            <a:solidFill>
              <a:srgbClr val="F1F1F1"/>
            </a:solidFill>
          </p:spPr>
          <p:txBody>
            <a:bodyPr wrap="square" lIns="0" tIns="0" rIns="0" bIns="0" rtlCol="0"/>
            <a:lstStyle/>
            <a:p>
              <a:endParaRPr/>
            </a:p>
          </p:txBody>
        </p:sp>
      </p:grpSp>
      <p:grpSp>
        <p:nvGrpSpPr>
          <p:cNvPr id="19" name="object 19"/>
          <p:cNvGrpSpPr/>
          <p:nvPr/>
        </p:nvGrpSpPr>
        <p:grpSpPr>
          <a:xfrm>
            <a:off x="2628900" y="7162800"/>
            <a:ext cx="6021705" cy="2156460"/>
            <a:chOff x="2628900" y="7162800"/>
            <a:chExt cx="6021705" cy="2156460"/>
          </a:xfrm>
        </p:grpSpPr>
        <p:sp>
          <p:nvSpPr>
            <p:cNvPr id="20" name="object 20"/>
            <p:cNvSpPr/>
            <p:nvPr/>
          </p:nvSpPr>
          <p:spPr>
            <a:xfrm>
              <a:off x="2628900" y="7316723"/>
              <a:ext cx="5895340" cy="2002789"/>
            </a:xfrm>
            <a:custGeom>
              <a:avLst/>
              <a:gdLst/>
              <a:ahLst/>
              <a:cxnLst/>
              <a:rect l="l" t="t" r="r" b="b"/>
              <a:pathLst>
                <a:path w="5895340" h="2002790">
                  <a:moveTo>
                    <a:pt x="5894832" y="0"/>
                  </a:moveTo>
                  <a:lnTo>
                    <a:pt x="0" y="0"/>
                  </a:lnTo>
                  <a:lnTo>
                    <a:pt x="0" y="2002536"/>
                  </a:lnTo>
                  <a:lnTo>
                    <a:pt x="5894832" y="2002536"/>
                  </a:lnTo>
                  <a:lnTo>
                    <a:pt x="5894832" y="0"/>
                  </a:lnTo>
                  <a:close/>
                </a:path>
              </a:pathLst>
            </a:custGeom>
            <a:solidFill>
              <a:srgbClr val="9BBA58"/>
            </a:solidFill>
          </p:spPr>
          <p:txBody>
            <a:bodyPr wrap="square" lIns="0" tIns="0" rIns="0" bIns="0" rtlCol="0"/>
            <a:lstStyle/>
            <a:p>
              <a:endParaRPr/>
            </a:p>
          </p:txBody>
        </p:sp>
        <p:sp>
          <p:nvSpPr>
            <p:cNvPr id="21" name="object 21"/>
            <p:cNvSpPr/>
            <p:nvPr/>
          </p:nvSpPr>
          <p:spPr>
            <a:xfrm>
              <a:off x="4524755" y="9162288"/>
              <a:ext cx="3999229" cy="71755"/>
            </a:xfrm>
            <a:custGeom>
              <a:avLst/>
              <a:gdLst/>
              <a:ahLst/>
              <a:cxnLst/>
              <a:rect l="l" t="t" r="r" b="b"/>
              <a:pathLst>
                <a:path w="3999229" h="71754">
                  <a:moveTo>
                    <a:pt x="3998976" y="0"/>
                  </a:moveTo>
                  <a:lnTo>
                    <a:pt x="0" y="0"/>
                  </a:lnTo>
                  <a:lnTo>
                    <a:pt x="3998976" y="71627"/>
                  </a:lnTo>
                  <a:lnTo>
                    <a:pt x="3998976" y="0"/>
                  </a:lnTo>
                  <a:close/>
                </a:path>
              </a:pathLst>
            </a:custGeom>
            <a:solidFill>
              <a:srgbClr val="77923B"/>
            </a:solidFill>
          </p:spPr>
          <p:txBody>
            <a:bodyPr wrap="square" lIns="0" tIns="0" rIns="0" bIns="0" rtlCol="0"/>
            <a:lstStyle/>
            <a:p>
              <a:endParaRPr/>
            </a:p>
          </p:txBody>
        </p:sp>
        <p:sp>
          <p:nvSpPr>
            <p:cNvPr id="22" name="object 22"/>
            <p:cNvSpPr/>
            <p:nvPr/>
          </p:nvSpPr>
          <p:spPr>
            <a:xfrm>
              <a:off x="4075176" y="7162799"/>
              <a:ext cx="4575175" cy="2108200"/>
            </a:xfrm>
            <a:custGeom>
              <a:avLst/>
              <a:gdLst/>
              <a:ahLst/>
              <a:cxnLst/>
              <a:rect l="l" t="t" r="r" b="b"/>
              <a:pathLst>
                <a:path w="4575175" h="2108200">
                  <a:moveTo>
                    <a:pt x="102108" y="0"/>
                  </a:moveTo>
                  <a:lnTo>
                    <a:pt x="0" y="153924"/>
                  </a:lnTo>
                  <a:lnTo>
                    <a:pt x="102108" y="153924"/>
                  </a:lnTo>
                  <a:lnTo>
                    <a:pt x="102108" y="0"/>
                  </a:lnTo>
                  <a:close/>
                </a:path>
                <a:path w="4575175" h="2108200">
                  <a:moveTo>
                    <a:pt x="3872484" y="153924"/>
                  </a:moveTo>
                  <a:lnTo>
                    <a:pt x="3767328" y="0"/>
                  </a:lnTo>
                  <a:lnTo>
                    <a:pt x="3767328" y="153924"/>
                  </a:lnTo>
                  <a:lnTo>
                    <a:pt x="3872484" y="153924"/>
                  </a:lnTo>
                  <a:close/>
                </a:path>
                <a:path w="4575175" h="2108200">
                  <a:moveTo>
                    <a:pt x="4575048" y="1999488"/>
                  </a:moveTo>
                  <a:lnTo>
                    <a:pt x="4448556" y="1999488"/>
                  </a:lnTo>
                  <a:lnTo>
                    <a:pt x="4448556" y="2107692"/>
                  </a:lnTo>
                  <a:lnTo>
                    <a:pt x="4575048" y="1999488"/>
                  </a:lnTo>
                  <a:close/>
                </a:path>
                <a:path w="4575175" h="2108200">
                  <a:moveTo>
                    <a:pt x="4575048" y="995172"/>
                  </a:moveTo>
                  <a:lnTo>
                    <a:pt x="4448556" y="883920"/>
                  </a:lnTo>
                  <a:lnTo>
                    <a:pt x="4448556" y="995172"/>
                  </a:lnTo>
                  <a:lnTo>
                    <a:pt x="4575048" y="995172"/>
                  </a:lnTo>
                  <a:close/>
                </a:path>
              </a:pathLst>
            </a:custGeom>
            <a:solidFill>
              <a:srgbClr val="BEBEBE"/>
            </a:solidFill>
          </p:spPr>
          <p:txBody>
            <a:bodyPr wrap="square" lIns="0" tIns="0" rIns="0" bIns="0" rtlCol="0"/>
            <a:lstStyle/>
            <a:p>
              <a:endParaRPr/>
            </a:p>
          </p:txBody>
        </p:sp>
        <p:sp>
          <p:nvSpPr>
            <p:cNvPr id="23" name="object 23"/>
            <p:cNvSpPr/>
            <p:nvPr/>
          </p:nvSpPr>
          <p:spPr>
            <a:xfrm>
              <a:off x="4177283" y="7162800"/>
              <a:ext cx="4472940" cy="1999614"/>
            </a:xfrm>
            <a:custGeom>
              <a:avLst/>
              <a:gdLst/>
              <a:ahLst/>
              <a:cxnLst/>
              <a:rect l="l" t="t" r="r" b="b"/>
              <a:pathLst>
                <a:path w="4472940" h="1999615">
                  <a:moveTo>
                    <a:pt x="3664585" y="0"/>
                  </a:moveTo>
                  <a:lnTo>
                    <a:pt x="0" y="0"/>
                  </a:lnTo>
                  <a:lnTo>
                    <a:pt x="0" y="1999488"/>
                  </a:lnTo>
                  <a:lnTo>
                    <a:pt x="4472940" y="1999488"/>
                  </a:lnTo>
                  <a:lnTo>
                    <a:pt x="4472940" y="995299"/>
                  </a:lnTo>
                  <a:lnTo>
                    <a:pt x="4430081" y="993921"/>
                  </a:lnTo>
                  <a:lnTo>
                    <a:pt x="4387797" y="989834"/>
                  </a:lnTo>
                  <a:lnTo>
                    <a:pt x="4346143" y="983107"/>
                  </a:lnTo>
                  <a:lnTo>
                    <a:pt x="4305176" y="973807"/>
                  </a:lnTo>
                  <a:lnTo>
                    <a:pt x="4264952" y="962002"/>
                  </a:lnTo>
                  <a:lnTo>
                    <a:pt x="4225528" y="947762"/>
                  </a:lnTo>
                  <a:lnTo>
                    <a:pt x="4186959" y="931154"/>
                  </a:lnTo>
                  <a:lnTo>
                    <a:pt x="4149303" y="912247"/>
                  </a:lnTo>
                  <a:lnTo>
                    <a:pt x="4112615" y="891109"/>
                  </a:lnTo>
                  <a:lnTo>
                    <a:pt x="4076953" y="867809"/>
                  </a:lnTo>
                  <a:lnTo>
                    <a:pt x="4042371" y="842414"/>
                  </a:lnTo>
                  <a:lnTo>
                    <a:pt x="4008927" y="814994"/>
                  </a:lnTo>
                  <a:lnTo>
                    <a:pt x="3976677" y="785616"/>
                  </a:lnTo>
                  <a:lnTo>
                    <a:pt x="3945678" y="754349"/>
                  </a:lnTo>
                  <a:lnTo>
                    <a:pt x="3915985" y="721261"/>
                  </a:lnTo>
                  <a:lnTo>
                    <a:pt x="3887655" y="686421"/>
                  </a:lnTo>
                  <a:lnTo>
                    <a:pt x="3860744" y="649897"/>
                  </a:lnTo>
                  <a:lnTo>
                    <a:pt x="3835309" y="611756"/>
                  </a:lnTo>
                  <a:lnTo>
                    <a:pt x="3811407" y="572069"/>
                  </a:lnTo>
                  <a:lnTo>
                    <a:pt x="3789092" y="530903"/>
                  </a:lnTo>
                  <a:lnTo>
                    <a:pt x="3768423" y="488325"/>
                  </a:lnTo>
                  <a:lnTo>
                    <a:pt x="3749454" y="444406"/>
                  </a:lnTo>
                  <a:lnTo>
                    <a:pt x="3732243" y="399212"/>
                  </a:lnTo>
                  <a:lnTo>
                    <a:pt x="3716846" y="352813"/>
                  </a:lnTo>
                  <a:lnTo>
                    <a:pt x="3703319" y="305276"/>
                  </a:lnTo>
                  <a:lnTo>
                    <a:pt x="3691718" y="256670"/>
                  </a:lnTo>
                  <a:lnTo>
                    <a:pt x="3682100" y="207064"/>
                  </a:lnTo>
                  <a:lnTo>
                    <a:pt x="3674522" y="156526"/>
                  </a:lnTo>
                  <a:lnTo>
                    <a:pt x="3669039" y="105123"/>
                  </a:lnTo>
                  <a:lnTo>
                    <a:pt x="3665707" y="52925"/>
                  </a:lnTo>
                  <a:lnTo>
                    <a:pt x="3664585" y="0"/>
                  </a:lnTo>
                  <a:close/>
                </a:path>
              </a:pathLst>
            </a:custGeom>
            <a:solidFill>
              <a:srgbClr val="F1F1F1"/>
            </a:solidFill>
          </p:spPr>
          <p:txBody>
            <a:bodyPr wrap="square" lIns="0" tIns="0" rIns="0" bIns="0" rtlCol="0"/>
            <a:lstStyle/>
            <a:p>
              <a:endParaRPr/>
            </a:p>
          </p:txBody>
        </p:sp>
      </p:grpSp>
      <p:grpSp>
        <p:nvGrpSpPr>
          <p:cNvPr id="24" name="object 24"/>
          <p:cNvGrpSpPr/>
          <p:nvPr/>
        </p:nvGrpSpPr>
        <p:grpSpPr>
          <a:xfrm>
            <a:off x="9637776" y="2043683"/>
            <a:ext cx="6021705" cy="2156460"/>
            <a:chOff x="9637776" y="2043683"/>
            <a:chExt cx="6021705" cy="2156460"/>
          </a:xfrm>
        </p:grpSpPr>
        <p:sp>
          <p:nvSpPr>
            <p:cNvPr id="25" name="object 25"/>
            <p:cNvSpPr/>
            <p:nvPr/>
          </p:nvSpPr>
          <p:spPr>
            <a:xfrm>
              <a:off x="9637776" y="2197607"/>
              <a:ext cx="5895340" cy="2002789"/>
            </a:xfrm>
            <a:custGeom>
              <a:avLst/>
              <a:gdLst/>
              <a:ahLst/>
              <a:cxnLst/>
              <a:rect l="l" t="t" r="r" b="b"/>
              <a:pathLst>
                <a:path w="5895340" h="2002789">
                  <a:moveTo>
                    <a:pt x="5894832" y="0"/>
                  </a:moveTo>
                  <a:lnTo>
                    <a:pt x="0" y="0"/>
                  </a:lnTo>
                  <a:lnTo>
                    <a:pt x="0" y="2002536"/>
                  </a:lnTo>
                  <a:lnTo>
                    <a:pt x="5894832" y="2002536"/>
                  </a:lnTo>
                  <a:lnTo>
                    <a:pt x="5894832" y="0"/>
                  </a:lnTo>
                  <a:close/>
                </a:path>
              </a:pathLst>
            </a:custGeom>
            <a:solidFill>
              <a:srgbClr val="8063A1"/>
            </a:solidFill>
          </p:spPr>
          <p:txBody>
            <a:bodyPr wrap="square" lIns="0" tIns="0" rIns="0" bIns="0" rtlCol="0"/>
            <a:lstStyle/>
            <a:p>
              <a:endParaRPr/>
            </a:p>
          </p:txBody>
        </p:sp>
        <p:sp>
          <p:nvSpPr>
            <p:cNvPr id="26" name="object 26"/>
            <p:cNvSpPr/>
            <p:nvPr/>
          </p:nvSpPr>
          <p:spPr>
            <a:xfrm>
              <a:off x="11533632" y="4043172"/>
              <a:ext cx="3999229" cy="71755"/>
            </a:xfrm>
            <a:custGeom>
              <a:avLst/>
              <a:gdLst/>
              <a:ahLst/>
              <a:cxnLst/>
              <a:rect l="l" t="t" r="r" b="b"/>
              <a:pathLst>
                <a:path w="3999230" h="71754">
                  <a:moveTo>
                    <a:pt x="3998976" y="0"/>
                  </a:moveTo>
                  <a:lnTo>
                    <a:pt x="0" y="0"/>
                  </a:lnTo>
                  <a:lnTo>
                    <a:pt x="3998976" y="71627"/>
                  </a:lnTo>
                  <a:lnTo>
                    <a:pt x="3998976" y="0"/>
                  </a:lnTo>
                  <a:close/>
                </a:path>
              </a:pathLst>
            </a:custGeom>
            <a:solidFill>
              <a:srgbClr val="5F497A"/>
            </a:solidFill>
          </p:spPr>
          <p:txBody>
            <a:bodyPr wrap="square" lIns="0" tIns="0" rIns="0" bIns="0" rtlCol="0"/>
            <a:lstStyle/>
            <a:p>
              <a:endParaRPr/>
            </a:p>
          </p:txBody>
        </p:sp>
        <p:sp>
          <p:nvSpPr>
            <p:cNvPr id="27" name="object 27"/>
            <p:cNvSpPr/>
            <p:nvPr/>
          </p:nvSpPr>
          <p:spPr>
            <a:xfrm>
              <a:off x="11084052" y="2043683"/>
              <a:ext cx="4575175" cy="2108200"/>
            </a:xfrm>
            <a:custGeom>
              <a:avLst/>
              <a:gdLst/>
              <a:ahLst/>
              <a:cxnLst/>
              <a:rect l="l" t="t" r="r" b="b"/>
              <a:pathLst>
                <a:path w="4575175" h="2108200">
                  <a:moveTo>
                    <a:pt x="100584" y="0"/>
                  </a:moveTo>
                  <a:lnTo>
                    <a:pt x="0" y="153924"/>
                  </a:lnTo>
                  <a:lnTo>
                    <a:pt x="100584" y="153924"/>
                  </a:lnTo>
                  <a:lnTo>
                    <a:pt x="100584" y="0"/>
                  </a:lnTo>
                  <a:close/>
                </a:path>
                <a:path w="4575175" h="2108200">
                  <a:moveTo>
                    <a:pt x="3870960" y="153924"/>
                  </a:moveTo>
                  <a:lnTo>
                    <a:pt x="3767328" y="0"/>
                  </a:lnTo>
                  <a:lnTo>
                    <a:pt x="3767328" y="153924"/>
                  </a:lnTo>
                  <a:lnTo>
                    <a:pt x="3870960" y="153924"/>
                  </a:lnTo>
                  <a:close/>
                </a:path>
                <a:path w="4575175" h="2108200">
                  <a:moveTo>
                    <a:pt x="4575048" y="1999488"/>
                  </a:moveTo>
                  <a:lnTo>
                    <a:pt x="4448556" y="1999488"/>
                  </a:lnTo>
                  <a:lnTo>
                    <a:pt x="4448556" y="2107692"/>
                  </a:lnTo>
                  <a:lnTo>
                    <a:pt x="4575048" y="1999488"/>
                  </a:lnTo>
                  <a:close/>
                </a:path>
                <a:path w="4575175" h="2108200">
                  <a:moveTo>
                    <a:pt x="4575048" y="995172"/>
                  </a:moveTo>
                  <a:lnTo>
                    <a:pt x="4448556" y="883920"/>
                  </a:lnTo>
                  <a:lnTo>
                    <a:pt x="4448556" y="995172"/>
                  </a:lnTo>
                  <a:lnTo>
                    <a:pt x="4575048" y="995172"/>
                  </a:lnTo>
                  <a:close/>
                </a:path>
              </a:pathLst>
            </a:custGeom>
            <a:solidFill>
              <a:srgbClr val="BEBEBE"/>
            </a:solidFill>
          </p:spPr>
          <p:txBody>
            <a:bodyPr wrap="square" lIns="0" tIns="0" rIns="0" bIns="0" rtlCol="0"/>
            <a:lstStyle/>
            <a:p>
              <a:endParaRPr/>
            </a:p>
          </p:txBody>
        </p:sp>
        <p:sp>
          <p:nvSpPr>
            <p:cNvPr id="28" name="object 28"/>
            <p:cNvSpPr/>
            <p:nvPr/>
          </p:nvSpPr>
          <p:spPr>
            <a:xfrm>
              <a:off x="11184636" y="2043683"/>
              <a:ext cx="4474845" cy="1999614"/>
            </a:xfrm>
            <a:custGeom>
              <a:avLst/>
              <a:gdLst/>
              <a:ahLst/>
              <a:cxnLst/>
              <a:rect l="l" t="t" r="r" b="b"/>
              <a:pathLst>
                <a:path w="4474844" h="1999614">
                  <a:moveTo>
                    <a:pt x="3665854" y="0"/>
                  </a:moveTo>
                  <a:lnTo>
                    <a:pt x="0" y="0"/>
                  </a:lnTo>
                  <a:lnTo>
                    <a:pt x="0" y="1999488"/>
                  </a:lnTo>
                  <a:lnTo>
                    <a:pt x="4474464" y="1999488"/>
                  </a:lnTo>
                  <a:lnTo>
                    <a:pt x="4474464" y="995299"/>
                  </a:lnTo>
                  <a:lnTo>
                    <a:pt x="4431593" y="993921"/>
                  </a:lnTo>
                  <a:lnTo>
                    <a:pt x="4389296" y="989834"/>
                  </a:lnTo>
                  <a:lnTo>
                    <a:pt x="4347630" y="983107"/>
                  </a:lnTo>
                  <a:lnTo>
                    <a:pt x="4306651" y="973807"/>
                  </a:lnTo>
                  <a:lnTo>
                    <a:pt x="4266415" y="962002"/>
                  </a:lnTo>
                  <a:lnTo>
                    <a:pt x="4226979" y="947762"/>
                  </a:lnTo>
                  <a:lnTo>
                    <a:pt x="4188399" y="931154"/>
                  </a:lnTo>
                  <a:lnTo>
                    <a:pt x="4150731" y="912247"/>
                  </a:lnTo>
                  <a:lnTo>
                    <a:pt x="4114032" y="891109"/>
                  </a:lnTo>
                  <a:lnTo>
                    <a:pt x="4078358" y="867809"/>
                  </a:lnTo>
                  <a:lnTo>
                    <a:pt x="4043766" y="842414"/>
                  </a:lnTo>
                  <a:lnTo>
                    <a:pt x="4010311" y="814994"/>
                  </a:lnTo>
                  <a:lnTo>
                    <a:pt x="3978051" y="785616"/>
                  </a:lnTo>
                  <a:lnTo>
                    <a:pt x="3947041" y="754349"/>
                  </a:lnTo>
                  <a:lnTo>
                    <a:pt x="3917339" y="721261"/>
                  </a:lnTo>
                  <a:lnTo>
                    <a:pt x="3889000" y="686421"/>
                  </a:lnTo>
                  <a:lnTo>
                    <a:pt x="3862080" y="649897"/>
                  </a:lnTo>
                  <a:lnTo>
                    <a:pt x="3836637" y="611756"/>
                  </a:lnTo>
                  <a:lnTo>
                    <a:pt x="3812726" y="572069"/>
                  </a:lnTo>
                  <a:lnTo>
                    <a:pt x="3790405" y="530903"/>
                  </a:lnTo>
                  <a:lnTo>
                    <a:pt x="3769728" y="488325"/>
                  </a:lnTo>
                  <a:lnTo>
                    <a:pt x="3750753" y="444406"/>
                  </a:lnTo>
                  <a:lnTo>
                    <a:pt x="3733536" y="399212"/>
                  </a:lnTo>
                  <a:lnTo>
                    <a:pt x="3718134" y="352813"/>
                  </a:lnTo>
                  <a:lnTo>
                    <a:pt x="3704602" y="305276"/>
                  </a:lnTo>
                  <a:lnTo>
                    <a:pt x="3692997" y="256670"/>
                  </a:lnTo>
                  <a:lnTo>
                    <a:pt x="3683376" y="207064"/>
                  </a:lnTo>
                  <a:lnTo>
                    <a:pt x="3675795" y="156526"/>
                  </a:lnTo>
                  <a:lnTo>
                    <a:pt x="3670310" y="105123"/>
                  </a:lnTo>
                  <a:lnTo>
                    <a:pt x="3666978" y="52925"/>
                  </a:lnTo>
                  <a:lnTo>
                    <a:pt x="3665854" y="0"/>
                  </a:lnTo>
                  <a:close/>
                </a:path>
              </a:pathLst>
            </a:custGeom>
            <a:solidFill>
              <a:srgbClr val="F1F1F1"/>
            </a:solidFill>
          </p:spPr>
          <p:txBody>
            <a:bodyPr wrap="square" lIns="0" tIns="0" rIns="0" bIns="0" rtlCol="0"/>
            <a:lstStyle/>
            <a:p>
              <a:endParaRPr/>
            </a:p>
          </p:txBody>
        </p:sp>
      </p:grpSp>
      <p:grpSp>
        <p:nvGrpSpPr>
          <p:cNvPr id="29" name="object 29"/>
          <p:cNvGrpSpPr/>
          <p:nvPr/>
        </p:nvGrpSpPr>
        <p:grpSpPr>
          <a:xfrm>
            <a:off x="9637776" y="4604003"/>
            <a:ext cx="6021705" cy="2156460"/>
            <a:chOff x="9637776" y="4604003"/>
            <a:chExt cx="6021705" cy="2156460"/>
          </a:xfrm>
        </p:grpSpPr>
        <p:sp>
          <p:nvSpPr>
            <p:cNvPr id="30" name="object 30"/>
            <p:cNvSpPr/>
            <p:nvPr/>
          </p:nvSpPr>
          <p:spPr>
            <a:xfrm>
              <a:off x="9637776" y="4757927"/>
              <a:ext cx="5895340" cy="2002789"/>
            </a:xfrm>
            <a:custGeom>
              <a:avLst/>
              <a:gdLst/>
              <a:ahLst/>
              <a:cxnLst/>
              <a:rect l="l" t="t" r="r" b="b"/>
              <a:pathLst>
                <a:path w="5895340" h="2002790">
                  <a:moveTo>
                    <a:pt x="5894832" y="0"/>
                  </a:moveTo>
                  <a:lnTo>
                    <a:pt x="0" y="0"/>
                  </a:lnTo>
                  <a:lnTo>
                    <a:pt x="0" y="2002536"/>
                  </a:lnTo>
                  <a:lnTo>
                    <a:pt x="5894832" y="2002536"/>
                  </a:lnTo>
                  <a:lnTo>
                    <a:pt x="5894832" y="0"/>
                  </a:lnTo>
                  <a:close/>
                </a:path>
              </a:pathLst>
            </a:custGeom>
            <a:solidFill>
              <a:srgbClr val="4AACC5"/>
            </a:solidFill>
          </p:spPr>
          <p:txBody>
            <a:bodyPr wrap="square" lIns="0" tIns="0" rIns="0" bIns="0" rtlCol="0"/>
            <a:lstStyle/>
            <a:p>
              <a:endParaRPr/>
            </a:p>
          </p:txBody>
        </p:sp>
        <p:sp>
          <p:nvSpPr>
            <p:cNvPr id="31" name="object 31"/>
            <p:cNvSpPr/>
            <p:nvPr/>
          </p:nvSpPr>
          <p:spPr>
            <a:xfrm>
              <a:off x="11533632" y="6603491"/>
              <a:ext cx="3999229" cy="71755"/>
            </a:xfrm>
            <a:custGeom>
              <a:avLst/>
              <a:gdLst/>
              <a:ahLst/>
              <a:cxnLst/>
              <a:rect l="l" t="t" r="r" b="b"/>
              <a:pathLst>
                <a:path w="3999230" h="71754">
                  <a:moveTo>
                    <a:pt x="3998976" y="0"/>
                  </a:moveTo>
                  <a:lnTo>
                    <a:pt x="0" y="0"/>
                  </a:lnTo>
                  <a:lnTo>
                    <a:pt x="3998976" y="71627"/>
                  </a:lnTo>
                  <a:lnTo>
                    <a:pt x="3998976" y="0"/>
                  </a:lnTo>
                  <a:close/>
                </a:path>
              </a:pathLst>
            </a:custGeom>
            <a:solidFill>
              <a:srgbClr val="30859C"/>
            </a:solidFill>
          </p:spPr>
          <p:txBody>
            <a:bodyPr wrap="square" lIns="0" tIns="0" rIns="0" bIns="0" rtlCol="0"/>
            <a:lstStyle/>
            <a:p>
              <a:endParaRPr/>
            </a:p>
          </p:txBody>
        </p:sp>
        <p:sp>
          <p:nvSpPr>
            <p:cNvPr id="32" name="object 32"/>
            <p:cNvSpPr/>
            <p:nvPr/>
          </p:nvSpPr>
          <p:spPr>
            <a:xfrm>
              <a:off x="11084052" y="4604003"/>
              <a:ext cx="4575175" cy="2108200"/>
            </a:xfrm>
            <a:custGeom>
              <a:avLst/>
              <a:gdLst/>
              <a:ahLst/>
              <a:cxnLst/>
              <a:rect l="l" t="t" r="r" b="b"/>
              <a:pathLst>
                <a:path w="4575175" h="2108200">
                  <a:moveTo>
                    <a:pt x="100584" y="0"/>
                  </a:moveTo>
                  <a:lnTo>
                    <a:pt x="0" y="153924"/>
                  </a:lnTo>
                  <a:lnTo>
                    <a:pt x="100584" y="153924"/>
                  </a:lnTo>
                  <a:lnTo>
                    <a:pt x="100584" y="0"/>
                  </a:lnTo>
                  <a:close/>
                </a:path>
                <a:path w="4575175" h="2108200">
                  <a:moveTo>
                    <a:pt x="3870960" y="153924"/>
                  </a:moveTo>
                  <a:lnTo>
                    <a:pt x="3767328" y="0"/>
                  </a:lnTo>
                  <a:lnTo>
                    <a:pt x="3767328" y="153924"/>
                  </a:lnTo>
                  <a:lnTo>
                    <a:pt x="3870960" y="153924"/>
                  </a:lnTo>
                  <a:close/>
                </a:path>
                <a:path w="4575175" h="2108200">
                  <a:moveTo>
                    <a:pt x="4575048" y="1999488"/>
                  </a:moveTo>
                  <a:lnTo>
                    <a:pt x="4448556" y="1999488"/>
                  </a:lnTo>
                  <a:lnTo>
                    <a:pt x="4448556" y="2107692"/>
                  </a:lnTo>
                  <a:lnTo>
                    <a:pt x="4575048" y="1999488"/>
                  </a:lnTo>
                  <a:close/>
                </a:path>
                <a:path w="4575175" h="2108200">
                  <a:moveTo>
                    <a:pt x="4575048" y="995172"/>
                  </a:moveTo>
                  <a:lnTo>
                    <a:pt x="4448556" y="883920"/>
                  </a:lnTo>
                  <a:lnTo>
                    <a:pt x="4448556" y="995172"/>
                  </a:lnTo>
                  <a:lnTo>
                    <a:pt x="4575048" y="995172"/>
                  </a:lnTo>
                  <a:close/>
                </a:path>
              </a:pathLst>
            </a:custGeom>
            <a:solidFill>
              <a:srgbClr val="BEBEBE"/>
            </a:solidFill>
          </p:spPr>
          <p:txBody>
            <a:bodyPr wrap="square" lIns="0" tIns="0" rIns="0" bIns="0" rtlCol="0"/>
            <a:lstStyle/>
            <a:p>
              <a:endParaRPr/>
            </a:p>
          </p:txBody>
        </p:sp>
        <p:sp>
          <p:nvSpPr>
            <p:cNvPr id="33" name="object 33"/>
            <p:cNvSpPr/>
            <p:nvPr/>
          </p:nvSpPr>
          <p:spPr>
            <a:xfrm>
              <a:off x="11184636" y="4604003"/>
              <a:ext cx="4474845" cy="1999614"/>
            </a:xfrm>
            <a:custGeom>
              <a:avLst/>
              <a:gdLst/>
              <a:ahLst/>
              <a:cxnLst/>
              <a:rect l="l" t="t" r="r" b="b"/>
              <a:pathLst>
                <a:path w="4474844" h="1999615">
                  <a:moveTo>
                    <a:pt x="3665854" y="0"/>
                  </a:moveTo>
                  <a:lnTo>
                    <a:pt x="0" y="0"/>
                  </a:lnTo>
                  <a:lnTo>
                    <a:pt x="0" y="1999488"/>
                  </a:lnTo>
                  <a:lnTo>
                    <a:pt x="4474464" y="1999488"/>
                  </a:lnTo>
                  <a:lnTo>
                    <a:pt x="4474464" y="995299"/>
                  </a:lnTo>
                  <a:lnTo>
                    <a:pt x="4431593" y="993921"/>
                  </a:lnTo>
                  <a:lnTo>
                    <a:pt x="4389296" y="989834"/>
                  </a:lnTo>
                  <a:lnTo>
                    <a:pt x="4347630" y="983107"/>
                  </a:lnTo>
                  <a:lnTo>
                    <a:pt x="4306651" y="973807"/>
                  </a:lnTo>
                  <a:lnTo>
                    <a:pt x="4266415" y="962002"/>
                  </a:lnTo>
                  <a:lnTo>
                    <a:pt x="4226979" y="947762"/>
                  </a:lnTo>
                  <a:lnTo>
                    <a:pt x="4188399" y="931154"/>
                  </a:lnTo>
                  <a:lnTo>
                    <a:pt x="4150731" y="912247"/>
                  </a:lnTo>
                  <a:lnTo>
                    <a:pt x="4114032" y="891109"/>
                  </a:lnTo>
                  <a:lnTo>
                    <a:pt x="4078358" y="867809"/>
                  </a:lnTo>
                  <a:lnTo>
                    <a:pt x="4043766" y="842414"/>
                  </a:lnTo>
                  <a:lnTo>
                    <a:pt x="4010311" y="814994"/>
                  </a:lnTo>
                  <a:lnTo>
                    <a:pt x="3978051" y="785616"/>
                  </a:lnTo>
                  <a:lnTo>
                    <a:pt x="3947041" y="754349"/>
                  </a:lnTo>
                  <a:lnTo>
                    <a:pt x="3917339" y="721261"/>
                  </a:lnTo>
                  <a:lnTo>
                    <a:pt x="3889000" y="686421"/>
                  </a:lnTo>
                  <a:lnTo>
                    <a:pt x="3862080" y="649897"/>
                  </a:lnTo>
                  <a:lnTo>
                    <a:pt x="3836637" y="611756"/>
                  </a:lnTo>
                  <a:lnTo>
                    <a:pt x="3812726" y="572069"/>
                  </a:lnTo>
                  <a:lnTo>
                    <a:pt x="3790405" y="530903"/>
                  </a:lnTo>
                  <a:lnTo>
                    <a:pt x="3769728" y="488325"/>
                  </a:lnTo>
                  <a:lnTo>
                    <a:pt x="3750753" y="444406"/>
                  </a:lnTo>
                  <a:lnTo>
                    <a:pt x="3733536" y="399212"/>
                  </a:lnTo>
                  <a:lnTo>
                    <a:pt x="3718134" y="352813"/>
                  </a:lnTo>
                  <a:lnTo>
                    <a:pt x="3704602" y="305276"/>
                  </a:lnTo>
                  <a:lnTo>
                    <a:pt x="3692997" y="256670"/>
                  </a:lnTo>
                  <a:lnTo>
                    <a:pt x="3683376" y="207064"/>
                  </a:lnTo>
                  <a:lnTo>
                    <a:pt x="3675795" y="156526"/>
                  </a:lnTo>
                  <a:lnTo>
                    <a:pt x="3670310" y="105123"/>
                  </a:lnTo>
                  <a:lnTo>
                    <a:pt x="3666978" y="52925"/>
                  </a:lnTo>
                  <a:lnTo>
                    <a:pt x="3665854" y="0"/>
                  </a:lnTo>
                  <a:close/>
                </a:path>
              </a:pathLst>
            </a:custGeom>
            <a:solidFill>
              <a:srgbClr val="F1F1F1"/>
            </a:solidFill>
          </p:spPr>
          <p:txBody>
            <a:bodyPr wrap="square" lIns="0" tIns="0" rIns="0" bIns="0" rtlCol="0"/>
            <a:lstStyle/>
            <a:p>
              <a:endParaRPr/>
            </a:p>
          </p:txBody>
        </p:sp>
      </p:grpSp>
      <p:grpSp>
        <p:nvGrpSpPr>
          <p:cNvPr id="34" name="object 34"/>
          <p:cNvGrpSpPr/>
          <p:nvPr/>
        </p:nvGrpSpPr>
        <p:grpSpPr>
          <a:xfrm>
            <a:off x="9637776" y="7164323"/>
            <a:ext cx="6021705" cy="2156460"/>
            <a:chOff x="9637776" y="7164323"/>
            <a:chExt cx="6021705" cy="2156460"/>
          </a:xfrm>
        </p:grpSpPr>
        <p:sp>
          <p:nvSpPr>
            <p:cNvPr id="35" name="object 35"/>
            <p:cNvSpPr/>
            <p:nvPr/>
          </p:nvSpPr>
          <p:spPr>
            <a:xfrm>
              <a:off x="9637776" y="7319771"/>
              <a:ext cx="5895340" cy="2001520"/>
            </a:xfrm>
            <a:custGeom>
              <a:avLst/>
              <a:gdLst/>
              <a:ahLst/>
              <a:cxnLst/>
              <a:rect l="l" t="t" r="r" b="b"/>
              <a:pathLst>
                <a:path w="5895340" h="2001520">
                  <a:moveTo>
                    <a:pt x="5894832" y="0"/>
                  </a:moveTo>
                  <a:lnTo>
                    <a:pt x="0" y="0"/>
                  </a:lnTo>
                  <a:lnTo>
                    <a:pt x="0" y="2001012"/>
                  </a:lnTo>
                  <a:lnTo>
                    <a:pt x="5894832" y="2001012"/>
                  </a:lnTo>
                  <a:lnTo>
                    <a:pt x="5894832" y="0"/>
                  </a:lnTo>
                  <a:close/>
                </a:path>
              </a:pathLst>
            </a:custGeom>
            <a:solidFill>
              <a:srgbClr val="F79546"/>
            </a:solidFill>
          </p:spPr>
          <p:txBody>
            <a:bodyPr wrap="square" lIns="0" tIns="0" rIns="0" bIns="0" rtlCol="0"/>
            <a:lstStyle/>
            <a:p>
              <a:endParaRPr/>
            </a:p>
          </p:txBody>
        </p:sp>
        <p:sp>
          <p:nvSpPr>
            <p:cNvPr id="36" name="object 36"/>
            <p:cNvSpPr/>
            <p:nvPr/>
          </p:nvSpPr>
          <p:spPr>
            <a:xfrm>
              <a:off x="11533632" y="9163811"/>
              <a:ext cx="3999229" cy="71755"/>
            </a:xfrm>
            <a:custGeom>
              <a:avLst/>
              <a:gdLst/>
              <a:ahLst/>
              <a:cxnLst/>
              <a:rect l="l" t="t" r="r" b="b"/>
              <a:pathLst>
                <a:path w="3999230" h="71754">
                  <a:moveTo>
                    <a:pt x="3998976" y="0"/>
                  </a:moveTo>
                  <a:lnTo>
                    <a:pt x="0" y="0"/>
                  </a:lnTo>
                  <a:lnTo>
                    <a:pt x="3998976" y="71628"/>
                  </a:lnTo>
                  <a:lnTo>
                    <a:pt x="3998976" y="0"/>
                  </a:lnTo>
                  <a:close/>
                </a:path>
              </a:pathLst>
            </a:custGeom>
            <a:solidFill>
              <a:srgbClr val="E36C09"/>
            </a:solidFill>
          </p:spPr>
          <p:txBody>
            <a:bodyPr wrap="square" lIns="0" tIns="0" rIns="0" bIns="0" rtlCol="0"/>
            <a:lstStyle/>
            <a:p>
              <a:endParaRPr/>
            </a:p>
          </p:txBody>
        </p:sp>
        <p:sp>
          <p:nvSpPr>
            <p:cNvPr id="37" name="object 37"/>
            <p:cNvSpPr/>
            <p:nvPr/>
          </p:nvSpPr>
          <p:spPr>
            <a:xfrm>
              <a:off x="11084052" y="7164323"/>
              <a:ext cx="4575175" cy="2109470"/>
            </a:xfrm>
            <a:custGeom>
              <a:avLst/>
              <a:gdLst/>
              <a:ahLst/>
              <a:cxnLst/>
              <a:rect l="l" t="t" r="r" b="b"/>
              <a:pathLst>
                <a:path w="4575175" h="2109470">
                  <a:moveTo>
                    <a:pt x="100584" y="0"/>
                  </a:moveTo>
                  <a:lnTo>
                    <a:pt x="0" y="155448"/>
                  </a:lnTo>
                  <a:lnTo>
                    <a:pt x="100584" y="155448"/>
                  </a:lnTo>
                  <a:lnTo>
                    <a:pt x="100584" y="0"/>
                  </a:lnTo>
                  <a:close/>
                </a:path>
                <a:path w="4575175" h="2109470">
                  <a:moveTo>
                    <a:pt x="3870960" y="155448"/>
                  </a:moveTo>
                  <a:lnTo>
                    <a:pt x="3767328" y="0"/>
                  </a:lnTo>
                  <a:lnTo>
                    <a:pt x="3767328" y="155448"/>
                  </a:lnTo>
                  <a:lnTo>
                    <a:pt x="3870960" y="155448"/>
                  </a:lnTo>
                  <a:close/>
                </a:path>
                <a:path w="4575175" h="2109470">
                  <a:moveTo>
                    <a:pt x="4575048" y="1999488"/>
                  </a:moveTo>
                  <a:lnTo>
                    <a:pt x="4448556" y="1999488"/>
                  </a:lnTo>
                  <a:lnTo>
                    <a:pt x="4448556" y="2109216"/>
                  </a:lnTo>
                  <a:lnTo>
                    <a:pt x="4575048" y="1999488"/>
                  </a:lnTo>
                  <a:close/>
                </a:path>
                <a:path w="4575175" h="2109470">
                  <a:moveTo>
                    <a:pt x="4575048" y="995172"/>
                  </a:moveTo>
                  <a:lnTo>
                    <a:pt x="4448556" y="885444"/>
                  </a:lnTo>
                  <a:lnTo>
                    <a:pt x="4448556" y="995172"/>
                  </a:lnTo>
                  <a:lnTo>
                    <a:pt x="4575048" y="995172"/>
                  </a:lnTo>
                  <a:close/>
                </a:path>
              </a:pathLst>
            </a:custGeom>
            <a:solidFill>
              <a:srgbClr val="BEBEBE"/>
            </a:solidFill>
          </p:spPr>
          <p:txBody>
            <a:bodyPr wrap="square" lIns="0" tIns="0" rIns="0" bIns="0" rtlCol="0"/>
            <a:lstStyle/>
            <a:p>
              <a:endParaRPr/>
            </a:p>
          </p:txBody>
        </p:sp>
        <p:sp>
          <p:nvSpPr>
            <p:cNvPr id="38" name="object 38"/>
            <p:cNvSpPr/>
            <p:nvPr/>
          </p:nvSpPr>
          <p:spPr>
            <a:xfrm>
              <a:off x="11184636" y="7164323"/>
              <a:ext cx="4474845" cy="1999614"/>
            </a:xfrm>
            <a:custGeom>
              <a:avLst/>
              <a:gdLst/>
              <a:ahLst/>
              <a:cxnLst/>
              <a:rect l="l" t="t" r="r" b="b"/>
              <a:pathLst>
                <a:path w="4474844" h="1999615">
                  <a:moveTo>
                    <a:pt x="3665854" y="0"/>
                  </a:moveTo>
                  <a:lnTo>
                    <a:pt x="0" y="0"/>
                  </a:lnTo>
                  <a:lnTo>
                    <a:pt x="0" y="1999488"/>
                  </a:lnTo>
                  <a:lnTo>
                    <a:pt x="4474464" y="1999488"/>
                  </a:lnTo>
                  <a:lnTo>
                    <a:pt x="4474464" y="995299"/>
                  </a:lnTo>
                  <a:lnTo>
                    <a:pt x="4431593" y="993921"/>
                  </a:lnTo>
                  <a:lnTo>
                    <a:pt x="4389296" y="989834"/>
                  </a:lnTo>
                  <a:lnTo>
                    <a:pt x="4347630" y="983107"/>
                  </a:lnTo>
                  <a:lnTo>
                    <a:pt x="4306651" y="973807"/>
                  </a:lnTo>
                  <a:lnTo>
                    <a:pt x="4266415" y="962002"/>
                  </a:lnTo>
                  <a:lnTo>
                    <a:pt x="4226979" y="947762"/>
                  </a:lnTo>
                  <a:lnTo>
                    <a:pt x="4188399" y="931154"/>
                  </a:lnTo>
                  <a:lnTo>
                    <a:pt x="4150731" y="912247"/>
                  </a:lnTo>
                  <a:lnTo>
                    <a:pt x="4114032" y="891109"/>
                  </a:lnTo>
                  <a:lnTo>
                    <a:pt x="4078358" y="867809"/>
                  </a:lnTo>
                  <a:lnTo>
                    <a:pt x="4043766" y="842414"/>
                  </a:lnTo>
                  <a:lnTo>
                    <a:pt x="4010311" y="814994"/>
                  </a:lnTo>
                  <a:lnTo>
                    <a:pt x="3978051" y="785616"/>
                  </a:lnTo>
                  <a:lnTo>
                    <a:pt x="3947041" y="754349"/>
                  </a:lnTo>
                  <a:lnTo>
                    <a:pt x="3917339" y="721261"/>
                  </a:lnTo>
                  <a:lnTo>
                    <a:pt x="3889000" y="686421"/>
                  </a:lnTo>
                  <a:lnTo>
                    <a:pt x="3862080" y="649897"/>
                  </a:lnTo>
                  <a:lnTo>
                    <a:pt x="3836637" y="611756"/>
                  </a:lnTo>
                  <a:lnTo>
                    <a:pt x="3812726" y="572069"/>
                  </a:lnTo>
                  <a:lnTo>
                    <a:pt x="3790405" y="530903"/>
                  </a:lnTo>
                  <a:lnTo>
                    <a:pt x="3769728" y="488325"/>
                  </a:lnTo>
                  <a:lnTo>
                    <a:pt x="3750753" y="444406"/>
                  </a:lnTo>
                  <a:lnTo>
                    <a:pt x="3733536" y="399212"/>
                  </a:lnTo>
                  <a:lnTo>
                    <a:pt x="3718134" y="352813"/>
                  </a:lnTo>
                  <a:lnTo>
                    <a:pt x="3704602" y="305276"/>
                  </a:lnTo>
                  <a:lnTo>
                    <a:pt x="3692997" y="256670"/>
                  </a:lnTo>
                  <a:lnTo>
                    <a:pt x="3683376" y="207064"/>
                  </a:lnTo>
                  <a:lnTo>
                    <a:pt x="3675795" y="156526"/>
                  </a:lnTo>
                  <a:lnTo>
                    <a:pt x="3670310" y="105123"/>
                  </a:lnTo>
                  <a:lnTo>
                    <a:pt x="3666978" y="52925"/>
                  </a:lnTo>
                  <a:lnTo>
                    <a:pt x="3665854" y="0"/>
                  </a:lnTo>
                  <a:close/>
                </a:path>
              </a:pathLst>
            </a:custGeom>
            <a:solidFill>
              <a:srgbClr val="F1F1F1"/>
            </a:solidFill>
          </p:spPr>
          <p:txBody>
            <a:bodyPr wrap="square" lIns="0" tIns="0" rIns="0" bIns="0" rtlCol="0"/>
            <a:lstStyle/>
            <a:p>
              <a:endParaRPr/>
            </a:p>
          </p:txBody>
        </p:sp>
      </p:grpSp>
      <p:sp>
        <p:nvSpPr>
          <p:cNvPr id="39" name="object 39"/>
          <p:cNvSpPr txBox="1"/>
          <p:nvPr/>
        </p:nvSpPr>
        <p:spPr>
          <a:xfrm>
            <a:off x="4309998" y="2981325"/>
            <a:ext cx="288988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4F81BC"/>
                </a:solidFill>
                <a:latin typeface="Roboto"/>
                <a:cs typeface="Roboto"/>
              </a:rPr>
              <a:t>Mục tiêu </a:t>
            </a:r>
            <a:r>
              <a:rPr sz="2800" b="1" spc="-10" dirty="0">
                <a:solidFill>
                  <a:srgbClr val="4F81BC"/>
                </a:solidFill>
                <a:latin typeface="Roboto"/>
                <a:cs typeface="Roboto"/>
              </a:rPr>
              <a:t>đánh</a:t>
            </a:r>
            <a:r>
              <a:rPr sz="2800" b="1" spc="-65" dirty="0">
                <a:solidFill>
                  <a:srgbClr val="4F81BC"/>
                </a:solidFill>
                <a:latin typeface="Roboto"/>
                <a:cs typeface="Roboto"/>
              </a:rPr>
              <a:t> </a:t>
            </a:r>
            <a:r>
              <a:rPr sz="2800" b="1" spc="-5" dirty="0">
                <a:solidFill>
                  <a:srgbClr val="4F81BC"/>
                </a:solidFill>
                <a:latin typeface="Roboto"/>
                <a:cs typeface="Roboto"/>
              </a:rPr>
              <a:t>giá</a:t>
            </a:r>
            <a:endParaRPr sz="2800">
              <a:latin typeface="Roboto"/>
              <a:cs typeface="Roboto"/>
            </a:endParaRPr>
          </a:p>
        </p:txBody>
      </p:sp>
      <p:grpSp>
        <p:nvGrpSpPr>
          <p:cNvPr id="40" name="object 40"/>
          <p:cNvGrpSpPr/>
          <p:nvPr/>
        </p:nvGrpSpPr>
        <p:grpSpPr>
          <a:xfrm>
            <a:off x="2770632" y="2590800"/>
            <a:ext cx="2352040" cy="1127760"/>
            <a:chOff x="2770632" y="2590800"/>
            <a:chExt cx="2352040" cy="1127760"/>
          </a:xfrm>
        </p:grpSpPr>
        <p:sp>
          <p:nvSpPr>
            <p:cNvPr id="41" name="object 41"/>
            <p:cNvSpPr/>
            <p:nvPr/>
          </p:nvSpPr>
          <p:spPr>
            <a:xfrm>
              <a:off x="4294632" y="2610611"/>
              <a:ext cx="828040" cy="62865"/>
            </a:xfrm>
            <a:custGeom>
              <a:avLst/>
              <a:gdLst/>
              <a:ahLst/>
              <a:cxnLst/>
              <a:rect l="l" t="t" r="r" b="b"/>
              <a:pathLst>
                <a:path w="828039" h="62864">
                  <a:moveTo>
                    <a:pt x="827532" y="0"/>
                  </a:moveTo>
                  <a:lnTo>
                    <a:pt x="0" y="0"/>
                  </a:lnTo>
                  <a:lnTo>
                    <a:pt x="0" y="62483"/>
                  </a:lnTo>
                  <a:lnTo>
                    <a:pt x="827532" y="62483"/>
                  </a:lnTo>
                  <a:lnTo>
                    <a:pt x="827532" y="0"/>
                  </a:lnTo>
                  <a:close/>
                </a:path>
              </a:pathLst>
            </a:custGeom>
            <a:solidFill>
              <a:srgbClr val="4F81BC"/>
            </a:solidFill>
          </p:spPr>
          <p:txBody>
            <a:bodyPr wrap="square" lIns="0" tIns="0" rIns="0" bIns="0" rtlCol="0"/>
            <a:lstStyle/>
            <a:p>
              <a:endParaRPr/>
            </a:p>
          </p:txBody>
        </p:sp>
        <p:sp>
          <p:nvSpPr>
            <p:cNvPr id="42" name="object 42"/>
            <p:cNvSpPr/>
            <p:nvPr/>
          </p:nvSpPr>
          <p:spPr>
            <a:xfrm>
              <a:off x="2770632" y="2590800"/>
              <a:ext cx="1127759" cy="1127759"/>
            </a:xfrm>
            <a:prstGeom prst="rect">
              <a:avLst/>
            </a:prstGeom>
            <a:blipFill>
              <a:blip r:embed="rId3" cstate="print"/>
              <a:stretch>
                <a:fillRect/>
              </a:stretch>
            </a:blipFill>
          </p:spPr>
          <p:txBody>
            <a:bodyPr wrap="square" lIns="0" tIns="0" rIns="0" bIns="0" rtlCol="0"/>
            <a:lstStyle/>
            <a:p>
              <a:endParaRPr/>
            </a:p>
          </p:txBody>
        </p:sp>
      </p:grpSp>
      <p:sp>
        <p:nvSpPr>
          <p:cNvPr id="43" name="object 43"/>
          <p:cNvSpPr txBox="1"/>
          <p:nvPr/>
        </p:nvSpPr>
        <p:spPr>
          <a:xfrm>
            <a:off x="4282821" y="5309742"/>
            <a:ext cx="2818130" cy="878840"/>
          </a:xfrm>
          <a:prstGeom prst="rect">
            <a:avLst/>
          </a:prstGeom>
        </p:spPr>
        <p:txBody>
          <a:bodyPr vert="horz" wrap="square" lIns="0" tIns="12065" rIns="0" bIns="0" rtlCol="0">
            <a:spAutoFit/>
          </a:bodyPr>
          <a:lstStyle/>
          <a:p>
            <a:pPr marL="12700" marR="5080">
              <a:lnSpc>
                <a:spcPct val="100000"/>
              </a:lnSpc>
              <a:spcBef>
                <a:spcPts val="95"/>
              </a:spcBef>
            </a:pPr>
            <a:r>
              <a:rPr sz="2800" b="1" spc="-5" dirty="0">
                <a:solidFill>
                  <a:srgbClr val="C0504D"/>
                </a:solidFill>
                <a:latin typeface="Roboto"/>
                <a:cs typeface="Roboto"/>
              </a:rPr>
              <a:t>Lĩnh </a:t>
            </a:r>
            <a:r>
              <a:rPr sz="2800" b="1" spc="-10" dirty="0">
                <a:solidFill>
                  <a:srgbClr val="C0504D"/>
                </a:solidFill>
                <a:latin typeface="Roboto"/>
                <a:cs typeface="Roboto"/>
              </a:rPr>
              <a:t>vực, </a:t>
            </a:r>
            <a:r>
              <a:rPr sz="2800" b="1" spc="-5" dirty="0">
                <a:solidFill>
                  <a:srgbClr val="C0504D"/>
                </a:solidFill>
                <a:latin typeface="Roboto"/>
                <a:cs typeface="Roboto"/>
              </a:rPr>
              <a:t>phạm</a:t>
            </a:r>
            <a:r>
              <a:rPr sz="2800" b="1" spc="-65" dirty="0">
                <a:solidFill>
                  <a:srgbClr val="C0504D"/>
                </a:solidFill>
                <a:latin typeface="Roboto"/>
                <a:cs typeface="Roboto"/>
              </a:rPr>
              <a:t> </a:t>
            </a:r>
            <a:r>
              <a:rPr sz="2800" b="1" dirty="0">
                <a:solidFill>
                  <a:srgbClr val="C0504D"/>
                </a:solidFill>
                <a:latin typeface="Roboto"/>
                <a:cs typeface="Roboto"/>
              </a:rPr>
              <a:t>vi  </a:t>
            </a:r>
            <a:r>
              <a:rPr sz="2800" b="1" spc="-5" dirty="0">
                <a:solidFill>
                  <a:srgbClr val="C0504D"/>
                </a:solidFill>
                <a:latin typeface="Roboto"/>
                <a:cs typeface="Roboto"/>
              </a:rPr>
              <a:t>kiến</a:t>
            </a:r>
            <a:r>
              <a:rPr sz="2800" b="1" spc="-15" dirty="0">
                <a:solidFill>
                  <a:srgbClr val="C0504D"/>
                </a:solidFill>
                <a:latin typeface="Roboto"/>
                <a:cs typeface="Roboto"/>
              </a:rPr>
              <a:t> </a:t>
            </a:r>
            <a:r>
              <a:rPr sz="2800" b="1" spc="-5" dirty="0">
                <a:solidFill>
                  <a:srgbClr val="C0504D"/>
                </a:solidFill>
                <a:latin typeface="Roboto"/>
                <a:cs typeface="Roboto"/>
              </a:rPr>
              <a:t>thức</a:t>
            </a:r>
            <a:endParaRPr sz="2800">
              <a:latin typeface="Roboto"/>
              <a:cs typeface="Roboto"/>
            </a:endParaRPr>
          </a:p>
        </p:txBody>
      </p:sp>
      <p:grpSp>
        <p:nvGrpSpPr>
          <p:cNvPr id="44" name="object 44"/>
          <p:cNvGrpSpPr/>
          <p:nvPr/>
        </p:nvGrpSpPr>
        <p:grpSpPr>
          <a:xfrm>
            <a:off x="2849879" y="5134355"/>
            <a:ext cx="2272665" cy="1181100"/>
            <a:chOff x="2849879" y="5134355"/>
            <a:chExt cx="2272665" cy="1181100"/>
          </a:xfrm>
        </p:grpSpPr>
        <p:sp>
          <p:nvSpPr>
            <p:cNvPr id="45" name="object 45"/>
            <p:cNvSpPr/>
            <p:nvPr/>
          </p:nvSpPr>
          <p:spPr>
            <a:xfrm>
              <a:off x="4294631" y="5134355"/>
              <a:ext cx="828040" cy="64135"/>
            </a:xfrm>
            <a:custGeom>
              <a:avLst/>
              <a:gdLst/>
              <a:ahLst/>
              <a:cxnLst/>
              <a:rect l="l" t="t" r="r" b="b"/>
              <a:pathLst>
                <a:path w="828039" h="64135">
                  <a:moveTo>
                    <a:pt x="827532" y="0"/>
                  </a:moveTo>
                  <a:lnTo>
                    <a:pt x="0" y="0"/>
                  </a:lnTo>
                  <a:lnTo>
                    <a:pt x="0" y="64008"/>
                  </a:lnTo>
                  <a:lnTo>
                    <a:pt x="827532" y="64008"/>
                  </a:lnTo>
                  <a:lnTo>
                    <a:pt x="827532" y="0"/>
                  </a:lnTo>
                  <a:close/>
                </a:path>
              </a:pathLst>
            </a:custGeom>
            <a:solidFill>
              <a:srgbClr val="C0504D"/>
            </a:solidFill>
          </p:spPr>
          <p:txBody>
            <a:bodyPr wrap="square" lIns="0" tIns="0" rIns="0" bIns="0" rtlCol="0"/>
            <a:lstStyle/>
            <a:p>
              <a:endParaRPr/>
            </a:p>
          </p:txBody>
        </p:sp>
        <p:sp>
          <p:nvSpPr>
            <p:cNvPr id="46" name="object 46"/>
            <p:cNvSpPr/>
            <p:nvPr/>
          </p:nvSpPr>
          <p:spPr>
            <a:xfrm>
              <a:off x="2849879" y="5169407"/>
              <a:ext cx="1136904" cy="1146048"/>
            </a:xfrm>
            <a:prstGeom prst="rect">
              <a:avLst/>
            </a:prstGeom>
            <a:blipFill>
              <a:blip r:embed="rId4" cstate="print"/>
              <a:stretch>
                <a:fillRect/>
              </a:stretch>
            </a:blipFill>
          </p:spPr>
          <p:txBody>
            <a:bodyPr wrap="square" lIns="0" tIns="0" rIns="0" bIns="0" rtlCol="0"/>
            <a:lstStyle/>
            <a:p>
              <a:endParaRPr/>
            </a:p>
          </p:txBody>
        </p:sp>
      </p:grpSp>
      <p:sp>
        <p:nvSpPr>
          <p:cNvPr id="47" name="object 47"/>
          <p:cNvSpPr txBox="1"/>
          <p:nvPr/>
        </p:nvSpPr>
        <p:spPr>
          <a:xfrm>
            <a:off x="4282821" y="7935214"/>
            <a:ext cx="1752600"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9BBA58"/>
                </a:solidFill>
                <a:latin typeface="Roboto"/>
                <a:cs typeface="Roboto"/>
              </a:rPr>
              <a:t>Thời</a:t>
            </a:r>
            <a:r>
              <a:rPr sz="2800" b="1" spc="-70" dirty="0">
                <a:solidFill>
                  <a:srgbClr val="9BBA58"/>
                </a:solidFill>
                <a:latin typeface="Roboto"/>
                <a:cs typeface="Roboto"/>
              </a:rPr>
              <a:t> </a:t>
            </a:r>
            <a:r>
              <a:rPr sz="2800" b="1" spc="-5" dirty="0">
                <a:solidFill>
                  <a:srgbClr val="9BBA58"/>
                </a:solidFill>
                <a:latin typeface="Roboto"/>
                <a:cs typeface="Roboto"/>
              </a:rPr>
              <a:t>lượng</a:t>
            </a:r>
            <a:endParaRPr sz="2800">
              <a:latin typeface="Roboto"/>
              <a:cs typeface="Roboto"/>
            </a:endParaRPr>
          </a:p>
        </p:txBody>
      </p:sp>
      <p:grpSp>
        <p:nvGrpSpPr>
          <p:cNvPr id="48" name="object 48"/>
          <p:cNvGrpSpPr/>
          <p:nvPr/>
        </p:nvGrpSpPr>
        <p:grpSpPr>
          <a:xfrm>
            <a:off x="2845307" y="7738871"/>
            <a:ext cx="2277110" cy="1135380"/>
            <a:chOff x="2845307" y="7738871"/>
            <a:chExt cx="2277110" cy="1135380"/>
          </a:xfrm>
        </p:grpSpPr>
        <p:sp>
          <p:nvSpPr>
            <p:cNvPr id="49" name="object 49"/>
            <p:cNvSpPr/>
            <p:nvPr/>
          </p:nvSpPr>
          <p:spPr>
            <a:xfrm>
              <a:off x="4294631" y="7738871"/>
              <a:ext cx="828040" cy="62865"/>
            </a:xfrm>
            <a:custGeom>
              <a:avLst/>
              <a:gdLst/>
              <a:ahLst/>
              <a:cxnLst/>
              <a:rect l="l" t="t" r="r" b="b"/>
              <a:pathLst>
                <a:path w="828039" h="62865">
                  <a:moveTo>
                    <a:pt x="827532" y="0"/>
                  </a:moveTo>
                  <a:lnTo>
                    <a:pt x="0" y="0"/>
                  </a:lnTo>
                  <a:lnTo>
                    <a:pt x="0" y="62483"/>
                  </a:lnTo>
                  <a:lnTo>
                    <a:pt x="827532" y="62483"/>
                  </a:lnTo>
                  <a:lnTo>
                    <a:pt x="827532" y="0"/>
                  </a:lnTo>
                  <a:close/>
                </a:path>
              </a:pathLst>
            </a:custGeom>
            <a:solidFill>
              <a:srgbClr val="9BBA58"/>
            </a:solidFill>
          </p:spPr>
          <p:txBody>
            <a:bodyPr wrap="square" lIns="0" tIns="0" rIns="0" bIns="0" rtlCol="0"/>
            <a:lstStyle/>
            <a:p>
              <a:endParaRPr/>
            </a:p>
          </p:txBody>
        </p:sp>
        <p:sp>
          <p:nvSpPr>
            <p:cNvPr id="50" name="object 50"/>
            <p:cNvSpPr/>
            <p:nvPr/>
          </p:nvSpPr>
          <p:spPr>
            <a:xfrm>
              <a:off x="2845307" y="7773923"/>
              <a:ext cx="955547" cy="1100328"/>
            </a:xfrm>
            <a:prstGeom prst="rect">
              <a:avLst/>
            </a:prstGeom>
            <a:blipFill>
              <a:blip r:embed="rId5" cstate="print"/>
              <a:stretch>
                <a:fillRect/>
              </a:stretch>
            </a:blipFill>
          </p:spPr>
          <p:txBody>
            <a:bodyPr wrap="square" lIns="0" tIns="0" rIns="0" bIns="0" rtlCol="0"/>
            <a:lstStyle/>
            <a:p>
              <a:endParaRPr/>
            </a:p>
          </p:txBody>
        </p:sp>
      </p:grpSp>
      <p:sp>
        <p:nvSpPr>
          <p:cNvPr id="51" name="object 51"/>
          <p:cNvSpPr txBox="1"/>
          <p:nvPr/>
        </p:nvSpPr>
        <p:spPr>
          <a:xfrm>
            <a:off x="11324970" y="3008122"/>
            <a:ext cx="256857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8063A1"/>
                </a:solidFill>
                <a:latin typeface="Roboto"/>
                <a:cs typeface="Roboto"/>
              </a:rPr>
              <a:t>Tổng </a:t>
            </a:r>
            <a:r>
              <a:rPr sz="2800" b="1" spc="-10" dirty="0">
                <a:solidFill>
                  <a:srgbClr val="8063A1"/>
                </a:solidFill>
                <a:latin typeface="Roboto"/>
                <a:cs typeface="Roboto"/>
              </a:rPr>
              <a:t>số </a:t>
            </a:r>
            <a:r>
              <a:rPr sz="2800" b="1" spc="-5" dirty="0">
                <a:solidFill>
                  <a:srgbClr val="8063A1"/>
                </a:solidFill>
                <a:latin typeface="Roboto"/>
                <a:cs typeface="Roboto"/>
              </a:rPr>
              <a:t>câu</a:t>
            </a:r>
            <a:r>
              <a:rPr sz="2800" b="1" spc="-45" dirty="0">
                <a:solidFill>
                  <a:srgbClr val="8063A1"/>
                </a:solidFill>
                <a:latin typeface="Roboto"/>
                <a:cs typeface="Roboto"/>
              </a:rPr>
              <a:t> </a:t>
            </a:r>
            <a:r>
              <a:rPr sz="2800" b="1" spc="-5" dirty="0">
                <a:solidFill>
                  <a:srgbClr val="8063A1"/>
                </a:solidFill>
                <a:latin typeface="Roboto"/>
                <a:cs typeface="Roboto"/>
              </a:rPr>
              <a:t>hỏi</a:t>
            </a:r>
            <a:endParaRPr sz="2800">
              <a:latin typeface="Roboto"/>
              <a:cs typeface="Roboto"/>
            </a:endParaRPr>
          </a:p>
        </p:txBody>
      </p:sp>
      <p:grpSp>
        <p:nvGrpSpPr>
          <p:cNvPr id="52" name="object 52"/>
          <p:cNvGrpSpPr/>
          <p:nvPr/>
        </p:nvGrpSpPr>
        <p:grpSpPr>
          <a:xfrm>
            <a:off x="9814559" y="2610611"/>
            <a:ext cx="2350135" cy="1108075"/>
            <a:chOff x="9814559" y="2610611"/>
            <a:chExt cx="2350135" cy="1108075"/>
          </a:xfrm>
        </p:grpSpPr>
        <p:sp>
          <p:nvSpPr>
            <p:cNvPr id="53" name="object 53"/>
            <p:cNvSpPr/>
            <p:nvPr/>
          </p:nvSpPr>
          <p:spPr>
            <a:xfrm>
              <a:off x="11337035" y="2610611"/>
              <a:ext cx="828040" cy="62865"/>
            </a:xfrm>
            <a:custGeom>
              <a:avLst/>
              <a:gdLst/>
              <a:ahLst/>
              <a:cxnLst/>
              <a:rect l="l" t="t" r="r" b="b"/>
              <a:pathLst>
                <a:path w="828040" h="62864">
                  <a:moveTo>
                    <a:pt x="827531" y="0"/>
                  </a:moveTo>
                  <a:lnTo>
                    <a:pt x="0" y="0"/>
                  </a:lnTo>
                  <a:lnTo>
                    <a:pt x="0" y="62483"/>
                  </a:lnTo>
                  <a:lnTo>
                    <a:pt x="827531" y="62483"/>
                  </a:lnTo>
                  <a:lnTo>
                    <a:pt x="827531" y="0"/>
                  </a:lnTo>
                  <a:close/>
                </a:path>
              </a:pathLst>
            </a:custGeom>
            <a:solidFill>
              <a:srgbClr val="8063A1"/>
            </a:solidFill>
          </p:spPr>
          <p:txBody>
            <a:bodyPr wrap="square" lIns="0" tIns="0" rIns="0" bIns="0" rtlCol="0"/>
            <a:lstStyle/>
            <a:p>
              <a:endParaRPr/>
            </a:p>
          </p:txBody>
        </p:sp>
        <p:sp>
          <p:nvSpPr>
            <p:cNvPr id="54" name="object 54"/>
            <p:cNvSpPr/>
            <p:nvPr/>
          </p:nvSpPr>
          <p:spPr>
            <a:xfrm>
              <a:off x="9814559" y="2636519"/>
              <a:ext cx="1082040" cy="1082040"/>
            </a:xfrm>
            <a:prstGeom prst="rect">
              <a:avLst/>
            </a:prstGeom>
            <a:blipFill>
              <a:blip r:embed="rId6" cstate="print"/>
              <a:stretch>
                <a:fillRect/>
              </a:stretch>
            </a:blipFill>
          </p:spPr>
          <p:txBody>
            <a:bodyPr wrap="square" lIns="0" tIns="0" rIns="0" bIns="0" rtlCol="0"/>
            <a:lstStyle/>
            <a:p>
              <a:endParaRPr/>
            </a:p>
          </p:txBody>
        </p:sp>
      </p:grpSp>
      <p:sp>
        <p:nvSpPr>
          <p:cNvPr id="55" name="object 55"/>
          <p:cNvSpPr txBox="1"/>
          <p:nvPr/>
        </p:nvSpPr>
        <p:spPr>
          <a:xfrm>
            <a:off x="11324970" y="5331333"/>
            <a:ext cx="257619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4AACC5"/>
                </a:solidFill>
                <a:latin typeface="Roboto"/>
                <a:cs typeface="Roboto"/>
              </a:rPr>
              <a:t>Phân </a:t>
            </a:r>
            <a:r>
              <a:rPr sz="2800" b="1" spc="-5" dirty="0">
                <a:solidFill>
                  <a:srgbClr val="4AACC5"/>
                </a:solidFill>
                <a:latin typeface="Roboto"/>
                <a:cs typeface="Roboto"/>
              </a:rPr>
              <a:t>bố câu</a:t>
            </a:r>
            <a:r>
              <a:rPr sz="2800" b="1" spc="-60" dirty="0">
                <a:solidFill>
                  <a:srgbClr val="4AACC5"/>
                </a:solidFill>
                <a:latin typeface="Roboto"/>
                <a:cs typeface="Roboto"/>
              </a:rPr>
              <a:t> </a:t>
            </a:r>
            <a:r>
              <a:rPr sz="2800" b="1" spc="-10" dirty="0">
                <a:solidFill>
                  <a:srgbClr val="4AACC5"/>
                </a:solidFill>
                <a:latin typeface="Roboto"/>
                <a:cs typeface="Roboto"/>
              </a:rPr>
              <a:t>hỏi</a:t>
            </a:r>
            <a:endParaRPr sz="2800">
              <a:latin typeface="Roboto"/>
              <a:cs typeface="Roboto"/>
            </a:endParaRPr>
          </a:p>
        </p:txBody>
      </p:sp>
      <p:grpSp>
        <p:nvGrpSpPr>
          <p:cNvPr id="56" name="object 56"/>
          <p:cNvGrpSpPr/>
          <p:nvPr/>
        </p:nvGrpSpPr>
        <p:grpSpPr>
          <a:xfrm>
            <a:off x="9878568" y="5131308"/>
            <a:ext cx="2286000" cy="972819"/>
            <a:chOff x="9878568" y="5131308"/>
            <a:chExt cx="2286000" cy="972819"/>
          </a:xfrm>
        </p:grpSpPr>
        <p:sp>
          <p:nvSpPr>
            <p:cNvPr id="57" name="object 57"/>
            <p:cNvSpPr/>
            <p:nvPr/>
          </p:nvSpPr>
          <p:spPr>
            <a:xfrm>
              <a:off x="11337036" y="5134356"/>
              <a:ext cx="828040" cy="64135"/>
            </a:xfrm>
            <a:custGeom>
              <a:avLst/>
              <a:gdLst/>
              <a:ahLst/>
              <a:cxnLst/>
              <a:rect l="l" t="t" r="r" b="b"/>
              <a:pathLst>
                <a:path w="828040" h="64135">
                  <a:moveTo>
                    <a:pt x="827531" y="0"/>
                  </a:moveTo>
                  <a:lnTo>
                    <a:pt x="0" y="0"/>
                  </a:lnTo>
                  <a:lnTo>
                    <a:pt x="0" y="64008"/>
                  </a:lnTo>
                  <a:lnTo>
                    <a:pt x="827531" y="64008"/>
                  </a:lnTo>
                  <a:lnTo>
                    <a:pt x="827531" y="0"/>
                  </a:lnTo>
                  <a:close/>
                </a:path>
              </a:pathLst>
            </a:custGeom>
            <a:solidFill>
              <a:srgbClr val="4AACC5"/>
            </a:solidFill>
          </p:spPr>
          <p:txBody>
            <a:bodyPr wrap="square" lIns="0" tIns="0" rIns="0" bIns="0" rtlCol="0"/>
            <a:lstStyle/>
            <a:p>
              <a:endParaRPr/>
            </a:p>
          </p:txBody>
        </p:sp>
        <p:sp>
          <p:nvSpPr>
            <p:cNvPr id="58" name="object 58"/>
            <p:cNvSpPr/>
            <p:nvPr/>
          </p:nvSpPr>
          <p:spPr>
            <a:xfrm>
              <a:off x="9878568" y="5131308"/>
              <a:ext cx="972312" cy="972312"/>
            </a:xfrm>
            <a:prstGeom prst="rect">
              <a:avLst/>
            </a:prstGeom>
            <a:blipFill>
              <a:blip r:embed="rId7" cstate="print"/>
              <a:stretch>
                <a:fillRect/>
              </a:stretch>
            </a:blipFill>
          </p:spPr>
          <p:txBody>
            <a:bodyPr wrap="square" lIns="0" tIns="0" rIns="0" bIns="0" rtlCol="0"/>
            <a:lstStyle/>
            <a:p>
              <a:endParaRPr/>
            </a:p>
          </p:txBody>
        </p:sp>
      </p:grpSp>
      <p:sp>
        <p:nvSpPr>
          <p:cNvPr id="59" name="object 59"/>
          <p:cNvSpPr txBox="1"/>
          <p:nvPr/>
        </p:nvSpPr>
        <p:spPr>
          <a:xfrm>
            <a:off x="11324970" y="7935214"/>
            <a:ext cx="175069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79546"/>
                </a:solidFill>
                <a:latin typeface="Roboto"/>
                <a:cs typeface="Roboto"/>
              </a:rPr>
              <a:t>Lưu ý</a:t>
            </a:r>
            <a:r>
              <a:rPr sz="2800" b="1" spc="-75" dirty="0">
                <a:solidFill>
                  <a:srgbClr val="F79546"/>
                </a:solidFill>
                <a:latin typeface="Roboto"/>
                <a:cs typeface="Roboto"/>
              </a:rPr>
              <a:t> </a:t>
            </a:r>
            <a:r>
              <a:rPr sz="2800" b="1" spc="-15" dirty="0">
                <a:solidFill>
                  <a:srgbClr val="F79546"/>
                </a:solidFill>
                <a:latin typeface="Roboto"/>
                <a:cs typeface="Roboto"/>
              </a:rPr>
              <a:t>khác</a:t>
            </a:r>
            <a:endParaRPr sz="2800">
              <a:latin typeface="Roboto"/>
              <a:cs typeface="Roboto"/>
            </a:endParaRPr>
          </a:p>
        </p:txBody>
      </p:sp>
      <p:grpSp>
        <p:nvGrpSpPr>
          <p:cNvPr id="60" name="object 60"/>
          <p:cNvGrpSpPr/>
          <p:nvPr/>
        </p:nvGrpSpPr>
        <p:grpSpPr>
          <a:xfrm>
            <a:off x="9870947" y="7738871"/>
            <a:ext cx="2293620" cy="1028700"/>
            <a:chOff x="9870947" y="7738871"/>
            <a:chExt cx="2293620" cy="1028700"/>
          </a:xfrm>
        </p:grpSpPr>
        <p:sp>
          <p:nvSpPr>
            <p:cNvPr id="61" name="object 61"/>
            <p:cNvSpPr/>
            <p:nvPr/>
          </p:nvSpPr>
          <p:spPr>
            <a:xfrm>
              <a:off x="11337035" y="7738871"/>
              <a:ext cx="828040" cy="62865"/>
            </a:xfrm>
            <a:custGeom>
              <a:avLst/>
              <a:gdLst/>
              <a:ahLst/>
              <a:cxnLst/>
              <a:rect l="l" t="t" r="r" b="b"/>
              <a:pathLst>
                <a:path w="828040" h="62865">
                  <a:moveTo>
                    <a:pt x="827531" y="0"/>
                  </a:moveTo>
                  <a:lnTo>
                    <a:pt x="0" y="0"/>
                  </a:lnTo>
                  <a:lnTo>
                    <a:pt x="0" y="62483"/>
                  </a:lnTo>
                  <a:lnTo>
                    <a:pt x="827531" y="62483"/>
                  </a:lnTo>
                  <a:lnTo>
                    <a:pt x="827531" y="0"/>
                  </a:lnTo>
                  <a:close/>
                </a:path>
              </a:pathLst>
            </a:custGeom>
            <a:solidFill>
              <a:srgbClr val="F79546"/>
            </a:solidFill>
          </p:spPr>
          <p:txBody>
            <a:bodyPr wrap="square" lIns="0" tIns="0" rIns="0" bIns="0" rtlCol="0"/>
            <a:lstStyle/>
            <a:p>
              <a:endParaRPr/>
            </a:p>
          </p:txBody>
        </p:sp>
        <p:sp>
          <p:nvSpPr>
            <p:cNvPr id="62" name="object 62"/>
            <p:cNvSpPr/>
            <p:nvPr/>
          </p:nvSpPr>
          <p:spPr>
            <a:xfrm>
              <a:off x="9870947" y="7783067"/>
              <a:ext cx="986027" cy="984504"/>
            </a:xfrm>
            <a:prstGeom prst="rect">
              <a:avLst/>
            </a:prstGeom>
            <a:blipFill>
              <a:blip r:embed="rId8" cstate="print"/>
              <a:stretch>
                <a:fillRect/>
              </a:stretch>
            </a:blipFill>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0114" y="435355"/>
            <a:ext cx="10660000" cy="543560"/>
          </a:xfrm>
          <a:prstGeom prst="rect">
            <a:avLst/>
          </a:prstGeom>
        </p:spPr>
        <p:txBody>
          <a:bodyPr vert="horz" wrap="square" lIns="0" tIns="12065" rIns="0" bIns="0" rtlCol="0">
            <a:spAutoFit/>
          </a:bodyPr>
          <a:lstStyle/>
          <a:p>
            <a:pPr marL="12700">
              <a:lnSpc>
                <a:spcPct val="100000"/>
              </a:lnSpc>
              <a:spcBef>
                <a:spcPts val="95"/>
              </a:spcBef>
            </a:pPr>
            <a:r>
              <a:rPr sz="3400" spc="-5" dirty="0">
                <a:solidFill>
                  <a:schemeClr val="bg1"/>
                </a:solidFill>
                <a:latin typeface="Times New Roman" panose="02020603050405020304" pitchFamily="18" charset="0"/>
                <a:cs typeface="Times New Roman" panose="02020603050405020304" pitchFamily="18" charset="0"/>
              </a:rPr>
              <a:t>VÍ DỤ MINH </a:t>
            </a:r>
            <a:r>
              <a:rPr sz="3400" spc="-10" dirty="0">
                <a:solidFill>
                  <a:schemeClr val="bg1"/>
                </a:solidFill>
                <a:latin typeface="Times New Roman" panose="02020603050405020304" pitchFamily="18" charset="0"/>
                <a:cs typeface="Times New Roman" panose="02020603050405020304" pitchFamily="18" charset="0"/>
              </a:rPr>
              <a:t>HOẠ </a:t>
            </a:r>
            <a:r>
              <a:rPr sz="3400" spc="-5" dirty="0">
                <a:solidFill>
                  <a:schemeClr val="bg1"/>
                </a:solidFill>
                <a:latin typeface="Times New Roman" panose="02020603050405020304" pitchFamily="18" charset="0"/>
                <a:cs typeface="Times New Roman" panose="02020603050405020304" pitchFamily="18" charset="0"/>
              </a:rPr>
              <a:t>MẪU MA TRẬN ĐỀ KIỂM</a:t>
            </a:r>
            <a:r>
              <a:rPr sz="3400" spc="40" dirty="0">
                <a:solidFill>
                  <a:schemeClr val="bg1"/>
                </a:solidFill>
                <a:latin typeface="Times New Roman" panose="02020603050405020304" pitchFamily="18" charset="0"/>
                <a:cs typeface="Times New Roman" panose="02020603050405020304" pitchFamily="18" charset="0"/>
              </a:rPr>
              <a:t> </a:t>
            </a:r>
            <a:r>
              <a:rPr sz="3400" spc="-5" dirty="0">
                <a:solidFill>
                  <a:schemeClr val="bg1"/>
                </a:solidFill>
                <a:latin typeface="Times New Roman" panose="02020603050405020304" pitchFamily="18" charset="0"/>
                <a:cs typeface="Times New Roman" panose="02020603050405020304" pitchFamily="18" charset="0"/>
              </a:rPr>
              <a:t>TRA</a:t>
            </a:r>
            <a:endParaRPr sz="3400">
              <a:solidFill>
                <a:schemeClr val="bg1"/>
              </a:solidFill>
              <a:latin typeface="Times New Roman" panose="02020603050405020304" pitchFamily="18" charset="0"/>
              <a:cs typeface="Times New Roman" panose="02020603050405020304" pitchFamily="18" charset="0"/>
            </a:endParaRPr>
          </a:p>
        </p:txBody>
      </p:sp>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38100">
              <a:lnSpc>
                <a:spcPts val="1620"/>
              </a:lnSpc>
            </a:pPr>
            <a:fld id="{81D60167-4931-47E6-BA6A-407CBD079E47}" type="slidenum">
              <a:rPr spc="-5" dirty="0"/>
              <a:t>6</a:t>
            </a:fld>
            <a:endParaRPr spc="-5" dirty="0"/>
          </a:p>
        </p:txBody>
      </p:sp>
      <p:grpSp>
        <p:nvGrpSpPr>
          <p:cNvPr id="3" name="object 3"/>
          <p:cNvGrpSpPr/>
          <p:nvPr/>
        </p:nvGrpSpPr>
        <p:grpSpPr>
          <a:xfrm>
            <a:off x="16725239" y="469272"/>
            <a:ext cx="528320" cy="525145"/>
            <a:chOff x="16725239" y="469272"/>
            <a:chExt cx="528320" cy="525145"/>
          </a:xfrm>
        </p:grpSpPr>
        <p:sp>
          <p:nvSpPr>
            <p:cNvPr id="4" name="object 4"/>
            <p:cNvSpPr/>
            <p:nvPr/>
          </p:nvSpPr>
          <p:spPr>
            <a:xfrm>
              <a:off x="16725239" y="469272"/>
              <a:ext cx="416559" cy="415925"/>
            </a:xfrm>
            <a:custGeom>
              <a:avLst/>
              <a:gdLst/>
              <a:ahLst/>
              <a:cxnLst/>
              <a:rect l="l" t="t" r="r" b="b"/>
              <a:pathLst>
                <a:path w="416559" h="415925">
                  <a:moveTo>
                    <a:pt x="208687" y="0"/>
                  </a:moveTo>
                  <a:lnTo>
                    <a:pt x="160807" y="5509"/>
                  </a:lnTo>
                  <a:lnTo>
                    <a:pt x="116859" y="21158"/>
                  </a:lnTo>
                  <a:lnTo>
                    <a:pt x="78097" y="45699"/>
                  </a:lnTo>
                  <a:lnTo>
                    <a:pt x="45773" y="77884"/>
                  </a:lnTo>
                  <a:lnTo>
                    <a:pt x="21140" y="116466"/>
                  </a:lnTo>
                  <a:lnTo>
                    <a:pt x="5451" y="160198"/>
                  </a:lnTo>
                  <a:lnTo>
                    <a:pt x="0" y="207483"/>
                  </a:lnTo>
                  <a:lnTo>
                    <a:pt x="3" y="208210"/>
                  </a:lnTo>
                  <a:lnTo>
                    <a:pt x="5497" y="255462"/>
                  </a:lnTo>
                  <a:lnTo>
                    <a:pt x="21229" y="299179"/>
                  </a:lnTo>
                  <a:lnTo>
                    <a:pt x="45899" y="337739"/>
                  </a:lnTo>
                  <a:lnTo>
                    <a:pt x="78254" y="369894"/>
                  </a:lnTo>
                  <a:lnTo>
                    <a:pt x="117040" y="394398"/>
                  </a:lnTo>
                  <a:lnTo>
                    <a:pt x="161002" y="410004"/>
                  </a:lnTo>
                  <a:lnTo>
                    <a:pt x="208888" y="415467"/>
                  </a:lnTo>
                  <a:lnTo>
                    <a:pt x="249872" y="411461"/>
                  </a:lnTo>
                  <a:lnTo>
                    <a:pt x="288909" y="399674"/>
                  </a:lnTo>
                  <a:lnTo>
                    <a:pt x="324899" y="380558"/>
                  </a:lnTo>
                  <a:lnTo>
                    <a:pt x="337922" y="369927"/>
                  </a:lnTo>
                  <a:lnTo>
                    <a:pt x="208156" y="369927"/>
                  </a:lnTo>
                  <a:lnTo>
                    <a:pt x="164856" y="364041"/>
                  </a:lnTo>
                  <a:lnTo>
                    <a:pt x="125972" y="347615"/>
                  </a:lnTo>
                  <a:lnTo>
                    <a:pt x="93054" y="322197"/>
                  </a:lnTo>
                  <a:lnTo>
                    <a:pt x="67651" y="289337"/>
                  </a:lnTo>
                  <a:lnTo>
                    <a:pt x="51313" y="250582"/>
                  </a:lnTo>
                  <a:lnTo>
                    <a:pt x="45590" y="207483"/>
                  </a:lnTo>
                  <a:lnTo>
                    <a:pt x="51507" y="164410"/>
                  </a:lnTo>
                  <a:lnTo>
                    <a:pt x="68020" y="125730"/>
                  </a:lnTo>
                  <a:lnTo>
                    <a:pt x="93570" y="92985"/>
                  </a:lnTo>
                  <a:lnTo>
                    <a:pt x="126603" y="67716"/>
                  </a:lnTo>
                  <a:lnTo>
                    <a:pt x="165561" y="51466"/>
                  </a:lnTo>
                  <a:lnTo>
                    <a:pt x="208887" y="45776"/>
                  </a:lnTo>
                  <a:lnTo>
                    <a:pt x="337967" y="45776"/>
                  </a:lnTo>
                  <a:lnTo>
                    <a:pt x="324717" y="34956"/>
                  </a:lnTo>
                  <a:lnTo>
                    <a:pt x="288726" y="15828"/>
                  </a:lnTo>
                  <a:lnTo>
                    <a:pt x="249682" y="4025"/>
                  </a:lnTo>
                  <a:lnTo>
                    <a:pt x="208687" y="0"/>
                  </a:lnTo>
                  <a:close/>
                </a:path>
                <a:path w="416559" h="415925">
                  <a:moveTo>
                    <a:pt x="337967" y="45776"/>
                  </a:moveTo>
                  <a:lnTo>
                    <a:pt x="208887" y="45776"/>
                  </a:lnTo>
                  <a:lnTo>
                    <a:pt x="240695" y="48938"/>
                  </a:lnTo>
                  <a:lnTo>
                    <a:pt x="270987" y="58119"/>
                  </a:lnTo>
                  <a:lnTo>
                    <a:pt x="323623" y="93141"/>
                  </a:lnTo>
                  <a:lnTo>
                    <a:pt x="359091" y="145926"/>
                  </a:lnTo>
                  <a:lnTo>
                    <a:pt x="371456" y="208211"/>
                  </a:lnTo>
                  <a:lnTo>
                    <a:pt x="365536" y="251284"/>
                  </a:lnTo>
                  <a:lnTo>
                    <a:pt x="349022" y="289964"/>
                  </a:lnTo>
                  <a:lnTo>
                    <a:pt x="323471" y="322710"/>
                  </a:lnTo>
                  <a:lnTo>
                    <a:pt x="290439" y="347980"/>
                  </a:lnTo>
                  <a:lnTo>
                    <a:pt x="251482" y="364233"/>
                  </a:lnTo>
                  <a:lnTo>
                    <a:pt x="208156" y="369927"/>
                  </a:lnTo>
                  <a:lnTo>
                    <a:pt x="337922" y="369927"/>
                  </a:lnTo>
                  <a:lnTo>
                    <a:pt x="356738" y="354567"/>
                  </a:lnTo>
                  <a:lnTo>
                    <a:pt x="386654" y="317011"/>
                  </a:lnTo>
                  <a:lnTo>
                    <a:pt x="406587" y="275055"/>
                  </a:lnTo>
                  <a:lnTo>
                    <a:pt x="416540" y="230462"/>
                  </a:lnTo>
                  <a:lnTo>
                    <a:pt x="416513" y="184993"/>
                  </a:lnTo>
                  <a:lnTo>
                    <a:pt x="406506" y="140411"/>
                  </a:lnTo>
                  <a:lnTo>
                    <a:pt x="386520" y="98478"/>
                  </a:lnTo>
                  <a:lnTo>
                    <a:pt x="356556" y="60956"/>
                  </a:lnTo>
                  <a:lnTo>
                    <a:pt x="337967" y="45776"/>
                  </a:lnTo>
                  <a:close/>
                </a:path>
              </a:pathLst>
            </a:custGeom>
            <a:solidFill>
              <a:srgbClr val="FFFFFF"/>
            </a:solidFill>
          </p:spPr>
          <p:txBody>
            <a:bodyPr wrap="square" lIns="0" tIns="0" rIns="0" bIns="0" rtlCol="0"/>
            <a:lstStyle/>
            <a:p>
              <a:endParaRPr/>
            </a:p>
          </p:txBody>
        </p:sp>
        <p:sp>
          <p:nvSpPr>
            <p:cNvPr id="5" name="object 5"/>
            <p:cNvSpPr/>
            <p:nvPr/>
          </p:nvSpPr>
          <p:spPr>
            <a:xfrm>
              <a:off x="17042601" y="785030"/>
              <a:ext cx="210407" cy="209373"/>
            </a:xfrm>
            <a:prstGeom prst="rect">
              <a:avLst/>
            </a:prstGeom>
            <a:blipFill>
              <a:blip r:embed="rId2" cstate="print"/>
              <a:stretch>
                <a:fillRect/>
              </a:stretch>
            </a:blipFill>
          </p:spPr>
          <p:txBody>
            <a:bodyPr wrap="square" lIns="0" tIns="0" rIns="0" bIns="0" rtlCol="0"/>
            <a:lstStyle/>
            <a:p>
              <a:endParaRPr/>
            </a:p>
          </p:txBody>
        </p:sp>
      </p:grpSp>
      <p:grpSp>
        <p:nvGrpSpPr>
          <p:cNvPr id="6" name="object 6"/>
          <p:cNvGrpSpPr/>
          <p:nvPr/>
        </p:nvGrpSpPr>
        <p:grpSpPr>
          <a:xfrm>
            <a:off x="1252557" y="2097023"/>
            <a:ext cx="15299690" cy="7543800"/>
            <a:chOff x="1252557" y="2097023"/>
            <a:chExt cx="15299690" cy="7543800"/>
          </a:xfrm>
        </p:grpSpPr>
        <p:sp>
          <p:nvSpPr>
            <p:cNvPr id="7" name="object 7"/>
            <p:cNvSpPr/>
            <p:nvPr/>
          </p:nvSpPr>
          <p:spPr>
            <a:xfrm>
              <a:off x="1252557" y="2097023"/>
              <a:ext cx="15299606" cy="75438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483614" y="3336797"/>
              <a:ext cx="11366500" cy="6079490"/>
            </a:xfrm>
            <a:custGeom>
              <a:avLst/>
              <a:gdLst/>
              <a:ahLst/>
              <a:cxnLst/>
              <a:rect l="l" t="t" r="r" b="b"/>
              <a:pathLst>
                <a:path w="11366500" h="6079490">
                  <a:moveTo>
                    <a:pt x="638556" y="170179"/>
                  </a:moveTo>
                  <a:lnTo>
                    <a:pt x="644635" y="124942"/>
                  </a:lnTo>
                  <a:lnTo>
                    <a:pt x="661792" y="84290"/>
                  </a:lnTo>
                  <a:lnTo>
                    <a:pt x="688403" y="49847"/>
                  </a:lnTo>
                  <a:lnTo>
                    <a:pt x="722846" y="23236"/>
                  </a:lnTo>
                  <a:lnTo>
                    <a:pt x="763498" y="6079"/>
                  </a:lnTo>
                  <a:lnTo>
                    <a:pt x="808736" y="0"/>
                  </a:lnTo>
                  <a:lnTo>
                    <a:pt x="1489456" y="0"/>
                  </a:lnTo>
                  <a:lnTo>
                    <a:pt x="1534693" y="6079"/>
                  </a:lnTo>
                  <a:lnTo>
                    <a:pt x="1575345" y="23236"/>
                  </a:lnTo>
                  <a:lnTo>
                    <a:pt x="1609788" y="49847"/>
                  </a:lnTo>
                  <a:lnTo>
                    <a:pt x="1636399" y="84290"/>
                  </a:lnTo>
                  <a:lnTo>
                    <a:pt x="1653556" y="124942"/>
                  </a:lnTo>
                  <a:lnTo>
                    <a:pt x="1659636" y="170179"/>
                  </a:lnTo>
                  <a:lnTo>
                    <a:pt x="1659636" y="1631188"/>
                  </a:lnTo>
                  <a:lnTo>
                    <a:pt x="1653556" y="1676425"/>
                  </a:lnTo>
                  <a:lnTo>
                    <a:pt x="1636399" y="1717077"/>
                  </a:lnTo>
                  <a:lnTo>
                    <a:pt x="1609788" y="1751520"/>
                  </a:lnTo>
                  <a:lnTo>
                    <a:pt x="1575345" y="1778131"/>
                  </a:lnTo>
                  <a:lnTo>
                    <a:pt x="1534693" y="1795288"/>
                  </a:lnTo>
                  <a:lnTo>
                    <a:pt x="1489456" y="1801367"/>
                  </a:lnTo>
                  <a:lnTo>
                    <a:pt x="808736" y="1801367"/>
                  </a:lnTo>
                  <a:lnTo>
                    <a:pt x="763498" y="1795288"/>
                  </a:lnTo>
                  <a:lnTo>
                    <a:pt x="722846" y="1778131"/>
                  </a:lnTo>
                  <a:lnTo>
                    <a:pt x="688403" y="1751520"/>
                  </a:lnTo>
                  <a:lnTo>
                    <a:pt x="661792" y="1717077"/>
                  </a:lnTo>
                  <a:lnTo>
                    <a:pt x="644635" y="1676425"/>
                  </a:lnTo>
                  <a:lnTo>
                    <a:pt x="638556" y="1631188"/>
                  </a:lnTo>
                  <a:lnTo>
                    <a:pt x="638556" y="170179"/>
                  </a:lnTo>
                  <a:close/>
                </a:path>
                <a:path w="11366500" h="6079490">
                  <a:moveTo>
                    <a:pt x="2170176" y="787653"/>
                  </a:moveTo>
                  <a:lnTo>
                    <a:pt x="2179024" y="743872"/>
                  </a:lnTo>
                  <a:lnTo>
                    <a:pt x="2203148" y="708104"/>
                  </a:lnTo>
                  <a:lnTo>
                    <a:pt x="2238916" y="683980"/>
                  </a:lnTo>
                  <a:lnTo>
                    <a:pt x="2282698" y="675131"/>
                  </a:lnTo>
                  <a:lnTo>
                    <a:pt x="4101338" y="675131"/>
                  </a:lnTo>
                  <a:lnTo>
                    <a:pt x="4145119" y="683980"/>
                  </a:lnTo>
                  <a:lnTo>
                    <a:pt x="4180887" y="708104"/>
                  </a:lnTo>
                  <a:lnTo>
                    <a:pt x="4205011" y="743872"/>
                  </a:lnTo>
                  <a:lnTo>
                    <a:pt x="4213860" y="787653"/>
                  </a:lnTo>
                  <a:lnTo>
                    <a:pt x="4213860" y="1237741"/>
                  </a:lnTo>
                  <a:lnTo>
                    <a:pt x="4205011" y="1281523"/>
                  </a:lnTo>
                  <a:lnTo>
                    <a:pt x="4180887" y="1317291"/>
                  </a:lnTo>
                  <a:lnTo>
                    <a:pt x="4145119" y="1341415"/>
                  </a:lnTo>
                  <a:lnTo>
                    <a:pt x="4101338" y="1350264"/>
                  </a:lnTo>
                  <a:lnTo>
                    <a:pt x="2282698" y="1350264"/>
                  </a:lnTo>
                  <a:lnTo>
                    <a:pt x="2238916" y="1341415"/>
                  </a:lnTo>
                  <a:lnTo>
                    <a:pt x="2203148" y="1317291"/>
                  </a:lnTo>
                  <a:lnTo>
                    <a:pt x="2179024" y="1281523"/>
                  </a:lnTo>
                  <a:lnTo>
                    <a:pt x="2170176" y="1237741"/>
                  </a:lnTo>
                  <a:lnTo>
                    <a:pt x="2170176" y="787653"/>
                  </a:lnTo>
                  <a:close/>
                </a:path>
                <a:path w="11366500" h="6079490">
                  <a:moveTo>
                    <a:pt x="6896100" y="74929"/>
                  </a:moveTo>
                  <a:lnTo>
                    <a:pt x="6901985" y="45755"/>
                  </a:lnTo>
                  <a:lnTo>
                    <a:pt x="6918039" y="21939"/>
                  </a:lnTo>
                  <a:lnTo>
                    <a:pt x="6941855" y="5885"/>
                  </a:lnTo>
                  <a:lnTo>
                    <a:pt x="6971030" y="0"/>
                  </a:lnTo>
                  <a:lnTo>
                    <a:pt x="8864854" y="0"/>
                  </a:lnTo>
                  <a:lnTo>
                    <a:pt x="8894028" y="5885"/>
                  </a:lnTo>
                  <a:lnTo>
                    <a:pt x="8917844" y="21939"/>
                  </a:lnTo>
                  <a:lnTo>
                    <a:pt x="8933898" y="45755"/>
                  </a:lnTo>
                  <a:lnTo>
                    <a:pt x="8939784" y="74929"/>
                  </a:lnTo>
                  <a:lnTo>
                    <a:pt x="8939784" y="374650"/>
                  </a:lnTo>
                  <a:lnTo>
                    <a:pt x="8933898" y="403824"/>
                  </a:lnTo>
                  <a:lnTo>
                    <a:pt x="8917844" y="427640"/>
                  </a:lnTo>
                  <a:lnTo>
                    <a:pt x="8894028" y="443694"/>
                  </a:lnTo>
                  <a:lnTo>
                    <a:pt x="8864854" y="449579"/>
                  </a:lnTo>
                  <a:lnTo>
                    <a:pt x="6971030" y="449579"/>
                  </a:lnTo>
                  <a:lnTo>
                    <a:pt x="6941855" y="443694"/>
                  </a:lnTo>
                  <a:lnTo>
                    <a:pt x="6918039" y="427640"/>
                  </a:lnTo>
                  <a:lnTo>
                    <a:pt x="6901985" y="403824"/>
                  </a:lnTo>
                  <a:lnTo>
                    <a:pt x="6896100" y="374650"/>
                  </a:lnTo>
                  <a:lnTo>
                    <a:pt x="6896100" y="74929"/>
                  </a:lnTo>
                  <a:close/>
                </a:path>
                <a:path w="11366500" h="6079490">
                  <a:moveTo>
                    <a:pt x="4596384" y="637286"/>
                  </a:moveTo>
                  <a:lnTo>
                    <a:pt x="4602269" y="608111"/>
                  </a:lnTo>
                  <a:lnTo>
                    <a:pt x="4618323" y="584295"/>
                  </a:lnTo>
                  <a:lnTo>
                    <a:pt x="4642139" y="568241"/>
                  </a:lnTo>
                  <a:lnTo>
                    <a:pt x="4671314" y="562355"/>
                  </a:lnTo>
                  <a:lnTo>
                    <a:pt x="11291062" y="562355"/>
                  </a:lnTo>
                  <a:lnTo>
                    <a:pt x="11320236" y="568241"/>
                  </a:lnTo>
                  <a:lnTo>
                    <a:pt x="11344052" y="584295"/>
                  </a:lnTo>
                  <a:lnTo>
                    <a:pt x="11360106" y="608111"/>
                  </a:lnTo>
                  <a:lnTo>
                    <a:pt x="11365992" y="637286"/>
                  </a:lnTo>
                  <a:lnTo>
                    <a:pt x="11365992" y="937005"/>
                  </a:lnTo>
                  <a:lnTo>
                    <a:pt x="11360106" y="966180"/>
                  </a:lnTo>
                  <a:lnTo>
                    <a:pt x="11344052" y="989996"/>
                  </a:lnTo>
                  <a:lnTo>
                    <a:pt x="11320236" y="1006050"/>
                  </a:lnTo>
                  <a:lnTo>
                    <a:pt x="11291062" y="1011936"/>
                  </a:lnTo>
                  <a:lnTo>
                    <a:pt x="4671314" y="1011936"/>
                  </a:lnTo>
                  <a:lnTo>
                    <a:pt x="4642139" y="1006050"/>
                  </a:lnTo>
                  <a:lnTo>
                    <a:pt x="4618323" y="989996"/>
                  </a:lnTo>
                  <a:lnTo>
                    <a:pt x="4602269" y="966180"/>
                  </a:lnTo>
                  <a:lnTo>
                    <a:pt x="4596384" y="937005"/>
                  </a:lnTo>
                  <a:lnTo>
                    <a:pt x="4596384" y="637286"/>
                  </a:lnTo>
                  <a:close/>
                </a:path>
                <a:path w="11366500" h="6079490">
                  <a:moveTo>
                    <a:pt x="0" y="5140706"/>
                  </a:moveTo>
                  <a:lnTo>
                    <a:pt x="6707" y="5090818"/>
                  </a:lnTo>
                  <a:lnTo>
                    <a:pt x="25635" y="5045982"/>
                  </a:lnTo>
                  <a:lnTo>
                    <a:pt x="54990" y="5007991"/>
                  </a:lnTo>
                  <a:lnTo>
                    <a:pt x="92982" y="4978635"/>
                  </a:lnTo>
                  <a:lnTo>
                    <a:pt x="137818" y="4959707"/>
                  </a:lnTo>
                  <a:lnTo>
                    <a:pt x="187706" y="4953000"/>
                  </a:lnTo>
                  <a:lnTo>
                    <a:pt x="4410202" y="4953000"/>
                  </a:lnTo>
                  <a:lnTo>
                    <a:pt x="4460089" y="4959707"/>
                  </a:lnTo>
                  <a:lnTo>
                    <a:pt x="4504925" y="4978635"/>
                  </a:lnTo>
                  <a:lnTo>
                    <a:pt x="4542917" y="5007991"/>
                  </a:lnTo>
                  <a:lnTo>
                    <a:pt x="4572272" y="5045982"/>
                  </a:lnTo>
                  <a:lnTo>
                    <a:pt x="4591200" y="5090818"/>
                  </a:lnTo>
                  <a:lnTo>
                    <a:pt x="4597908" y="5140706"/>
                  </a:lnTo>
                  <a:lnTo>
                    <a:pt x="4597908" y="5891530"/>
                  </a:lnTo>
                  <a:lnTo>
                    <a:pt x="4591200" y="5941430"/>
                  </a:lnTo>
                  <a:lnTo>
                    <a:pt x="4572272" y="5986270"/>
                  </a:lnTo>
                  <a:lnTo>
                    <a:pt x="4542917" y="6024259"/>
                  </a:lnTo>
                  <a:lnTo>
                    <a:pt x="4504925" y="6053609"/>
                  </a:lnTo>
                  <a:lnTo>
                    <a:pt x="4460089" y="6072531"/>
                  </a:lnTo>
                  <a:lnTo>
                    <a:pt x="4410202" y="6079236"/>
                  </a:lnTo>
                  <a:lnTo>
                    <a:pt x="187706" y="6079236"/>
                  </a:lnTo>
                  <a:lnTo>
                    <a:pt x="137818" y="6072531"/>
                  </a:lnTo>
                  <a:lnTo>
                    <a:pt x="92982" y="6053609"/>
                  </a:lnTo>
                  <a:lnTo>
                    <a:pt x="54990" y="6024259"/>
                  </a:lnTo>
                  <a:lnTo>
                    <a:pt x="25635" y="5986270"/>
                  </a:lnTo>
                  <a:lnTo>
                    <a:pt x="6707" y="5941430"/>
                  </a:lnTo>
                  <a:lnTo>
                    <a:pt x="0" y="5891530"/>
                  </a:lnTo>
                  <a:lnTo>
                    <a:pt x="0" y="5140706"/>
                  </a:lnTo>
                  <a:close/>
                </a:path>
              </a:pathLst>
            </a:custGeom>
            <a:ln w="28575">
              <a:solidFill>
                <a:srgbClr val="FF0000"/>
              </a:solidFill>
            </a:ln>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0114" y="439434"/>
            <a:ext cx="6344286" cy="535403"/>
          </a:xfrm>
          <a:prstGeom prst="rect">
            <a:avLst/>
          </a:prstGeom>
        </p:spPr>
        <p:txBody>
          <a:bodyPr vert="horz" wrap="square" lIns="0" tIns="12065" rIns="0" bIns="0" rtlCol="0">
            <a:spAutoFit/>
          </a:bodyPr>
          <a:lstStyle/>
          <a:p>
            <a:pPr marL="12700">
              <a:lnSpc>
                <a:spcPct val="100000"/>
              </a:lnSpc>
              <a:spcBef>
                <a:spcPts val="95"/>
              </a:spcBef>
            </a:pPr>
            <a:r>
              <a:rPr sz="3400" b="1" spc="-10" dirty="0">
                <a:solidFill>
                  <a:schemeClr val="bg1"/>
                </a:solidFill>
                <a:latin typeface="Times New Roman" panose="02020603050405020304" pitchFamily="18" charset="0"/>
                <a:cs typeface="Times New Roman" panose="02020603050405020304" pitchFamily="18" charset="0"/>
              </a:rPr>
              <a:t>BẢN </a:t>
            </a:r>
            <a:r>
              <a:rPr sz="3400" b="1" spc="-5" dirty="0">
                <a:solidFill>
                  <a:schemeClr val="bg1"/>
                </a:solidFill>
                <a:latin typeface="Times New Roman" panose="02020603050405020304" pitchFamily="18" charset="0"/>
                <a:cs typeface="Times New Roman" panose="02020603050405020304" pitchFamily="18" charset="0"/>
              </a:rPr>
              <a:t>ĐẶC TẢ ĐỀ KIỂM</a:t>
            </a:r>
            <a:r>
              <a:rPr sz="3400" b="1" spc="-15" dirty="0">
                <a:solidFill>
                  <a:schemeClr val="bg1"/>
                </a:solidFill>
                <a:latin typeface="Times New Roman" panose="02020603050405020304" pitchFamily="18" charset="0"/>
                <a:cs typeface="Times New Roman" panose="02020603050405020304" pitchFamily="18" charset="0"/>
              </a:rPr>
              <a:t> </a:t>
            </a:r>
            <a:r>
              <a:rPr sz="3400" b="1" spc="-5" dirty="0">
                <a:solidFill>
                  <a:schemeClr val="bg1"/>
                </a:solidFill>
                <a:latin typeface="Times New Roman" panose="02020603050405020304" pitchFamily="18" charset="0"/>
                <a:cs typeface="Times New Roman" panose="02020603050405020304" pitchFamily="18" charset="0"/>
              </a:rPr>
              <a:t>TRA</a:t>
            </a:r>
            <a:endParaRPr sz="3400" b="1">
              <a:solidFill>
                <a:schemeClr val="bg1"/>
              </a:solidFill>
              <a:latin typeface="Times New Roman" panose="02020603050405020304" pitchFamily="18" charset="0"/>
              <a:cs typeface="Times New Roman" panose="02020603050405020304" pitchFamily="18" charset="0"/>
            </a:endParaRPr>
          </a:p>
        </p:txBody>
      </p:sp>
      <p:sp>
        <p:nvSpPr>
          <p:cNvPr id="45" name="object 45"/>
          <p:cNvSpPr txBox="1">
            <a:spLocks noGrp="1"/>
          </p:cNvSpPr>
          <p:nvPr>
            <p:ph type="sldNum" sz="quarter" idx="12"/>
          </p:nvPr>
        </p:nvSpPr>
        <p:spPr>
          <a:prstGeom prst="rect">
            <a:avLst/>
          </a:prstGeom>
        </p:spPr>
        <p:txBody>
          <a:bodyPr vert="horz" wrap="square" lIns="0" tIns="0" rIns="0" bIns="0" rtlCol="0">
            <a:spAutoFit/>
          </a:bodyPr>
          <a:lstStyle/>
          <a:p>
            <a:pPr marL="38100">
              <a:lnSpc>
                <a:spcPts val="1620"/>
              </a:lnSpc>
            </a:pPr>
            <a:fld id="{81D60167-4931-47E6-BA6A-407CBD079E47}" type="slidenum">
              <a:rPr spc="-5" dirty="0"/>
              <a:t>7</a:t>
            </a:fld>
            <a:endParaRPr spc="-5" dirty="0"/>
          </a:p>
        </p:txBody>
      </p:sp>
      <p:grpSp>
        <p:nvGrpSpPr>
          <p:cNvPr id="3" name="object 3"/>
          <p:cNvGrpSpPr/>
          <p:nvPr/>
        </p:nvGrpSpPr>
        <p:grpSpPr>
          <a:xfrm>
            <a:off x="16725239" y="469272"/>
            <a:ext cx="528320" cy="525145"/>
            <a:chOff x="16725239" y="469272"/>
            <a:chExt cx="528320" cy="525145"/>
          </a:xfrm>
        </p:grpSpPr>
        <p:sp>
          <p:nvSpPr>
            <p:cNvPr id="4" name="object 4"/>
            <p:cNvSpPr/>
            <p:nvPr/>
          </p:nvSpPr>
          <p:spPr>
            <a:xfrm>
              <a:off x="16725239" y="469272"/>
              <a:ext cx="416559" cy="415925"/>
            </a:xfrm>
            <a:custGeom>
              <a:avLst/>
              <a:gdLst/>
              <a:ahLst/>
              <a:cxnLst/>
              <a:rect l="l" t="t" r="r" b="b"/>
              <a:pathLst>
                <a:path w="416559" h="415925">
                  <a:moveTo>
                    <a:pt x="208687" y="0"/>
                  </a:moveTo>
                  <a:lnTo>
                    <a:pt x="160807" y="5509"/>
                  </a:lnTo>
                  <a:lnTo>
                    <a:pt x="116859" y="21158"/>
                  </a:lnTo>
                  <a:lnTo>
                    <a:pt x="78097" y="45699"/>
                  </a:lnTo>
                  <a:lnTo>
                    <a:pt x="45773" y="77884"/>
                  </a:lnTo>
                  <a:lnTo>
                    <a:pt x="21140" y="116466"/>
                  </a:lnTo>
                  <a:lnTo>
                    <a:pt x="5451" y="160198"/>
                  </a:lnTo>
                  <a:lnTo>
                    <a:pt x="0" y="207483"/>
                  </a:lnTo>
                  <a:lnTo>
                    <a:pt x="3" y="208210"/>
                  </a:lnTo>
                  <a:lnTo>
                    <a:pt x="5497" y="255462"/>
                  </a:lnTo>
                  <a:lnTo>
                    <a:pt x="21229" y="299179"/>
                  </a:lnTo>
                  <a:lnTo>
                    <a:pt x="45899" y="337739"/>
                  </a:lnTo>
                  <a:lnTo>
                    <a:pt x="78254" y="369894"/>
                  </a:lnTo>
                  <a:lnTo>
                    <a:pt x="117040" y="394398"/>
                  </a:lnTo>
                  <a:lnTo>
                    <a:pt x="161002" y="410004"/>
                  </a:lnTo>
                  <a:lnTo>
                    <a:pt x="208888" y="415467"/>
                  </a:lnTo>
                  <a:lnTo>
                    <a:pt x="249872" y="411461"/>
                  </a:lnTo>
                  <a:lnTo>
                    <a:pt x="288909" y="399674"/>
                  </a:lnTo>
                  <a:lnTo>
                    <a:pt x="324899" y="380558"/>
                  </a:lnTo>
                  <a:lnTo>
                    <a:pt x="337922" y="369927"/>
                  </a:lnTo>
                  <a:lnTo>
                    <a:pt x="208156" y="369927"/>
                  </a:lnTo>
                  <a:lnTo>
                    <a:pt x="164856" y="364041"/>
                  </a:lnTo>
                  <a:lnTo>
                    <a:pt x="125972" y="347615"/>
                  </a:lnTo>
                  <a:lnTo>
                    <a:pt x="93054" y="322197"/>
                  </a:lnTo>
                  <a:lnTo>
                    <a:pt x="67651" y="289337"/>
                  </a:lnTo>
                  <a:lnTo>
                    <a:pt x="51313" y="250582"/>
                  </a:lnTo>
                  <a:lnTo>
                    <a:pt x="45590" y="207483"/>
                  </a:lnTo>
                  <a:lnTo>
                    <a:pt x="51507" y="164410"/>
                  </a:lnTo>
                  <a:lnTo>
                    <a:pt x="68020" y="125730"/>
                  </a:lnTo>
                  <a:lnTo>
                    <a:pt x="93570" y="92985"/>
                  </a:lnTo>
                  <a:lnTo>
                    <a:pt x="126603" y="67716"/>
                  </a:lnTo>
                  <a:lnTo>
                    <a:pt x="165561" y="51466"/>
                  </a:lnTo>
                  <a:lnTo>
                    <a:pt x="208887" y="45776"/>
                  </a:lnTo>
                  <a:lnTo>
                    <a:pt x="337967" y="45776"/>
                  </a:lnTo>
                  <a:lnTo>
                    <a:pt x="324717" y="34956"/>
                  </a:lnTo>
                  <a:lnTo>
                    <a:pt x="288726" y="15828"/>
                  </a:lnTo>
                  <a:lnTo>
                    <a:pt x="249682" y="4025"/>
                  </a:lnTo>
                  <a:lnTo>
                    <a:pt x="208687" y="0"/>
                  </a:lnTo>
                  <a:close/>
                </a:path>
                <a:path w="416559" h="415925">
                  <a:moveTo>
                    <a:pt x="337967" y="45776"/>
                  </a:moveTo>
                  <a:lnTo>
                    <a:pt x="208887" y="45776"/>
                  </a:lnTo>
                  <a:lnTo>
                    <a:pt x="240695" y="48938"/>
                  </a:lnTo>
                  <a:lnTo>
                    <a:pt x="270987" y="58119"/>
                  </a:lnTo>
                  <a:lnTo>
                    <a:pt x="323623" y="93141"/>
                  </a:lnTo>
                  <a:lnTo>
                    <a:pt x="359091" y="145926"/>
                  </a:lnTo>
                  <a:lnTo>
                    <a:pt x="371456" y="208211"/>
                  </a:lnTo>
                  <a:lnTo>
                    <a:pt x="365536" y="251284"/>
                  </a:lnTo>
                  <a:lnTo>
                    <a:pt x="349022" y="289964"/>
                  </a:lnTo>
                  <a:lnTo>
                    <a:pt x="323471" y="322710"/>
                  </a:lnTo>
                  <a:lnTo>
                    <a:pt x="290439" y="347980"/>
                  </a:lnTo>
                  <a:lnTo>
                    <a:pt x="251482" y="364233"/>
                  </a:lnTo>
                  <a:lnTo>
                    <a:pt x="208156" y="369927"/>
                  </a:lnTo>
                  <a:lnTo>
                    <a:pt x="337922" y="369927"/>
                  </a:lnTo>
                  <a:lnTo>
                    <a:pt x="356738" y="354567"/>
                  </a:lnTo>
                  <a:lnTo>
                    <a:pt x="386654" y="317011"/>
                  </a:lnTo>
                  <a:lnTo>
                    <a:pt x="406587" y="275055"/>
                  </a:lnTo>
                  <a:lnTo>
                    <a:pt x="416540" y="230462"/>
                  </a:lnTo>
                  <a:lnTo>
                    <a:pt x="416513" y="184993"/>
                  </a:lnTo>
                  <a:lnTo>
                    <a:pt x="406506" y="140411"/>
                  </a:lnTo>
                  <a:lnTo>
                    <a:pt x="386520" y="98478"/>
                  </a:lnTo>
                  <a:lnTo>
                    <a:pt x="356556" y="60956"/>
                  </a:lnTo>
                  <a:lnTo>
                    <a:pt x="337967" y="45776"/>
                  </a:lnTo>
                  <a:close/>
                </a:path>
              </a:pathLst>
            </a:custGeom>
            <a:solidFill>
              <a:srgbClr val="FFFFFF"/>
            </a:solidFill>
          </p:spPr>
          <p:txBody>
            <a:bodyPr wrap="square" lIns="0" tIns="0" rIns="0" bIns="0" rtlCol="0"/>
            <a:lstStyle/>
            <a:p>
              <a:endParaRPr/>
            </a:p>
          </p:txBody>
        </p:sp>
        <p:sp>
          <p:nvSpPr>
            <p:cNvPr id="5" name="object 5"/>
            <p:cNvSpPr/>
            <p:nvPr/>
          </p:nvSpPr>
          <p:spPr>
            <a:xfrm>
              <a:off x="17042601" y="785030"/>
              <a:ext cx="210407" cy="209373"/>
            </a:xfrm>
            <a:prstGeom prst="rect">
              <a:avLst/>
            </a:prstGeom>
            <a:blipFill>
              <a:blip r:embed="rId2" cstate="print"/>
              <a:stretch>
                <a:fillRect/>
              </a:stretch>
            </a:blipFill>
          </p:spPr>
          <p:txBody>
            <a:bodyPr wrap="square" lIns="0" tIns="0" rIns="0" bIns="0" rtlCol="0"/>
            <a:lstStyle/>
            <a:p>
              <a:endParaRPr/>
            </a:p>
          </p:txBody>
        </p:sp>
      </p:grpSp>
      <p:sp>
        <p:nvSpPr>
          <p:cNvPr id="6" name="object 6"/>
          <p:cNvSpPr/>
          <p:nvPr/>
        </p:nvSpPr>
        <p:spPr>
          <a:xfrm>
            <a:off x="935736" y="1647444"/>
            <a:ext cx="16514444" cy="8289290"/>
          </a:xfrm>
          <a:custGeom>
            <a:avLst/>
            <a:gdLst/>
            <a:ahLst/>
            <a:cxnLst/>
            <a:rect l="l" t="t" r="r" b="b"/>
            <a:pathLst>
              <a:path w="16514444" h="8289290">
                <a:moveTo>
                  <a:pt x="16129635" y="0"/>
                </a:moveTo>
                <a:lnTo>
                  <a:pt x="384428" y="0"/>
                </a:lnTo>
                <a:lnTo>
                  <a:pt x="336306" y="2729"/>
                </a:lnTo>
                <a:lnTo>
                  <a:pt x="289938" y="10695"/>
                </a:lnTo>
                <a:lnTo>
                  <a:pt x="245692" y="23569"/>
                </a:lnTo>
                <a:lnTo>
                  <a:pt x="203929" y="41018"/>
                </a:lnTo>
                <a:lnTo>
                  <a:pt x="165016" y="62712"/>
                </a:lnTo>
                <a:lnTo>
                  <a:pt x="129316" y="88320"/>
                </a:lnTo>
                <a:lnTo>
                  <a:pt x="97194" y="117511"/>
                </a:lnTo>
                <a:lnTo>
                  <a:pt x="69014" y="149955"/>
                </a:lnTo>
                <a:lnTo>
                  <a:pt x="45140" y="185320"/>
                </a:lnTo>
                <a:lnTo>
                  <a:pt x="25938" y="223276"/>
                </a:lnTo>
                <a:lnTo>
                  <a:pt x="11771" y="263491"/>
                </a:lnTo>
                <a:lnTo>
                  <a:pt x="3003" y="305635"/>
                </a:lnTo>
                <a:lnTo>
                  <a:pt x="0" y="349376"/>
                </a:lnTo>
                <a:lnTo>
                  <a:pt x="0" y="7939709"/>
                </a:lnTo>
                <a:lnTo>
                  <a:pt x="3003" y="7983440"/>
                </a:lnTo>
                <a:lnTo>
                  <a:pt x="11771" y="8025575"/>
                </a:lnTo>
                <a:lnTo>
                  <a:pt x="25938" y="8065783"/>
                </a:lnTo>
                <a:lnTo>
                  <a:pt x="45140" y="8103732"/>
                </a:lnTo>
                <a:lnTo>
                  <a:pt x="69014" y="8139092"/>
                </a:lnTo>
                <a:lnTo>
                  <a:pt x="97194" y="8171532"/>
                </a:lnTo>
                <a:lnTo>
                  <a:pt x="129316" y="8200720"/>
                </a:lnTo>
                <a:lnTo>
                  <a:pt x="165016" y="8226326"/>
                </a:lnTo>
                <a:lnTo>
                  <a:pt x="203929" y="8248019"/>
                </a:lnTo>
                <a:lnTo>
                  <a:pt x="245692" y="8265467"/>
                </a:lnTo>
                <a:lnTo>
                  <a:pt x="289938" y="8278340"/>
                </a:lnTo>
                <a:lnTo>
                  <a:pt x="336306" y="8286306"/>
                </a:lnTo>
                <a:lnTo>
                  <a:pt x="384428" y="8289035"/>
                </a:lnTo>
                <a:lnTo>
                  <a:pt x="16129635" y="8289035"/>
                </a:lnTo>
                <a:lnTo>
                  <a:pt x="16177762" y="8286306"/>
                </a:lnTo>
                <a:lnTo>
                  <a:pt x="16224133" y="8278340"/>
                </a:lnTo>
                <a:lnTo>
                  <a:pt x="16268382" y="8265467"/>
                </a:lnTo>
                <a:lnTo>
                  <a:pt x="16310145" y="8248019"/>
                </a:lnTo>
                <a:lnTo>
                  <a:pt x="16349058" y="8226326"/>
                </a:lnTo>
                <a:lnTo>
                  <a:pt x="16384757" y="8200720"/>
                </a:lnTo>
                <a:lnTo>
                  <a:pt x="16416878" y="8171532"/>
                </a:lnTo>
                <a:lnTo>
                  <a:pt x="16445056" y="8139092"/>
                </a:lnTo>
                <a:lnTo>
                  <a:pt x="16468928" y="8103732"/>
                </a:lnTo>
                <a:lnTo>
                  <a:pt x="16488128" y="8065783"/>
                </a:lnTo>
                <a:lnTo>
                  <a:pt x="16502294" y="8025575"/>
                </a:lnTo>
                <a:lnTo>
                  <a:pt x="16511060" y="7983440"/>
                </a:lnTo>
                <a:lnTo>
                  <a:pt x="16514064" y="7939709"/>
                </a:lnTo>
                <a:lnTo>
                  <a:pt x="16514064" y="349376"/>
                </a:lnTo>
                <a:lnTo>
                  <a:pt x="16511060" y="305635"/>
                </a:lnTo>
                <a:lnTo>
                  <a:pt x="16502294" y="263491"/>
                </a:lnTo>
                <a:lnTo>
                  <a:pt x="16488128" y="223276"/>
                </a:lnTo>
                <a:lnTo>
                  <a:pt x="16468928" y="185320"/>
                </a:lnTo>
                <a:lnTo>
                  <a:pt x="16445056" y="149955"/>
                </a:lnTo>
                <a:lnTo>
                  <a:pt x="16416878" y="117511"/>
                </a:lnTo>
                <a:lnTo>
                  <a:pt x="16384757" y="88320"/>
                </a:lnTo>
                <a:lnTo>
                  <a:pt x="16349058" y="62712"/>
                </a:lnTo>
                <a:lnTo>
                  <a:pt x="16310145" y="41018"/>
                </a:lnTo>
                <a:lnTo>
                  <a:pt x="16268382" y="23569"/>
                </a:lnTo>
                <a:lnTo>
                  <a:pt x="16224133" y="10695"/>
                </a:lnTo>
                <a:lnTo>
                  <a:pt x="16177762" y="2729"/>
                </a:lnTo>
                <a:lnTo>
                  <a:pt x="16129635" y="0"/>
                </a:lnTo>
                <a:close/>
              </a:path>
            </a:pathLst>
          </a:custGeom>
          <a:solidFill>
            <a:srgbClr val="FFFFFF"/>
          </a:solidFill>
        </p:spPr>
        <p:txBody>
          <a:bodyPr wrap="square" lIns="0" tIns="0" rIns="0" bIns="0" rtlCol="0"/>
          <a:lstStyle/>
          <a:p>
            <a:endParaRPr/>
          </a:p>
        </p:txBody>
      </p:sp>
      <p:sp>
        <p:nvSpPr>
          <p:cNvPr id="7" name="object 7"/>
          <p:cNvSpPr txBox="1"/>
          <p:nvPr/>
        </p:nvSpPr>
        <p:spPr>
          <a:xfrm>
            <a:off x="1629917" y="2179396"/>
            <a:ext cx="935482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Roboto"/>
                <a:cs typeface="Roboto"/>
              </a:rPr>
              <a:t>Bản đặc tả đề kiểm tra </a:t>
            </a:r>
            <a:r>
              <a:rPr sz="2800" spc="5" dirty="0">
                <a:latin typeface="Roboto"/>
                <a:cs typeface="Roboto"/>
              </a:rPr>
              <a:t>(</a:t>
            </a:r>
            <a:r>
              <a:rPr sz="2800" i="1" spc="5" dirty="0">
                <a:latin typeface="Roboto"/>
                <a:cs typeface="Roboto"/>
              </a:rPr>
              <a:t>test </a:t>
            </a:r>
            <a:r>
              <a:rPr sz="2800" i="1" spc="10" dirty="0">
                <a:latin typeface="Roboto"/>
                <a:cs typeface="Roboto"/>
              </a:rPr>
              <a:t>specification </a:t>
            </a:r>
            <a:r>
              <a:rPr sz="2800" spc="-5" dirty="0">
                <a:latin typeface="Roboto"/>
                <a:cs typeface="Roboto"/>
              </a:rPr>
              <a:t>hay </a:t>
            </a:r>
            <a:r>
              <a:rPr sz="2800" i="1" spc="10" dirty="0">
                <a:latin typeface="Roboto"/>
                <a:cs typeface="Roboto"/>
              </a:rPr>
              <a:t>test</a:t>
            </a:r>
            <a:r>
              <a:rPr sz="2800" i="1" spc="-20" dirty="0">
                <a:latin typeface="Roboto"/>
                <a:cs typeface="Roboto"/>
              </a:rPr>
              <a:t> </a:t>
            </a:r>
            <a:r>
              <a:rPr sz="2800" i="1" spc="5" dirty="0">
                <a:latin typeface="Roboto"/>
                <a:cs typeface="Roboto"/>
              </a:rPr>
              <a:t>blueprint)</a:t>
            </a:r>
            <a:endParaRPr sz="2800">
              <a:latin typeface="Roboto"/>
              <a:cs typeface="Roboto"/>
            </a:endParaRPr>
          </a:p>
        </p:txBody>
      </p:sp>
      <p:grpSp>
        <p:nvGrpSpPr>
          <p:cNvPr id="8" name="object 8"/>
          <p:cNvGrpSpPr/>
          <p:nvPr/>
        </p:nvGrpSpPr>
        <p:grpSpPr>
          <a:xfrm>
            <a:off x="4114800" y="3083051"/>
            <a:ext cx="9773920" cy="6169660"/>
            <a:chOff x="4114800" y="3083051"/>
            <a:chExt cx="9773920" cy="6169660"/>
          </a:xfrm>
        </p:grpSpPr>
        <p:sp>
          <p:nvSpPr>
            <p:cNvPr id="9" name="object 9"/>
            <p:cNvSpPr/>
            <p:nvPr/>
          </p:nvSpPr>
          <p:spPr>
            <a:xfrm>
              <a:off x="4114800" y="3083051"/>
              <a:ext cx="1377950" cy="1064260"/>
            </a:xfrm>
            <a:custGeom>
              <a:avLst/>
              <a:gdLst/>
              <a:ahLst/>
              <a:cxnLst/>
              <a:rect l="l" t="t" r="r" b="b"/>
              <a:pathLst>
                <a:path w="1377950" h="1064260">
                  <a:moveTo>
                    <a:pt x="1377696" y="0"/>
                  </a:moveTo>
                  <a:lnTo>
                    <a:pt x="122809" y="0"/>
                  </a:lnTo>
                  <a:lnTo>
                    <a:pt x="74044" y="7496"/>
                  </a:lnTo>
                  <a:lnTo>
                    <a:pt x="35115" y="27876"/>
                  </a:lnTo>
                  <a:lnTo>
                    <a:pt x="9330" y="57971"/>
                  </a:lnTo>
                  <a:lnTo>
                    <a:pt x="0" y="94615"/>
                  </a:lnTo>
                  <a:lnTo>
                    <a:pt x="0" y="969137"/>
                  </a:lnTo>
                  <a:lnTo>
                    <a:pt x="9330" y="1005780"/>
                  </a:lnTo>
                  <a:lnTo>
                    <a:pt x="35115" y="1035875"/>
                  </a:lnTo>
                  <a:lnTo>
                    <a:pt x="74044" y="1056255"/>
                  </a:lnTo>
                  <a:lnTo>
                    <a:pt x="122809" y="1063752"/>
                  </a:lnTo>
                  <a:lnTo>
                    <a:pt x="1377696" y="1063752"/>
                  </a:lnTo>
                  <a:lnTo>
                    <a:pt x="1377696" y="0"/>
                  </a:lnTo>
                  <a:close/>
                </a:path>
              </a:pathLst>
            </a:custGeom>
            <a:solidFill>
              <a:srgbClr val="1AAC95"/>
            </a:solidFill>
          </p:spPr>
          <p:txBody>
            <a:bodyPr wrap="square" lIns="0" tIns="0" rIns="0" bIns="0" rtlCol="0"/>
            <a:lstStyle/>
            <a:p>
              <a:endParaRPr/>
            </a:p>
          </p:txBody>
        </p:sp>
        <p:sp>
          <p:nvSpPr>
            <p:cNvPr id="10" name="object 10"/>
            <p:cNvSpPr/>
            <p:nvPr/>
          </p:nvSpPr>
          <p:spPr>
            <a:xfrm>
              <a:off x="4213860" y="3159251"/>
              <a:ext cx="1178560" cy="909955"/>
            </a:xfrm>
            <a:custGeom>
              <a:avLst/>
              <a:gdLst/>
              <a:ahLst/>
              <a:cxnLst/>
              <a:rect l="l" t="t" r="r" b="b"/>
              <a:pathLst>
                <a:path w="1178560" h="909954">
                  <a:moveTo>
                    <a:pt x="1055242" y="0"/>
                  </a:moveTo>
                  <a:lnTo>
                    <a:pt x="122809" y="0"/>
                  </a:lnTo>
                  <a:lnTo>
                    <a:pt x="75223" y="7496"/>
                  </a:lnTo>
                  <a:lnTo>
                    <a:pt x="36163" y="27876"/>
                  </a:lnTo>
                  <a:lnTo>
                    <a:pt x="9723" y="57971"/>
                  </a:lnTo>
                  <a:lnTo>
                    <a:pt x="0" y="94615"/>
                  </a:lnTo>
                  <a:lnTo>
                    <a:pt x="0" y="815213"/>
                  </a:lnTo>
                  <a:lnTo>
                    <a:pt x="9723" y="851856"/>
                  </a:lnTo>
                  <a:lnTo>
                    <a:pt x="36163" y="881951"/>
                  </a:lnTo>
                  <a:lnTo>
                    <a:pt x="75223" y="902331"/>
                  </a:lnTo>
                  <a:lnTo>
                    <a:pt x="122809" y="909827"/>
                  </a:lnTo>
                  <a:lnTo>
                    <a:pt x="1055242" y="909827"/>
                  </a:lnTo>
                  <a:lnTo>
                    <a:pt x="1104060" y="902331"/>
                  </a:lnTo>
                  <a:lnTo>
                    <a:pt x="1142984" y="881951"/>
                  </a:lnTo>
                  <a:lnTo>
                    <a:pt x="1168739" y="851856"/>
                  </a:lnTo>
                  <a:lnTo>
                    <a:pt x="1178052" y="815213"/>
                  </a:lnTo>
                  <a:lnTo>
                    <a:pt x="1178052" y="94615"/>
                  </a:lnTo>
                  <a:lnTo>
                    <a:pt x="1168739" y="57971"/>
                  </a:lnTo>
                  <a:lnTo>
                    <a:pt x="1142984" y="27876"/>
                  </a:lnTo>
                  <a:lnTo>
                    <a:pt x="1104060" y="7496"/>
                  </a:lnTo>
                  <a:lnTo>
                    <a:pt x="1055242" y="0"/>
                  </a:lnTo>
                  <a:close/>
                </a:path>
              </a:pathLst>
            </a:custGeom>
            <a:solidFill>
              <a:srgbClr val="FFFFFF"/>
            </a:solidFill>
          </p:spPr>
          <p:txBody>
            <a:bodyPr wrap="square" lIns="0" tIns="0" rIns="0" bIns="0" rtlCol="0"/>
            <a:lstStyle/>
            <a:p>
              <a:endParaRPr/>
            </a:p>
          </p:txBody>
        </p:sp>
        <p:sp>
          <p:nvSpPr>
            <p:cNvPr id="11" name="object 11"/>
            <p:cNvSpPr/>
            <p:nvPr/>
          </p:nvSpPr>
          <p:spPr>
            <a:xfrm>
              <a:off x="5977127" y="3401567"/>
              <a:ext cx="7432675" cy="963294"/>
            </a:xfrm>
            <a:custGeom>
              <a:avLst/>
              <a:gdLst/>
              <a:ahLst/>
              <a:cxnLst/>
              <a:rect l="l" t="t" r="r" b="b"/>
              <a:pathLst>
                <a:path w="7432675" h="963295">
                  <a:moveTo>
                    <a:pt x="6950964" y="0"/>
                  </a:moveTo>
                  <a:lnTo>
                    <a:pt x="0" y="0"/>
                  </a:lnTo>
                  <a:lnTo>
                    <a:pt x="0" y="963167"/>
                  </a:lnTo>
                  <a:lnTo>
                    <a:pt x="6950964" y="963167"/>
                  </a:lnTo>
                  <a:lnTo>
                    <a:pt x="7432548" y="481583"/>
                  </a:lnTo>
                  <a:lnTo>
                    <a:pt x="6950964" y="0"/>
                  </a:lnTo>
                  <a:close/>
                </a:path>
              </a:pathLst>
            </a:custGeom>
            <a:solidFill>
              <a:srgbClr val="1AAC95"/>
            </a:solidFill>
          </p:spPr>
          <p:txBody>
            <a:bodyPr wrap="square" lIns="0" tIns="0" rIns="0" bIns="0" rtlCol="0"/>
            <a:lstStyle/>
            <a:p>
              <a:endParaRPr/>
            </a:p>
          </p:txBody>
        </p:sp>
        <p:sp>
          <p:nvSpPr>
            <p:cNvPr id="12" name="object 12"/>
            <p:cNvSpPr/>
            <p:nvPr/>
          </p:nvSpPr>
          <p:spPr>
            <a:xfrm>
              <a:off x="5492496" y="3083051"/>
              <a:ext cx="485140" cy="1282065"/>
            </a:xfrm>
            <a:custGeom>
              <a:avLst/>
              <a:gdLst/>
              <a:ahLst/>
              <a:cxnLst/>
              <a:rect l="l" t="t" r="r" b="b"/>
              <a:pathLst>
                <a:path w="485139" h="1282064">
                  <a:moveTo>
                    <a:pt x="0" y="0"/>
                  </a:moveTo>
                  <a:lnTo>
                    <a:pt x="0" y="1065022"/>
                  </a:lnTo>
                  <a:lnTo>
                    <a:pt x="97755" y="1108366"/>
                  </a:lnTo>
                  <a:lnTo>
                    <a:pt x="484631" y="1281684"/>
                  </a:lnTo>
                  <a:lnTo>
                    <a:pt x="484631" y="318134"/>
                  </a:lnTo>
                  <a:lnTo>
                    <a:pt x="221403" y="144606"/>
                  </a:lnTo>
                  <a:lnTo>
                    <a:pt x="0" y="0"/>
                  </a:lnTo>
                  <a:close/>
                </a:path>
              </a:pathLst>
            </a:custGeom>
            <a:solidFill>
              <a:srgbClr val="128270"/>
            </a:solidFill>
          </p:spPr>
          <p:txBody>
            <a:bodyPr wrap="square" lIns="0" tIns="0" rIns="0" bIns="0" rtlCol="0"/>
            <a:lstStyle/>
            <a:p>
              <a:endParaRPr/>
            </a:p>
          </p:txBody>
        </p:sp>
        <p:sp>
          <p:nvSpPr>
            <p:cNvPr id="13" name="object 13"/>
            <p:cNvSpPr/>
            <p:nvPr/>
          </p:nvSpPr>
          <p:spPr>
            <a:xfrm>
              <a:off x="4114800" y="4358639"/>
              <a:ext cx="1377950" cy="1065530"/>
            </a:xfrm>
            <a:custGeom>
              <a:avLst/>
              <a:gdLst/>
              <a:ahLst/>
              <a:cxnLst/>
              <a:rect l="l" t="t" r="r" b="b"/>
              <a:pathLst>
                <a:path w="1377950" h="1065529">
                  <a:moveTo>
                    <a:pt x="1377696" y="0"/>
                  </a:moveTo>
                  <a:lnTo>
                    <a:pt x="122809" y="0"/>
                  </a:lnTo>
                  <a:lnTo>
                    <a:pt x="74044" y="7516"/>
                  </a:lnTo>
                  <a:lnTo>
                    <a:pt x="35115" y="27939"/>
                  </a:lnTo>
                  <a:lnTo>
                    <a:pt x="9330" y="58078"/>
                  </a:lnTo>
                  <a:lnTo>
                    <a:pt x="0" y="94742"/>
                  </a:lnTo>
                  <a:lnTo>
                    <a:pt x="0" y="968248"/>
                  </a:lnTo>
                  <a:lnTo>
                    <a:pt x="9330" y="1006232"/>
                  </a:lnTo>
                  <a:lnTo>
                    <a:pt x="35115" y="1037050"/>
                  </a:lnTo>
                  <a:lnTo>
                    <a:pt x="74044" y="1057723"/>
                  </a:lnTo>
                  <a:lnTo>
                    <a:pt x="122809" y="1065276"/>
                  </a:lnTo>
                  <a:lnTo>
                    <a:pt x="1377696" y="1065276"/>
                  </a:lnTo>
                  <a:lnTo>
                    <a:pt x="1377696" y="0"/>
                  </a:lnTo>
                  <a:close/>
                </a:path>
              </a:pathLst>
            </a:custGeom>
            <a:solidFill>
              <a:srgbClr val="A9C36F"/>
            </a:solidFill>
          </p:spPr>
          <p:txBody>
            <a:bodyPr wrap="square" lIns="0" tIns="0" rIns="0" bIns="0" rtlCol="0"/>
            <a:lstStyle/>
            <a:p>
              <a:endParaRPr/>
            </a:p>
          </p:txBody>
        </p:sp>
        <p:sp>
          <p:nvSpPr>
            <p:cNvPr id="14" name="object 14"/>
            <p:cNvSpPr/>
            <p:nvPr/>
          </p:nvSpPr>
          <p:spPr>
            <a:xfrm>
              <a:off x="4213860" y="4434839"/>
              <a:ext cx="1178560" cy="909955"/>
            </a:xfrm>
            <a:custGeom>
              <a:avLst/>
              <a:gdLst/>
              <a:ahLst/>
              <a:cxnLst/>
              <a:rect l="l" t="t" r="r" b="b"/>
              <a:pathLst>
                <a:path w="1178560" h="909954">
                  <a:moveTo>
                    <a:pt x="1055242" y="0"/>
                  </a:moveTo>
                  <a:lnTo>
                    <a:pt x="122809" y="0"/>
                  </a:lnTo>
                  <a:lnTo>
                    <a:pt x="75223" y="7518"/>
                  </a:lnTo>
                  <a:lnTo>
                    <a:pt x="36163" y="27955"/>
                  </a:lnTo>
                  <a:lnTo>
                    <a:pt x="9723" y="58132"/>
                  </a:lnTo>
                  <a:lnTo>
                    <a:pt x="0" y="94869"/>
                  </a:lnTo>
                  <a:lnTo>
                    <a:pt x="0" y="814959"/>
                  </a:lnTo>
                  <a:lnTo>
                    <a:pt x="9723" y="852660"/>
                  </a:lnTo>
                  <a:lnTo>
                    <a:pt x="36163" y="882729"/>
                  </a:lnTo>
                  <a:lnTo>
                    <a:pt x="75223" y="902630"/>
                  </a:lnTo>
                  <a:lnTo>
                    <a:pt x="122809" y="909827"/>
                  </a:lnTo>
                  <a:lnTo>
                    <a:pt x="1055242" y="909827"/>
                  </a:lnTo>
                  <a:lnTo>
                    <a:pt x="1104060" y="902630"/>
                  </a:lnTo>
                  <a:lnTo>
                    <a:pt x="1142984" y="882729"/>
                  </a:lnTo>
                  <a:lnTo>
                    <a:pt x="1168739" y="852660"/>
                  </a:lnTo>
                  <a:lnTo>
                    <a:pt x="1178052" y="814959"/>
                  </a:lnTo>
                  <a:lnTo>
                    <a:pt x="1178052" y="94869"/>
                  </a:lnTo>
                  <a:lnTo>
                    <a:pt x="1168739" y="58132"/>
                  </a:lnTo>
                  <a:lnTo>
                    <a:pt x="1142984" y="27955"/>
                  </a:lnTo>
                  <a:lnTo>
                    <a:pt x="1104060" y="7518"/>
                  </a:lnTo>
                  <a:lnTo>
                    <a:pt x="1055242" y="0"/>
                  </a:lnTo>
                  <a:close/>
                </a:path>
              </a:pathLst>
            </a:custGeom>
            <a:solidFill>
              <a:srgbClr val="FFFFFF"/>
            </a:solidFill>
          </p:spPr>
          <p:txBody>
            <a:bodyPr wrap="square" lIns="0" tIns="0" rIns="0" bIns="0" rtlCol="0"/>
            <a:lstStyle/>
            <a:p>
              <a:endParaRPr/>
            </a:p>
          </p:txBody>
        </p:sp>
        <p:sp>
          <p:nvSpPr>
            <p:cNvPr id="15" name="object 15"/>
            <p:cNvSpPr/>
            <p:nvPr/>
          </p:nvSpPr>
          <p:spPr>
            <a:xfrm>
              <a:off x="5977127" y="4541519"/>
              <a:ext cx="7432675" cy="965200"/>
            </a:xfrm>
            <a:custGeom>
              <a:avLst/>
              <a:gdLst/>
              <a:ahLst/>
              <a:cxnLst/>
              <a:rect l="l" t="t" r="r" b="b"/>
              <a:pathLst>
                <a:path w="7432675" h="965200">
                  <a:moveTo>
                    <a:pt x="6950202" y="0"/>
                  </a:moveTo>
                  <a:lnTo>
                    <a:pt x="0" y="0"/>
                  </a:lnTo>
                  <a:lnTo>
                    <a:pt x="0" y="964691"/>
                  </a:lnTo>
                  <a:lnTo>
                    <a:pt x="6950202" y="964691"/>
                  </a:lnTo>
                  <a:lnTo>
                    <a:pt x="7432548" y="482345"/>
                  </a:lnTo>
                  <a:lnTo>
                    <a:pt x="6950202" y="0"/>
                  </a:lnTo>
                  <a:close/>
                </a:path>
              </a:pathLst>
            </a:custGeom>
            <a:solidFill>
              <a:srgbClr val="A9C36F"/>
            </a:solidFill>
          </p:spPr>
          <p:txBody>
            <a:bodyPr wrap="square" lIns="0" tIns="0" rIns="0" bIns="0" rtlCol="0"/>
            <a:lstStyle/>
            <a:p>
              <a:endParaRPr/>
            </a:p>
          </p:txBody>
        </p:sp>
        <p:sp>
          <p:nvSpPr>
            <p:cNvPr id="16" name="object 16"/>
            <p:cNvSpPr/>
            <p:nvPr/>
          </p:nvSpPr>
          <p:spPr>
            <a:xfrm>
              <a:off x="5492496" y="4358639"/>
              <a:ext cx="485140" cy="1148080"/>
            </a:xfrm>
            <a:custGeom>
              <a:avLst/>
              <a:gdLst/>
              <a:ahLst/>
              <a:cxnLst/>
              <a:rect l="l" t="t" r="r" b="b"/>
              <a:pathLst>
                <a:path w="485139" h="1148079">
                  <a:moveTo>
                    <a:pt x="0" y="0"/>
                  </a:moveTo>
                  <a:lnTo>
                    <a:pt x="0" y="1066292"/>
                  </a:lnTo>
                  <a:lnTo>
                    <a:pt x="484631" y="1147572"/>
                  </a:lnTo>
                  <a:lnTo>
                    <a:pt x="484631" y="183007"/>
                  </a:lnTo>
                  <a:lnTo>
                    <a:pt x="0" y="0"/>
                  </a:lnTo>
                  <a:close/>
                </a:path>
              </a:pathLst>
            </a:custGeom>
            <a:solidFill>
              <a:srgbClr val="85A144"/>
            </a:solidFill>
          </p:spPr>
          <p:txBody>
            <a:bodyPr wrap="square" lIns="0" tIns="0" rIns="0" bIns="0" rtlCol="0"/>
            <a:lstStyle/>
            <a:p>
              <a:endParaRPr/>
            </a:p>
          </p:txBody>
        </p:sp>
        <p:sp>
          <p:nvSpPr>
            <p:cNvPr id="17" name="object 17"/>
            <p:cNvSpPr/>
            <p:nvPr/>
          </p:nvSpPr>
          <p:spPr>
            <a:xfrm>
              <a:off x="4114800" y="5635751"/>
              <a:ext cx="1377950" cy="1062355"/>
            </a:xfrm>
            <a:custGeom>
              <a:avLst/>
              <a:gdLst/>
              <a:ahLst/>
              <a:cxnLst/>
              <a:rect l="l" t="t" r="r" b="b"/>
              <a:pathLst>
                <a:path w="1377950" h="1062354">
                  <a:moveTo>
                    <a:pt x="1377696" y="0"/>
                  </a:moveTo>
                  <a:lnTo>
                    <a:pt x="122809" y="0"/>
                  </a:lnTo>
                  <a:lnTo>
                    <a:pt x="74044" y="7195"/>
                  </a:lnTo>
                  <a:lnTo>
                    <a:pt x="35115" y="27082"/>
                  </a:lnTo>
                  <a:lnTo>
                    <a:pt x="9330" y="57114"/>
                  </a:lnTo>
                  <a:lnTo>
                    <a:pt x="0" y="94742"/>
                  </a:lnTo>
                  <a:lnTo>
                    <a:pt x="0" y="967486"/>
                  </a:lnTo>
                  <a:lnTo>
                    <a:pt x="9330" y="1004202"/>
                  </a:lnTo>
                  <a:lnTo>
                    <a:pt x="35115" y="1034335"/>
                  </a:lnTo>
                  <a:lnTo>
                    <a:pt x="74044" y="1054729"/>
                  </a:lnTo>
                  <a:lnTo>
                    <a:pt x="122809" y="1062227"/>
                  </a:lnTo>
                  <a:lnTo>
                    <a:pt x="1377696" y="1062227"/>
                  </a:lnTo>
                  <a:lnTo>
                    <a:pt x="1377696" y="0"/>
                  </a:lnTo>
                  <a:close/>
                </a:path>
              </a:pathLst>
            </a:custGeom>
            <a:solidFill>
              <a:srgbClr val="F5AD3A"/>
            </a:solidFill>
          </p:spPr>
          <p:txBody>
            <a:bodyPr wrap="square" lIns="0" tIns="0" rIns="0" bIns="0" rtlCol="0"/>
            <a:lstStyle/>
            <a:p>
              <a:endParaRPr/>
            </a:p>
          </p:txBody>
        </p:sp>
        <p:sp>
          <p:nvSpPr>
            <p:cNvPr id="18" name="object 18"/>
            <p:cNvSpPr/>
            <p:nvPr/>
          </p:nvSpPr>
          <p:spPr>
            <a:xfrm>
              <a:off x="4213860" y="5713475"/>
              <a:ext cx="1178560" cy="908685"/>
            </a:xfrm>
            <a:custGeom>
              <a:avLst/>
              <a:gdLst/>
              <a:ahLst/>
              <a:cxnLst/>
              <a:rect l="l" t="t" r="r" b="b"/>
              <a:pathLst>
                <a:path w="1178560" h="908684">
                  <a:moveTo>
                    <a:pt x="1055242" y="0"/>
                  </a:moveTo>
                  <a:lnTo>
                    <a:pt x="122809" y="0"/>
                  </a:lnTo>
                  <a:lnTo>
                    <a:pt x="75223" y="7175"/>
                  </a:lnTo>
                  <a:lnTo>
                    <a:pt x="36163" y="27019"/>
                  </a:lnTo>
                  <a:lnTo>
                    <a:pt x="9723" y="57007"/>
                  </a:lnTo>
                  <a:lnTo>
                    <a:pt x="0" y="94614"/>
                  </a:lnTo>
                  <a:lnTo>
                    <a:pt x="0" y="813688"/>
                  </a:lnTo>
                  <a:lnTo>
                    <a:pt x="9723" y="850332"/>
                  </a:lnTo>
                  <a:lnTo>
                    <a:pt x="36163" y="880427"/>
                  </a:lnTo>
                  <a:lnTo>
                    <a:pt x="75223" y="900807"/>
                  </a:lnTo>
                  <a:lnTo>
                    <a:pt x="122809" y="908303"/>
                  </a:lnTo>
                  <a:lnTo>
                    <a:pt x="1055242" y="908303"/>
                  </a:lnTo>
                  <a:lnTo>
                    <a:pt x="1104060" y="900807"/>
                  </a:lnTo>
                  <a:lnTo>
                    <a:pt x="1142984" y="880427"/>
                  </a:lnTo>
                  <a:lnTo>
                    <a:pt x="1168739" y="850332"/>
                  </a:lnTo>
                  <a:lnTo>
                    <a:pt x="1178052" y="813688"/>
                  </a:lnTo>
                  <a:lnTo>
                    <a:pt x="1178052" y="94614"/>
                  </a:lnTo>
                  <a:lnTo>
                    <a:pt x="1168739" y="57007"/>
                  </a:lnTo>
                  <a:lnTo>
                    <a:pt x="1142984" y="27019"/>
                  </a:lnTo>
                  <a:lnTo>
                    <a:pt x="1104060" y="7175"/>
                  </a:lnTo>
                  <a:lnTo>
                    <a:pt x="1055242" y="0"/>
                  </a:lnTo>
                  <a:close/>
                </a:path>
              </a:pathLst>
            </a:custGeom>
            <a:solidFill>
              <a:srgbClr val="FFFFFF"/>
            </a:solidFill>
          </p:spPr>
          <p:txBody>
            <a:bodyPr wrap="square" lIns="0" tIns="0" rIns="0" bIns="0" rtlCol="0"/>
            <a:lstStyle/>
            <a:p>
              <a:endParaRPr/>
            </a:p>
          </p:txBody>
        </p:sp>
        <p:sp>
          <p:nvSpPr>
            <p:cNvPr id="19" name="object 19"/>
            <p:cNvSpPr/>
            <p:nvPr/>
          </p:nvSpPr>
          <p:spPr>
            <a:xfrm>
              <a:off x="5977127" y="5655563"/>
              <a:ext cx="6551930" cy="1022985"/>
            </a:xfrm>
            <a:custGeom>
              <a:avLst/>
              <a:gdLst/>
              <a:ahLst/>
              <a:cxnLst/>
              <a:rect l="l" t="t" r="r" b="b"/>
              <a:pathLst>
                <a:path w="6551930" h="1022984">
                  <a:moveTo>
                    <a:pt x="6040374" y="0"/>
                  </a:moveTo>
                  <a:lnTo>
                    <a:pt x="0" y="0"/>
                  </a:lnTo>
                  <a:lnTo>
                    <a:pt x="0" y="1022603"/>
                  </a:lnTo>
                  <a:lnTo>
                    <a:pt x="6040374" y="1022603"/>
                  </a:lnTo>
                  <a:lnTo>
                    <a:pt x="6551676" y="511301"/>
                  </a:lnTo>
                  <a:lnTo>
                    <a:pt x="6040374" y="0"/>
                  </a:lnTo>
                  <a:close/>
                </a:path>
              </a:pathLst>
            </a:custGeom>
            <a:solidFill>
              <a:srgbClr val="F5AD3A"/>
            </a:solidFill>
          </p:spPr>
          <p:txBody>
            <a:bodyPr wrap="square" lIns="0" tIns="0" rIns="0" bIns="0" rtlCol="0"/>
            <a:lstStyle/>
            <a:p>
              <a:endParaRPr/>
            </a:p>
          </p:txBody>
        </p:sp>
        <p:sp>
          <p:nvSpPr>
            <p:cNvPr id="20" name="object 20"/>
            <p:cNvSpPr/>
            <p:nvPr/>
          </p:nvSpPr>
          <p:spPr>
            <a:xfrm>
              <a:off x="5492496" y="5635751"/>
              <a:ext cx="485140" cy="1062355"/>
            </a:xfrm>
            <a:custGeom>
              <a:avLst/>
              <a:gdLst/>
              <a:ahLst/>
              <a:cxnLst/>
              <a:rect l="l" t="t" r="r" b="b"/>
              <a:pathLst>
                <a:path w="485139" h="1062354">
                  <a:moveTo>
                    <a:pt x="0" y="0"/>
                  </a:moveTo>
                  <a:lnTo>
                    <a:pt x="0" y="1062227"/>
                  </a:lnTo>
                  <a:lnTo>
                    <a:pt x="48953" y="1057439"/>
                  </a:lnTo>
                  <a:lnTo>
                    <a:pt x="484631" y="1012571"/>
                  </a:lnTo>
                  <a:lnTo>
                    <a:pt x="484631" y="49657"/>
                  </a:lnTo>
                  <a:lnTo>
                    <a:pt x="436467" y="44834"/>
                  </a:lnTo>
                  <a:lnTo>
                    <a:pt x="146421" y="14670"/>
                  </a:lnTo>
                  <a:lnTo>
                    <a:pt x="0" y="0"/>
                  </a:lnTo>
                  <a:close/>
                </a:path>
              </a:pathLst>
            </a:custGeom>
            <a:solidFill>
              <a:srgbClr val="D9890A"/>
            </a:solidFill>
          </p:spPr>
          <p:txBody>
            <a:bodyPr wrap="square" lIns="0" tIns="0" rIns="0" bIns="0" rtlCol="0"/>
            <a:lstStyle/>
            <a:p>
              <a:endParaRPr/>
            </a:p>
          </p:txBody>
        </p:sp>
        <p:sp>
          <p:nvSpPr>
            <p:cNvPr id="21" name="object 21"/>
            <p:cNvSpPr/>
            <p:nvPr/>
          </p:nvSpPr>
          <p:spPr>
            <a:xfrm>
              <a:off x="4114800" y="6909816"/>
              <a:ext cx="1377950" cy="1064260"/>
            </a:xfrm>
            <a:custGeom>
              <a:avLst/>
              <a:gdLst/>
              <a:ahLst/>
              <a:cxnLst/>
              <a:rect l="l" t="t" r="r" b="b"/>
              <a:pathLst>
                <a:path w="1377950" h="1064259">
                  <a:moveTo>
                    <a:pt x="1377696" y="0"/>
                  </a:moveTo>
                  <a:lnTo>
                    <a:pt x="122809" y="0"/>
                  </a:lnTo>
                  <a:lnTo>
                    <a:pt x="74044" y="7496"/>
                  </a:lnTo>
                  <a:lnTo>
                    <a:pt x="35115" y="27876"/>
                  </a:lnTo>
                  <a:lnTo>
                    <a:pt x="9330" y="57971"/>
                  </a:lnTo>
                  <a:lnTo>
                    <a:pt x="0" y="94615"/>
                  </a:lnTo>
                  <a:lnTo>
                    <a:pt x="0" y="969137"/>
                  </a:lnTo>
                  <a:lnTo>
                    <a:pt x="9330" y="1005780"/>
                  </a:lnTo>
                  <a:lnTo>
                    <a:pt x="35115" y="1035875"/>
                  </a:lnTo>
                  <a:lnTo>
                    <a:pt x="74044" y="1056255"/>
                  </a:lnTo>
                  <a:lnTo>
                    <a:pt x="122809" y="1063752"/>
                  </a:lnTo>
                  <a:lnTo>
                    <a:pt x="1377696" y="1063752"/>
                  </a:lnTo>
                  <a:lnTo>
                    <a:pt x="1377696" y="0"/>
                  </a:lnTo>
                  <a:close/>
                </a:path>
              </a:pathLst>
            </a:custGeom>
            <a:solidFill>
              <a:srgbClr val="CC4E3C"/>
            </a:solidFill>
          </p:spPr>
          <p:txBody>
            <a:bodyPr wrap="square" lIns="0" tIns="0" rIns="0" bIns="0" rtlCol="0"/>
            <a:lstStyle/>
            <a:p>
              <a:endParaRPr/>
            </a:p>
          </p:txBody>
        </p:sp>
        <p:sp>
          <p:nvSpPr>
            <p:cNvPr id="22" name="object 22"/>
            <p:cNvSpPr/>
            <p:nvPr/>
          </p:nvSpPr>
          <p:spPr>
            <a:xfrm>
              <a:off x="4213860" y="6987539"/>
              <a:ext cx="1178560" cy="911860"/>
            </a:xfrm>
            <a:custGeom>
              <a:avLst/>
              <a:gdLst/>
              <a:ahLst/>
              <a:cxnLst/>
              <a:rect l="l" t="t" r="r" b="b"/>
              <a:pathLst>
                <a:path w="1178560" h="911859">
                  <a:moveTo>
                    <a:pt x="1055242" y="0"/>
                  </a:moveTo>
                  <a:lnTo>
                    <a:pt x="122809" y="0"/>
                  </a:lnTo>
                  <a:lnTo>
                    <a:pt x="75223" y="7498"/>
                  </a:lnTo>
                  <a:lnTo>
                    <a:pt x="36163" y="27892"/>
                  </a:lnTo>
                  <a:lnTo>
                    <a:pt x="9723" y="58025"/>
                  </a:lnTo>
                  <a:lnTo>
                    <a:pt x="0" y="94741"/>
                  </a:lnTo>
                  <a:lnTo>
                    <a:pt x="0" y="816609"/>
                  </a:lnTo>
                  <a:lnTo>
                    <a:pt x="9723" y="853326"/>
                  </a:lnTo>
                  <a:lnTo>
                    <a:pt x="36163" y="883459"/>
                  </a:lnTo>
                  <a:lnTo>
                    <a:pt x="75223" y="903853"/>
                  </a:lnTo>
                  <a:lnTo>
                    <a:pt x="122809" y="911351"/>
                  </a:lnTo>
                  <a:lnTo>
                    <a:pt x="1055242" y="911351"/>
                  </a:lnTo>
                  <a:lnTo>
                    <a:pt x="1104060" y="903853"/>
                  </a:lnTo>
                  <a:lnTo>
                    <a:pt x="1142984" y="883459"/>
                  </a:lnTo>
                  <a:lnTo>
                    <a:pt x="1168739" y="853326"/>
                  </a:lnTo>
                  <a:lnTo>
                    <a:pt x="1178052" y="816609"/>
                  </a:lnTo>
                  <a:lnTo>
                    <a:pt x="1178052" y="94741"/>
                  </a:lnTo>
                  <a:lnTo>
                    <a:pt x="1168739" y="58025"/>
                  </a:lnTo>
                  <a:lnTo>
                    <a:pt x="1142984" y="27892"/>
                  </a:lnTo>
                  <a:lnTo>
                    <a:pt x="1104060" y="7498"/>
                  </a:lnTo>
                  <a:lnTo>
                    <a:pt x="1055242" y="0"/>
                  </a:lnTo>
                  <a:close/>
                </a:path>
              </a:pathLst>
            </a:custGeom>
            <a:solidFill>
              <a:srgbClr val="FFFFFF"/>
            </a:solidFill>
          </p:spPr>
          <p:txBody>
            <a:bodyPr wrap="square" lIns="0" tIns="0" rIns="0" bIns="0" rtlCol="0"/>
            <a:lstStyle/>
            <a:p>
              <a:endParaRPr/>
            </a:p>
          </p:txBody>
        </p:sp>
        <p:sp>
          <p:nvSpPr>
            <p:cNvPr id="23" name="object 23"/>
            <p:cNvSpPr/>
            <p:nvPr/>
          </p:nvSpPr>
          <p:spPr>
            <a:xfrm>
              <a:off x="5977127" y="6829043"/>
              <a:ext cx="7911465" cy="962025"/>
            </a:xfrm>
            <a:custGeom>
              <a:avLst/>
              <a:gdLst/>
              <a:ahLst/>
              <a:cxnLst/>
              <a:rect l="l" t="t" r="r" b="b"/>
              <a:pathLst>
                <a:path w="7911465" h="962025">
                  <a:moveTo>
                    <a:pt x="7430262" y="0"/>
                  </a:moveTo>
                  <a:lnTo>
                    <a:pt x="0" y="0"/>
                  </a:lnTo>
                  <a:lnTo>
                    <a:pt x="0" y="961643"/>
                  </a:lnTo>
                  <a:lnTo>
                    <a:pt x="7430262" y="961643"/>
                  </a:lnTo>
                  <a:lnTo>
                    <a:pt x="7911083" y="480821"/>
                  </a:lnTo>
                  <a:lnTo>
                    <a:pt x="7430262" y="0"/>
                  </a:lnTo>
                  <a:close/>
                </a:path>
              </a:pathLst>
            </a:custGeom>
            <a:solidFill>
              <a:srgbClr val="CC4E3C"/>
            </a:solidFill>
          </p:spPr>
          <p:txBody>
            <a:bodyPr wrap="square" lIns="0" tIns="0" rIns="0" bIns="0" rtlCol="0"/>
            <a:lstStyle/>
            <a:p>
              <a:endParaRPr/>
            </a:p>
          </p:txBody>
        </p:sp>
        <p:sp>
          <p:nvSpPr>
            <p:cNvPr id="24" name="object 24"/>
            <p:cNvSpPr/>
            <p:nvPr/>
          </p:nvSpPr>
          <p:spPr>
            <a:xfrm>
              <a:off x="5492496" y="6829043"/>
              <a:ext cx="485140" cy="1144905"/>
            </a:xfrm>
            <a:custGeom>
              <a:avLst/>
              <a:gdLst/>
              <a:ahLst/>
              <a:cxnLst/>
              <a:rect l="l" t="t" r="r" b="b"/>
              <a:pathLst>
                <a:path w="485139" h="1144904">
                  <a:moveTo>
                    <a:pt x="484631" y="0"/>
                  </a:moveTo>
                  <a:lnTo>
                    <a:pt x="0" y="81152"/>
                  </a:lnTo>
                  <a:lnTo>
                    <a:pt x="0" y="1144523"/>
                  </a:lnTo>
                  <a:lnTo>
                    <a:pt x="97755" y="1107786"/>
                  </a:lnTo>
                  <a:lnTo>
                    <a:pt x="484631" y="959738"/>
                  </a:lnTo>
                  <a:lnTo>
                    <a:pt x="484631" y="0"/>
                  </a:lnTo>
                  <a:close/>
                </a:path>
              </a:pathLst>
            </a:custGeom>
            <a:solidFill>
              <a:srgbClr val="9D3729"/>
            </a:solidFill>
          </p:spPr>
          <p:txBody>
            <a:bodyPr wrap="square" lIns="0" tIns="0" rIns="0" bIns="0" rtlCol="0"/>
            <a:lstStyle/>
            <a:p>
              <a:endParaRPr/>
            </a:p>
          </p:txBody>
        </p:sp>
        <p:sp>
          <p:nvSpPr>
            <p:cNvPr id="25" name="object 25"/>
            <p:cNvSpPr/>
            <p:nvPr/>
          </p:nvSpPr>
          <p:spPr>
            <a:xfrm>
              <a:off x="4114800" y="8188451"/>
              <a:ext cx="1377950" cy="1064260"/>
            </a:xfrm>
            <a:custGeom>
              <a:avLst/>
              <a:gdLst/>
              <a:ahLst/>
              <a:cxnLst/>
              <a:rect l="l" t="t" r="r" b="b"/>
              <a:pathLst>
                <a:path w="1377950" h="1064259">
                  <a:moveTo>
                    <a:pt x="1377696" y="0"/>
                  </a:moveTo>
                  <a:lnTo>
                    <a:pt x="122809" y="0"/>
                  </a:lnTo>
                  <a:lnTo>
                    <a:pt x="74044" y="7496"/>
                  </a:lnTo>
                  <a:lnTo>
                    <a:pt x="35115" y="27876"/>
                  </a:lnTo>
                  <a:lnTo>
                    <a:pt x="9330" y="57971"/>
                  </a:lnTo>
                  <a:lnTo>
                    <a:pt x="0" y="94615"/>
                  </a:lnTo>
                  <a:lnTo>
                    <a:pt x="0" y="969098"/>
                  </a:lnTo>
                  <a:lnTo>
                    <a:pt x="9330" y="1005753"/>
                  </a:lnTo>
                  <a:lnTo>
                    <a:pt x="35115" y="1035861"/>
                  </a:lnTo>
                  <a:lnTo>
                    <a:pt x="74044" y="1056250"/>
                  </a:lnTo>
                  <a:lnTo>
                    <a:pt x="122809" y="1063752"/>
                  </a:lnTo>
                  <a:lnTo>
                    <a:pt x="1377696" y="1063752"/>
                  </a:lnTo>
                  <a:lnTo>
                    <a:pt x="1377696" y="0"/>
                  </a:lnTo>
                  <a:close/>
                </a:path>
              </a:pathLst>
            </a:custGeom>
            <a:solidFill>
              <a:srgbClr val="55687B"/>
            </a:solidFill>
          </p:spPr>
          <p:txBody>
            <a:bodyPr wrap="square" lIns="0" tIns="0" rIns="0" bIns="0" rtlCol="0"/>
            <a:lstStyle/>
            <a:p>
              <a:endParaRPr/>
            </a:p>
          </p:txBody>
        </p:sp>
        <p:sp>
          <p:nvSpPr>
            <p:cNvPr id="26" name="object 26"/>
            <p:cNvSpPr/>
            <p:nvPr/>
          </p:nvSpPr>
          <p:spPr>
            <a:xfrm>
              <a:off x="5492496" y="7970519"/>
              <a:ext cx="485140" cy="1278890"/>
            </a:xfrm>
            <a:custGeom>
              <a:avLst/>
              <a:gdLst/>
              <a:ahLst/>
              <a:cxnLst/>
              <a:rect l="l" t="t" r="r" b="b"/>
              <a:pathLst>
                <a:path w="485139" h="1278890">
                  <a:moveTo>
                    <a:pt x="484631" y="0"/>
                  </a:moveTo>
                  <a:lnTo>
                    <a:pt x="0" y="216534"/>
                  </a:lnTo>
                  <a:lnTo>
                    <a:pt x="0" y="1278635"/>
                  </a:lnTo>
                  <a:lnTo>
                    <a:pt x="44509" y="1250290"/>
                  </a:lnTo>
                  <a:lnTo>
                    <a:pt x="133161" y="1193304"/>
                  </a:lnTo>
                  <a:lnTo>
                    <a:pt x="265400" y="1107239"/>
                  </a:lnTo>
                  <a:lnTo>
                    <a:pt x="484631" y="962913"/>
                  </a:lnTo>
                  <a:lnTo>
                    <a:pt x="484631" y="0"/>
                  </a:lnTo>
                  <a:close/>
                </a:path>
              </a:pathLst>
            </a:custGeom>
            <a:solidFill>
              <a:srgbClr val="404E5D"/>
            </a:solidFill>
          </p:spPr>
          <p:txBody>
            <a:bodyPr wrap="square" lIns="0" tIns="0" rIns="0" bIns="0" rtlCol="0"/>
            <a:lstStyle/>
            <a:p>
              <a:endParaRPr/>
            </a:p>
          </p:txBody>
        </p:sp>
        <p:sp>
          <p:nvSpPr>
            <p:cNvPr id="27" name="object 27"/>
            <p:cNvSpPr/>
            <p:nvPr/>
          </p:nvSpPr>
          <p:spPr>
            <a:xfrm>
              <a:off x="5977127" y="7970519"/>
              <a:ext cx="5323840" cy="963294"/>
            </a:xfrm>
            <a:custGeom>
              <a:avLst/>
              <a:gdLst/>
              <a:ahLst/>
              <a:cxnLst/>
              <a:rect l="l" t="t" r="r" b="b"/>
              <a:pathLst>
                <a:path w="5323840" h="963295">
                  <a:moveTo>
                    <a:pt x="4841748" y="0"/>
                  </a:moveTo>
                  <a:lnTo>
                    <a:pt x="0" y="0"/>
                  </a:lnTo>
                  <a:lnTo>
                    <a:pt x="0" y="963167"/>
                  </a:lnTo>
                  <a:lnTo>
                    <a:pt x="4841748" y="963167"/>
                  </a:lnTo>
                  <a:lnTo>
                    <a:pt x="5323332" y="481583"/>
                  </a:lnTo>
                  <a:lnTo>
                    <a:pt x="4841748" y="0"/>
                  </a:lnTo>
                  <a:close/>
                </a:path>
              </a:pathLst>
            </a:custGeom>
            <a:solidFill>
              <a:srgbClr val="55687B"/>
            </a:solidFill>
          </p:spPr>
          <p:txBody>
            <a:bodyPr wrap="square" lIns="0" tIns="0" rIns="0" bIns="0" rtlCol="0"/>
            <a:lstStyle/>
            <a:p>
              <a:endParaRPr/>
            </a:p>
          </p:txBody>
        </p:sp>
        <p:sp>
          <p:nvSpPr>
            <p:cNvPr id="28" name="object 28"/>
            <p:cNvSpPr/>
            <p:nvPr/>
          </p:nvSpPr>
          <p:spPr>
            <a:xfrm>
              <a:off x="4213860" y="8266175"/>
              <a:ext cx="1178560" cy="908685"/>
            </a:xfrm>
            <a:custGeom>
              <a:avLst/>
              <a:gdLst/>
              <a:ahLst/>
              <a:cxnLst/>
              <a:rect l="l" t="t" r="r" b="b"/>
              <a:pathLst>
                <a:path w="1178560" h="908684">
                  <a:moveTo>
                    <a:pt x="1055242" y="0"/>
                  </a:moveTo>
                  <a:lnTo>
                    <a:pt x="122809" y="0"/>
                  </a:lnTo>
                  <a:lnTo>
                    <a:pt x="75223" y="7496"/>
                  </a:lnTo>
                  <a:lnTo>
                    <a:pt x="36163" y="27876"/>
                  </a:lnTo>
                  <a:lnTo>
                    <a:pt x="9723" y="57971"/>
                  </a:lnTo>
                  <a:lnTo>
                    <a:pt x="0" y="94615"/>
                  </a:lnTo>
                  <a:lnTo>
                    <a:pt x="0" y="813638"/>
                  </a:lnTo>
                  <a:lnTo>
                    <a:pt x="9723" y="850300"/>
                  </a:lnTo>
                  <a:lnTo>
                    <a:pt x="36163" y="880411"/>
                  </a:lnTo>
                  <a:lnTo>
                    <a:pt x="75223" y="900802"/>
                  </a:lnTo>
                  <a:lnTo>
                    <a:pt x="122809" y="908304"/>
                  </a:lnTo>
                  <a:lnTo>
                    <a:pt x="1055242" y="908304"/>
                  </a:lnTo>
                  <a:lnTo>
                    <a:pt x="1104060" y="900802"/>
                  </a:lnTo>
                  <a:lnTo>
                    <a:pt x="1142984" y="880411"/>
                  </a:lnTo>
                  <a:lnTo>
                    <a:pt x="1168739" y="850300"/>
                  </a:lnTo>
                  <a:lnTo>
                    <a:pt x="1178052" y="813638"/>
                  </a:lnTo>
                  <a:lnTo>
                    <a:pt x="1178052" y="94615"/>
                  </a:lnTo>
                  <a:lnTo>
                    <a:pt x="1168739" y="57971"/>
                  </a:lnTo>
                  <a:lnTo>
                    <a:pt x="1142984" y="27876"/>
                  </a:lnTo>
                  <a:lnTo>
                    <a:pt x="1104060" y="7496"/>
                  </a:lnTo>
                  <a:lnTo>
                    <a:pt x="1055242" y="0"/>
                  </a:lnTo>
                  <a:close/>
                </a:path>
              </a:pathLst>
            </a:custGeom>
            <a:solidFill>
              <a:srgbClr val="FFFFFF"/>
            </a:solidFill>
          </p:spPr>
          <p:txBody>
            <a:bodyPr wrap="square" lIns="0" tIns="0" rIns="0" bIns="0" rtlCol="0"/>
            <a:lstStyle/>
            <a:p>
              <a:endParaRPr/>
            </a:p>
          </p:txBody>
        </p:sp>
        <p:sp>
          <p:nvSpPr>
            <p:cNvPr id="29" name="object 29"/>
            <p:cNvSpPr/>
            <p:nvPr/>
          </p:nvSpPr>
          <p:spPr>
            <a:xfrm>
              <a:off x="4448556" y="7153148"/>
              <a:ext cx="708660" cy="637540"/>
            </a:xfrm>
            <a:custGeom>
              <a:avLst/>
              <a:gdLst/>
              <a:ahLst/>
              <a:cxnLst/>
              <a:rect l="l" t="t" r="r" b="b"/>
              <a:pathLst>
                <a:path w="708660" h="637540">
                  <a:moveTo>
                    <a:pt x="533654" y="543559"/>
                  </a:moveTo>
                  <a:lnTo>
                    <a:pt x="177165" y="543559"/>
                  </a:lnTo>
                  <a:lnTo>
                    <a:pt x="167640" y="544829"/>
                  </a:lnTo>
                  <a:lnTo>
                    <a:pt x="130556" y="562609"/>
                  </a:lnTo>
                  <a:lnTo>
                    <a:pt x="119634" y="588009"/>
                  </a:lnTo>
                  <a:lnTo>
                    <a:pt x="119634" y="623569"/>
                  </a:lnTo>
                  <a:lnTo>
                    <a:pt x="133604" y="637539"/>
                  </a:lnTo>
                  <a:lnTo>
                    <a:pt x="576961" y="637539"/>
                  </a:lnTo>
                  <a:lnTo>
                    <a:pt x="590931" y="623569"/>
                  </a:lnTo>
                  <a:lnTo>
                    <a:pt x="590931" y="608329"/>
                  </a:lnTo>
                  <a:lnTo>
                    <a:pt x="157988" y="608329"/>
                  </a:lnTo>
                  <a:lnTo>
                    <a:pt x="157988" y="588009"/>
                  </a:lnTo>
                  <a:lnTo>
                    <a:pt x="171958" y="574039"/>
                  </a:lnTo>
                  <a:lnTo>
                    <a:pt x="588010" y="574039"/>
                  </a:lnTo>
                  <a:lnTo>
                    <a:pt x="584581" y="567689"/>
                  </a:lnTo>
                  <a:lnTo>
                    <a:pt x="551688" y="546100"/>
                  </a:lnTo>
                  <a:lnTo>
                    <a:pt x="533654" y="543559"/>
                  </a:lnTo>
                  <a:close/>
                </a:path>
                <a:path w="708660" h="637540">
                  <a:moveTo>
                    <a:pt x="588010" y="574039"/>
                  </a:moveTo>
                  <a:lnTo>
                    <a:pt x="538607" y="574039"/>
                  </a:lnTo>
                  <a:lnTo>
                    <a:pt x="543179" y="575309"/>
                  </a:lnTo>
                  <a:lnTo>
                    <a:pt x="547116" y="577850"/>
                  </a:lnTo>
                  <a:lnTo>
                    <a:pt x="550291" y="580389"/>
                  </a:lnTo>
                  <a:lnTo>
                    <a:pt x="551942" y="584200"/>
                  </a:lnTo>
                  <a:lnTo>
                    <a:pt x="552577" y="588009"/>
                  </a:lnTo>
                  <a:lnTo>
                    <a:pt x="552577" y="608329"/>
                  </a:lnTo>
                  <a:lnTo>
                    <a:pt x="590931" y="608329"/>
                  </a:lnTo>
                  <a:lnTo>
                    <a:pt x="590931" y="588009"/>
                  </a:lnTo>
                  <a:lnTo>
                    <a:pt x="590169" y="581659"/>
                  </a:lnTo>
                  <a:lnTo>
                    <a:pt x="588010" y="574039"/>
                  </a:lnTo>
                  <a:close/>
                </a:path>
                <a:path w="708660" h="637540">
                  <a:moveTo>
                    <a:pt x="483108" y="462279"/>
                  </a:moveTo>
                  <a:lnTo>
                    <a:pt x="227203" y="462279"/>
                  </a:lnTo>
                  <a:lnTo>
                    <a:pt x="222504" y="463550"/>
                  </a:lnTo>
                  <a:lnTo>
                    <a:pt x="218440" y="466089"/>
                  </a:lnTo>
                  <a:lnTo>
                    <a:pt x="215392" y="468629"/>
                  </a:lnTo>
                  <a:lnTo>
                    <a:pt x="213233" y="472439"/>
                  </a:lnTo>
                  <a:lnTo>
                    <a:pt x="212598" y="476250"/>
                  </a:lnTo>
                  <a:lnTo>
                    <a:pt x="212598" y="543559"/>
                  </a:lnTo>
                  <a:lnTo>
                    <a:pt x="250698" y="543559"/>
                  </a:lnTo>
                  <a:lnTo>
                    <a:pt x="250698" y="491489"/>
                  </a:lnTo>
                  <a:lnTo>
                    <a:pt x="497967" y="491489"/>
                  </a:lnTo>
                  <a:lnTo>
                    <a:pt x="497967" y="476250"/>
                  </a:lnTo>
                  <a:lnTo>
                    <a:pt x="497205" y="472439"/>
                  </a:lnTo>
                  <a:lnTo>
                    <a:pt x="495173" y="468629"/>
                  </a:lnTo>
                  <a:lnTo>
                    <a:pt x="492125" y="466089"/>
                  </a:lnTo>
                  <a:lnTo>
                    <a:pt x="488061" y="463550"/>
                  </a:lnTo>
                  <a:lnTo>
                    <a:pt x="483108" y="462279"/>
                  </a:lnTo>
                  <a:close/>
                </a:path>
                <a:path w="708660" h="637540">
                  <a:moveTo>
                    <a:pt x="497967" y="491489"/>
                  </a:moveTo>
                  <a:lnTo>
                    <a:pt x="459613" y="491489"/>
                  </a:lnTo>
                  <a:lnTo>
                    <a:pt x="459613" y="543559"/>
                  </a:lnTo>
                  <a:lnTo>
                    <a:pt x="497967" y="543559"/>
                  </a:lnTo>
                  <a:lnTo>
                    <a:pt x="497967" y="491489"/>
                  </a:lnTo>
                  <a:close/>
                </a:path>
                <a:path w="708660" h="637540">
                  <a:moveTo>
                    <a:pt x="557530" y="0"/>
                  </a:moveTo>
                  <a:lnTo>
                    <a:pt x="150876" y="0"/>
                  </a:lnTo>
                  <a:lnTo>
                    <a:pt x="144272" y="1269"/>
                  </a:lnTo>
                  <a:lnTo>
                    <a:pt x="137795" y="3809"/>
                  </a:lnTo>
                  <a:lnTo>
                    <a:pt x="132207" y="6350"/>
                  </a:lnTo>
                  <a:lnTo>
                    <a:pt x="127508" y="11429"/>
                  </a:lnTo>
                  <a:lnTo>
                    <a:pt x="123444" y="15239"/>
                  </a:lnTo>
                  <a:lnTo>
                    <a:pt x="120396" y="20319"/>
                  </a:lnTo>
                  <a:lnTo>
                    <a:pt x="118237" y="25400"/>
                  </a:lnTo>
                  <a:lnTo>
                    <a:pt x="117856" y="29209"/>
                  </a:lnTo>
                  <a:lnTo>
                    <a:pt x="117729" y="44450"/>
                  </a:lnTo>
                  <a:lnTo>
                    <a:pt x="59817" y="44450"/>
                  </a:lnTo>
                  <a:lnTo>
                    <a:pt x="20320" y="55879"/>
                  </a:lnTo>
                  <a:lnTo>
                    <a:pt x="0" y="91439"/>
                  </a:lnTo>
                  <a:lnTo>
                    <a:pt x="762" y="97789"/>
                  </a:lnTo>
                  <a:lnTo>
                    <a:pt x="16256" y="143509"/>
                  </a:lnTo>
                  <a:lnTo>
                    <a:pt x="42799" y="184150"/>
                  </a:lnTo>
                  <a:lnTo>
                    <a:pt x="79248" y="220979"/>
                  </a:lnTo>
                  <a:lnTo>
                    <a:pt x="124079" y="251459"/>
                  </a:lnTo>
                  <a:lnTo>
                    <a:pt x="158242" y="269239"/>
                  </a:lnTo>
                  <a:lnTo>
                    <a:pt x="166243" y="283209"/>
                  </a:lnTo>
                  <a:lnTo>
                    <a:pt x="194564" y="321309"/>
                  </a:lnTo>
                  <a:lnTo>
                    <a:pt x="229108" y="354329"/>
                  </a:lnTo>
                  <a:lnTo>
                    <a:pt x="267462" y="378459"/>
                  </a:lnTo>
                  <a:lnTo>
                    <a:pt x="295148" y="389889"/>
                  </a:lnTo>
                  <a:lnTo>
                    <a:pt x="295148" y="398779"/>
                  </a:lnTo>
                  <a:lnTo>
                    <a:pt x="279019" y="435609"/>
                  </a:lnTo>
                  <a:lnTo>
                    <a:pt x="237871" y="459739"/>
                  </a:lnTo>
                  <a:lnTo>
                    <a:pt x="227457" y="462279"/>
                  </a:lnTo>
                  <a:lnTo>
                    <a:pt x="482854" y="462279"/>
                  </a:lnTo>
                  <a:lnTo>
                    <a:pt x="477647" y="461009"/>
                  </a:lnTo>
                  <a:lnTo>
                    <a:pt x="301244" y="461009"/>
                  </a:lnTo>
                  <a:lnTo>
                    <a:pt x="307848" y="454659"/>
                  </a:lnTo>
                  <a:lnTo>
                    <a:pt x="331216" y="415289"/>
                  </a:lnTo>
                  <a:lnTo>
                    <a:pt x="333629" y="397509"/>
                  </a:lnTo>
                  <a:lnTo>
                    <a:pt x="415036" y="397509"/>
                  </a:lnTo>
                  <a:lnTo>
                    <a:pt x="415417" y="388619"/>
                  </a:lnTo>
                  <a:lnTo>
                    <a:pt x="428879" y="383539"/>
                  </a:lnTo>
                  <a:lnTo>
                    <a:pt x="442595" y="377189"/>
                  </a:lnTo>
                  <a:lnTo>
                    <a:pt x="455422" y="370839"/>
                  </a:lnTo>
                  <a:lnTo>
                    <a:pt x="457538" y="369569"/>
                  </a:lnTo>
                  <a:lnTo>
                    <a:pt x="354203" y="369569"/>
                  </a:lnTo>
                  <a:lnTo>
                    <a:pt x="326771" y="367029"/>
                  </a:lnTo>
                  <a:lnTo>
                    <a:pt x="274320" y="346709"/>
                  </a:lnTo>
                  <a:lnTo>
                    <a:pt x="238379" y="318769"/>
                  </a:lnTo>
                  <a:lnTo>
                    <a:pt x="206883" y="279400"/>
                  </a:lnTo>
                  <a:lnTo>
                    <a:pt x="181356" y="232409"/>
                  </a:lnTo>
                  <a:lnTo>
                    <a:pt x="178054" y="223519"/>
                  </a:lnTo>
                  <a:lnTo>
                    <a:pt x="138049" y="223519"/>
                  </a:lnTo>
                  <a:lnTo>
                    <a:pt x="99060" y="194309"/>
                  </a:lnTo>
                  <a:lnTo>
                    <a:pt x="68072" y="160019"/>
                  </a:lnTo>
                  <a:lnTo>
                    <a:pt x="46863" y="120650"/>
                  </a:lnTo>
                  <a:lnTo>
                    <a:pt x="38354" y="90169"/>
                  </a:lnTo>
                  <a:lnTo>
                    <a:pt x="38989" y="86359"/>
                  </a:lnTo>
                  <a:lnTo>
                    <a:pt x="40894" y="83819"/>
                  </a:lnTo>
                  <a:lnTo>
                    <a:pt x="43307" y="80009"/>
                  </a:lnTo>
                  <a:lnTo>
                    <a:pt x="46863" y="77469"/>
                  </a:lnTo>
                  <a:lnTo>
                    <a:pt x="50800" y="76200"/>
                  </a:lnTo>
                  <a:lnTo>
                    <a:pt x="55118" y="74929"/>
                  </a:lnTo>
                  <a:lnTo>
                    <a:pt x="156083" y="74929"/>
                  </a:lnTo>
                  <a:lnTo>
                    <a:pt x="156083" y="30479"/>
                  </a:lnTo>
                  <a:lnTo>
                    <a:pt x="156337" y="30479"/>
                  </a:lnTo>
                  <a:lnTo>
                    <a:pt x="156718" y="29209"/>
                  </a:lnTo>
                  <a:lnTo>
                    <a:pt x="590740" y="29209"/>
                  </a:lnTo>
                  <a:lnTo>
                    <a:pt x="590169" y="25400"/>
                  </a:lnTo>
                  <a:lnTo>
                    <a:pt x="588518" y="20319"/>
                  </a:lnTo>
                  <a:lnTo>
                    <a:pt x="585470" y="15239"/>
                  </a:lnTo>
                  <a:lnTo>
                    <a:pt x="581406" y="11429"/>
                  </a:lnTo>
                  <a:lnTo>
                    <a:pt x="576453" y="6350"/>
                  </a:lnTo>
                  <a:lnTo>
                    <a:pt x="570992" y="3809"/>
                  </a:lnTo>
                  <a:lnTo>
                    <a:pt x="564388" y="1269"/>
                  </a:lnTo>
                  <a:lnTo>
                    <a:pt x="557530" y="0"/>
                  </a:lnTo>
                  <a:close/>
                </a:path>
                <a:path w="708660" h="637540">
                  <a:moveTo>
                    <a:pt x="415036" y="397509"/>
                  </a:moveTo>
                  <a:lnTo>
                    <a:pt x="376682" y="397509"/>
                  </a:lnTo>
                  <a:lnTo>
                    <a:pt x="377571" y="407669"/>
                  </a:lnTo>
                  <a:lnTo>
                    <a:pt x="394208" y="445769"/>
                  </a:lnTo>
                  <a:lnTo>
                    <a:pt x="409829" y="461009"/>
                  </a:lnTo>
                  <a:lnTo>
                    <a:pt x="477647" y="461009"/>
                  </a:lnTo>
                  <a:lnTo>
                    <a:pt x="472440" y="459739"/>
                  </a:lnTo>
                  <a:lnTo>
                    <a:pt x="462534" y="455929"/>
                  </a:lnTo>
                  <a:lnTo>
                    <a:pt x="453263" y="452119"/>
                  </a:lnTo>
                  <a:lnTo>
                    <a:pt x="445008" y="447039"/>
                  </a:lnTo>
                  <a:lnTo>
                    <a:pt x="437642" y="440689"/>
                  </a:lnTo>
                  <a:lnTo>
                    <a:pt x="431292" y="435609"/>
                  </a:lnTo>
                  <a:lnTo>
                    <a:pt x="425831" y="427989"/>
                  </a:lnTo>
                  <a:lnTo>
                    <a:pt x="421132" y="421639"/>
                  </a:lnTo>
                  <a:lnTo>
                    <a:pt x="418084" y="414019"/>
                  </a:lnTo>
                  <a:lnTo>
                    <a:pt x="415925" y="405129"/>
                  </a:lnTo>
                  <a:lnTo>
                    <a:pt x="415036" y="397509"/>
                  </a:lnTo>
                  <a:close/>
                </a:path>
                <a:path w="708660" h="637540">
                  <a:moveTo>
                    <a:pt x="376682" y="397509"/>
                  </a:moveTo>
                  <a:lnTo>
                    <a:pt x="333629" y="397509"/>
                  </a:lnTo>
                  <a:lnTo>
                    <a:pt x="344043" y="398779"/>
                  </a:lnTo>
                  <a:lnTo>
                    <a:pt x="365506" y="398779"/>
                  </a:lnTo>
                  <a:lnTo>
                    <a:pt x="376682" y="397509"/>
                  </a:lnTo>
                  <a:close/>
                </a:path>
                <a:path w="708660" h="637540">
                  <a:moveTo>
                    <a:pt x="590740" y="29209"/>
                  </a:moveTo>
                  <a:lnTo>
                    <a:pt x="551942" y="29209"/>
                  </a:lnTo>
                  <a:lnTo>
                    <a:pt x="552323" y="30479"/>
                  </a:lnTo>
                  <a:lnTo>
                    <a:pt x="552577" y="30479"/>
                  </a:lnTo>
                  <a:lnTo>
                    <a:pt x="552450" y="106679"/>
                  </a:lnTo>
                  <a:lnTo>
                    <a:pt x="547878" y="160019"/>
                  </a:lnTo>
                  <a:lnTo>
                    <a:pt x="534162" y="214629"/>
                  </a:lnTo>
                  <a:lnTo>
                    <a:pt x="511175" y="264159"/>
                  </a:lnTo>
                  <a:lnTo>
                    <a:pt x="481203" y="306069"/>
                  </a:lnTo>
                  <a:lnTo>
                    <a:pt x="446913" y="337819"/>
                  </a:lnTo>
                  <a:lnTo>
                    <a:pt x="408559" y="359409"/>
                  </a:lnTo>
                  <a:lnTo>
                    <a:pt x="354203" y="369569"/>
                  </a:lnTo>
                  <a:lnTo>
                    <a:pt x="457538" y="369569"/>
                  </a:lnTo>
                  <a:lnTo>
                    <a:pt x="492125" y="344169"/>
                  </a:lnTo>
                  <a:lnTo>
                    <a:pt x="524510" y="308609"/>
                  </a:lnTo>
                  <a:lnTo>
                    <a:pt x="550418" y="269239"/>
                  </a:lnTo>
                  <a:lnTo>
                    <a:pt x="567944" y="260350"/>
                  </a:lnTo>
                  <a:lnTo>
                    <a:pt x="584708" y="251459"/>
                  </a:lnTo>
                  <a:lnTo>
                    <a:pt x="600583" y="242569"/>
                  </a:lnTo>
                  <a:lnTo>
                    <a:pt x="615442" y="232409"/>
                  </a:lnTo>
                  <a:lnTo>
                    <a:pt x="626505" y="223519"/>
                  </a:lnTo>
                  <a:lnTo>
                    <a:pt x="570357" y="223519"/>
                  </a:lnTo>
                  <a:lnTo>
                    <a:pt x="576707" y="204469"/>
                  </a:lnTo>
                  <a:lnTo>
                    <a:pt x="585724" y="163829"/>
                  </a:lnTo>
                  <a:lnTo>
                    <a:pt x="590169" y="123189"/>
                  </a:lnTo>
                  <a:lnTo>
                    <a:pt x="590931" y="101600"/>
                  </a:lnTo>
                  <a:lnTo>
                    <a:pt x="590931" y="74929"/>
                  </a:lnTo>
                  <a:lnTo>
                    <a:pt x="704723" y="74929"/>
                  </a:lnTo>
                  <a:lnTo>
                    <a:pt x="673862" y="49529"/>
                  </a:lnTo>
                  <a:lnTo>
                    <a:pt x="648589" y="44450"/>
                  </a:lnTo>
                  <a:lnTo>
                    <a:pt x="590931" y="44450"/>
                  </a:lnTo>
                  <a:lnTo>
                    <a:pt x="590931" y="30479"/>
                  </a:lnTo>
                  <a:lnTo>
                    <a:pt x="590740" y="29209"/>
                  </a:lnTo>
                  <a:close/>
                </a:path>
                <a:path w="708660" h="637540">
                  <a:moveTo>
                    <a:pt x="156083" y="74929"/>
                  </a:moveTo>
                  <a:lnTo>
                    <a:pt x="117729" y="74929"/>
                  </a:lnTo>
                  <a:lnTo>
                    <a:pt x="117848" y="106679"/>
                  </a:lnTo>
                  <a:lnTo>
                    <a:pt x="122936" y="163829"/>
                  </a:lnTo>
                  <a:lnTo>
                    <a:pt x="131953" y="204469"/>
                  </a:lnTo>
                  <a:lnTo>
                    <a:pt x="138049" y="223519"/>
                  </a:lnTo>
                  <a:lnTo>
                    <a:pt x="178054" y="223519"/>
                  </a:lnTo>
                  <a:lnTo>
                    <a:pt x="174752" y="214629"/>
                  </a:lnTo>
                  <a:lnTo>
                    <a:pt x="169037" y="196850"/>
                  </a:lnTo>
                  <a:lnTo>
                    <a:pt x="158242" y="140969"/>
                  </a:lnTo>
                  <a:lnTo>
                    <a:pt x="156210" y="106679"/>
                  </a:lnTo>
                  <a:lnTo>
                    <a:pt x="156083" y="74929"/>
                  </a:lnTo>
                  <a:close/>
                </a:path>
                <a:path w="708660" h="637540">
                  <a:moveTo>
                    <a:pt x="704723" y="74929"/>
                  </a:moveTo>
                  <a:lnTo>
                    <a:pt x="653288" y="74929"/>
                  </a:lnTo>
                  <a:lnTo>
                    <a:pt x="658114" y="76200"/>
                  </a:lnTo>
                  <a:lnTo>
                    <a:pt x="662051" y="77469"/>
                  </a:lnTo>
                  <a:lnTo>
                    <a:pt x="665099" y="80009"/>
                  </a:lnTo>
                  <a:lnTo>
                    <a:pt x="668020" y="83819"/>
                  </a:lnTo>
                  <a:lnTo>
                    <a:pt x="669417" y="86359"/>
                  </a:lnTo>
                  <a:lnTo>
                    <a:pt x="670306" y="90169"/>
                  </a:lnTo>
                  <a:lnTo>
                    <a:pt x="669925" y="92709"/>
                  </a:lnTo>
                  <a:lnTo>
                    <a:pt x="655701" y="134619"/>
                  </a:lnTo>
                  <a:lnTo>
                    <a:pt x="631063" y="171450"/>
                  </a:lnTo>
                  <a:lnTo>
                    <a:pt x="597535" y="204469"/>
                  </a:lnTo>
                  <a:lnTo>
                    <a:pt x="570357" y="223519"/>
                  </a:lnTo>
                  <a:lnTo>
                    <a:pt x="626505" y="223519"/>
                  </a:lnTo>
                  <a:lnTo>
                    <a:pt x="654685" y="196850"/>
                  </a:lnTo>
                  <a:lnTo>
                    <a:pt x="684530" y="157479"/>
                  </a:lnTo>
                  <a:lnTo>
                    <a:pt x="703961" y="113029"/>
                  </a:lnTo>
                  <a:lnTo>
                    <a:pt x="708660" y="91439"/>
                  </a:lnTo>
                  <a:lnTo>
                    <a:pt x="708152" y="85089"/>
                  </a:lnTo>
                  <a:lnTo>
                    <a:pt x="706247" y="78739"/>
                  </a:lnTo>
                  <a:lnTo>
                    <a:pt x="704723" y="74929"/>
                  </a:lnTo>
                  <a:close/>
                </a:path>
              </a:pathLst>
            </a:custGeom>
            <a:solidFill>
              <a:srgbClr val="CC4E3C"/>
            </a:solidFill>
          </p:spPr>
          <p:txBody>
            <a:bodyPr wrap="square" lIns="0" tIns="0" rIns="0" bIns="0" rtlCol="0"/>
            <a:lstStyle/>
            <a:p>
              <a:endParaRPr/>
            </a:p>
          </p:txBody>
        </p:sp>
        <p:sp>
          <p:nvSpPr>
            <p:cNvPr id="30" name="object 30"/>
            <p:cNvSpPr/>
            <p:nvPr/>
          </p:nvSpPr>
          <p:spPr>
            <a:xfrm>
              <a:off x="4684776" y="7237475"/>
              <a:ext cx="234696" cy="175260"/>
            </a:xfrm>
            <a:prstGeom prst="rect">
              <a:avLst/>
            </a:prstGeom>
            <a:blipFill>
              <a:blip r:embed="rId3" cstate="print"/>
              <a:stretch>
                <a:fillRect/>
              </a:stretch>
            </a:blipFill>
          </p:spPr>
          <p:txBody>
            <a:bodyPr wrap="square" lIns="0" tIns="0" rIns="0" bIns="0" rtlCol="0"/>
            <a:lstStyle/>
            <a:p>
              <a:endParaRPr/>
            </a:p>
          </p:txBody>
        </p:sp>
        <p:sp>
          <p:nvSpPr>
            <p:cNvPr id="31" name="object 31"/>
            <p:cNvSpPr/>
            <p:nvPr/>
          </p:nvSpPr>
          <p:spPr>
            <a:xfrm>
              <a:off x="4448556" y="8363711"/>
              <a:ext cx="690880" cy="701040"/>
            </a:xfrm>
            <a:custGeom>
              <a:avLst/>
              <a:gdLst/>
              <a:ahLst/>
              <a:cxnLst/>
              <a:rect l="l" t="t" r="r" b="b"/>
              <a:pathLst>
                <a:path w="690879" h="701040">
                  <a:moveTo>
                    <a:pt x="362458" y="0"/>
                  </a:moveTo>
                  <a:lnTo>
                    <a:pt x="329438" y="2540"/>
                  </a:lnTo>
                  <a:lnTo>
                    <a:pt x="297561" y="10160"/>
                  </a:lnTo>
                  <a:lnTo>
                    <a:pt x="282194" y="15240"/>
                  </a:lnTo>
                  <a:lnTo>
                    <a:pt x="267970" y="16510"/>
                  </a:lnTo>
                  <a:lnTo>
                    <a:pt x="226187" y="27940"/>
                  </a:lnTo>
                  <a:lnTo>
                    <a:pt x="189738" y="49530"/>
                  </a:lnTo>
                  <a:lnTo>
                    <a:pt x="179705" y="57150"/>
                  </a:lnTo>
                  <a:lnTo>
                    <a:pt x="154178" y="88900"/>
                  </a:lnTo>
                  <a:lnTo>
                    <a:pt x="139446" y="125730"/>
                  </a:lnTo>
                  <a:lnTo>
                    <a:pt x="135636" y="166370"/>
                  </a:lnTo>
                  <a:lnTo>
                    <a:pt x="136779" y="177800"/>
                  </a:lnTo>
                  <a:lnTo>
                    <a:pt x="147447" y="215900"/>
                  </a:lnTo>
                  <a:lnTo>
                    <a:pt x="158115" y="233680"/>
                  </a:lnTo>
                  <a:lnTo>
                    <a:pt x="161544" y="250190"/>
                  </a:lnTo>
                  <a:lnTo>
                    <a:pt x="179197" y="294640"/>
                  </a:lnTo>
                  <a:lnTo>
                    <a:pt x="206629" y="332740"/>
                  </a:lnTo>
                  <a:lnTo>
                    <a:pt x="242697" y="363220"/>
                  </a:lnTo>
                  <a:lnTo>
                    <a:pt x="256032" y="372110"/>
                  </a:lnTo>
                  <a:lnTo>
                    <a:pt x="253619" y="382270"/>
                  </a:lnTo>
                  <a:lnTo>
                    <a:pt x="230759" y="421640"/>
                  </a:lnTo>
                  <a:lnTo>
                    <a:pt x="204089" y="439420"/>
                  </a:lnTo>
                  <a:lnTo>
                    <a:pt x="197358" y="443230"/>
                  </a:lnTo>
                  <a:lnTo>
                    <a:pt x="189992" y="445770"/>
                  </a:lnTo>
                  <a:lnTo>
                    <a:pt x="183261" y="448310"/>
                  </a:lnTo>
                  <a:lnTo>
                    <a:pt x="169799" y="452120"/>
                  </a:lnTo>
                  <a:lnTo>
                    <a:pt x="163576" y="453390"/>
                  </a:lnTo>
                  <a:lnTo>
                    <a:pt x="157861" y="454660"/>
                  </a:lnTo>
                  <a:lnTo>
                    <a:pt x="147447" y="454660"/>
                  </a:lnTo>
                  <a:lnTo>
                    <a:pt x="143256" y="455930"/>
                  </a:lnTo>
                  <a:lnTo>
                    <a:pt x="135509" y="455930"/>
                  </a:lnTo>
                  <a:lnTo>
                    <a:pt x="106426" y="458470"/>
                  </a:lnTo>
                  <a:lnTo>
                    <a:pt x="66929" y="471170"/>
                  </a:lnTo>
                  <a:lnTo>
                    <a:pt x="34798" y="492760"/>
                  </a:lnTo>
                  <a:lnTo>
                    <a:pt x="6731" y="530860"/>
                  </a:lnTo>
                  <a:lnTo>
                    <a:pt x="0" y="563880"/>
                  </a:lnTo>
                  <a:lnTo>
                    <a:pt x="0" y="685800"/>
                  </a:lnTo>
                  <a:lnTo>
                    <a:pt x="15113" y="701040"/>
                  </a:lnTo>
                  <a:lnTo>
                    <a:pt x="675513" y="701040"/>
                  </a:lnTo>
                  <a:lnTo>
                    <a:pt x="690372" y="685800"/>
                  </a:lnTo>
                  <a:lnTo>
                    <a:pt x="690372" y="670560"/>
                  </a:lnTo>
                  <a:lnTo>
                    <a:pt x="41021" y="670560"/>
                  </a:lnTo>
                  <a:lnTo>
                    <a:pt x="41021" y="563880"/>
                  </a:lnTo>
                  <a:lnTo>
                    <a:pt x="58674" y="520700"/>
                  </a:lnTo>
                  <a:lnTo>
                    <a:pt x="93472" y="496570"/>
                  </a:lnTo>
                  <a:lnTo>
                    <a:pt x="127762" y="487680"/>
                  </a:lnTo>
                  <a:lnTo>
                    <a:pt x="144399" y="487680"/>
                  </a:lnTo>
                  <a:lnTo>
                    <a:pt x="148463" y="486410"/>
                  </a:lnTo>
                  <a:lnTo>
                    <a:pt x="153924" y="486410"/>
                  </a:lnTo>
                  <a:lnTo>
                    <a:pt x="160401" y="485140"/>
                  </a:lnTo>
                  <a:lnTo>
                    <a:pt x="168021" y="485140"/>
                  </a:lnTo>
                  <a:lnTo>
                    <a:pt x="175514" y="483870"/>
                  </a:lnTo>
                  <a:lnTo>
                    <a:pt x="183515" y="481330"/>
                  </a:lnTo>
                  <a:lnTo>
                    <a:pt x="191897" y="480060"/>
                  </a:lnTo>
                  <a:lnTo>
                    <a:pt x="199644" y="477520"/>
                  </a:lnTo>
                  <a:lnTo>
                    <a:pt x="249201" y="477520"/>
                  </a:lnTo>
                  <a:lnTo>
                    <a:pt x="235204" y="462280"/>
                  </a:lnTo>
                  <a:lnTo>
                    <a:pt x="265049" y="438150"/>
                  </a:lnTo>
                  <a:lnTo>
                    <a:pt x="291084" y="397510"/>
                  </a:lnTo>
                  <a:lnTo>
                    <a:pt x="294640" y="387350"/>
                  </a:lnTo>
                  <a:lnTo>
                    <a:pt x="438639" y="387350"/>
                  </a:lnTo>
                  <a:lnTo>
                    <a:pt x="436753" y="382270"/>
                  </a:lnTo>
                  <a:lnTo>
                    <a:pt x="434340" y="372110"/>
                  </a:lnTo>
                  <a:lnTo>
                    <a:pt x="447040" y="364490"/>
                  </a:lnTo>
                  <a:lnTo>
                    <a:pt x="450559" y="361950"/>
                  </a:lnTo>
                  <a:lnTo>
                    <a:pt x="332105" y="361950"/>
                  </a:lnTo>
                  <a:lnTo>
                    <a:pt x="305816" y="356870"/>
                  </a:lnTo>
                  <a:lnTo>
                    <a:pt x="269240" y="339090"/>
                  </a:lnTo>
                  <a:lnTo>
                    <a:pt x="238125" y="312420"/>
                  </a:lnTo>
                  <a:lnTo>
                    <a:pt x="215011" y="279400"/>
                  </a:lnTo>
                  <a:lnTo>
                    <a:pt x="200660" y="240030"/>
                  </a:lnTo>
                  <a:lnTo>
                    <a:pt x="198120" y="226060"/>
                  </a:lnTo>
                  <a:lnTo>
                    <a:pt x="210566" y="217170"/>
                  </a:lnTo>
                  <a:lnTo>
                    <a:pt x="221996" y="207010"/>
                  </a:lnTo>
                  <a:lnTo>
                    <a:pt x="232410" y="196850"/>
                  </a:lnTo>
                  <a:lnTo>
                    <a:pt x="234470" y="194310"/>
                  </a:lnTo>
                  <a:lnTo>
                    <a:pt x="181991" y="194310"/>
                  </a:lnTo>
                  <a:lnTo>
                    <a:pt x="178943" y="182880"/>
                  </a:lnTo>
                  <a:lnTo>
                    <a:pt x="177038" y="171450"/>
                  </a:lnTo>
                  <a:lnTo>
                    <a:pt x="176276" y="160020"/>
                  </a:lnTo>
                  <a:lnTo>
                    <a:pt x="176784" y="148590"/>
                  </a:lnTo>
                  <a:lnTo>
                    <a:pt x="188214" y="107950"/>
                  </a:lnTo>
                  <a:lnTo>
                    <a:pt x="215011" y="74930"/>
                  </a:lnTo>
                  <a:lnTo>
                    <a:pt x="223266" y="67310"/>
                  </a:lnTo>
                  <a:lnTo>
                    <a:pt x="232664" y="62230"/>
                  </a:lnTo>
                  <a:lnTo>
                    <a:pt x="243078" y="57150"/>
                  </a:lnTo>
                  <a:lnTo>
                    <a:pt x="253873" y="52070"/>
                  </a:lnTo>
                  <a:lnTo>
                    <a:pt x="276733" y="46990"/>
                  </a:lnTo>
                  <a:lnTo>
                    <a:pt x="288671" y="46990"/>
                  </a:lnTo>
                  <a:lnTo>
                    <a:pt x="293116" y="45720"/>
                  </a:lnTo>
                  <a:lnTo>
                    <a:pt x="309753" y="40640"/>
                  </a:lnTo>
                  <a:lnTo>
                    <a:pt x="322707" y="36830"/>
                  </a:lnTo>
                  <a:lnTo>
                    <a:pt x="335661" y="34290"/>
                  </a:lnTo>
                  <a:lnTo>
                    <a:pt x="362458" y="31750"/>
                  </a:lnTo>
                  <a:lnTo>
                    <a:pt x="475445" y="31750"/>
                  </a:lnTo>
                  <a:lnTo>
                    <a:pt x="473329" y="30480"/>
                  </a:lnTo>
                  <a:lnTo>
                    <a:pt x="429387" y="10160"/>
                  </a:lnTo>
                  <a:lnTo>
                    <a:pt x="396748" y="2540"/>
                  </a:lnTo>
                  <a:lnTo>
                    <a:pt x="362458" y="0"/>
                  </a:lnTo>
                  <a:close/>
                </a:path>
                <a:path w="690879" h="701040">
                  <a:moveTo>
                    <a:pt x="635127" y="477520"/>
                  </a:moveTo>
                  <a:lnTo>
                    <a:pt x="490728" y="477520"/>
                  </a:lnTo>
                  <a:lnTo>
                    <a:pt x="510159" y="482600"/>
                  </a:lnTo>
                  <a:lnTo>
                    <a:pt x="519049" y="483870"/>
                  </a:lnTo>
                  <a:lnTo>
                    <a:pt x="534797" y="486410"/>
                  </a:lnTo>
                  <a:lnTo>
                    <a:pt x="541020" y="486410"/>
                  </a:lnTo>
                  <a:lnTo>
                    <a:pt x="545719" y="487680"/>
                  </a:lnTo>
                  <a:lnTo>
                    <a:pt x="562610" y="487680"/>
                  </a:lnTo>
                  <a:lnTo>
                    <a:pt x="607060" y="501650"/>
                  </a:lnTo>
                  <a:lnTo>
                    <a:pt x="637921" y="528320"/>
                  </a:lnTo>
                  <a:lnTo>
                    <a:pt x="649605" y="563880"/>
                  </a:lnTo>
                  <a:lnTo>
                    <a:pt x="649605" y="670560"/>
                  </a:lnTo>
                  <a:lnTo>
                    <a:pt x="690372" y="670560"/>
                  </a:lnTo>
                  <a:lnTo>
                    <a:pt x="690372" y="563880"/>
                  </a:lnTo>
                  <a:lnTo>
                    <a:pt x="689610" y="552450"/>
                  </a:lnTo>
                  <a:lnTo>
                    <a:pt x="671957" y="510540"/>
                  </a:lnTo>
                  <a:lnTo>
                    <a:pt x="645668" y="485140"/>
                  </a:lnTo>
                  <a:lnTo>
                    <a:pt x="635127" y="477520"/>
                  </a:lnTo>
                  <a:close/>
                </a:path>
                <a:path w="690879" h="701040">
                  <a:moveTo>
                    <a:pt x="249201" y="477520"/>
                  </a:moveTo>
                  <a:lnTo>
                    <a:pt x="199644" y="477520"/>
                  </a:lnTo>
                  <a:lnTo>
                    <a:pt x="308991" y="598170"/>
                  </a:lnTo>
                  <a:lnTo>
                    <a:pt x="313690" y="601980"/>
                  </a:lnTo>
                  <a:lnTo>
                    <a:pt x="318770" y="605790"/>
                  </a:lnTo>
                  <a:lnTo>
                    <a:pt x="331089" y="610870"/>
                  </a:lnTo>
                  <a:lnTo>
                    <a:pt x="338074" y="612140"/>
                  </a:lnTo>
                  <a:lnTo>
                    <a:pt x="352298" y="612140"/>
                  </a:lnTo>
                  <a:lnTo>
                    <a:pt x="397495" y="580390"/>
                  </a:lnTo>
                  <a:lnTo>
                    <a:pt x="343281" y="580390"/>
                  </a:lnTo>
                  <a:lnTo>
                    <a:pt x="342519" y="579120"/>
                  </a:lnTo>
                  <a:lnTo>
                    <a:pt x="249201" y="477520"/>
                  </a:lnTo>
                  <a:close/>
                </a:path>
                <a:path w="690879" h="701040">
                  <a:moveTo>
                    <a:pt x="438639" y="387350"/>
                  </a:moveTo>
                  <a:lnTo>
                    <a:pt x="395986" y="387350"/>
                  </a:lnTo>
                  <a:lnTo>
                    <a:pt x="399288" y="398780"/>
                  </a:lnTo>
                  <a:lnTo>
                    <a:pt x="425069" y="438150"/>
                  </a:lnTo>
                  <a:lnTo>
                    <a:pt x="455422" y="462280"/>
                  </a:lnTo>
                  <a:lnTo>
                    <a:pt x="348234" y="579120"/>
                  </a:lnTo>
                  <a:lnTo>
                    <a:pt x="347345" y="580390"/>
                  </a:lnTo>
                  <a:lnTo>
                    <a:pt x="397495" y="580390"/>
                  </a:lnTo>
                  <a:lnTo>
                    <a:pt x="490728" y="477520"/>
                  </a:lnTo>
                  <a:lnTo>
                    <a:pt x="635127" y="477520"/>
                  </a:lnTo>
                  <a:lnTo>
                    <a:pt x="597916" y="462280"/>
                  </a:lnTo>
                  <a:lnTo>
                    <a:pt x="555117" y="455930"/>
                  </a:lnTo>
                  <a:lnTo>
                    <a:pt x="546735" y="455930"/>
                  </a:lnTo>
                  <a:lnTo>
                    <a:pt x="542671" y="454660"/>
                  </a:lnTo>
                  <a:lnTo>
                    <a:pt x="532511" y="454660"/>
                  </a:lnTo>
                  <a:lnTo>
                    <a:pt x="526796" y="453390"/>
                  </a:lnTo>
                  <a:lnTo>
                    <a:pt x="514096" y="450850"/>
                  </a:lnTo>
                  <a:lnTo>
                    <a:pt x="507365" y="448310"/>
                  </a:lnTo>
                  <a:lnTo>
                    <a:pt x="499999" y="445770"/>
                  </a:lnTo>
                  <a:lnTo>
                    <a:pt x="493268" y="443230"/>
                  </a:lnTo>
                  <a:lnTo>
                    <a:pt x="486029" y="439420"/>
                  </a:lnTo>
                  <a:lnTo>
                    <a:pt x="479298" y="435610"/>
                  </a:lnTo>
                  <a:lnTo>
                    <a:pt x="472313" y="431800"/>
                  </a:lnTo>
                  <a:lnTo>
                    <a:pt x="443992" y="400050"/>
                  </a:lnTo>
                  <a:lnTo>
                    <a:pt x="440055" y="391160"/>
                  </a:lnTo>
                  <a:lnTo>
                    <a:pt x="438639" y="387350"/>
                  </a:lnTo>
                  <a:close/>
                </a:path>
                <a:path w="690879" h="701040">
                  <a:moveTo>
                    <a:pt x="395986" y="387350"/>
                  </a:moveTo>
                  <a:lnTo>
                    <a:pt x="294640" y="387350"/>
                  </a:lnTo>
                  <a:lnTo>
                    <a:pt x="306578" y="389890"/>
                  </a:lnTo>
                  <a:lnTo>
                    <a:pt x="319405" y="392430"/>
                  </a:lnTo>
                  <a:lnTo>
                    <a:pt x="332359" y="393700"/>
                  </a:lnTo>
                  <a:lnTo>
                    <a:pt x="358267" y="393700"/>
                  </a:lnTo>
                  <a:lnTo>
                    <a:pt x="370967" y="392430"/>
                  </a:lnTo>
                  <a:lnTo>
                    <a:pt x="383794" y="389890"/>
                  </a:lnTo>
                  <a:lnTo>
                    <a:pt x="395986" y="387350"/>
                  </a:lnTo>
                  <a:close/>
                </a:path>
                <a:path w="690879" h="701040">
                  <a:moveTo>
                    <a:pt x="506679" y="162560"/>
                  </a:moveTo>
                  <a:lnTo>
                    <a:pt x="257556" y="162560"/>
                  </a:lnTo>
                  <a:lnTo>
                    <a:pt x="263779" y="166370"/>
                  </a:lnTo>
                  <a:lnTo>
                    <a:pt x="272415" y="170180"/>
                  </a:lnTo>
                  <a:lnTo>
                    <a:pt x="281432" y="173990"/>
                  </a:lnTo>
                  <a:lnTo>
                    <a:pt x="291084" y="176530"/>
                  </a:lnTo>
                  <a:lnTo>
                    <a:pt x="300609" y="177800"/>
                  </a:lnTo>
                  <a:lnTo>
                    <a:pt x="450215" y="177800"/>
                  </a:lnTo>
                  <a:lnTo>
                    <a:pt x="458470" y="179070"/>
                  </a:lnTo>
                  <a:lnTo>
                    <a:pt x="494284" y="200660"/>
                  </a:lnTo>
                  <a:lnTo>
                    <a:pt x="493776" y="215900"/>
                  </a:lnTo>
                  <a:lnTo>
                    <a:pt x="485013" y="256540"/>
                  </a:lnTo>
                  <a:lnTo>
                    <a:pt x="466852" y="294640"/>
                  </a:lnTo>
                  <a:lnTo>
                    <a:pt x="441325" y="323850"/>
                  </a:lnTo>
                  <a:lnTo>
                    <a:pt x="409194" y="346710"/>
                  </a:lnTo>
                  <a:lnTo>
                    <a:pt x="358775" y="361950"/>
                  </a:lnTo>
                  <a:lnTo>
                    <a:pt x="450559" y="361950"/>
                  </a:lnTo>
                  <a:lnTo>
                    <a:pt x="481330" y="335280"/>
                  </a:lnTo>
                  <a:lnTo>
                    <a:pt x="508127" y="300990"/>
                  </a:lnTo>
                  <a:lnTo>
                    <a:pt x="525780" y="260350"/>
                  </a:lnTo>
                  <a:lnTo>
                    <a:pt x="532511" y="232410"/>
                  </a:lnTo>
                  <a:lnTo>
                    <a:pt x="535686" y="229870"/>
                  </a:lnTo>
                  <a:lnTo>
                    <a:pt x="551942" y="187960"/>
                  </a:lnTo>
                  <a:lnTo>
                    <a:pt x="554516" y="167640"/>
                  </a:lnTo>
                  <a:lnTo>
                    <a:pt x="513588" y="167640"/>
                  </a:lnTo>
                  <a:lnTo>
                    <a:pt x="506679" y="162560"/>
                  </a:lnTo>
                  <a:close/>
                </a:path>
                <a:path w="690879" h="701040">
                  <a:moveTo>
                    <a:pt x="250825" y="115570"/>
                  </a:moveTo>
                  <a:lnTo>
                    <a:pt x="223266" y="142240"/>
                  </a:lnTo>
                  <a:lnTo>
                    <a:pt x="217551" y="153670"/>
                  </a:lnTo>
                  <a:lnTo>
                    <a:pt x="210312" y="165100"/>
                  </a:lnTo>
                  <a:lnTo>
                    <a:pt x="202057" y="175260"/>
                  </a:lnTo>
                  <a:lnTo>
                    <a:pt x="192659" y="185420"/>
                  </a:lnTo>
                  <a:lnTo>
                    <a:pt x="181991" y="194310"/>
                  </a:lnTo>
                  <a:lnTo>
                    <a:pt x="234470" y="194310"/>
                  </a:lnTo>
                  <a:lnTo>
                    <a:pt x="241681" y="185420"/>
                  </a:lnTo>
                  <a:lnTo>
                    <a:pt x="250317" y="173990"/>
                  </a:lnTo>
                  <a:lnTo>
                    <a:pt x="257556" y="162560"/>
                  </a:lnTo>
                  <a:lnTo>
                    <a:pt x="506679" y="162560"/>
                  </a:lnTo>
                  <a:lnTo>
                    <a:pt x="462153" y="147320"/>
                  </a:lnTo>
                  <a:lnTo>
                    <a:pt x="311023" y="147320"/>
                  </a:lnTo>
                  <a:lnTo>
                    <a:pt x="304800" y="146050"/>
                  </a:lnTo>
                  <a:lnTo>
                    <a:pt x="275717" y="128270"/>
                  </a:lnTo>
                  <a:lnTo>
                    <a:pt x="273177" y="124460"/>
                  </a:lnTo>
                  <a:lnTo>
                    <a:pt x="269748" y="121920"/>
                  </a:lnTo>
                  <a:lnTo>
                    <a:pt x="265811" y="119380"/>
                  </a:lnTo>
                  <a:lnTo>
                    <a:pt x="261493" y="116840"/>
                  </a:lnTo>
                  <a:lnTo>
                    <a:pt x="256032" y="116840"/>
                  </a:lnTo>
                  <a:lnTo>
                    <a:pt x="250825" y="115570"/>
                  </a:lnTo>
                  <a:close/>
                </a:path>
                <a:path w="690879" h="701040">
                  <a:moveTo>
                    <a:pt x="475445" y="31750"/>
                  </a:moveTo>
                  <a:lnTo>
                    <a:pt x="362458" y="31750"/>
                  </a:lnTo>
                  <a:lnTo>
                    <a:pt x="393065" y="34290"/>
                  </a:lnTo>
                  <a:lnTo>
                    <a:pt x="421386" y="41910"/>
                  </a:lnTo>
                  <a:lnTo>
                    <a:pt x="458724" y="60960"/>
                  </a:lnTo>
                  <a:lnTo>
                    <a:pt x="488061" y="88900"/>
                  </a:lnTo>
                  <a:lnTo>
                    <a:pt x="507111" y="123190"/>
                  </a:lnTo>
                  <a:lnTo>
                    <a:pt x="513791" y="162560"/>
                  </a:lnTo>
                  <a:lnTo>
                    <a:pt x="513588" y="167640"/>
                  </a:lnTo>
                  <a:lnTo>
                    <a:pt x="554516" y="167640"/>
                  </a:lnTo>
                  <a:lnTo>
                    <a:pt x="554793" y="162560"/>
                  </a:lnTo>
                  <a:lnTo>
                    <a:pt x="554799" y="160020"/>
                  </a:lnTo>
                  <a:lnTo>
                    <a:pt x="554101" y="146050"/>
                  </a:lnTo>
                  <a:lnTo>
                    <a:pt x="542671" y="105410"/>
                  </a:lnTo>
                  <a:lnTo>
                    <a:pt x="519303" y="68580"/>
                  </a:lnTo>
                  <a:lnTo>
                    <a:pt x="486029" y="38100"/>
                  </a:lnTo>
                  <a:lnTo>
                    <a:pt x="475445" y="31750"/>
                  </a:lnTo>
                  <a:close/>
                </a:path>
              </a:pathLst>
            </a:custGeom>
            <a:solidFill>
              <a:srgbClr val="55687B"/>
            </a:solidFill>
          </p:spPr>
          <p:txBody>
            <a:bodyPr wrap="square" lIns="0" tIns="0" rIns="0" bIns="0" rtlCol="0"/>
            <a:lstStyle/>
            <a:p>
              <a:endParaRPr/>
            </a:p>
          </p:txBody>
        </p:sp>
        <p:sp>
          <p:nvSpPr>
            <p:cNvPr id="32" name="object 32"/>
            <p:cNvSpPr/>
            <p:nvPr/>
          </p:nvSpPr>
          <p:spPr>
            <a:xfrm>
              <a:off x="4354068" y="3257549"/>
              <a:ext cx="887094" cy="681990"/>
            </a:xfrm>
            <a:custGeom>
              <a:avLst/>
              <a:gdLst/>
              <a:ahLst/>
              <a:cxnLst/>
              <a:rect l="l" t="t" r="r" b="b"/>
              <a:pathLst>
                <a:path w="887095" h="681989">
                  <a:moveTo>
                    <a:pt x="656844" y="245999"/>
                  </a:moveTo>
                  <a:lnTo>
                    <a:pt x="635635" y="229362"/>
                  </a:lnTo>
                  <a:lnTo>
                    <a:pt x="498221" y="229362"/>
                  </a:lnTo>
                  <a:lnTo>
                    <a:pt x="477012" y="245999"/>
                  </a:lnTo>
                  <a:lnTo>
                    <a:pt x="478028" y="250698"/>
                  </a:lnTo>
                  <a:lnTo>
                    <a:pt x="498221" y="262890"/>
                  </a:lnTo>
                  <a:lnTo>
                    <a:pt x="635635" y="262890"/>
                  </a:lnTo>
                  <a:lnTo>
                    <a:pt x="656844" y="245999"/>
                  </a:lnTo>
                  <a:close/>
                </a:path>
                <a:path w="887095" h="681989">
                  <a:moveTo>
                    <a:pt x="787908" y="245999"/>
                  </a:moveTo>
                  <a:lnTo>
                    <a:pt x="781812" y="206121"/>
                  </a:lnTo>
                  <a:lnTo>
                    <a:pt x="763905" y="168910"/>
                  </a:lnTo>
                  <a:lnTo>
                    <a:pt x="745744" y="146177"/>
                  </a:lnTo>
                  <a:lnTo>
                    <a:pt x="745744" y="245999"/>
                  </a:lnTo>
                  <a:lnTo>
                    <a:pt x="744982" y="258318"/>
                  </a:lnTo>
                  <a:lnTo>
                    <a:pt x="728980" y="304419"/>
                  </a:lnTo>
                  <a:lnTo>
                    <a:pt x="703707" y="335026"/>
                  </a:lnTo>
                  <a:lnTo>
                    <a:pt x="668274" y="359791"/>
                  </a:lnTo>
                  <a:lnTo>
                    <a:pt x="626618" y="376301"/>
                  </a:lnTo>
                  <a:lnTo>
                    <a:pt x="581279" y="383921"/>
                  </a:lnTo>
                  <a:lnTo>
                    <a:pt x="566420" y="384302"/>
                  </a:lnTo>
                  <a:lnTo>
                    <a:pt x="551053" y="383921"/>
                  </a:lnTo>
                  <a:lnTo>
                    <a:pt x="505714" y="376301"/>
                  </a:lnTo>
                  <a:lnTo>
                    <a:pt x="464312" y="359791"/>
                  </a:lnTo>
                  <a:lnTo>
                    <a:pt x="428625" y="335026"/>
                  </a:lnTo>
                  <a:lnTo>
                    <a:pt x="403352" y="304419"/>
                  </a:lnTo>
                  <a:lnTo>
                    <a:pt x="387350" y="258318"/>
                  </a:lnTo>
                  <a:lnTo>
                    <a:pt x="386588" y="245999"/>
                  </a:lnTo>
                  <a:lnTo>
                    <a:pt x="387350" y="234188"/>
                  </a:lnTo>
                  <a:lnTo>
                    <a:pt x="403352" y="187833"/>
                  </a:lnTo>
                  <a:lnTo>
                    <a:pt x="428625" y="157480"/>
                  </a:lnTo>
                  <a:lnTo>
                    <a:pt x="464312" y="132461"/>
                  </a:lnTo>
                  <a:lnTo>
                    <a:pt x="505714" y="115951"/>
                  </a:lnTo>
                  <a:lnTo>
                    <a:pt x="551053" y="108585"/>
                  </a:lnTo>
                  <a:lnTo>
                    <a:pt x="566420" y="108204"/>
                  </a:lnTo>
                  <a:lnTo>
                    <a:pt x="581279" y="108585"/>
                  </a:lnTo>
                  <a:lnTo>
                    <a:pt x="626618" y="115951"/>
                  </a:lnTo>
                  <a:lnTo>
                    <a:pt x="668274" y="132461"/>
                  </a:lnTo>
                  <a:lnTo>
                    <a:pt x="703707" y="157480"/>
                  </a:lnTo>
                  <a:lnTo>
                    <a:pt x="728980" y="187833"/>
                  </a:lnTo>
                  <a:lnTo>
                    <a:pt x="744982" y="234188"/>
                  </a:lnTo>
                  <a:lnTo>
                    <a:pt x="745744" y="245999"/>
                  </a:lnTo>
                  <a:lnTo>
                    <a:pt x="745744" y="146177"/>
                  </a:lnTo>
                  <a:lnTo>
                    <a:pt x="735076" y="135382"/>
                  </a:lnTo>
                  <a:lnTo>
                    <a:pt x="722884" y="125476"/>
                  </a:lnTo>
                  <a:lnTo>
                    <a:pt x="709803" y="115951"/>
                  </a:lnTo>
                  <a:lnTo>
                    <a:pt x="696417" y="108204"/>
                  </a:lnTo>
                  <a:lnTo>
                    <a:pt x="695325" y="107569"/>
                  </a:lnTo>
                  <a:lnTo>
                    <a:pt x="649605" y="88138"/>
                  </a:lnTo>
                  <a:lnTo>
                    <a:pt x="600329" y="77597"/>
                  </a:lnTo>
                  <a:lnTo>
                    <a:pt x="566420" y="75438"/>
                  </a:lnTo>
                  <a:lnTo>
                    <a:pt x="549275" y="76073"/>
                  </a:lnTo>
                  <a:lnTo>
                    <a:pt x="498856" y="83439"/>
                  </a:lnTo>
                  <a:lnTo>
                    <a:pt x="451612" y="99949"/>
                  </a:lnTo>
                  <a:lnTo>
                    <a:pt x="409702" y="125476"/>
                  </a:lnTo>
                  <a:lnTo>
                    <a:pt x="377063" y="157226"/>
                  </a:lnTo>
                  <a:lnTo>
                    <a:pt x="355346" y="193294"/>
                  </a:lnTo>
                  <a:lnTo>
                    <a:pt x="345186" y="232537"/>
                  </a:lnTo>
                  <a:lnTo>
                    <a:pt x="344424" y="245999"/>
                  </a:lnTo>
                  <a:lnTo>
                    <a:pt x="345186" y="259842"/>
                  </a:lnTo>
                  <a:lnTo>
                    <a:pt x="355346" y="299212"/>
                  </a:lnTo>
                  <a:lnTo>
                    <a:pt x="377063" y="335280"/>
                  </a:lnTo>
                  <a:lnTo>
                    <a:pt x="409702" y="366776"/>
                  </a:lnTo>
                  <a:lnTo>
                    <a:pt x="451612" y="392303"/>
                  </a:lnTo>
                  <a:lnTo>
                    <a:pt x="498856" y="408825"/>
                  </a:lnTo>
                  <a:lnTo>
                    <a:pt x="549275" y="416433"/>
                  </a:lnTo>
                  <a:lnTo>
                    <a:pt x="566420" y="416826"/>
                  </a:lnTo>
                  <a:lnTo>
                    <a:pt x="583311" y="416433"/>
                  </a:lnTo>
                  <a:lnTo>
                    <a:pt x="633730" y="408825"/>
                  </a:lnTo>
                  <a:lnTo>
                    <a:pt x="680974" y="392303"/>
                  </a:lnTo>
                  <a:lnTo>
                    <a:pt x="696379" y="384302"/>
                  </a:lnTo>
                  <a:lnTo>
                    <a:pt x="709803" y="376301"/>
                  </a:lnTo>
                  <a:lnTo>
                    <a:pt x="745744" y="346329"/>
                  </a:lnTo>
                  <a:lnTo>
                    <a:pt x="771271" y="311404"/>
                  </a:lnTo>
                  <a:lnTo>
                    <a:pt x="785368" y="273304"/>
                  </a:lnTo>
                  <a:lnTo>
                    <a:pt x="787146" y="259842"/>
                  </a:lnTo>
                  <a:lnTo>
                    <a:pt x="787908" y="245999"/>
                  </a:lnTo>
                  <a:close/>
                </a:path>
                <a:path w="887095" h="681989">
                  <a:moveTo>
                    <a:pt x="886968" y="247650"/>
                  </a:moveTo>
                  <a:lnTo>
                    <a:pt x="880618" y="198120"/>
                  </a:lnTo>
                  <a:lnTo>
                    <a:pt x="862457" y="152400"/>
                  </a:lnTo>
                  <a:lnTo>
                    <a:pt x="844169" y="124460"/>
                  </a:lnTo>
                  <a:lnTo>
                    <a:pt x="844169" y="240030"/>
                  </a:lnTo>
                  <a:lnTo>
                    <a:pt x="844169" y="254000"/>
                  </a:lnTo>
                  <a:lnTo>
                    <a:pt x="836803" y="297180"/>
                  </a:lnTo>
                  <a:lnTo>
                    <a:pt x="818134" y="337820"/>
                  </a:lnTo>
                  <a:lnTo>
                    <a:pt x="788543" y="375920"/>
                  </a:lnTo>
                  <a:lnTo>
                    <a:pt x="762635" y="398780"/>
                  </a:lnTo>
                  <a:lnTo>
                    <a:pt x="748030" y="410210"/>
                  </a:lnTo>
                  <a:lnTo>
                    <a:pt x="698881" y="435610"/>
                  </a:lnTo>
                  <a:lnTo>
                    <a:pt x="644271" y="453402"/>
                  </a:lnTo>
                  <a:lnTo>
                    <a:pt x="605536" y="459752"/>
                  </a:lnTo>
                  <a:lnTo>
                    <a:pt x="565785" y="462280"/>
                  </a:lnTo>
                  <a:lnTo>
                    <a:pt x="525526" y="459752"/>
                  </a:lnTo>
                  <a:lnTo>
                    <a:pt x="486791" y="453402"/>
                  </a:lnTo>
                  <a:lnTo>
                    <a:pt x="449580" y="441960"/>
                  </a:lnTo>
                  <a:lnTo>
                    <a:pt x="426415" y="433070"/>
                  </a:lnTo>
                  <a:lnTo>
                    <a:pt x="415163" y="428002"/>
                  </a:lnTo>
                  <a:lnTo>
                    <a:pt x="368300" y="398780"/>
                  </a:lnTo>
                  <a:lnTo>
                    <a:pt x="330581" y="363220"/>
                  </a:lnTo>
                  <a:lnTo>
                    <a:pt x="304292" y="322580"/>
                  </a:lnTo>
                  <a:lnTo>
                    <a:pt x="289306" y="278130"/>
                  </a:lnTo>
                  <a:lnTo>
                    <a:pt x="286766" y="247650"/>
                  </a:lnTo>
                  <a:lnTo>
                    <a:pt x="287274" y="232410"/>
                  </a:lnTo>
                  <a:lnTo>
                    <a:pt x="297942" y="186690"/>
                  </a:lnTo>
                  <a:lnTo>
                    <a:pt x="320675" y="144780"/>
                  </a:lnTo>
                  <a:lnTo>
                    <a:pt x="354584" y="106680"/>
                  </a:lnTo>
                  <a:lnTo>
                    <a:pt x="398653" y="74930"/>
                  </a:lnTo>
                  <a:lnTo>
                    <a:pt x="449580" y="52070"/>
                  </a:lnTo>
                  <a:lnTo>
                    <a:pt x="486791" y="41910"/>
                  </a:lnTo>
                  <a:lnTo>
                    <a:pt x="505968" y="36830"/>
                  </a:lnTo>
                  <a:lnTo>
                    <a:pt x="525526" y="34290"/>
                  </a:lnTo>
                  <a:lnTo>
                    <a:pt x="545465" y="33020"/>
                  </a:lnTo>
                  <a:lnTo>
                    <a:pt x="585724" y="33020"/>
                  </a:lnTo>
                  <a:lnTo>
                    <a:pt x="605536" y="34290"/>
                  </a:lnTo>
                  <a:lnTo>
                    <a:pt x="625221" y="36830"/>
                  </a:lnTo>
                  <a:lnTo>
                    <a:pt x="644271" y="41910"/>
                  </a:lnTo>
                  <a:lnTo>
                    <a:pt x="663194" y="45720"/>
                  </a:lnTo>
                  <a:lnTo>
                    <a:pt x="715899" y="66040"/>
                  </a:lnTo>
                  <a:lnTo>
                    <a:pt x="762635" y="95250"/>
                  </a:lnTo>
                  <a:lnTo>
                    <a:pt x="799592" y="130810"/>
                  </a:lnTo>
                  <a:lnTo>
                    <a:pt x="825754" y="170180"/>
                  </a:lnTo>
                  <a:lnTo>
                    <a:pt x="840359" y="212090"/>
                  </a:lnTo>
                  <a:lnTo>
                    <a:pt x="844169" y="240030"/>
                  </a:lnTo>
                  <a:lnTo>
                    <a:pt x="844169" y="124460"/>
                  </a:lnTo>
                  <a:lnTo>
                    <a:pt x="832993" y="110490"/>
                  </a:lnTo>
                  <a:lnTo>
                    <a:pt x="820674" y="96520"/>
                  </a:lnTo>
                  <a:lnTo>
                    <a:pt x="807212" y="85090"/>
                  </a:lnTo>
                  <a:lnTo>
                    <a:pt x="792607" y="72390"/>
                  </a:lnTo>
                  <a:lnTo>
                    <a:pt x="760857" y="50800"/>
                  </a:lnTo>
                  <a:lnTo>
                    <a:pt x="725932" y="33020"/>
                  </a:lnTo>
                  <a:lnTo>
                    <a:pt x="669036" y="12700"/>
                  </a:lnTo>
                  <a:lnTo>
                    <a:pt x="628777" y="5080"/>
                  </a:lnTo>
                  <a:lnTo>
                    <a:pt x="565785" y="0"/>
                  </a:lnTo>
                  <a:lnTo>
                    <a:pt x="523240" y="2540"/>
                  </a:lnTo>
                  <a:lnTo>
                    <a:pt x="461899" y="12700"/>
                  </a:lnTo>
                  <a:lnTo>
                    <a:pt x="423545" y="25400"/>
                  </a:lnTo>
                  <a:lnTo>
                    <a:pt x="387604" y="41910"/>
                  </a:lnTo>
                  <a:lnTo>
                    <a:pt x="354076" y="60960"/>
                  </a:lnTo>
                  <a:lnTo>
                    <a:pt x="323977" y="85090"/>
                  </a:lnTo>
                  <a:lnTo>
                    <a:pt x="310388" y="96520"/>
                  </a:lnTo>
                  <a:lnTo>
                    <a:pt x="277368" y="138430"/>
                  </a:lnTo>
                  <a:lnTo>
                    <a:pt x="255143" y="182880"/>
                  </a:lnTo>
                  <a:lnTo>
                    <a:pt x="244983" y="231140"/>
                  </a:lnTo>
                  <a:lnTo>
                    <a:pt x="244221" y="247650"/>
                  </a:lnTo>
                  <a:lnTo>
                    <a:pt x="244983" y="264160"/>
                  </a:lnTo>
                  <a:lnTo>
                    <a:pt x="255143" y="311150"/>
                  </a:lnTo>
                  <a:lnTo>
                    <a:pt x="277368" y="356870"/>
                  </a:lnTo>
                  <a:lnTo>
                    <a:pt x="310388" y="397510"/>
                  </a:lnTo>
                  <a:lnTo>
                    <a:pt x="323977" y="410210"/>
                  </a:lnTo>
                  <a:lnTo>
                    <a:pt x="308610" y="422109"/>
                  </a:lnTo>
                  <a:lnTo>
                    <a:pt x="308610" y="506730"/>
                  </a:lnTo>
                  <a:lnTo>
                    <a:pt x="273685" y="534670"/>
                  </a:lnTo>
                  <a:lnTo>
                    <a:pt x="243713" y="511581"/>
                  </a:lnTo>
                  <a:lnTo>
                    <a:pt x="243713" y="557530"/>
                  </a:lnTo>
                  <a:lnTo>
                    <a:pt x="139954" y="637540"/>
                  </a:lnTo>
                  <a:lnTo>
                    <a:pt x="103251" y="650240"/>
                  </a:lnTo>
                  <a:lnTo>
                    <a:pt x="95631" y="650240"/>
                  </a:lnTo>
                  <a:lnTo>
                    <a:pt x="58928" y="637540"/>
                  </a:lnTo>
                  <a:lnTo>
                    <a:pt x="42545" y="608330"/>
                  </a:lnTo>
                  <a:lnTo>
                    <a:pt x="42545" y="603250"/>
                  </a:lnTo>
                  <a:lnTo>
                    <a:pt x="162560" y="495300"/>
                  </a:lnTo>
                  <a:lnTo>
                    <a:pt x="243713" y="557530"/>
                  </a:lnTo>
                  <a:lnTo>
                    <a:pt x="243713" y="511581"/>
                  </a:lnTo>
                  <a:lnTo>
                    <a:pt x="222580" y="495300"/>
                  </a:lnTo>
                  <a:lnTo>
                    <a:pt x="192913" y="472452"/>
                  </a:lnTo>
                  <a:lnTo>
                    <a:pt x="227838" y="445770"/>
                  </a:lnTo>
                  <a:lnTo>
                    <a:pt x="308610" y="506730"/>
                  </a:lnTo>
                  <a:lnTo>
                    <a:pt x="308610" y="422109"/>
                  </a:lnTo>
                  <a:lnTo>
                    <a:pt x="282956" y="441960"/>
                  </a:lnTo>
                  <a:lnTo>
                    <a:pt x="242443" y="410210"/>
                  </a:lnTo>
                  <a:lnTo>
                    <a:pt x="238252" y="407670"/>
                  </a:lnTo>
                  <a:lnTo>
                    <a:pt x="233172" y="406400"/>
                  </a:lnTo>
                  <a:lnTo>
                    <a:pt x="227838" y="405130"/>
                  </a:lnTo>
                  <a:lnTo>
                    <a:pt x="222250" y="406400"/>
                  </a:lnTo>
                  <a:lnTo>
                    <a:pt x="29083" y="552450"/>
                  </a:lnTo>
                  <a:lnTo>
                    <a:pt x="2540" y="589280"/>
                  </a:lnTo>
                  <a:lnTo>
                    <a:pt x="0" y="605790"/>
                  </a:lnTo>
                  <a:lnTo>
                    <a:pt x="508" y="614680"/>
                  </a:lnTo>
                  <a:lnTo>
                    <a:pt x="21209" y="654050"/>
                  </a:lnTo>
                  <a:lnTo>
                    <a:pt x="56642" y="675640"/>
                  </a:lnTo>
                  <a:lnTo>
                    <a:pt x="88646" y="681990"/>
                  </a:lnTo>
                  <a:lnTo>
                    <a:pt x="110363" y="681990"/>
                  </a:lnTo>
                  <a:lnTo>
                    <a:pt x="151892" y="671830"/>
                  </a:lnTo>
                  <a:lnTo>
                    <a:pt x="183032" y="650240"/>
                  </a:lnTo>
                  <a:lnTo>
                    <a:pt x="333692" y="534670"/>
                  </a:lnTo>
                  <a:lnTo>
                    <a:pt x="353568" y="519430"/>
                  </a:lnTo>
                  <a:lnTo>
                    <a:pt x="356362" y="515620"/>
                  </a:lnTo>
                  <a:lnTo>
                    <a:pt x="358648" y="513080"/>
                  </a:lnTo>
                  <a:lnTo>
                    <a:pt x="359410" y="509270"/>
                  </a:lnTo>
                  <a:lnTo>
                    <a:pt x="359410" y="505460"/>
                  </a:lnTo>
                  <a:lnTo>
                    <a:pt x="358648" y="501650"/>
                  </a:lnTo>
                  <a:lnTo>
                    <a:pt x="356362" y="499110"/>
                  </a:lnTo>
                  <a:lnTo>
                    <a:pt x="353568" y="496570"/>
                  </a:lnTo>
                  <a:lnTo>
                    <a:pt x="313182" y="464820"/>
                  </a:lnTo>
                  <a:lnTo>
                    <a:pt x="337566" y="445770"/>
                  </a:lnTo>
                  <a:lnTo>
                    <a:pt x="342442" y="441960"/>
                  </a:lnTo>
                  <a:lnTo>
                    <a:pt x="353822" y="433070"/>
                  </a:lnTo>
                  <a:lnTo>
                    <a:pt x="370332" y="443230"/>
                  </a:lnTo>
                  <a:lnTo>
                    <a:pt x="405257" y="461010"/>
                  </a:lnTo>
                  <a:lnTo>
                    <a:pt x="442468" y="476250"/>
                  </a:lnTo>
                  <a:lnTo>
                    <a:pt x="481965" y="486410"/>
                  </a:lnTo>
                  <a:lnTo>
                    <a:pt x="523240" y="492760"/>
                  </a:lnTo>
                  <a:lnTo>
                    <a:pt x="544195" y="494030"/>
                  </a:lnTo>
                  <a:lnTo>
                    <a:pt x="586994" y="494030"/>
                  </a:lnTo>
                  <a:lnTo>
                    <a:pt x="628777" y="490220"/>
                  </a:lnTo>
                  <a:lnTo>
                    <a:pt x="688467" y="476250"/>
                  </a:lnTo>
                  <a:lnTo>
                    <a:pt x="722858" y="462280"/>
                  </a:lnTo>
                  <a:lnTo>
                    <a:pt x="725932" y="461010"/>
                  </a:lnTo>
                  <a:lnTo>
                    <a:pt x="760857" y="443230"/>
                  </a:lnTo>
                  <a:lnTo>
                    <a:pt x="792607" y="421652"/>
                  </a:lnTo>
                  <a:lnTo>
                    <a:pt x="832993" y="384810"/>
                  </a:lnTo>
                  <a:lnTo>
                    <a:pt x="862457" y="341630"/>
                  </a:lnTo>
                  <a:lnTo>
                    <a:pt x="880618" y="295910"/>
                  </a:lnTo>
                  <a:lnTo>
                    <a:pt x="885952" y="264160"/>
                  </a:lnTo>
                  <a:lnTo>
                    <a:pt x="886968" y="247650"/>
                  </a:lnTo>
                  <a:close/>
                </a:path>
              </a:pathLst>
            </a:custGeom>
            <a:solidFill>
              <a:srgbClr val="1AAC95"/>
            </a:solidFill>
          </p:spPr>
          <p:txBody>
            <a:bodyPr wrap="square" lIns="0" tIns="0" rIns="0" bIns="0" rtlCol="0"/>
            <a:lstStyle/>
            <a:p>
              <a:endParaRPr/>
            </a:p>
          </p:txBody>
        </p:sp>
        <p:sp>
          <p:nvSpPr>
            <p:cNvPr id="33" name="object 33"/>
            <p:cNvSpPr/>
            <p:nvPr/>
          </p:nvSpPr>
          <p:spPr>
            <a:xfrm>
              <a:off x="4395216" y="5858255"/>
              <a:ext cx="791210" cy="609600"/>
            </a:xfrm>
            <a:custGeom>
              <a:avLst/>
              <a:gdLst/>
              <a:ahLst/>
              <a:cxnLst/>
              <a:rect l="l" t="t" r="r" b="b"/>
              <a:pathLst>
                <a:path w="791210" h="609600">
                  <a:moveTo>
                    <a:pt x="576072" y="304673"/>
                  </a:moveTo>
                  <a:lnTo>
                    <a:pt x="568579" y="263779"/>
                  </a:lnTo>
                  <a:lnTo>
                    <a:pt x="544703" y="225679"/>
                  </a:lnTo>
                  <a:lnTo>
                    <a:pt x="522478" y="205016"/>
                  </a:lnTo>
                  <a:lnTo>
                    <a:pt x="522478" y="298958"/>
                  </a:lnTo>
                  <a:lnTo>
                    <a:pt x="522478" y="309880"/>
                  </a:lnTo>
                  <a:lnTo>
                    <a:pt x="506476" y="351155"/>
                  </a:lnTo>
                  <a:lnTo>
                    <a:pt x="469265" y="383794"/>
                  </a:lnTo>
                  <a:lnTo>
                    <a:pt x="426974" y="398907"/>
                  </a:lnTo>
                  <a:lnTo>
                    <a:pt x="393954" y="402209"/>
                  </a:lnTo>
                  <a:lnTo>
                    <a:pt x="377190" y="401447"/>
                  </a:lnTo>
                  <a:lnTo>
                    <a:pt x="331597" y="390017"/>
                  </a:lnTo>
                  <a:lnTo>
                    <a:pt x="298069" y="369697"/>
                  </a:lnTo>
                  <a:lnTo>
                    <a:pt x="270129" y="330835"/>
                  </a:lnTo>
                  <a:lnTo>
                    <a:pt x="265430" y="308610"/>
                  </a:lnTo>
                  <a:lnTo>
                    <a:pt x="265430" y="297688"/>
                  </a:lnTo>
                  <a:lnTo>
                    <a:pt x="281051" y="256413"/>
                  </a:lnTo>
                  <a:lnTo>
                    <a:pt x="318897" y="223774"/>
                  </a:lnTo>
                  <a:lnTo>
                    <a:pt x="360934" y="208661"/>
                  </a:lnTo>
                  <a:lnTo>
                    <a:pt x="393954" y="205232"/>
                  </a:lnTo>
                  <a:lnTo>
                    <a:pt x="408559" y="205867"/>
                  </a:lnTo>
                  <a:lnTo>
                    <a:pt x="451612" y="215773"/>
                  </a:lnTo>
                  <a:lnTo>
                    <a:pt x="487680" y="236347"/>
                  </a:lnTo>
                  <a:lnTo>
                    <a:pt x="512699" y="266065"/>
                  </a:lnTo>
                  <a:lnTo>
                    <a:pt x="522478" y="298958"/>
                  </a:lnTo>
                  <a:lnTo>
                    <a:pt x="522478" y="205016"/>
                  </a:lnTo>
                  <a:lnTo>
                    <a:pt x="479171" y="180721"/>
                  </a:lnTo>
                  <a:lnTo>
                    <a:pt x="430149" y="167259"/>
                  </a:lnTo>
                  <a:lnTo>
                    <a:pt x="395351" y="164592"/>
                  </a:lnTo>
                  <a:lnTo>
                    <a:pt x="377190" y="165100"/>
                  </a:lnTo>
                  <a:lnTo>
                    <a:pt x="323977" y="175006"/>
                  </a:lnTo>
                  <a:lnTo>
                    <a:pt x="277368" y="196723"/>
                  </a:lnTo>
                  <a:lnTo>
                    <a:pt x="241808" y="226949"/>
                  </a:lnTo>
                  <a:lnTo>
                    <a:pt x="219710" y="262890"/>
                  </a:lnTo>
                  <a:lnTo>
                    <a:pt x="211836" y="302895"/>
                  </a:lnTo>
                  <a:lnTo>
                    <a:pt x="212471" y="316738"/>
                  </a:lnTo>
                  <a:lnTo>
                    <a:pt x="225425" y="357124"/>
                  </a:lnTo>
                  <a:lnTo>
                    <a:pt x="253111" y="392303"/>
                  </a:lnTo>
                  <a:lnTo>
                    <a:pt x="292354" y="419481"/>
                  </a:lnTo>
                  <a:lnTo>
                    <a:pt x="341122" y="437261"/>
                  </a:lnTo>
                  <a:lnTo>
                    <a:pt x="393954" y="443484"/>
                  </a:lnTo>
                  <a:lnTo>
                    <a:pt x="411734" y="442468"/>
                  </a:lnTo>
                  <a:lnTo>
                    <a:pt x="463550" y="432562"/>
                  </a:lnTo>
                  <a:lnTo>
                    <a:pt x="510540" y="410845"/>
                  </a:lnTo>
                  <a:lnTo>
                    <a:pt x="522770" y="402209"/>
                  </a:lnTo>
                  <a:lnTo>
                    <a:pt x="523494" y="401701"/>
                  </a:lnTo>
                  <a:lnTo>
                    <a:pt x="554609" y="369443"/>
                  </a:lnTo>
                  <a:lnTo>
                    <a:pt x="572008" y="331597"/>
                  </a:lnTo>
                  <a:lnTo>
                    <a:pt x="575056" y="318262"/>
                  </a:lnTo>
                  <a:lnTo>
                    <a:pt x="576072" y="304673"/>
                  </a:lnTo>
                  <a:close/>
                </a:path>
                <a:path w="791210" h="609600">
                  <a:moveTo>
                    <a:pt x="790956" y="223520"/>
                  </a:moveTo>
                  <a:lnTo>
                    <a:pt x="789940" y="217170"/>
                  </a:lnTo>
                  <a:lnTo>
                    <a:pt x="787146" y="210820"/>
                  </a:lnTo>
                  <a:lnTo>
                    <a:pt x="769239" y="176530"/>
                  </a:lnTo>
                  <a:lnTo>
                    <a:pt x="759968" y="158750"/>
                  </a:lnTo>
                  <a:lnTo>
                    <a:pt x="755523" y="153670"/>
                  </a:lnTo>
                  <a:lnTo>
                    <a:pt x="750062" y="147320"/>
                  </a:lnTo>
                  <a:lnTo>
                    <a:pt x="745731" y="144780"/>
                  </a:lnTo>
                  <a:lnTo>
                    <a:pt x="743585" y="143510"/>
                  </a:lnTo>
                  <a:lnTo>
                    <a:pt x="737108" y="140106"/>
                  </a:lnTo>
                  <a:lnTo>
                    <a:pt x="737108" y="224790"/>
                  </a:lnTo>
                  <a:lnTo>
                    <a:pt x="699897" y="241300"/>
                  </a:lnTo>
                  <a:lnTo>
                    <a:pt x="675005" y="271780"/>
                  </a:lnTo>
                  <a:lnTo>
                    <a:pt x="675386" y="279400"/>
                  </a:lnTo>
                  <a:lnTo>
                    <a:pt x="676910" y="295910"/>
                  </a:lnTo>
                  <a:lnTo>
                    <a:pt x="676910" y="316230"/>
                  </a:lnTo>
                  <a:lnTo>
                    <a:pt x="675386" y="332740"/>
                  </a:lnTo>
                  <a:lnTo>
                    <a:pt x="675005" y="340360"/>
                  </a:lnTo>
                  <a:lnTo>
                    <a:pt x="676656" y="346710"/>
                  </a:lnTo>
                  <a:lnTo>
                    <a:pt x="737108" y="387350"/>
                  </a:lnTo>
                  <a:lnTo>
                    <a:pt x="711454" y="434340"/>
                  </a:lnTo>
                  <a:lnTo>
                    <a:pt x="670179" y="425450"/>
                  </a:lnTo>
                  <a:lnTo>
                    <a:pt x="660273" y="424180"/>
                  </a:lnTo>
                  <a:lnTo>
                    <a:pt x="650748" y="424180"/>
                  </a:lnTo>
                  <a:lnTo>
                    <a:pt x="641223" y="425450"/>
                  </a:lnTo>
                  <a:lnTo>
                    <a:pt x="632714" y="429260"/>
                  </a:lnTo>
                  <a:lnTo>
                    <a:pt x="624459" y="433070"/>
                  </a:lnTo>
                  <a:lnTo>
                    <a:pt x="617728" y="439420"/>
                  </a:lnTo>
                  <a:lnTo>
                    <a:pt x="602742" y="452120"/>
                  </a:lnTo>
                  <a:lnTo>
                    <a:pt x="586613" y="464820"/>
                  </a:lnTo>
                  <a:lnTo>
                    <a:pt x="568960" y="476250"/>
                  </a:lnTo>
                  <a:lnTo>
                    <a:pt x="561721" y="482600"/>
                  </a:lnTo>
                  <a:lnTo>
                    <a:pt x="556006" y="487680"/>
                  </a:lnTo>
                  <a:lnTo>
                    <a:pt x="552196" y="495300"/>
                  </a:lnTo>
                  <a:lnTo>
                    <a:pt x="549783" y="501650"/>
                  </a:lnTo>
                  <a:lnTo>
                    <a:pt x="549783" y="509270"/>
                  </a:lnTo>
                  <a:lnTo>
                    <a:pt x="551561" y="516890"/>
                  </a:lnTo>
                  <a:lnTo>
                    <a:pt x="556641" y="533400"/>
                  </a:lnTo>
                  <a:lnTo>
                    <a:pt x="562102" y="548640"/>
                  </a:lnTo>
                  <a:lnTo>
                    <a:pt x="501396" y="567690"/>
                  </a:lnTo>
                  <a:lnTo>
                    <a:pt x="497420" y="562610"/>
                  </a:lnTo>
                  <a:lnTo>
                    <a:pt x="479552" y="539750"/>
                  </a:lnTo>
                  <a:lnTo>
                    <a:pt x="473710" y="533400"/>
                  </a:lnTo>
                  <a:lnTo>
                    <a:pt x="466979" y="528320"/>
                  </a:lnTo>
                  <a:lnTo>
                    <a:pt x="458343" y="524510"/>
                  </a:lnTo>
                  <a:lnTo>
                    <a:pt x="449580" y="521970"/>
                  </a:lnTo>
                  <a:lnTo>
                    <a:pt x="439928" y="520700"/>
                  </a:lnTo>
                  <a:lnTo>
                    <a:pt x="430403" y="520700"/>
                  </a:lnTo>
                  <a:lnTo>
                    <a:pt x="407289" y="521970"/>
                  </a:lnTo>
                  <a:lnTo>
                    <a:pt x="384048" y="521970"/>
                  </a:lnTo>
                  <a:lnTo>
                    <a:pt x="361188" y="520700"/>
                  </a:lnTo>
                  <a:lnTo>
                    <a:pt x="351282" y="520700"/>
                  </a:lnTo>
                  <a:lnTo>
                    <a:pt x="311404" y="539750"/>
                  </a:lnTo>
                  <a:lnTo>
                    <a:pt x="300863" y="553720"/>
                  </a:lnTo>
                  <a:lnTo>
                    <a:pt x="289941" y="567690"/>
                  </a:lnTo>
                  <a:lnTo>
                    <a:pt x="229235" y="548640"/>
                  </a:lnTo>
                  <a:lnTo>
                    <a:pt x="234315" y="533400"/>
                  </a:lnTo>
                  <a:lnTo>
                    <a:pt x="239395" y="516890"/>
                  </a:lnTo>
                  <a:lnTo>
                    <a:pt x="241427" y="509270"/>
                  </a:lnTo>
                  <a:lnTo>
                    <a:pt x="241173" y="501650"/>
                  </a:lnTo>
                  <a:lnTo>
                    <a:pt x="238760" y="495300"/>
                  </a:lnTo>
                  <a:lnTo>
                    <a:pt x="234950" y="487680"/>
                  </a:lnTo>
                  <a:lnTo>
                    <a:pt x="229489" y="482600"/>
                  </a:lnTo>
                  <a:lnTo>
                    <a:pt x="221996" y="476250"/>
                  </a:lnTo>
                  <a:lnTo>
                    <a:pt x="206298" y="466090"/>
                  </a:lnTo>
                  <a:lnTo>
                    <a:pt x="204343" y="464820"/>
                  </a:lnTo>
                  <a:lnTo>
                    <a:pt x="188214" y="452120"/>
                  </a:lnTo>
                  <a:lnTo>
                    <a:pt x="173228" y="439420"/>
                  </a:lnTo>
                  <a:lnTo>
                    <a:pt x="167843" y="434340"/>
                  </a:lnTo>
                  <a:lnTo>
                    <a:pt x="166497" y="433070"/>
                  </a:lnTo>
                  <a:lnTo>
                    <a:pt x="158242" y="429260"/>
                  </a:lnTo>
                  <a:lnTo>
                    <a:pt x="149733" y="425450"/>
                  </a:lnTo>
                  <a:lnTo>
                    <a:pt x="140208" y="424180"/>
                  </a:lnTo>
                  <a:lnTo>
                    <a:pt x="130683" y="424180"/>
                  </a:lnTo>
                  <a:lnTo>
                    <a:pt x="120777" y="425450"/>
                  </a:lnTo>
                  <a:lnTo>
                    <a:pt x="99949" y="429260"/>
                  </a:lnTo>
                  <a:lnTo>
                    <a:pt x="79502" y="434340"/>
                  </a:lnTo>
                  <a:lnTo>
                    <a:pt x="54229" y="387350"/>
                  </a:lnTo>
                  <a:lnTo>
                    <a:pt x="91059" y="370840"/>
                  </a:lnTo>
                  <a:lnTo>
                    <a:pt x="115951" y="340360"/>
                  </a:lnTo>
                  <a:lnTo>
                    <a:pt x="115951" y="332740"/>
                  </a:lnTo>
                  <a:lnTo>
                    <a:pt x="113919" y="314960"/>
                  </a:lnTo>
                  <a:lnTo>
                    <a:pt x="113919" y="297180"/>
                  </a:lnTo>
                  <a:lnTo>
                    <a:pt x="115951" y="279400"/>
                  </a:lnTo>
                  <a:lnTo>
                    <a:pt x="115951" y="271780"/>
                  </a:lnTo>
                  <a:lnTo>
                    <a:pt x="91059" y="241300"/>
                  </a:lnTo>
                  <a:lnTo>
                    <a:pt x="54229" y="224790"/>
                  </a:lnTo>
                  <a:lnTo>
                    <a:pt x="79502" y="177800"/>
                  </a:lnTo>
                  <a:lnTo>
                    <a:pt x="120777" y="185420"/>
                  </a:lnTo>
                  <a:lnTo>
                    <a:pt x="130683" y="186690"/>
                  </a:lnTo>
                  <a:lnTo>
                    <a:pt x="140208" y="186690"/>
                  </a:lnTo>
                  <a:lnTo>
                    <a:pt x="149733" y="184150"/>
                  </a:lnTo>
                  <a:lnTo>
                    <a:pt x="158242" y="181610"/>
                  </a:lnTo>
                  <a:lnTo>
                    <a:pt x="166497" y="177800"/>
                  </a:lnTo>
                  <a:lnTo>
                    <a:pt x="173228" y="171450"/>
                  </a:lnTo>
                  <a:lnTo>
                    <a:pt x="188214" y="158750"/>
                  </a:lnTo>
                  <a:lnTo>
                    <a:pt x="204343" y="146050"/>
                  </a:lnTo>
                  <a:lnTo>
                    <a:pt x="206298" y="144780"/>
                  </a:lnTo>
                  <a:lnTo>
                    <a:pt x="221996" y="134620"/>
                  </a:lnTo>
                  <a:lnTo>
                    <a:pt x="229489" y="128270"/>
                  </a:lnTo>
                  <a:lnTo>
                    <a:pt x="234950" y="123190"/>
                  </a:lnTo>
                  <a:lnTo>
                    <a:pt x="238760" y="115570"/>
                  </a:lnTo>
                  <a:lnTo>
                    <a:pt x="241173" y="109220"/>
                  </a:lnTo>
                  <a:lnTo>
                    <a:pt x="241427" y="101600"/>
                  </a:lnTo>
                  <a:lnTo>
                    <a:pt x="239395" y="93980"/>
                  </a:lnTo>
                  <a:lnTo>
                    <a:pt x="229235" y="62230"/>
                  </a:lnTo>
                  <a:lnTo>
                    <a:pt x="289941" y="43180"/>
                  </a:lnTo>
                  <a:lnTo>
                    <a:pt x="317246" y="77470"/>
                  </a:lnTo>
                  <a:lnTo>
                    <a:pt x="351028" y="90170"/>
                  </a:lnTo>
                  <a:lnTo>
                    <a:pt x="361188" y="90170"/>
                  </a:lnTo>
                  <a:lnTo>
                    <a:pt x="384048" y="88900"/>
                  </a:lnTo>
                  <a:lnTo>
                    <a:pt x="407289" y="88900"/>
                  </a:lnTo>
                  <a:lnTo>
                    <a:pt x="439928" y="90170"/>
                  </a:lnTo>
                  <a:lnTo>
                    <a:pt x="449580" y="88900"/>
                  </a:lnTo>
                  <a:lnTo>
                    <a:pt x="458343" y="86360"/>
                  </a:lnTo>
                  <a:lnTo>
                    <a:pt x="466979" y="82550"/>
                  </a:lnTo>
                  <a:lnTo>
                    <a:pt x="473710" y="77470"/>
                  </a:lnTo>
                  <a:lnTo>
                    <a:pt x="479552" y="71120"/>
                  </a:lnTo>
                  <a:lnTo>
                    <a:pt x="497420" y="48260"/>
                  </a:lnTo>
                  <a:lnTo>
                    <a:pt x="501396" y="43180"/>
                  </a:lnTo>
                  <a:lnTo>
                    <a:pt x="562102" y="62230"/>
                  </a:lnTo>
                  <a:lnTo>
                    <a:pt x="551561" y="93980"/>
                  </a:lnTo>
                  <a:lnTo>
                    <a:pt x="549783" y="101600"/>
                  </a:lnTo>
                  <a:lnTo>
                    <a:pt x="549783" y="109220"/>
                  </a:lnTo>
                  <a:lnTo>
                    <a:pt x="552196" y="115570"/>
                  </a:lnTo>
                  <a:lnTo>
                    <a:pt x="556006" y="123190"/>
                  </a:lnTo>
                  <a:lnTo>
                    <a:pt x="561721" y="128270"/>
                  </a:lnTo>
                  <a:lnTo>
                    <a:pt x="568960" y="134620"/>
                  </a:lnTo>
                  <a:lnTo>
                    <a:pt x="586613" y="146050"/>
                  </a:lnTo>
                  <a:lnTo>
                    <a:pt x="602742" y="158750"/>
                  </a:lnTo>
                  <a:lnTo>
                    <a:pt x="617728" y="171450"/>
                  </a:lnTo>
                  <a:lnTo>
                    <a:pt x="624459" y="177800"/>
                  </a:lnTo>
                  <a:lnTo>
                    <a:pt x="632714" y="181610"/>
                  </a:lnTo>
                  <a:lnTo>
                    <a:pt x="641223" y="184150"/>
                  </a:lnTo>
                  <a:lnTo>
                    <a:pt x="650748" y="186690"/>
                  </a:lnTo>
                  <a:lnTo>
                    <a:pt x="660273" y="186690"/>
                  </a:lnTo>
                  <a:lnTo>
                    <a:pt x="670179" y="185420"/>
                  </a:lnTo>
                  <a:lnTo>
                    <a:pt x="711454" y="176530"/>
                  </a:lnTo>
                  <a:lnTo>
                    <a:pt x="737108" y="224790"/>
                  </a:lnTo>
                  <a:lnTo>
                    <a:pt x="737108" y="140106"/>
                  </a:lnTo>
                  <a:lnTo>
                    <a:pt x="736346" y="139700"/>
                  </a:lnTo>
                  <a:lnTo>
                    <a:pt x="727837" y="137160"/>
                  </a:lnTo>
                  <a:lnTo>
                    <a:pt x="719709" y="135890"/>
                  </a:lnTo>
                  <a:lnTo>
                    <a:pt x="701548" y="135890"/>
                  </a:lnTo>
                  <a:lnTo>
                    <a:pt x="680085" y="140970"/>
                  </a:lnTo>
                  <a:lnTo>
                    <a:pt x="658622" y="144780"/>
                  </a:lnTo>
                  <a:lnTo>
                    <a:pt x="623189" y="115570"/>
                  </a:lnTo>
                  <a:lnTo>
                    <a:pt x="603758" y="102870"/>
                  </a:lnTo>
                  <a:lnTo>
                    <a:pt x="609473" y="86360"/>
                  </a:lnTo>
                  <a:lnTo>
                    <a:pt x="614934" y="69850"/>
                  </a:lnTo>
                  <a:lnTo>
                    <a:pt x="616331" y="62230"/>
                  </a:lnTo>
                  <a:lnTo>
                    <a:pt x="615950" y="55880"/>
                  </a:lnTo>
                  <a:lnTo>
                    <a:pt x="585343" y="25400"/>
                  </a:lnTo>
                  <a:lnTo>
                    <a:pt x="519176" y="3810"/>
                  </a:lnTo>
                  <a:lnTo>
                    <a:pt x="510286" y="1270"/>
                  </a:lnTo>
                  <a:lnTo>
                    <a:pt x="501396" y="0"/>
                  </a:lnTo>
                  <a:lnTo>
                    <a:pt x="492506" y="1270"/>
                  </a:lnTo>
                  <a:lnTo>
                    <a:pt x="457073" y="19050"/>
                  </a:lnTo>
                  <a:lnTo>
                    <a:pt x="434213" y="48260"/>
                  </a:lnTo>
                  <a:lnTo>
                    <a:pt x="408559" y="46990"/>
                  </a:lnTo>
                  <a:lnTo>
                    <a:pt x="382397" y="46990"/>
                  </a:lnTo>
                  <a:lnTo>
                    <a:pt x="356743" y="48260"/>
                  </a:lnTo>
                  <a:lnTo>
                    <a:pt x="352831" y="43180"/>
                  </a:lnTo>
                  <a:lnTo>
                    <a:pt x="322326" y="8890"/>
                  </a:lnTo>
                  <a:lnTo>
                    <a:pt x="289560" y="0"/>
                  </a:lnTo>
                  <a:lnTo>
                    <a:pt x="281051" y="1270"/>
                  </a:lnTo>
                  <a:lnTo>
                    <a:pt x="272161" y="3810"/>
                  </a:lnTo>
                  <a:lnTo>
                    <a:pt x="205994" y="25400"/>
                  </a:lnTo>
                  <a:lnTo>
                    <a:pt x="197866" y="27940"/>
                  </a:lnTo>
                  <a:lnTo>
                    <a:pt x="175006" y="62230"/>
                  </a:lnTo>
                  <a:lnTo>
                    <a:pt x="176657" y="69850"/>
                  </a:lnTo>
                  <a:lnTo>
                    <a:pt x="181737" y="86360"/>
                  </a:lnTo>
                  <a:lnTo>
                    <a:pt x="187198" y="102870"/>
                  </a:lnTo>
                  <a:lnTo>
                    <a:pt x="167767" y="115570"/>
                  </a:lnTo>
                  <a:lnTo>
                    <a:pt x="149352" y="130810"/>
                  </a:lnTo>
                  <a:lnTo>
                    <a:pt x="132715" y="144780"/>
                  </a:lnTo>
                  <a:lnTo>
                    <a:pt x="110871" y="140970"/>
                  </a:lnTo>
                  <a:lnTo>
                    <a:pt x="89408" y="135890"/>
                  </a:lnTo>
                  <a:lnTo>
                    <a:pt x="71628" y="135890"/>
                  </a:lnTo>
                  <a:lnTo>
                    <a:pt x="35433" y="153670"/>
                  </a:lnTo>
                  <a:lnTo>
                    <a:pt x="30988" y="158750"/>
                  </a:lnTo>
                  <a:lnTo>
                    <a:pt x="4064" y="210820"/>
                  </a:lnTo>
                  <a:lnTo>
                    <a:pt x="1016" y="217170"/>
                  </a:lnTo>
                  <a:lnTo>
                    <a:pt x="0" y="223520"/>
                  </a:lnTo>
                  <a:lnTo>
                    <a:pt x="635" y="231140"/>
                  </a:lnTo>
                  <a:lnTo>
                    <a:pt x="62738" y="275590"/>
                  </a:lnTo>
                  <a:lnTo>
                    <a:pt x="60325" y="295910"/>
                  </a:lnTo>
                  <a:lnTo>
                    <a:pt x="60325" y="316230"/>
                  </a:lnTo>
                  <a:lnTo>
                    <a:pt x="62738" y="335280"/>
                  </a:lnTo>
                  <a:lnTo>
                    <a:pt x="24257" y="353060"/>
                  </a:lnTo>
                  <a:lnTo>
                    <a:pt x="0" y="387350"/>
                  </a:lnTo>
                  <a:lnTo>
                    <a:pt x="1016" y="393700"/>
                  </a:lnTo>
                  <a:lnTo>
                    <a:pt x="4064" y="400050"/>
                  </a:lnTo>
                  <a:lnTo>
                    <a:pt x="30988" y="452120"/>
                  </a:lnTo>
                  <a:lnTo>
                    <a:pt x="35433" y="457200"/>
                  </a:lnTo>
                  <a:lnTo>
                    <a:pt x="40894" y="463550"/>
                  </a:lnTo>
                  <a:lnTo>
                    <a:pt x="47371" y="467360"/>
                  </a:lnTo>
                  <a:lnTo>
                    <a:pt x="54864" y="471170"/>
                  </a:lnTo>
                  <a:lnTo>
                    <a:pt x="63119" y="473710"/>
                  </a:lnTo>
                  <a:lnTo>
                    <a:pt x="71628" y="474980"/>
                  </a:lnTo>
                  <a:lnTo>
                    <a:pt x="89408" y="474980"/>
                  </a:lnTo>
                  <a:lnTo>
                    <a:pt x="110871" y="469900"/>
                  </a:lnTo>
                  <a:lnTo>
                    <a:pt x="132715" y="466090"/>
                  </a:lnTo>
                  <a:lnTo>
                    <a:pt x="149352" y="481330"/>
                  </a:lnTo>
                  <a:lnTo>
                    <a:pt x="167767" y="495300"/>
                  </a:lnTo>
                  <a:lnTo>
                    <a:pt x="187198" y="508000"/>
                  </a:lnTo>
                  <a:lnTo>
                    <a:pt x="181737" y="524510"/>
                  </a:lnTo>
                  <a:lnTo>
                    <a:pt x="176657" y="541020"/>
                  </a:lnTo>
                  <a:lnTo>
                    <a:pt x="175006" y="548640"/>
                  </a:lnTo>
                  <a:lnTo>
                    <a:pt x="175260" y="554990"/>
                  </a:lnTo>
                  <a:lnTo>
                    <a:pt x="205994" y="586740"/>
                  </a:lnTo>
                  <a:lnTo>
                    <a:pt x="272161" y="607060"/>
                  </a:lnTo>
                  <a:lnTo>
                    <a:pt x="281686" y="609600"/>
                  </a:lnTo>
                  <a:lnTo>
                    <a:pt x="299847" y="609600"/>
                  </a:lnTo>
                  <a:lnTo>
                    <a:pt x="334264" y="591820"/>
                  </a:lnTo>
                  <a:lnTo>
                    <a:pt x="352831" y="567690"/>
                  </a:lnTo>
                  <a:lnTo>
                    <a:pt x="356743" y="562610"/>
                  </a:lnTo>
                  <a:lnTo>
                    <a:pt x="382397" y="563880"/>
                  </a:lnTo>
                  <a:lnTo>
                    <a:pt x="408559" y="563880"/>
                  </a:lnTo>
                  <a:lnTo>
                    <a:pt x="434213" y="562610"/>
                  </a:lnTo>
                  <a:lnTo>
                    <a:pt x="457073" y="591820"/>
                  </a:lnTo>
                  <a:lnTo>
                    <a:pt x="492506" y="609600"/>
                  </a:lnTo>
                  <a:lnTo>
                    <a:pt x="510286" y="609600"/>
                  </a:lnTo>
                  <a:lnTo>
                    <a:pt x="585343" y="586740"/>
                  </a:lnTo>
                  <a:lnTo>
                    <a:pt x="613918" y="561340"/>
                  </a:lnTo>
                  <a:lnTo>
                    <a:pt x="616331" y="548640"/>
                  </a:lnTo>
                  <a:lnTo>
                    <a:pt x="614934" y="541020"/>
                  </a:lnTo>
                  <a:lnTo>
                    <a:pt x="609473" y="524510"/>
                  </a:lnTo>
                  <a:lnTo>
                    <a:pt x="603758" y="508000"/>
                  </a:lnTo>
                  <a:lnTo>
                    <a:pt x="623189" y="495300"/>
                  </a:lnTo>
                  <a:lnTo>
                    <a:pt x="641604" y="481330"/>
                  </a:lnTo>
                  <a:lnTo>
                    <a:pt x="658622" y="466090"/>
                  </a:lnTo>
                  <a:lnTo>
                    <a:pt x="680085" y="469900"/>
                  </a:lnTo>
                  <a:lnTo>
                    <a:pt x="701548" y="474980"/>
                  </a:lnTo>
                  <a:lnTo>
                    <a:pt x="719709" y="474980"/>
                  </a:lnTo>
                  <a:lnTo>
                    <a:pt x="727837" y="473710"/>
                  </a:lnTo>
                  <a:lnTo>
                    <a:pt x="736346" y="471170"/>
                  </a:lnTo>
                  <a:lnTo>
                    <a:pt x="743585" y="467360"/>
                  </a:lnTo>
                  <a:lnTo>
                    <a:pt x="745744" y="466090"/>
                  </a:lnTo>
                  <a:lnTo>
                    <a:pt x="750062" y="463550"/>
                  </a:lnTo>
                  <a:lnTo>
                    <a:pt x="755523" y="457200"/>
                  </a:lnTo>
                  <a:lnTo>
                    <a:pt x="759968" y="452120"/>
                  </a:lnTo>
                  <a:lnTo>
                    <a:pt x="769239" y="434340"/>
                  </a:lnTo>
                  <a:lnTo>
                    <a:pt x="787146" y="400050"/>
                  </a:lnTo>
                  <a:lnTo>
                    <a:pt x="789940" y="393700"/>
                  </a:lnTo>
                  <a:lnTo>
                    <a:pt x="790956" y="387350"/>
                  </a:lnTo>
                  <a:lnTo>
                    <a:pt x="790575" y="381000"/>
                  </a:lnTo>
                  <a:lnTo>
                    <a:pt x="728599" y="335280"/>
                  </a:lnTo>
                  <a:lnTo>
                    <a:pt x="730631" y="316230"/>
                  </a:lnTo>
                  <a:lnTo>
                    <a:pt x="730631" y="295910"/>
                  </a:lnTo>
                  <a:lnTo>
                    <a:pt x="728599" y="275590"/>
                  </a:lnTo>
                  <a:lnTo>
                    <a:pt x="767080" y="257810"/>
                  </a:lnTo>
                  <a:lnTo>
                    <a:pt x="790575" y="231140"/>
                  </a:lnTo>
                  <a:lnTo>
                    <a:pt x="790956" y="223520"/>
                  </a:lnTo>
                  <a:close/>
                </a:path>
              </a:pathLst>
            </a:custGeom>
            <a:solidFill>
              <a:srgbClr val="F5AD3A"/>
            </a:solidFill>
          </p:spPr>
          <p:txBody>
            <a:bodyPr wrap="square" lIns="0" tIns="0" rIns="0" bIns="0" rtlCol="0"/>
            <a:lstStyle/>
            <a:p>
              <a:endParaRPr/>
            </a:p>
          </p:txBody>
        </p:sp>
        <p:sp>
          <p:nvSpPr>
            <p:cNvPr id="34" name="object 34"/>
            <p:cNvSpPr/>
            <p:nvPr/>
          </p:nvSpPr>
          <p:spPr>
            <a:xfrm>
              <a:off x="4407408" y="4549139"/>
              <a:ext cx="719455" cy="684530"/>
            </a:xfrm>
            <a:custGeom>
              <a:avLst/>
              <a:gdLst/>
              <a:ahLst/>
              <a:cxnLst/>
              <a:rect l="l" t="t" r="r" b="b"/>
              <a:pathLst>
                <a:path w="719454" h="684529">
                  <a:moveTo>
                    <a:pt x="606552" y="160401"/>
                  </a:moveTo>
                  <a:lnTo>
                    <a:pt x="565912" y="133858"/>
                  </a:lnTo>
                  <a:lnTo>
                    <a:pt x="565912" y="165989"/>
                  </a:lnTo>
                  <a:lnTo>
                    <a:pt x="565912" y="290830"/>
                  </a:lnTo>
                  <a:lnTo>
                    <a:pt x="559523" y="346202"/>
                  </a:lnTo>
                  <a:lnTo>
                    <a:pt x="540131" y="398907"/>
                  </a:lnTo>
                  <a:lnTo>
                    <a:pt x="520319" y="432181"/>
                  </a:lnTo>
                  <a:lnTo>
                    <a:pt x="494919" y="463804"/>
                  </a:lnTo>
                  <a:lnTo>
                    <a:pt x="466725" y="491109"/>
                  </a:lnTo>
                  <a:lnTo>
                    <a:pt x="434467" y="516128"/>
                  </a:lnTo>
                  <a:lnTo>
                    <a:pt x="399034" y="537591"/>
                  </a:lnTo>
                  <a:lnTo>
                    <a:pt x="360426" y="556133"/>
                  </a:lnTo>
                  <a:lnTo>
                    <a:pt x="340868" y="547243"/>
                  </a:lnTo>
                  <a:lnTo>
                    <a:pt x="303784" y="527177"/>
                  </a:lnTo>
                  <a:lnTo>
                    <a:pt x="269875" y="504063"/>
                  </a:lnTo>
                  <a:lnTo>
                    <a:pt x="239649" y="477901"/>
                  </a:lnTo>
                  <a:lnTo>
                    <a:pt x="212471" y="448183"/>
                  </a:lnTo>
                  <a:lnTo>
                    <a:pt x="190119" y="415798"/>
                  </a:lnTo>
                  <a:lnTo>
                    <a:pt x="172974" y="381762"/>
                  </a:lnTo>
                  <a:lnTo>
                    <a:pt x="157734" y="327660"/>
                  </a:lnTo>
                  <a:lnTo>
                    <a:pt x="154940" y="290830"/>
                  </a:lnTo>
                  <a:lnTo>
                    <a:pt x="154940" y="165989"/>
                  </a:lnTo>
                  <a:lnTo>
                    <a:pt x="360426" y="119634"/>
                  </a:lnTo>
                  <a:lnTo>
                    <a:pt x="565912" y="165989"/>
                  </a:lnTo>
                  <a:lnTo>
                    <a:pt x="565912" y="133858"/>
                  </a:lnTo>
                  <a:lnTo>
                    <a:pt x="503288" y="119634"/>
                  </a:lnTo>
                  <a:lnTo>
                    <a:pt x="369062" y="89154"/>
                  </a:lnTo>
                  <a:lnTo>
                    <a:pt x="363474" y="88392"/>
                  </a:lnTo>
                  <a:lnTo>
                    <a:pt x="357632" y="88392"/>
                  </a:lnTo>
                  <a:lnTo>
                    <a:pt x="136144" y="138176"/>
                  </a:lnTo>
                  <a:lnTo>
                    <a:pt x="114300" y="160401"/>
                  </a:lnTo>
                  <a:lnTo>
                    <a:pt x="114300" y="290830"/>
                  </a:lnTo>
                  <a:lnTo>
                    <a:pt x="120396" y="346202"/>
                  </a:lnTo>
                  <a:lnTo>
                    <a:pt x="138176" y="399669"/>
                  </a:lnTo>
                  <a:lnTo>
                    <a:pt x="156464" y="433832"/>
                  </a:lnTo>
                  <a:lnTo>
                    <a:pt x="179197" y="465963"/>
                  </a:lnTo>
                  <a:lnTo>
                    <a:pt x="206629" y="496062"/>
                  </a:lnTo>
                  <a:lnTo>
                    <a:pt x="236855" y="522478"/>
                  </a:lnTo>
                  <a:lnTo>
                    <a:pt x="270383" y="546481"/>
                  </a:lnTo>
                  <a:lnTo>
                    <a:pt x="307086" y="567563"/>
                  </a:lnTo>
                  <a:lnTo>
                    <a:pt x="346456" y="585470"/>
                  </a:lnTo>
                  <a:lnTo>
                    <a:pt x="360426" y="588264"/>
                  </a:lnTo>
                  <a:lnTo>
                    <a:pt x="365506" y="587883"/>
                  </a:lnTo>
                  <a:lnTo>
                    <a:pt x="414020" y="567563"/>
                  </a:lnTo>
                  <a:lnTo>
                    <a:pt x="434568" y="556133"/>
                  </a:lnTo>
                  <a:lnTo>
                    <a:pt x="450469" y="546481"/>
                  </a:lnTo>
                  <a:lnTo>
                    <a:pt x="484251" y="522478"/>
                  </a:lnTo>
                  <a:lnTo>
                    <a:pt x="514477" y="496062"/>
                  </a:lnTo>
                  <a:lnTo>
                    <a:pt x="541655" y="465963"/>
                  </a:lnTo>
                  <a:lnTo>
                    <a:pt x="564642" y="433832"/>
                  </a:lnTo>
                  <a:lnTo>
                    <a:pt x="582676" y="399669"/>
                  </a:lnTo>
                  <a:lnTo>
                    <a:pt x="600468" y="346075"/>
                  </a:lnTo>
                  <a:lnTo>
                    <a:pt x="606552" y="290830"/>
                  </a:lnTo>
                  <a:lnTo>
                    <a:pt x="606552" y="160401"/>
                  </a:lnTo>
                  <a:close/>
                </a:path>
                <a:path w="719454" h="684529">
                  <a:moveTo>
                    <a:pt x="719328" y="106807"/>
                  </a:moveTo>
                  <a:lnTo>
                    <a:pt x="697738" y="74803"/>
                  </a:lnTo>
                  <a:lnTo>
                    <a:pt x="678815" y="68681"/>
                  </a:lnTo>
                  <a:lnTo>
                    <a:pt x="678815" y="106807"/>
                  </a:lnTo>
                  <a:lnTo>
                    <a:pt x="678815" y="291465"/>
                  </a:lnTo>
                  <a:lnTo>
                    <a:pt x="676021" y="334010"/>
                  </a:lnTo>
                  <a:lnTo>
                    <a:pt x="666623" y="376047"/>
                  </a:lnTo>
                  <a:lnTo>
                    <a:pt x="652145" y="416687"/>
                  </a:lnTo>
                  <a:lnTo>
                    <a:pt x="631698" y="455930"/>
                  </a:lnTo>
                  <a:lnTo>
                    <a:pt x="605536" y="493395"/>
                  </a:lnTo>
                  <a:lnTo>
                    <a:pt x="574421" y="528193"/>
                  </a:lnTo>
                  <a:lnTo>
                    <a:pt x="539369" y="560070"/>
                  </a:lnTo>
                  <a:lnTo>
                    <a:pt x="500634" y="588391"/>
                  </a:lnTo>
                  <a:lnTo>
                    <a:pt x="458089" y="613410"/>
                  </a:lnTo>
                  <a:lnTo>
                    <a:pt x="412242" y="634873"/>
                  </a:lnTo>
                  <a:lnTo>
                    <a:pt x="363347" y="652399"/>
                  </a:lnTo>
                  <a:lnTo>
                    <a:pt x="359537" y="653034"/>
                  </a:lnTo>
                  <a:lnTo>
                    <a:pt x="355981" y="652399"/>
                  </a:lnTo>
                  <a:lnTo>
                    <a:pt x="306832" y="634873"/>
                  </a:lnTo>
                  <a:lnTo>
                    <a:pt x="260985" y="613410"/>
                  </a:lnTo>
                  <a:lnTo>
                    <a:pt x="218694" y="588391"/>
                  </a:lnTo>
                  <a:lnTo>
                    <a:pt x="179705" y="560070"/>
                  </a:lnTo>
                  <a:lnTo>
                    <a:pt x="144653" y="528193"/>
                  </a:lnTo>
                  <a:lnTo>
                    <a:pt x="113792" y="493395"/>
                  </a:lnTo>
                  <a:lnTo>
                    <a:pt x="87630" y="455930"/>
                  </a:lnTo>
                  <a:lnTo>
                    <a:pt x="67183" y="416687"/>
                  </a:lnTo>
                  <a:lnTo>
                    <a:pt x="52197" y="376047"/>
                  </a:lnTo>
                  <a:lnTo>
                    <a:pt x="43294" y="333883"/>
                  </a:lnTo>
                  <a:lnTo>
                    <a:pt x="40513" y="291465"/>
                  </a:lnTo>
                  <a:lnTo>
                    <a:pt x="40513" y="106807"/>
                  </a:lnTo>
                  <a:lnTo>
                    <a:pt x="336677" y="33782"/>
                  </a:lnTo>
                  <a:lnTo>
                    <a:pt x="359537" y="31115"/>
                  </a:lnTo>
                  <a:lnTo>
                    <a:pt x="371221" y="31623"/>
                  </a:lnTo>
                  <a:lnTo>
                    <a:pt x="671703" y="99441"/>
                  </a:lnTo>
                  <a:lnTo>
                    <a:pt x="678815" y="106807"/>
                  </a:lnTo>
                  <a:lnTo>
                    <a:pt x="678815" y="68681"/>
                  </a:lnTo>
                  <a:lnTo>
                    <a:pt x="513537" y="31115"/>
                  </a:lnTo>
                  <a:lnTo>
                    <a:pt x="393954" y="3937"/>
                  </a:lnTo>
                  <a:lnTo>
                    <a:pt x="380365" y="1397"/>
                  </a:lnTo>
                  <a:lnTo>
                    <a:pt x="366649" y="0"/>
                  </a:lnTo>
                  <a:lnTo>
                    <a:pt x="352679" y="0"/>
                  </a:lnTo>
                  <a:lnTo>
                    <a:pt x="36449" y="69596"/>
                  </a:lnTo>
                  <a:lnTo>
                    <a:pt x="2794" y="94361"/>
                  </a:lnTo>
                  <a:lnTo>
                    <a:pt x="0" y="106807"/>
                  </a:lnTo>
                  <a:lnTo>
                    <a:pt x="0" y="291465"/>
                  </a:lnTo>
                  <a:lnTo>
                    <a:pt x="2806" y="334010"/>
                  </a:lnTo>
                  <a:lnTo>
                    <a:pt x="10668" y="375285"/>
                  </a:lnTo>
                  <a:lnTo>
                    <a:pt x="24384" y="415925"/>
                  </a:lnTo>
                  <a:lnTo>
                    <a:pt x="42799" y="455168"/>
                  </a:lnTo>
                  <a:lnTo>
                    <a:pt x="66675" y="492887"/>
                  </a:lnTo>
                  <a:lnTo>
                    <a:pt x="95504" y="528955"/>
                  </a:lnTo>
                  <a:lnTo>
                    <a:pt x="127762" y="561975"/>
                  </a:lnTo>
                  <a:lnTo>
                    <a:pt x="163957" y="592074"/>
                  </a:lnTo>
                  <a:lnTo>
                    <a:pt x="203454" y="619252"/>
                  </a:lnTo>
                  <a:lnTo>
                    <a:pt x="246253" y="643001"/>
                  </a:lnTo>
                  <a:lnTo>
                    <a:pt x="291846" y="664210"/>
                  </a:lnTo>
                  <a:lnTo>
                    <a:pt x="340487" y="681355"/>
                  </a:lnTo>
                  <a:lnTo>
                    <a:pt x="359537" y="684276"/>
                  </a:lnTo>
                  <a:lnTo>
                    <a:pt x="366141" y="683895"/>
                  </a:lnTo>
                  <a:lnTo>
                    <a:pt x="403352" y="673100"/>
                  </a:lnTo>
                  <a:lnTo>
                    <a:pt x="450469" y="654177"/>
                  </a:lnTo>
                  <a:lnTo>
                    <a:pt x="452742" y="653034"/>
                  </a:lnTo>
                  <a:lnTo>
                    <a:pt x="472821" y="643001"/>
                  </a:lnTo>
                  <a:lnTo>
                    <a:pt x="515620" y="619252"/>
                  </a:lnTo>
                  <a:lnTo>
                    <a:pt x="555371" y="592074"/>
                  </a:lnTo>
                  <a:lnTo>
                    <a:pt x="591566" y="561975"/>
                  </a:lnTo>
                  <a:lnTo>
                    <a:pt x="623824" y="528955"/>
                  </a:lnTo>
                  <a:lnTo>
                    <a:pt x="652399" y="492887"/>
                  </a:lnTo>
                  <a:lnTo>
                    <a:pt x="676275" y="455168"/>
                  </a:lnTo>
                  <a:lnTo>
                    <a:pt x="694944" y="415925"/>
                  </a:lnTo>
                  <a:lnTo>
                    <a:pt x="708152" y="375285"/>
                  </a:lnTo>
                  <a:lnTo>
                    <a:pt x="716280" y="333883"/>
                  </a:lnTo>
                  <a:lnTo>
                    <a:pt x="719328" y="291465"/>
                  </a:lnTo>
                  <a:lnTo>
                    <a:pt x="719328" y="106807"/>
                  </a:lnTo>
                  <a:close/>
                </a:path>
              </a:pathLst>
            </a:custGeom>
            <a:solidFill>
              <a:srgbClr val="A9C36F"/>
            </a:solidFill>
          </p:spPr>
          <p:txBody>
            <a:bodyPr wrap="square" lIns="0" tIns="0" rIns="0" bIns="0" rtlCol="0"/>
            <a:lstStyle/>
            <a:p>
              <a:endParaRPr/>
            </a:p>
          </p:txBody>
        </p:sp>
      </p:grpSp>
      <p:sp>
        <p:nvSpPr>
          <p:cNvPr id="35" name="object 35"/>
          <p:cNvSpPr txBox="1"/>
          <p:nvPr/>
        </p:nvSpPr>
        <p:spPr>
          <a:xfrm>
            <a:off x="6506718" y="3654932"/>
            <a:ext cx="406400" cy="422275"/>
          </a:xfrm>
          <a:prstGeom prst="rect">
            <a:avLst/>
          </a:prstGeom>
        </p:spPr>
        <p:txBody>
          <a:bodyPr vert="horz" wrap="square" lIns="0" tIns="12700" rIns="0" bIns="0" rtlCol="0">
            <a:spAutoFit/>
          </a:bodyPr>
          <a:lstStyle/>
          <a:p>
            <a:pPr marL="12700">
              <a:lnSpc>
                <a:spcPct val="100000"/>
              </a:lnSpc>
              <a:spcBef>
                <a:spcPts val="100"/>
              </a:spcBef>
            </a:pPr>
            <a:r>
              <a:rPr sz="2600" b="1" spc="5" dirty="0">
                <a:solidFill>
                  <a:srgbClr val="FFFFFF"/>
                </a:solidFill>
                <a:latin typeface="Roboto"/>
                <a:cs typeface="Roboto"/>
              </a:rPr>
              <a:t>01</a:t>
            </a:r>
            <a:endParaRPr sz="2600">
              <a:latin typeface="Roboto"/>
              <a:cs typeface="Roboto"/>
            </a:endParaRPr>
          </a:p>
        </p:txBody>
      </p:sp>
      <p:sp>
        <p:nvSpPr>
          <p:cNvPr id="36" name="object 36"/>
          <p:cNvSpPr txBox="1"/>
          <p:nvPr/>
        </p:nvSpPr>
        <p:spPr>
          <a:xfrm>
            <a:off x="6506718" y="4767198"/>
            <a:ext cx="406400" cy="422275"/>
          </a:xfrm>
          <a:prstGeom prst="rect">
            <a:avLst/>
          </a:prstGeom>
        </p:spPr>
        <p:txBody>
          <a:bodyPr vert="horz" wrap="square" lIns="0" tIns="13335" rIns="0" bIns="0" rtlCol="0">
            <a:spAutoFit/>
          </a:bodyPr>
          <a:lstStyle/>
          <a:p>
            <a:pPr marL="12700">
              <a:lnSpc>
                <a:spcPct val="100000"/>
              </a:lnSpc>
              <a:spcBef>
                <a:spcPts val="105"/>
              </a:spcBef>
            </a:pPr>
            <a:r>
              <a:rPr sz="2600" b="1" spc="5" dirty="0">
                <a:solidFill>
                  <a:srgbClr val="FFFFFF"/>
                </a:solidFill>
                <a:latin typeface="Roboto"/>
                <a:cs typeface="Roboto"/>
              </a:rPr>
              <a:t>02</a:t>
            </a:r>
            <a:endParaRPr sz="2600">
              <a:latin typeface="Roboto"/>
              <a:cs typeface="Roboto"/>
            </a:endParaRPr>
          </a:p>
        </p:txBody>
      </p:sp>
      <p:sp>
        <p:nvSpPr>
          <p:cNvPr id="37" name="object 37"/>
          <p:cNvSpPr txBox="1"/>
          <p:nvPr/>
        </p:nvSpPr>
        <p:spPr>
          <a:xfrm>
            <a:off x="6506718" y="5927547"/>
            <a:ext cx="406400" cy="422909"/>
          </a:xfrm>
          <a:prstGeom prst="rect">
            <a:avLst/>
          </a:prstGeom>
        </p:spPr>
        <p:txBody>
          <a:bodyPr vert="horz" wrap="square" lIns="0" tIns="13335" rIns="0" bIns="0" rtlCol="0">
            <a:spAutoFit/>
          </a:bodyPr>
          <a:lstStyle/>
          <a:p>
            <a:pPr marL="12700">
              <a:lnSpc>
                <a:spcPct val="100000"/>
              </a:lnSpc>
              <a:spcBef>
                <a:spcPts val="105"/>
              </a:spcBef>
            </a:pPr>
            <a:r>
              <a:rPr sz="2600" b="1" dirty="0">
                <a:solidFill>
                  <a:srgbClr val="FFFFFF"/>
                </a:solidFill>
                <a:latin typeface="Roboto"/>
                <a:cs typeface="Roboto"/>
              </a:rPr>
              <a:t>03</a:t>
            </a:r>
            <a:endParaRPr sz="2600">
              <a:latin typeface="Roboto"/>
              <a:cs typeface="Roboto"/>
            </a:endParaRPr>
          </a:p>
        </p:txBody>
      </p:sp>
      <p:sp>
        <p:nvSpPr>
          <p:cNvPr id="38" name="object 38"/>
          <p:cNvSpPr txBox="1"/>
          <p:nvPr/>
        </p:nvSpPr>
        <p:spPr>
          <a:xfrm>
            <a:off x="6506718" y="7072630"/>
            <a:ext cx="406400" cy="422275"/>
          </a:xfrm>
          <a:prstGeom prst="rect">
            <a:avLst/>
          </a:prstGeom>
        </p:spPr>
        <p:txBody>
          <a:bodyPr vert="horz" wrap="square" lIns="0" tIns="12700" rIns="0" bIns="0" rtlCol="0">
            <a:spAutoFit/>
          </a:bodyPr>
          <a:lstStyle/>
          <a:p>
            <a:pPr marL="12700">
              <a:lnSpc>
                <a:spcPct val="100000"/>
              </a:lnSpc>
              <a:spcBef>
                <a:spcPts val="100"/>
              </a:spcBef>
            </a:pPr>
            <a:r>
              <a:rPr sz="2600" b="1" spc="5" dirty="0">
                <a:solidFill>
                  <a:srgbClr val="FFFFFF"/>
                </a:solidFill>
                <a:latin typeface="Roboto"/>
                <a:cs typeface="Roboto"/>
              </a:rPr>
              <a:t>04</a:t>
            </a:r>
            <a:endParaRPr sz="2600">
              <a:latin typeface="Roboto"/>
              <a:cs typeface="Roboto"/>
            </a:endParaRPr>
          </a:p>
        </p:txBody>
      </p:sp>
      <p:sp>
        <p:nvSpPr>
          <p:cNvPr id="39" name="object 39"/>
          <p:cNvSpPr txBox="1"/>
          <p:nvPr/>
        </p:nvSpPr>
        <p:spPr>
          <a:xfrm>
            <a:off x="6506718" y="8225408"/>
            <a:ext cx="406400" cy="422275"/>
          </a:xfrm>
          <a:prstGeom prst="rect">
            <a:avLst/>
          </a:prstGeom>
        </p:spPr>
        <p:txBody>
          <a:bodyPr vert="horz" wrap="square" lIns="0" tIns="12700" rIns="0" bIns="0" rtlCol="0">
            <a:spAutoFit/>
          </a:bodyPr>
          <a:lstStyle/>
          <a:p>
            <a:pPr marL="12700">
              <a:lnSpc>
                <a:spcPct val="100000"/>
              </a:lnSpc>
              <a:spcBef>
                <a:spcPts val="100"/>
              </a:spcBef>
            </a:pPr>
            <a:r>
              <a:rPr sz="2600" b="1" spc="5" dirty="0">
                <a:solidFill>
                  <a:srgbClr val="FFFFFF"/>
                </a:solidFill>
                <a:latin typeface="Roboto"/>
                <a:cs typeface="Roboto"/>
              </a:rPr>
              <a:t>05</a:t>
            </a:r>
            <a:endParaRPr sz="2600">
              <a:latin typeface="Roboto"/>
              <a:cs typeface="Roboto"/>
            </a:endParaRPr>
          </a:p>
        </p:txBody>
      </p:sp>
      <p:sp>
        <p:nvSpPr>
          <p:cNvPr id="40" name="object 40"/>
          <p:cNvSpPr txBox="1"/>
          <p:nvPr/>
        </p:nvSpPr>
        <p:spPr>
          <a:xfrm>
            <a:off x="7377176" y="3478783"/>
            <a:ext cx="5802630" cy="819150"/>
          </a:xfrm>
          <a:prstGeom prst="rect">
            <a:avLst/>
          </a:prstGeom>
        </p:spPr>
        <p:txBody>
          <a:bodyPr vert="horz" wrap="square" lIns="0" tIns="12700" rIns="0" bIns="0" rtlCol="0">
            <a:spAutoFit/>
          </a:bodyPr>
          <a:lstStyle/>
          <a:p>
            <a:pPr marL="12700" marR="5080">
              <a:lnSpc>
                <a:spcPct val="100000"/>
              </a:lnSpc>
              <a:spcBef>
                <a:spcPts val="100"/>
              </a:spcBef>
            </a:pPr>
            <a:r>
              <a:rPr sz="2600" b="1" spc="-5" dirty="0">
                <a:solidFill>
                  <a:srgbClr val="FFFFFF"/>
                </a:solidFill>
                <a:latin typeface="Roboto"/>
                <a:cs typeface="Roboto"/>
              </a:rPr>
              <a:t>Bản </a:t>
            </a:r>
            <a:r>
              <a:rPr sz="2600" b="1" dirty="0">
                <a:solidFill>
                  <a:srgbClr val="FFFFFF"/>
                </a:solidFill>
                <a:latin typeface="Roboto"/>
                <a:cs typeface="Roboto"/>
              </a:rPr>
              <a:t>mô tả </a:t>
            </a:r>
            <a:r>
              <a:rPr sz="2600" b="1" spc="-5" dirty="0">
                <a:solidFill>
                  <a:srgbClr val="FFFFFF"/>
                </a:solidFill>
                <a:latin typeface="Roboto"/>
                <a:cs typeface="Roboto"/>
              </a:rPr>
              <a:t>chi </a:t>
            </a:r>
            <a:r>
              <a:rPr sz="2600" b="1" dirty="0">
                <a:solidFill>
                  <a:srgbClr val="FFFFFF"/>
                </a:solidFill>
                <a:latin typeface="Roboto"/>
                <a:cs typeface="Roboto"/>
              </a:rPr>
              <a:t>tiết, </a:t>
            </a:r>
            <a:r>
              <a:rPr sz="2600" b="1" spc="-5" dirty="0">
                <a:solidFill>
                  <a:srgbClr val="FFFFFF"/>
                </a:solidFill>
                <a:latin typeface="Roboto"/>
                <a:cs typeface="Roboto"/>
              </a:rPr>
              <a:t>hướng dẫn</a:t>
            </a:r>
            <a:r>
              <a:rPr sz="2600" b="1" spc="-80" dirty="0">
                <a:solidFill>
                  <a:srgbClr val="FFFFFF"/>
                </a:solidFill>
                <a:latin typeface="Roboto"/>
                <a:cs typeface="Roboto"/>
              </a:rPr>
              <a:t> </a:t>
            </a:r>
            <a:r>
              <a:rPr sz="2600" b="1" spc="-5" dirty="0">
                <a:solidFill>
                  <a:srgbClr val="FFFFFF"/>
                </a:solidFill>
                <a:latin typeface="Roboto"/>
                <a:cs typeface="Roboto"/>
              </a:rPr>
              <a:t>viết  </a:t>
            </a:r>
            <a:r>
              <a:rPr sz="2600" b="1" dirty="0">
                <a:solidFill>
                  <a:srgbClr val="FFFFFF"/>
                </a:solidFill>
                <a:latin typeface="Roboto"/>
                <a:cs typeface="Roboto"/>
              </a:rPr>
              <a:t>một đề </a:t>
            </a:r>
            <a:r>
              <a:rPr sz="2600" b="1" spc="-5" dirty="0">
                <a:solidFill>
                  <a:srgbClr val="FFFFFF"/>
                </a:solidFill>
                <a:latin typeface="Roboto"/>
                <a:cs typeface="Roboto"/>
              </a:rPr>
              <a:t>kiểm tra </a:t>
            </a:r>
            <a:r>
              <a:rPr sz="2600" b="1" dirty="0">
                <a:solidFill>
                  <a:srgbClr val="FFFFFF"/>
                </a:solidFill>
                <a:latin typeface="Roboto"/>
                <a:cs typeface="Roboto"/>
              </a:rPr>
              <a:t>hoàn</a:t>
            </a:r>
            <a:r>
              <a:rPr sz="2600" b="1" spc="-65" dirty="0">
                <a:solidFill>
                  <a:srgbClr val="FFFFFF"/>
                </a:solidFill>
                <a:latin typeface="Roboto"/>
                <a:cs typeface="Roboto"/>
              </a:rPr>
              <a:t> </a:t>
            </a:r>
            <a:r>
              <a:rPr sz="2600" b="1" spc="-5" dirty="0">
                <a:solidFill>
                  <a:srgbClr val="FFFFFF"/>
                </a:solidFill>
                <a:latin typeface="Roboto"/>
                <a:cs typeface="Roboto"/>
              </a:rPr>
              <a:t>chỉnh</a:t>
            </a:r>
            <a:endParaRPr sz="2600">
              <a:latin typeface="Roboto"/>
              <a:cs typeface="Roboto"/>
            </a:endParaRPr>
          </a:p>
        </p:txBody>
      </p:sp>
      <p:sp>
        <p:nvSpPr>
          <p:cNvPr id="41" name="object 41"/>
          <p:cNvSpPr txBox="1"/>
          <p:nvPr/>
        </p:nvSpPr>
        <p:spPr>
          <a:xfrm>
            <a:off x="7377176" y="4601082"/>
            <a:ext cx="4531360" cy="818515"/>
          </a:xfrm>
          <a:prstGeom prst="rect">
            <a:avLst/>
          </a:prstGeom>
        </p:spPr>
        <p:txBody>
          <a:bodyPr vert="horz" wrap="square" lIns="0" tIns="13335" rIns="0" bIns="0" rtlCol="0">
            <a:spAutoFit/>
          </a:bodyPr>
          <a:lstStyle/>
          <a:p>
            <a:pPr marL="12700" marR="5080">
              <a:lnSpc>
                <a:spcPct val="100000"/>
              </a:lnSpc>
              <a:spcBef>
                <a:spcPts val="105"/>
              </a:spcBef>
            </a:pPr>
            <a:r>
              <a:rPr sz="2600" b="1" spc="-5" dirty="0">
                <a:solidFill>
                  <a:srgbClr val="FFFFFF"/>
                </a:solidFill>
                <a:latin typeface="Roboto"/>
                <a:cs typeface="Roboto"/>
              </a:rPr>
              <a:t>Cung cấp </a:t>
            </a:r>
            <a:r>
              <a:rPr sz="2600" b="1" dirty="0">
                <a:solidFill>
                  <a:srgbClr val="FFFFFF"/>
                </a:solidFill>
                <a:latin typeface="Roboto"/>
                <a:cs typeface="Roboto"/>
              </a:rPr>
              <a:t>thông tin </a:t>
            </a:r>
            <a:r>
              <a:rPr sz="2600" b="1" spc="-5" dirty="0">
                <a:solidFill>
                  <a:srgbClr val="FFFFFF"/>
                </a:solidFill>
                <a:latin typeface="Roboto"/>
                <a:cs typeface="Roboto"/>
              </a:rPr>
              <a:t>về cấu</a:t>
            </a:r>
            <a:r>
              <a:rPr sz="2600" b="1" spc="-114" dirty="0">
                <a:solidFill>
                  <a:srgbClr val="FFFFFF"/>
                </a:solidFill>
                <a:latin typeface="Roboto"/>
                <a:cs typeface="Roboto"/>
              </a:rPr>
              <a:t> </a:t>
            </a:r>
            <a:r>
              <a:rPr sz="2600" b="1" spc="-5" dirty="0">
                <a:solidFill>
                  <a:srgbClr val="FFFFFF"/>
                </a:solidFill>
                <a:latin typeface="Roboto"/>
                <a:cs typeface="Roboto"/>
              </a:rPr>
              <a:t>trúc  đề kiểm</a:t>
            </a:r>
            <a:r>
              <a:rPr sz="2600" b="1" spc="-25" dirty="0">
                <a:solidFill>
                  <a:srgbClr val="FFFFFF"/>
                </a:solidFill>
                <a:latin typeface="Roboto"/>
                <a:cs typeface="Roboto"/>
              </a:rPr>
              <a:t> </a:t>
            </a:r>
            <a:r>
              <a:rPr sz="2600" b="1" dirty="0">
                <a:solidFill>
                  <a:srgbClr val="FFFFFF"/>
                </a:solidFill>
                <a:latin typeface="Roboto"/>
                <a:cs typeface="Roboto"/>
              </a:rPr>
              <a:t>tra</a:t>
            </a:r>
            <a:endParaRPr sz="2600">
              <a:latin typeface="Roboto"/>
              <a:cs typeface="Roboto"/>
            </a:endParaRPr>
          </a:p>
        </p:txBody>
      </p:sp>
      <p:sp>
        <p:nvSpPr>
          <p:cNvPr id="42" name="object 42"/>
          <p:cNvSpPr txBox="1"/>
          <p:nvPr/>
        </p:nvSpPr>
        <p:spPr>
          <a:xfrm>
            <a:off x="7377176" y="5742558"/>
            <a:ext cx="4281424" cy="818515"/>
          </a:xfrm>
          <a:prstGeom prst="rect">
            <a:avLst/>
          </a:prstGeom>
        </p:spPr>
        <p:txBody>
          <a:bodyPr vert="horz" wrap="square" lIns="0" tIns="13335" rIns="0" bIns="0" rtlCol="0">
            <a:spAutoFit/>
          </a:bodyPr>
          <a:lstStyle/>
          <a:p>
            <a:pPr marL="12700" marR="5080">
              <a:lnSpc>
                <a:spcPct val="100000"/>
              </a:lnSpc>
              <a:spcBef>
                <a:spcPts val="105"/>
              </a:spcBef>
            </a:pPr>
            <a:r>
              <a:rPr sz="2600" b="1" dirty="0">
                <a:solidFill>
                  <a:srgbClr val="FFFFFF"/>
                </a:solidFill>
                <a:latin typeface="Roboto"/>
                <a:cs typeface="Roboto"/>
              </a:rPr>
              <a:t>Giúp </a:t>
            </a:r>
            <a:r>
              <a:rPr sz="2600" b="1" spc="-5" dirty="0">
                <a:solidFill>
                  <a:srgbClr val="FFFFFF"/>
                </a:solidFill>
                <a:latin typeface="Roboto"/>
                <a:cs typeface="Roboto"/>
              </a:rPr>
              <a:t>nâng cao độ </a:t>
            </a:r>
            <a:r>
              <a:rPr sz="2600" b="1" dirty="0">
                <a:solidFill>
                  <a:srgbClr val="FFFFFF"/>
                </a:solidFill>
                <a:latin typeface="Roboto"/>
                <a:cs typeface="Roboto"/>
              </a:rPr>
              <a:t>giá</a:t>
            </a:r>
            <a:r>
              <a:rPr sz="2600" b="1" spc="-90" dirty="0">
                <a:solidFill>
                  <a:srgbClr val="FFFFFF"/>
                </a:solidFill>
                <a:latin typeface="Roboto"/>
                <a:cs typeface="Roboto"/>
              </a:rPr>
              <a:t> </a:t>
            </a:r>
            <a:r>
              <a:rPr sz="2600" b="1" dirty="0">
                <a:solidFill>
                  <a:srgbClr val="FFFFFF"/>
                </a:solidFill>
                <a:latin typeface="Roboto"/>
                <a:cs typeface="Roboto"/>
              </a:rPr>
              <a:t>trị  </a:t>
            </a:r>
            <a:r>
              <a:rPr sz="2600" b="1" spc="-5" dirty="0">
                <a:solidFill>
                  <a:srgbClr val="FFFFFF"/>
                </a:solidFill>
                <a:latin typeface="Roboto"/>
                <a:cs typeface="Roboto"/>
              </a:rPr>
              <a:t>của </a:t>
            </a:r>
            <a:r>
              <a:rPr sz="2600" b="1" dirty="0">
                <a:solidFill>
                  <a:srgbClr val="FFFFFF"/>
                </a:solidFill>
                <a:latin typeface="Roboto"/>
                <a:cs typeface="Roboto"/>
              </a:rPr>
              <a:t>hoạt </a:t>
            </a:r>
            <a:r>
              <a:rPr sz="2600" b="1" spc="-5" dirty="0">
                <a:solidFill>
                  <a:srgbClr val="FFFFFF"/>
                </a:solidFill>
                <a:latin typeface="Roboto"/>
                <a:cs typeface="Roboto"/>
              </a:rPr>
              <a:t>động đánh</a:t>
            </a:r>
            <a:r>
              <a:rPr sz="2600" b="1" spc="-90" dirty="0">
                <a:solidFill>
                  <a:srgbClr val="FFFFFF"/>
                </a:solidFill>
                <a:latin typeface="Roboto"/>
                <a:cs typeface="Roboto"/>
              </a:rPr>
              <a:t> </a:t>
            </a:r>
            <a:r>
              <a:rPr sz="2600" b="1" dirty="0">
                <a:solidFill>
                  <a:srgbClr val="FFFFFF"/>
                </a:solidFill>
                <a:latin typeface="Roboto"/>
                <a:cs typeface="Roboto"/>
              </a:rPr>
              <a:t>giá</a:t>
            </a:r>
            <a:endParaRPr sz="2600">
              <a:latin typeface="Roboto"/>
              <a:cs typeface="Roboto"/>
            </a:endParaRPr>
          </a:p>
        </p:txBody>
      </p:sp>
      <p:sp>
        <p:nvSpPr>
          <p:cNvPr id="43" name="object 43"/>
          <p:cNvSpPr txBox="1"/>
          <p:nvPr/>
        </p:nvSpPr>
        <p:spPr>
          <a:xfrm>
            <a:off x="7377176" y="6874002"/>
            <a:ext cx="5802630" cy="818515"/>
          </a:xfrm>
          <a:prstGeom prst="rect">
            <a:avLst/>
          </a:prstGeom>
        </p:spPr>
        <p:txBody>
          <a:bodyPr vert="horz" wrap="square" lIns="0" tIns="13335" rIns="0" bIns="0" rtlCol="0">
            <a:spAutoFit/>
          </a:bodyPr>
          <a:lstStyle/>
          <a:p>
            <a:pPr marL="12700" marR="5080">
              <a:lnSpc>
                <a:spcPct val="100000"/>
              </a:lnSpc>
              <a:spcBef>
                <a:spcPts val="105"/>
              </a:spcBef>
            </a:pPr>
            <a:r>
              <a:rPr sz="2600" b="1" dirty="0">
                <a:solidFill>
                  <a:srgbClr val="FFFFFF"/>
                </a:solidFill>
                <a:latin typeface="Roboto"/>
                <a:cs typeface="Roboto"/>
              </a:rPr>
              <a:t>Đánh giá </a:t>
            </a:r>
            <a:r>
              <a:rPr sz="2600" b="1" spc="-5" dirty="0">
                <a:solidFill>
                  <a:srgbClr val="FFFFFF"/>
                </a:solidFill>
                <a:latin typeface="Roboto"/>
                <a:cs typeface="Roboto"/>
              </a:rPr>
              <a:t>đúng những </a:t>
            </a:r>
            <a:r>
              <a:rPr sz="2600" b="1" dirty="0">
                <a:solidFill>
                  <a:srgbClr val="FFFFFF"/>
                </a:solidFill>
                <a:latin typeface="Roboto"/>
                <a:cs typeface="Roboto"/>
              </a:rPr>
              <a:t>mục tiêu </a:t>
            </a:r>
            <a:r>
              <a:rPr sz="2600" b="1" spc="-5" dirty="0">
                <a:solidFill>
                  <a:srgbClr val="FFFFFF"/>
                </a:solidFill>
                <a:latin typeface="Roboto"/>
                <a:cs typeface="Roboto"/>
              </a:rPr>
              <a:t>dạy</a:t>
            </a:r>
            <a:r>
              <a:rPr sz="2600" b="1" spc="-135" dirty="0">
                <a:solidFill>
                  <a:srgbClr val="FFFFFF"/>
                </a:solidFill>
                <a:latin typeface="Roboto"/>
                <a:cs typeface="Roboto"/>
              </a:rPr>
              <a:t> </a:t>
            </a:r>
            <a:r>
              <a:rPr sz="2600" b="1" spc="-10" dirty="0">
                <a:solidFill>
                  <a:srgbClr val="FFFFFF"/>
                </a:solidFill>
                <a:latin typeface="Roboto"/>
                <a:cs typeface="Roboto"/>
              </a:rPr>
              <a:t>học  </a:t>
            </a:r>
            <a:r>
              <a:rPr sz="2600" b="1" spc="-5" dirty="0">
                <a:solidFill>
                  <a:srgbClr val="FFFFFF"/>
                </a:solidFill>
                <a:latin typeface="Roboto"/>
                <a:cs typeface="Roboto"/>
              </a:rPr>
              <a:t>dự định được đánh</a:t>
            </a:r>
            <a:r>
              <a:rPr sz="2600" b="1" spc="-65" dirty="0">
                <a:solidFill>
                  <a:srgbClr val="FFFFFF"/>
                </a:solidFill>
                <a:latin typeface="Roboto"/>
                <a:cs typeface="Roboto"/>
              </a:rPr>
              <a:t> </a:t>
            </a:r>
            <a:r>
              <a:rPr sz="2600" b="1" dirty="0">
                <a:solidFill>
                  <a:srgbClr val="FFFFFF"/>
                </a:solidFill>
                <a:latin typeface="Roboto"/>
                <a:cs typeface="Roboto"/>
              </a:rPr>
              <a:t>giá</a:t>
            </a:r>
            <a:endParaRPr sz="2600">
              <a:latin typeface="Roboto"/>
              <a:cs typeface="Roboto"/>
            </a:endParaRPr>
          </a:p>
        </p:txBody>
      </p:sp>
      <p:sp>
        <p:nvSpPr>
          <p:cNvPr id="44" name="object 44"/>
          <p:cNvSpPr txBox="1"/>
          <p:nvPr/>
        </p:nvSpPr>
        <p:spPr>
          <a:xfrm>
            <a:off x="7377175" y="8008111"/>
            <a:ext cx="3923791" cy="818515"/>
          </a:xfrm>
          <a:prstGeom prst="rect">
            <a:avLst/>
          </a:prstGeom>
        </p:spPr>
        <p:txBody>
          <a:bodyPr vert="horz" wrap="square" lIns="0" tIns="12700" rIns="0" bIns="0" rtlCol="0">
            <a:spAutoFit/>
          </a:bodyPr>
          <a:lstStyle/>
          <a:p>
            <a:pPr marL="12700" marR="5080">
              <a:lnSpc>
                <a:spcPct val="100000"/>
              </a:lnSpc>
              <a:spcBef>
                <a:spcPts val="100"/>
              </a:spcBef>
            </a:pPr>
            <a:r>
              <a:rPr sz="2600" b="1" dirty="0">
                <a:solidFill>
                  <a:srgbClr val="FFFFFF"/>
                </a:solidFill>
                <a:latin typeface="Roboto"/>
                <a:cs typeface="Roboto"/>
              </a:rPr>
              <a:t>Đảm </a:t>
            </a:r>
            <a:r>
              <a:rPr sz="2600" b="1" spc="-5" dirty="0">
                <a:solidFill>
                  <a:srgbClr val="FFFFFF"/>
                </a:solidFill>
                <a:latin typeface="Roboto"/>
                <a:cs typeface="Roboto"/>
              </a:rPr>
              <a:t>bảo sự đồng nhất  </a:t>
            </a:r>
            <a:r>
              <a:rPr sz="2600" b="1" dirty="0">
                <a:solidFill>
                  <a:srgbClr val="FFFFFF"/>
                </a:solidFill>
                <a:latin typeface="Roboto"/>
                <a:cs typeface="Roboto"/>
              </a:rPr>
              <a:t>giữa </a:t>
            </a:r>
            <a:r>
              <a:rPr sz="2600" b="1" spc="-5" dirty="0">
                <a:solidFill>
                  <a:srgbClr val="FFFFFF"/>
                </a:solidFill>
                <a:latin typeface="Roboto"/>
                <a:cs typeface="Roboto"/>
              </a:rPr>
              <a:t>các đề kiểm</a:t>
            </a:r>
            <a:r>
              <a:rPr sz="2600" b="1" spc="-60" dirty="0">
                <a:solidFill>
                  <a:srgbClr val="FFFFFF"/>
                </a:solidFill>
                <a:latin typeface="Roboto"/>
                <a:cs typeface="Roboto"/>
              </a:rPr>
              <a:t> </a:t>
            </a:r>
            <a:r>
              <a:rPr sz="2600" b="1" dirty="0">
                <a:solidFill>
                  <a:srgbClr val="FFFFFF"/>
                </a:solidFill>
                <a:latin typeface="Roboto"/>
                <a:cs typeface="Roboto"/>
              </a:rPr>
              <a:t>tra</a:t>
            </a:r>
            <a:endParaRPr sz="2600">
              <a:latin typeface="Roboto"/>
              <a:cs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0114" y="439434"/>
            <a:ext cx="8354822" cy="535403"/>
          </a:xfrm>
          <a:prstGeom prst="rect">
            <a:avLst/>
          </a:prstGeom>
        </p:spPr>
        <p:txBody>
          <a:bodyPr vert="horz" wrap="square" lIns="0" tIns="12065" rIns="0" bIns="0" rtlCol="0">
            <a:spAutoFit/>
          </a:bodyPr>
          <a:lstStyle/>
          <a:p>
            <a:pPr marL="12700">
              <a:lnSpc>
                <a:spcPct val="100000"/>
              </a:lnSpc>
              <a:spcBef>
                <a:spcPts val="95"/>
              </a:spcBef>
            </a:pPr>
            <a:r>
              <a:rPr sz="3400" b="1" spc="-10" dirty="0">
                <a:solidFill>
                  <a:schemeClr val="bg1"/>
                </a:solidFill>
                <a:latin typeface="Times New Roman" panose="02020603050405020304" pitchFamily="18" charset="0"/>
                <a:cs typeface="Times New Roman" panose="02020603050405020304" pitchFamily="18" charset="0"/>
              </a:rPr>
              <a:t>CẤU </a:t>
            </a:r>
            <a:r>
              <a:rPr sz="3400" b="1" spc="-5" dirty="0">
                <a:solidFill>
                  <a:schemeClr val="bg1"/>
                </a:solidFill>
                <a:latin typeface="Times New Roman" panose="02020603050405020304" pitchFamily="18" charset="0"/>
                <a:cs typeface="Times New Roman" panose="02020603050405020304" pitchFamily="18" charset="0"/>
              </a:rPr>
              <a:t>TRÚC </a:t>
            </a:r>
            <a:r>
              <a:rPr sz="3400" b="1" spc="-10" dirty="0">
                <a:solidFill>
                  <a:schemeClr val="bg1"/>
                </a:solidFill>
                <a:latin typeface="Times New Roman" panose="02020603050405020304" pitchFamily="18" charset="0"/>
                <a:cs typeface="Times New Roman" panose="02020603050405020304" pitchFamily="18" charset="0"/>
              </a:rPr>
              <a:t>BẢN </a:t>
            </a:r>
            <a:r>
              <a:rPr sz="3400" b="1" spc="-5" dirty="0">
                <a:solidFill>
                  <a:schemeClr val="bg1"/>
                </a:solidFill>
                <a:latin typeface="Times New Roman" panose="02020603050405020304" pitchFamily="18" charset="0"/>
                <a:cs typeface="Times New Roman" panose="02020603050405020304" pitchFamily="18" charset="0"/>
              </a:rPr>
              <a:t>ĐẶC TẢ ĐỀ KIỂM</a:t>
            </a:r>
            <a:r>
              <a:rPr sz="3400" b="1" spc="25" dirty="0">
                <a:solidFill>
                  <a:schemeClr val="bg1"/>
                </a:solidFill>
                <a:latin typeface="Times New Roman" panose="02020603050405020304" pitchFamily="18" charset="0"/>
                <a:cs typeface="Times New Roman" panose="02020603050405020304" pitchFamily="18" charset="0"/>
              </a:rPr>
              <a:t> </a:t>
            </a:r>
            <a:r>
              <a:rPr sz="3400" b="1" spc="-5" dirty="0">
                <a:solidFill>
                  <a:schemeClr val="bg1"/>
                </a:solidFill>
                <a:latin typeface="Times New Roman" panose="02020603050405020304" pitchFamily="18" charset="0"/>
                <a:cs typeface="Times New Roman" panose="02020603050405020304" pitchFamily="18" charset="0"/>
              </a:rPr>
              <a:t>TRA</a:t>
            </a:r>
            <a:endParaRPr sz="3400" b="1">
              <a:solidFill>
                <a:schemeClr val="bg1"/>
              </a:solidFill>
              <a:latin typeface="Times New Roman" panose="02020603050405020304" pitchFamily="18" charset="0"/>
              <a:cs typeface="Times New Roman" panose="02020603050405020304" pitchFamily="18" charset="0"/>
            </a:endParaRPr>
          </a:p>
        </p:txBody>
      </p:sp>
      <p:sp>
        <p:nvSpPr>
          <p:cNvPr id="18" name="object 18"/>
          <p:cNvSpPr txBox="1">
            <a:spLocks noGrp="1"/>
          </p:cNvSpPr>
          <p:nvPr>
            <p:ph type="sldNum" sz="quarter" idx="12"/>
          </p:nvPr>
        </p:nvSpPr>
        <p:spPr>
          <a:prstGeom prst="rect">
            <a:avLst/>
          </a:prstGeom>
        </p:spPr>
        <p:txBody>
          <a:bodyPr vert="horz" wrap="square" lIns="0" tIns="0" rIns="0" bIns="0" rtlCol="0">
            <a:spAutoFit/>
          </a:bodyPr>
          <a:lstStyle/>
          <a:p>
            <a:pPr marL="38100">
              <a:lnSpc>
                <a:spcPts val="1620"/>
              </a:lnSpc>
            </a:pPr>
            <a:fld id="{81D60167-4931-47E6-BA6A-407CBD079E47}" type="slidenum">
              <a:rPr spc="-5" dirty="0"/>
              <a:t>8</a:t>
            </a:fld>
            <a:endParaRPr spc="-5" dirty="0"/>
          </a:p>
        </p:txBody>
      </p:sp>
      <p:grpSp>
        <p:nvGrpSpPr>
          <p:cNvPr id="3" name="object 3"/>
          <p:cNvGrpSpPr/>
          <p:nvPr/>
        </p:nvGrpSpPr>
        <p:grpSpPr>
          <a:xfrm>
            <a:off x="16725239" y="469272"/>
            <a:ext cx="528320" cy="525145"/>
            <a:chOff x="16725239" y="469272"/>
            <a:chExt cx="528320" cy="525145"/>
          </a:xfrm>
        </p:grpSpPr>
        <p:sp>
          <p:nvSpPr>
            <p:cNvPr id="4" name="object 4"/>
            <p:cNvSpPr/>
            <p:nvPr/>
          </p:nvSpPr>
          <p:spPr>
            <a:xfrm>
              <a:off x="16725239" y="469272"/>
              <a:ext cx="416559" cy="415925"/>
            </a:xfrm>
            <a:custGeom>
              <a:avLst/>
              <a:gdLst/>
              <a:ahLst/>
              <a:cxnLst/>
              <a:rect l="l" t="t" r="r" b="b"/>
              <a:pathLst>
                <a:path w="416559" h="415925">
                  <a:moveTo>
                    <a:pt x="208687" y="0"/>
                  </a:moveTo>
                  <a:lnTo>
                    <a:pt x="160807" y="5509"/>
                  </a:lnTo>
                  <a:lnTo>
                    <a:pt x="116859" y="21158"/>
                  </a:lnTo>
                  <a:lnTo>
                    <a:pt x="78097" y="45699"/>
                  </a:lnTo>
                  <a:lnTo>
                    <a:pt x="45773" y="77884"/>
                  </a:lnTo>
                  <a:lnTo>
                    <a:pt x="21140" y="116466"/>
                  </a:lnTo>
                  <a:lnTo>
                    <a:pt x="5451" y="160198"/>
                  </a:lnTo>
                  <a:lnTo>
                    <a:pt x="0" y="207483"/>
                  </a:lnTo>
                  <a:lnTo>
                    <a:pt x="3" y="208210"/>
                  </a:lnTo>
                  <a:lnTo>
                    <a:pt x="5497" y="255462"/>
                  </a:lnTo>
                  <a:lnTo>
                    <a:pt x="21229" y="299179"/>
                  </a:lnTo>
                  <a:lnTo>
                    <a:pt x="45899" y="337739"/>
                  </a:lnTo>
                  <a:lnTo>
                    <a:pt x="78254" y="369894"/>
                  </a:lnTo>
                  <a:lnTo>
                    <a:pt x="117040" y="394398"/>
                  </a:lnTo>
                  <a:lnTo>
                    <a:pt x="161002" y="410004"/>
                  </a:lnTo>
                  <a:lnTo>
                    <a:pt x="208888" y="415467"/>
                  </a:lnTo>
                  <a:lnTo>
                    <a:pt x="249872" y="411461"/>
                  </a:lnTo>
                  <a:lnTo>
                    <a:pt x="288909" y="399674"/>
                  </a:lnTo>
                  <a:lnTo>
                    <a:pt x="324899" y="380558"/>
                  </a:lnTo>
                  <a:lnTo>
                    <a:pt x="337922" y="369927"/>
                  </a:lnTo>
                  <a:lnTo>
                    <a:pt x="208156" y="369927"/>
                  </a:lnTo>
                  <a:lnTo>
                    <a:pt x="164856" y="364041"/>
                  </a:lnTo>
                  <a:lnTo>
                    <a:pt x="125972" y="347615"/>
                  </a:lnTo>
                  <a:lnTo>
                    <a:pt x="93054" y="322197"/>
                  </a:lnTo>
                  <a:lnTo>
                    <a:pt x="67651" y="289337"/>
                  </a:lnTo>
                  <a:lnTo>
                    <a:pt x="51313" y="250582"/>
                  </a:lnTo>
                  <a:lnTo>
                    <a:pt x="45590" y="207483"/>
                  </a:lnTo>
                  <a:lnTo>
                    <a:pt x="51507" y="164410"/>
                  </a:lnTo>
                  <a:lnTo>
                    <a:pt x="68020" y="125730"/>
                  </a:lnTo>
                  <a:lnTo>
                    <a:pt x="93570" y="92985"/>
                  </a:lnTo>
                  <a:lnTo>
                    <a:pt x="126603" y="67716"/>
                  </a:lnTo>
                  <a:lnTo>
                    <a:pt x="165561" y="51466"/>
                  </a:lnTo>
                  <a:lnTo>
                    <a:pt x="208887" y="45776"/>
                  </a:lnTo>
                  <a:lnTo>
                    <a:pt x="337967" y="45776"/>
                  </a:lnTo>
                  <a:lnTo>
                    <a:pt x="324717" y="34956"/>
                  </a:lnTo>
                  <a:lnTo>
                    <a:pt x="288726" y="15828"/>
                  </a:lnTo>
                  <a:lnTo>
                    <a:pt x="249682" y="4025"/>
                  </a:lnTo>
                  <a:lnTo>
                    <a:pt x="208687" y="0"/>
                  </a:lnTo>
                  <a:close/>
                </a:path>
                <a:path w="416559" h="415925">
                  <a:moveTo>
                    <a:pt x="337967" y="45776"/>
                  </a:moveTo>
                  <a:lnTo>
                    <a:pt x="208887" y="45776"/>
                  </a:lnTo>
                  <a:lnTo>
                    <a:pt x="240695" y="48938"/>
                  </a:lnTo>
                  <a:lnTo>
                    <a:pt x="270987" y="58119"/>
                  </a:lnTo>
                  <a:lnTo>
                    <a:pt x="323623" y="93141"/>
                  </a:lnTo>
                  <a:lnTo>
                    <a:pt x="359091" y="145926"/>
                  </a:lnTo>
                  <a:lnTo>
                    <a:pt x="371456" y="208211"/>
                  </a:lnTo>
                  <a:lnTo>
                    <a:pt x="365536" y="251284"/>
                  </a:lnTo>
                  <a:lnTo>
                    <a:pt x="349022" y="289964"/>
                  </a:lnTo>
                  <a:lnTo>
                    <a:pt x="323471" y="322710"/>
                  </a:lnTo>
                  <a:lnTo>
                    <a:pt x="290439" y="347980"/>
                  </a:lnTo>
                  <a:lnTo>
                    <a:pt x="251482" y="364233"/>
                  </a:lnTo>
                  <a:lnTo>
                    <a:pt x="208156" y="369927"/>
                  </a:lnTo>
                  <a:lnTo>
                    <a:pt x="337922" y="369927"/>
                  </a:lnTo>
                  <a:lnTo>
                    <a:pt x="356738" y="354567"/>
                  </a:lnTo>
                  <a:lnTo>
                    <a:pt x="386654" y="317011"/>
                  </a:lnTo>
                  <a:lnTo>
                    <a:pt x="406587" y="275055"/>
                  </a:lnTo>
                  <a:lnTo>
                    <a:pt x="416540" y="230462"/>
                  </a:lnTo>
                  <a:lnTo>
                    <a:pt x="416513" y="184993"/>
                  </a:lnTo>
                  <a:lnTo>
                    <a:pt x="406506" y="140411"/>
                  </a:lnTo>
                  <a:lnTo>
                    <a:pt x="386520" y="98478"/>
                  </a:lnTo>
                  <a:lnTo>
                    <a:pt x="356556" y="60956"/>
                  </a:lnTo>
                  <a:lnTo>
                    <a:pt x="337967" y="45776"/>
                  </a:lnTo>
                  <a:close/>
                </a:path>
              </a:pathLst>
            </a:custGeom>
            <a:solidFill>
              <a:srgbClr val="FFFFFF"/>
            </a:solidFill>
          </p:spPr>
          <p:txBody>
            <a:bodyPr wrap="square" lIns="0" tIns="0" rIns="0" bIns="0" rtlCol="0"/>
            <a:lstStyle/>
            <a:p>
              <a:endParaRPr/>
            </a:p>
          </p:txBody>
        </p:sp>
        <p:sp>
          <p:nvSpPr>
            <p:cNvPr id="5" name="object 5"/>
            <p:cNvSpPr/>
            <p:nvPr/>
          </p:nvSpPr>
          <p:spPr>
            <a:xfrm>
              <a:off x="17042601" y="785030"/>
              <a:ext cx="210407" cy="209373"/>
            </a:xfrm>
            <a:prstGeom prst="rect">
              <a:avLst/>
            </a:prstGeom>
            <a:blipFill>
              <a:blip r:embed="rId2" cstate="print"/>
              <a:stretch>
                <a:fillRect/>
              </a:stretch>
            </a:blipFill>
          </p:spPr>
          <p:txBody>
            <a:bodyPr wrap="square" lIns="0" tIns="0" rIns="0" bIns="0" rtlCol="0"/>
            <a:lstStyle/>
            <a:p>
              <a:endParaRPr/>
            </a:p>
          </p:txBody>
        </p:sp>
      </p:grpSp>
      <p:sp>
        <p:nvSpPr>
          <p:cNvPr id="6" name="object 6"/>
          <p:cNvSpPr/>
          <p:nvPr/>
        </p:nvSpPr>
        <p:spPr>
          <a:xfrm>
            <a:off x="662940" y="1647444"/>
            <a:ext cx="17167860" cy="837285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054476" y="2269363"/>
            <a:ext cx="2508124" cy="44307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1AAC95"/>
                </a:solidFill>
                <a:latin typeface="Roboto"/>
                <a:cs typeface="Roboto"/>
              </a:rPr>
              <a:t>Mục</a:t>
            </a:r>
            <a:r>
              <a:rPr sz="2800" b="1" spc="-75" dirty="0">
                <a:solidFill>
                  <a:srgbClr val="1AAC95"/>
                </a:solidFill>
                <a:latin typeface="Roboto"/>
                <a:cs typeface="Roboto"/>
              </a:rPr>
              <a:t> </a:t>
            </a:r>
            <a:r>
              <a:rPr sz="2800" b="1" spc="-5" dirty="0">
                <a:solidFill>
                  <a:srgbClr val="1AAC95"/>
                </a:solidFill>
                <a:latin typeface="Roboto"/>
                <a:cs typeface="Roboto"/>
              </a:rPr>
              <a:t>đích</a:t>
            </a:r>
            <a:endParaRPr sz="2800">
              <a:latin typeface="Roboto"/>
              <a:cs typeface="Roboto"/>
            </a:endParaRPr>
          </a:p>
        </p:txBody>
      </p:sp>
      <p:sp>
        <p:nvSpPr>
          <p:cNvPr id="8" name="object 8"/>
          <p:cNvSpPr txBox="1"/>
          <p:nvPr/>
        </p:nvSpPr>
        <p:spPr>
          <a:xfrm>
            <a:off x="1222654" y="2769235"/>
            <a:ext cx="5179060" cy="2773580"/>
          </a:xfrm>
          <a:prstGeom prst="rect">
            <a:avLst/>
          </a:prstGeom>
        </p:spPr>
        <p:txBody>
          <a:bodyPr vert="horz" wrap="square" lIns="0" tIns="12700" rIns="0" bIns="0" rtlCol="0">
            <a:spAutoFit/>
          </a:bodyPr>
          <a:lstStyle/>
          <a:p>
            <a:pPr marL="285115" marR="5080" indent="-273050">
              <a:lnSpc>
                <a:spcPct val="130000"/>
              </a:lnSpc>
              <a:spcBef>
                <a:spcPts val="100"/>
              </a:spcBef>
              <a:buFont typeface="Wingdings"/>
              <a:buChar char=""/>
              <a:tabLst>
                <a:tab pos="285115" algn="l"/>
                <a:tab pos="285750" algn="l"/>
                <a:tab pos="1158240" algn="l"/>
                <a:tab pos="1824355" algn="l"/>
                <a:tab pos="2775585" algn="l"/>
                <a:tab pos="3286125" algn="l"/>
                <a:tab pos="3793490" algn="l"/>
                <a:tab pos="4479290" algn="l"/>
              </a:tabLst>
            </a:pPr>
            <a:r>
              <a:rPr sz="2400" spc="-5" dirty="0">
                <a:solidFill>
                  <a:schemeClr val="bg1"/>
                </a:solidFill>
                <a:latin typeface="Roboto"/>
                <a:cs typeface="Roboto"/>
              </a:rPr>
              <a:t>Cung	</a:t>
            </a:r>
            <a:r>
              <a:rPr sz="2400" spc="-10" dirty="0">
                <a:solidFill>
                  <a:schemeClr val="bg1"/>
                </a:solidFill>
                <a:latin typeface="Roboto"/>
                <a:cs typeface="Roboto"/>
              </a:rPr>
              <a:t>cấ</a:t>
            </a:r>
            <a:r>
              <a:rPr sz="2400" spc="-5" dirty="0">
                <a:solidFill>
                  <a:schemeClr val="bg1"/>
                </a:solidFill>
                <a:latin typeface="Roboto"/>
                <a:cs typeface="Roboto"/>
              </a:rPr>
              <a:t>p</a:t>
            </a:r>
            <a:r>
              <a:rPr sz="2400" dirty="0">
                <a:solidFill>
                  <a:schemeClr val="bg1"/>
                </a:solidFill>
                <a:latin typeface="Roboto"/>
                <a:cs typeface="Roboto"/>
              </a:rPr>
              <a:t>	</a:t>
            </a:r>
            <a:r>
              <a:rPr sz="2400" spc="-5" dirty="0">
                <a:solidFill>
                  <a:schemeClr val="bg1"/>
                </a:solidFill>
                <a:latin typeface="Roboto"/>
                <a:cs typeface="Roboto"/>
              </a:rPr>
              <a:t>thô</a:t>
            </a:r>
            <a:r>
              <a:rPr sz="2400" spc="5" dirty="0">
                <a:solidFill>
                  <a:schemeClr val="bg1"/>
                </a:solidFill>
                <a:latin typeface="Roboto"/>
                <a:cs typeface="Roboto"/>
              </a:rPr>
              <a:t>n</a:t>
            </a:r>
            <a:r>
              <a:rPr sz="2400" spc="-5" dirty="0">
                <a:solidFill>
                  <a:schemeClr val="bg1"/>
                </a:solidFill>
                <a:latin typeface="Roboto"/>
                <a:cs typeface="Roboto"/>
              </a:rPr>
              <a:t>g</a:t>
            </a:r>
            <a:r>
              <a:rPr sz="2400" dirty="0">
                <a:solidFill>
                  <a:schemeClr val="bg1"/>
                </a:solidFill>
                <a:latin typeface="Roboto"/>
                <a:cs typeface="Roboto"/>
              </a:rPr>
              <a:t>	</a:t>
            </a:r>
            <a:r>
              <a:rPr sz="2400" spc="-5" dirty="0">
                <a:solidFill>
                  <a:schemeClr val="bg1"/>
                </a:solidFill>
                <a:latin typeface="Roboto"/>
                <a:cs typeface="Roboto"/>
              </a:rPr>
              <a:t>tin</a:t>
            </a:r>
            <a:r>
              <a:rPr sz="2400" dirty="0">
                <a:solidFill>
                  <a:schemeClr val="bg1"/>
                </a:solidFill>
                <a:latin typeface="Roboto"/>
                <a:cs typeface="Roboto"/>
              </a:rPr>
              <a:t>	</a:t>
            </a:r>
            <a:r>
              <a:rPr sz="2400" spc="-5" dirty="0">
                <a:solidFill>
                  <a:schemeClr val="bg1"/>
                </a:solidFill>
                <a:latin typeface="Roboto"/>
                <a:cs typeface="Roboto"/>
              </a:rPr>
              <a:t>tại</a:t>
            </a:r>
            <a:r>
              <a:rPr sz="2400" dirty="0">
                <a:solidFill>
                  <a:schemeClr val="bg1"/>
                </a:solidFill>
                <a:latin typeface="Roboto"/>
                <a:cs typeface="Roboto"/>
              </a:rPr>
              <a:t>	</a:t>
            </a:r>
            <a:r>
              <a:rPr sz="2400" spc="-5" dirty="0">
                <a:solidFill>
                  <a:schemeClr val="bg1"/>
                </a:solidFill>
                <a:latin typeface="Roboto"/>
                <a:cs typeface="Roboto"/>
              </a:rPr>
              <a:t>thời</a:t>
            </a:r>
            <a:r>
              <a:rPr sz="2400" dirty="0">
                <a:solidFill>
                  <a:schemeClr val="bg1"/>
                </a:solidFill>
                <a:latin typeface="Roboto"/>
                <a:cs typeface="Roboto"/>
              </a:rPr>
              <a:t>	</a:t>
            </a:r>
            <a:r>
              <a:rPr sz="2400" spc="-10" dirty="0">
                <a:solidFill>
                  <a:schemeClr val="bg1"/>
                </a:solidFill>
                <a:latin typeface="Roboto"/>
                <a:cs typeface="Roboto"/>
              </a:rPr>
              <a:t>đ</a:t>
            </a:r>
            <a:r>
              <a:rPr sz="2400" dirty="0">
                <a:solidFill>
                  <a:schemeClr val="bg1"/>
                </a:solidFill>
                <a:latin typeface="Roboto"/>
                <a:cs typeface="Roboto"/>
              </a:rPr>
              <a:t>i</a:t>
            </a:r>
            <a:r>
              <a:rPr sz="2400" spc="-5" dirty="0">
                <a:solidFill>
                  <a:schemeClr val="bg1"/>
                </a:solidFill>
                <a:latin typeface="Roboto"/>
                <a:cs typeface="Roboto"/>
              </a:rPr>
              <a:t>ểm  </a:t>
            </a:r>
            <a:r>
              <a:rPr sz="2400" spc="-10" dirty="0">
                <a:solidFill>
                  <a:schemeClr val="bg1"/>
                </a:solidFill>
                <a:latin typeface="Roboto"/>
                <a:cs typeface="Roboto"/>
              </a:rPr>
              <a:t>đánh</a:t>
            </a:r>
            <a:r>
              <a:rPr sz="2400" spc="10" dirty="0">
                <a:solidFill>
                  <a:schemeClr val="bg1"/>
                </a:solidFill>
                <a:latin typeface="Roboto"/>
                <a:cs typeface="Roboto"/>
              </a:rPr>
              <a:t> </a:t>
            </a:r>
            <a:r>
              <a:rPr sz="2400" spc="-10" dirty="0">
                <a:solidFill>
                  <a:schemeClr val="bg1"/>
                </a:solidFill>
                <a:latin typeface="Roboto"/>
                <a:cs typeface="Roboto"/>
              </a:rPr>
              <a:t>giá</a:t>
            </a:r>
            <a:endParaRPr sz="2400">
              <a:solidFill>
                <a:schemeClr val="bg1"/>
              </a:solidFill>
              <a:latin typeface="Roboto"/>
              <a:cs typeface="Roboto"/>
            </a:endParaRPr>
          </a:p>
          <a:p>
            <a:pPr marL="285115" indent="-273050">
              <a:lnSpc>
                <a:spcPct val="100000"/>
              </a:lnSpc>
              <a:spcBef>
                <a:spcPts val="1765"/>
              </a:spcBef>
              <a:buFont typeface="Wingdings"/>
              <a:buChar char=""/>
              <a:tabLst>
                <a:tab pos="285115" algn="l"/>
                <a:tab pos="285750" algn="l"/>
              </a:tabLst>
            </a:pPr>
            <a:r>
              <a:rPr sz="2400" spc="-5" dirty="0">
                <a:solidFill>
                  <a:schemeClr val="bg1"/>
                </a:solidFill>
                <a:latin typeface="Roboto"/>
                <a:cs typeface="Roboto"/>
              </a:rPr>
              <a:t>Dự đoán </a:t>
            </a:r>
            <a:r>
              <a:rPr sz="2400" dirty="0">
                <a:solidFill>
                  <a:schemeClr val="bg1"/>
                </a:solidFill>
                <a:latin typeface="Roboto"/>
                <a:cs typeface="Roboto"/>
              </a:rPr>
              <a:t>và </a:t>
            </a:r>
            <a:r>
              <a:rPr sz="2400" spc="-5" dirty="0">
                <a:solidFill>
                  <a:schemeClr val="bg1"/>
                </a:solidFill>
                <a:latin typeface="Roboto"/>
                <a:cs typeface="Roboto"/>
              </a:rPr>
              <a:t>nhận biết sự khác</a:t>
            </a:r>
            <a:r>
              <a:rPr sz="2400" spc="55" dirty="0">
                <a:solidFill>
                  <a:schemeClr val="bg1"/>
                </a:solidFill>
                <a:latin typeface="Roboto"/>
                <a:cs typeface="Roboto"/>
              </a:rPr>
              <a:t> </a:t>
            </a:r>
            <a:r>
              <a:rPr sz="2400" spc="-10" dirty="0">
                <a:solidFill>
                  <a:schemeClr val="bg1"/>
                </a:solidFill>
                <a:latin typeface="Roboto"/>
                <a:cs typeface="Roboto"/>
              </a:rPr>
              <a:t>biệt</a:t>
            </a:r>
            <a:endParaRPr sz="2400">
              <a:solidFill>
                <a:schemeClr val="bg1"/>
              </a:solidFill>
              <a:latin typeface="Roboto"/>
              <a:cs typeface="Roboto"/>
            </a:endParaRPr>
          </a:p>
          <a:p>
            <a:pPr marL="285115" indent="-273050">
              <a:lnSpc>
                <a:spcPct val="100000"/>
              </a:lnSpc>
              <a:spcBef>
                <a:spcPts val="1765"/>
              </a:spcBef>
              <a:buFont typeface="Wingdings"/>
              <a:buChar char=""/>
              <a:tabLst>
                <a:tab pos="285115" algn="l"/>
                <a:tab pos="285750" algn="l"/>
              </a:tabLst>
            </a:pPr>
            <a:r>
              <a:rPr sz="2400" spc="-5" dirty="0">
                <a:solidFill>
                  <a:schemeClr val="bg1"/>
                </a:solidFill>
                <a:latin typeface="Roboto"/>
                <a:cs typeface="Roboto"/>
              </a:rPr>
              <a:t>Đánh giá việc thực hiện mục</a:t>
            </a:r>
            <a:r>
              <a:rPr sz="2400" spc="90" dirty="0">
                <a:solidFill>
                  <a:schemeClr val="bg1"/>
                </a:solidFill>
                <a:latin typeface="Roboto"/>
                <a:cs typeface="Roboto"/>
              </a:rPr>
              <a:t> </a:t>
            </a:r>
            <a:r>
              <a:rPr sz="2400" spc="-5" dirty="0">
                <a:solidFill>
                  <a:schemeClr val="bg1"/>
                </a:solidFill>
                <a:latin typeface="Roboto"/>
                <a:cs typeface="Roboto"/>
              </a:rPr>
              <a:t>tiêu</a:t>
            </a:r>
            <a:endParaRPr sz="2400">
              <a:solidFill>
                <a:schemeClr val="bg1"/>
              </a:solidFill>
              <a:latin typeface="Roboto"/>
              <a:cs typeface="Roboto"/>
            </a:endParaRPr>
          </a:p>
          <a:p>
            <a:pPr marL="285115" indent="-273050">
              <a:lnSpc>
                <a:spcPct val="100000"/>
              </a:lnSpc>
              <a:spcBef>
                <a:spcPts val="1760"/>
              </a:spcBef>
              <a:buFont typeface="Wingdings"/>
              <a:buChar char=""/>
              <a:tabLst>
                <a:tab pos="285115" algn="l"/>
                <a:tab pos="285750" algn="l"/>
              </a:tabLst>
            </a:pPr>
            <a:r>
              <a:rPr sz="2400" spc="-5" dirty="0">
                <a:solidFill>
                  <a:schemeClr val="bg1"/>
                </a:solidFill>
                <a:latin typeface="Roboto"/>
                <a:cs typeface="Roboto"/>
              </a:rPr>
              <a:t>....</a:t>
            </a:r>
            <a:endParaRPr sz="2400">
              <a:solidFill>
                <a:schemeClr val="bg1"/>
              </a:solidFill>
              <a:latin typeface="Roboto"/>
              <a:cs typeface="Roboto"/>
            </a:endParaRPr>
          </a:p>
        </p:txBody>
      </p:sp>
      <p:sp>
        <p:nvSpPr>
          <p:cNvPr id="9" name="object 9"/>
          <p:cNvSpPr txBox="1"/>
          <p:nvPr/>
        </p:nvSpPr>
        <p:spPr>
          <a:xfrm>
            <a:off x="12004930" y="2978888"/>
            <a:ext cx="4608194" cy="44307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A9C36F"/>
                </a:solidFill>
                <a:latin typeface="Roboto"/>
                <a:cs typeface="Roboto"/>
              </a:rPr>
              <a:t>Bảng </a:t>
            </a:r>
            <a:r>
              <a:rPr sz="2800" b="1" spc="-10" dirty="0">
                <a:solidFill>
                  <a:srgbClr val="A9C36F"/>
                </a:solidFill>
                <a:latin typeface="Roboto"/>
                <a:cs typeface="Roboto"/>
              </a:rPr>
              <a:t>đặc </a:t>
            </a:r>
            <a:r>
              <a:rPr sz="2800" b="1" spc="-5" dirty="0">
                <a:solidFill>
                  <a:srgbClr val="A9C36F"/>
                </a:solidFill>
                <a:latin typeface="Roboto"/>
                <a:cs typeface="Roboto"/>
              </a:rPr>
              <a:t>tả đề </a:t>
            </a:r>
            <a:r>
              <a:rPr sz="2800" b="1" spc="-10" dirty="0">
                <a:solidFill>
                  <a:srgbClr val="A9C36F"/>
                </a:solidFill>
                <a:latin typeface="Roboto"/>
                <a:cs typeface="Roboto"/>
              </a:rPr>
              <a:t>kiểm </a:t>
            </a:r>
            <a:r>
              <a:rPr sz="2800" b="1" spc="-5" dirty="0">
                <a:solidFill>
                  <a:srgbClr val="A9C36F"/>
                </a:solidFill>
                <a:latin typeface="Roboto"/>
                <a:cs typeface="Roboto"/>
              </a:rPr>
              <a:t>tra</a:t>
            </a:r>
            <a:endParaRPr sz="2800">
              <a:latin typeface="Roboto"/>
              <a:cs typeface="Roboto"/>
            </a:endParaRPr>
          </a:p>
        </p:txBody>
      </p:sp>
      <p:sp>
        <p:nvSpPr>
          <p:cNvPr id="10" name="object 10"/>
          <p:cNvSpPr txBox="1"/>
          <p:nvPr/>
        </p:nvSpPr>
        <p:spPr>
          <a:xfrm>
            <a:off x="12004929" y="3645789"/>
            <a:ext cx="4925695" cy="751488"/>
          </a:xfrm>
          <a:prstGeom prst="rect">
            <a:avLst/>
          </a:prstGeom>
        </p:spPr>
        <p:txBody>
          <a:bodyPr vert="horz" wrap="square" lIns="0" tIns="12700" rIns="0" bIns="0" rtlCol="0">
            <a:spAutoFit/>
          </a:bodyPr>
          <a:lstStyle/>
          <a:p>
            <a:pPr marL="12700">
              <a:lnSpc>
                <a:spcPct val="100000"/>
              </a:lnSpc>
              <a:spcBef>
                <a:spcPts val="100"/>
              </a:spcBef>
            </a:pPr>
            <a:r>
              <a:rPr sz="2400" dirty="0">
                <a:solidFill>
                  <a:schemeClr val="bg1"/>
                </a:solidFill>
                <a:latin typeface="Roboto"/>
                <a:cs typeface="Roboto"/>
              </a:rPr>
              <a:t>Cấu </a:t>
            </a:r>
            <a:r>
              <a:rPr sz="2400" spc="-5" dirty="0">
                <a:solidFill>
                  <a:schemeClr val="bg1"/>
                </a:solidFill>
                <a:latin typeface="Roboto"/>
                <a:cs typeface="Roboto"/>
              </a:rPr>
              <a:t>trúc hai chiều: kiến thức, cấp</a:t>
            </a:r>
            <a:r>
              <a:rPr sz="2400" spc="85" dirty="0">
                <a:solidFill>
                  <a:schemeClr val="bg1"/>
                </a:solidFill>
                <a:latin typeface="Roboto"/>
                <a:cs typeface="Roboto"/>
              </a:rPr>
              <a:t> </a:t>
            </a:r>
            <a:r>
              <a:rPr sz="2400" spc="-10" dirty="0">
                <a:solidFill>
                  <a:schemeClr val="bg1"/>
                </a:solidFill>
                <a:latin typeface="Roboto"/>
                <a:cs typeface="Roboto"/>
              </a:rPr>
              <a:t>độ</a:t>
            </a:r>
            <a:endParaRPr sz="2400">
              <a:solidFill>
                <a:schemeClr val="bg1"/>
              </a:solidFill>
              <a:latin typeface="Roboto"/>
              <a:cs typeface="Roboto"/>
            </a:endParaRPr>
          </a:p>
        </p:txBody>
      </p:sp>
      <p:sp>
        <p:nvSpPr>
          <p:cNvPr id="11" name="object 11"/>
          <p:cNvSpPr txBox="1"/>
          <p:nvPr/>
        </p:nvSpPr>
        <p:spPr>
          <a:xfrm>
            <a:off x="12482549" y="4015121"/>
            <a:ext cx="2320671" cy="382156"/>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bg1"/>
                </a:solidFill>
                <a:latin typeface="Roboto"/>
                <a:cs typeface="Roboto"/>
              </a:rPr>
              <a:t>năng</a:t>
            </a:r>
            <a:r>
              <a:rPr sz="2400" spc="-70" dirty="0">
                <a:solidFill>
                  <a:schemeClr val="bg1"/>
                </a:solidFill>
                <a:latin typeface="Roboto"/>
                <a:cs typeface="Roboto"/>
              </a:rPr>
              <a:t> </a:t>
            </a:r>
            <a:r>
              <a:rPr sz="2400" dirty="0">
                <a:solidFill>
                  <a:schemeClr val="bg1"/>
                </a:solidFill>
                <a:latin typeface="Roboto"/>
                <a:cs typeface="Roboto"/>
              </a:rPr>
              <a:t>lực</a:t>
            </a:r>
            <a:endParaRPr sz="2400">
              <a:solidFill>
                <a:schemeClr val="bg1"/>
              </a:solidFill>
              <a:latin typeface="Roboto"/>
              <a:cs typeface="Roboto"/>
            </a:endParaRPr>
          </a:p>
        </p:txBody>
      </p:sp>
      <p:sp>
        <p:nvSpPr>
          <p:cNvPr id="12" name="object 12"/>
          <p:cNvSpPr txBox="1"/>
          <p:nvPr/>
        </p:nvSpPr>
        <p:spPr>
          <a:xfrm>
            <a:off x="1063853" y="6098184"/>
            <a:ext cx="4929505" cy="2256259"/>
          </a:xfrm>
          <a:prstGeom prst="rect">
            <a:avLst/>
          </a:prstGeom>
        </p:spPr>
        <p:txBody>
          <a:bodyPr vert="horz" wrap="square" lIns="0" tIns="12700" rIns="0" bIns="0" rtlCol="0">
            <a:spAutoFit/>
          </a:bodyPr>
          <a:lstStyle/>
          <a:p>
            <a:pPr marR="685165" algn="ctr">
              <a:lnSpc>
                <a:spcPct val="126800"/>
              </a:lnSpc>
              <a:spcBef>
                <a:spcPts val="100"/>
              </a:spcBef>
            </a:pPr>
            <a:r>
              <a:rPr sz="2800" b="1" spc="-5" dirty="0">
                <a:solidFill>
                  <a:schemeClr val="bg1"/>
                </a:solidFill>
                <a:latin typeface="Roboto"/>
                <a:cs typeface="Roboto"/>
              </a:rPr>
              <a:t>Hệ mục </a:t>
            </a:r>
            <a:r>
              <a:rPr sz="2800" b="1" spc="-5">
                <a:solidFill>
                  <a:schemeClr val="bg1"/>
                </a:solidFill>
                <a:latin typeface="Roboto"/>
                <a:cs typeface="Roboto"/>
              </a:rPr>
              <a:t>tiêu </a:t>
            </a:r>
            <a:r>
              <a:rPr sz="2800" b="1" spc="-10">
                <a:solidFill>
                  <a:schemeClr val="bg1"/>
                </a:solidFill>
                <a:latin typeface="Roboto"/>
                <a:cs typeface="Roboto"/>
              </a:rPr>
              <a:t>dạy</a:t>
            </a:r>
            <a:r>
              <a:rPr lang="en-US" sz="2800" b="1" spc="-60" dirty="0">
                <a:solidFill>
                  <a:schemeClr val="bg1"/>
                </a:solidFill>
                <a:latin typeface="Roboto"/>
                <a:cs typeface="Roboto"/>
              </a:rPr>
              <a:t> </a:t>
            </a:r>
            <a:r>
              <a:rPr sz="2800" b="1" spc="-5">
                <a:solidFill>
                  <a:schemeClr val="bg1"/>
                </a:solidFill>
                <a:latin typeface="Roboto"/>
                <a:cs typeface="Roboto"/>
              </a:rPr>
              <a:t>học</a:t>
            </a:r>
            <a:r>
              <a:rPr sz="2800" b="1" spc="-5" dirty="0">
                <a:solidFill>
                  <a:schemeClr val="bg1"/>
                </a:solidFill>
                <a:latin typeface="Roboto"/>
                <a:cs typeface="Roboto"/>
              </a:rPr>
              <a:t>/  tiêu </a:t>
            </a:r>
            <a:r>
              <a:rPr sz="2800" b="1" spc="-10" dirty="0">
                <a:solidFill>
                  <a:schemeClr val="bg1"/>
                </a:solidFill>
                <a:latin typeface="Roboto"/>
                <a:cs typeface="Roboto"/>
              </a:rPr>
              <a:t>chí </a:t>
            </a:r>
            <a:r>
              <a:rPr sz="2800" b="1" spc="-5" dirty="0">
                <a:solidFill>
                  <a:schemeClr val="bg1"/>
                </a:solidFill>
                <a:latin typeface="Roboto"/>
                <a:cs typeface="Roboto"/>
              </a:rPr>
              <a:t>đánh</a:t>
            </a:r>
            <a:r>
              <a:rPr sz="2800" b="1" spc="-20" dirty="0">
                <a:solidFill>
                  <a:schemeClr val="bg1"/>
                </a:solidFill>
                <a:latin typeface="Roboto"/>
                <a:cs typeface="Roboto"/>
              </a:rPr>
              <a:t> </a:t>
            </a:r>
            <a:r>
              <a:rPr sz="2800" b="1" spc="-5" dirty="0">
                <a:solidFill>
                  <a:schemeClr val="bg1"/>
                </a:solidFill>
                <a:latin typeface="Roboto"/>
                <a:cs typeface="Roboto"/>
              </a:rPr>
              <a:t>giá</a:t>
            </a:r>
            <a:endParaRPr sz="2800">
              <a:solidFill>
                <a:schemeClr val="bg1"/>
              </a:solidFill>
              <a:latin typeface="Roboto"/>
              <a:cs typeface="Roboto"/>
            </a:endParaRPr>
          </a:p>
          <a:p>
            <a:pPr marL="285115" indent="-273050">
              <a:lnSpc>
                <a:spcPct val="100000"/>
              </a:lnSpc>
              <a:spcBef>
                <a:spcPts val="1445"/>
              </a:spcBef>
              <a:buFont typeface="Wingdings"/>
              <a:buChar char=""/>
              <a:tabLst>
                <a:tab pos="285115" algn="l"/>
                <a:tab pos="285750" algn="l"/>
              </a:tabLst>
            </a:pPr>
            <a:r>
              <a:rPr sz="2400" spc="-5" dirty="0">
                <a:solidFill>
                  <a:schemeClr val="bg1"/>
                </a:solidFill>
                <a:latin typeface="Roboto"/>
                <a:cs typeface="Roboto"/>
              </a:rPr>
              <a:t>Trình bày chi tiết mục tiêu </a:t>
            </a:r>
            <a:r>
              <a:rPr sz="2400" dirty="0">
                <a:solidFill>
                  <a:schemeClr val="bg1"/>
                </a:solidFill>
                <a:latin typeface="Roboto"/>
                <a:cs typeface="Roboto"/>
              </a:rPr>
              <a:t>dạy</a:t>
            </a:r>
            <a:r>
              <a:rPr sz="2400" spc="30" dirty="0">
                <a:solidFill>
                  <a:schemeClr val="bg1"/>
                </a:solidFill>
                <a:latin typeface="Roboto"/>
                <a:cs typeface="Roboto"/>
              </a:rPr>
              <a:t> </a:t>
            </a:r>
            <a:r>
              <a:rPr sz="2400" dirty="0">
                <a:solidFill>
                  <a:schemeClr val="bg1"/>
                </a:solidFill>
                <a:latin typeface="Roboto"/>
                <a:cs typeface="Roboto"/>
              </a:rPr>
              <a:t>học</a:t>
            </a:r>
            <a:endParaRPr sz="2400">
              <a:solidFill>
                <a:schemeClr val="bg1"/>
              </a:solidFill>
              <a:latin typeface="Roboto"/>
              <a:cs typeface="Roboto"/>
            </a:endParaRPr>
          </a:p>
          <a:p>
            <a:pPr marL="285115" indent="-273050">
              <a:lnSpc>
                <a:spcPct val="100000"/>
              </a:lnSpc>
              <a:spcBef>
                <a:spcPts val="1760"/>
              </a:spcBef>
              <a:buFont typeface="Wingdings"/>
              <a:buChar char=""/>
              <a:tabLst>
                <a:tab pos="285115" algn="l"/>
                <a:tab pos="285750" algn="l"/>
              </a:tabLst>
            </a:pPr>
            <a:r>
              <a:rPr sz="2400" spc="-5" dirty="0">
                <a:solidFill>
                  <a:schemeClr val="bg1"/>
                </a:solidFill>
                <a:latin typeface="Roboto"/>
                <a:cs typeface="Roboto"/>
              </a:rPr>
              <a:t>Sử dụng thang đo năng</a:t>
            </a:r>
            <a:r>
              <a:rPr sz="2400" spc="30" dirty="0">
                <a:solidFill>
                  <a:schemeClr val="bg1"/>
                </a:solidFill>
                <a:latin typeface="Roboto"/>
                <a:cs typeface="Roboto"/>
              </a:rPr>
              <a:t> </a:t>
            </a:r>
            <a:r>
              <a:rPr sz="2400" dirty="0">
                <a:solidFill>
                  <a:schemeClr val="bg1"/>
                </a:solidFill>
                <a:latin typeface="Roboto"/>
                <a:cs typeface="Roboto"/>
              </a:rPr>
              <a:t>lực</a:t>
            </a:r>
            <a:endParaRPr sz="2400">
              <a:solidFill>
                <a:schemeClr val="bg1"/>
              </a:solidFill>
              <a:latin typeface="Roboto"/>
              <a:cs typeface="Roboto"/>
            </a:endParaRPr>
          </a:p>
        </p:txBody>
      </p:sp>
      <p:sp>
        <p:nvSpPr>
          <p:cNvPr id="13" name="object 13"/>
          <p:cNvSpPr txBox="1"/>
          <p:nvPr/>
        </p:nvSpPr>
        <p:spPr>
          <a:xfrm>
            <a:off x="11821159" y="7187541"/>
            <a:ext cx="4832350" cy="1690370"/>
          </a:xfrm>
          <a:prstGeom prst="rect">
            <a:avLst/>
          </a:prstGeom>
        </p:spPr>
        <p:txBody>
          <a:bodyPr vert="horz" wrap="square" lIns="0" tIns="226060" rIns="0" bIns="0" rtlCol="0">
            <a:spAutoFit/>
          </a:bodyPr>
          <a:lstStyle/>
          <a:p>
            <a:pPr marL="850900">
              <a:lnSpc>
                <a:spcPct val="100000"/>
              </a:lnSpc>
              <a:spcBef>
                <a:spcPts val="1780"/>
              </a:spcBef>
            </a:pPr>
            <a:r>
              <a:rPr sz="2800" b="1" spc="-10" dirty="0">
                <a:solidFill>
                  <a:schemeClr val="bg1"/>
                </a:solidFill>
                <a:latin typeface="Roboto"/>
                <a:cs typeface="Roboto"/>
              </a:rPr>
              <a:t>Cấu </a:t>
            </a:r>
            <a:r>
              <a:rPr sz="2800" b="1" spc="-5" dirty="0">
                <a:solidFill>
                  <a:schemeClr val="bg1"/>
                </a:solidFill>
                <a:latin typeface="Roboto"/>
                <a:cs typeface="Roboto"/>
              </a:rPr>
              <a:t>trúc đề </a:t>
            </a:r>
            <a:r>
              <a:rPr sz="2800" b="1" spc="-10" dirty="0">
                <a:solidFill>
                  <a:schemeClr val="bg1"/>
                </a:solidFill>
                <a:latin typeface="Roboto"/>
                <a:cs typeface="Roboto"/>
              </a:rPr>
              <a:t>kiểm</a:t>
            </a:r>
            <a:r>
              <a:rPr sz="2800" b="1" spc="20" dirty="0">
                <a:solidFill>
                  <a:schemeClr val="bg1"/>
                </a:solidFill>
                <a:latin typeface="Roboto"/>
                <a:cs typeface="Roboto"/>
              </a:rPr>
              <a:t> </a:t>
            </a:r>
            <a:r>
              <a:rPr sz="2800" b="1" spc="-5" dirty="0">
                <a:solidFill>
                  <a:schemeClr val="bg1"/>
                </a:solidFill>
                <a:latin typeface="Roboto"/>
                <a:cs typeface="Roboto"/>
              </a:rPr>
              <a:t>tra</a:t>
            </a:r>
            <a:endParaRPr sz="2800">
              <a:solidFill>
                <a:schemeClr val="bg1"/>
              </a:solidFill>
              <a:latin typeface="Roboto"/>
              <a:cs typeface="Roboto"/>
            </a:endParaRPr>
          </a:p>
          <a:p>
            <a:pPr marL="12700" marR="5080">
              <a:lnSpc>
                <a:spcPct val="130000"/>
              </a:lnSpc>
              <a:spcBef>
                <a:spcPts val="580"/>
              </a:spcBef>
            </a:pPr>
            <a:r>
              <a:rPr sz="2400" spc="-5" dirty="0">
                <a:solidFill>
                  <a:schemeClr val="bg1"/>
                </a:solidFill>
                <a:latin typeface="Roboto"/>
                <a:cs typeface="Roboto"/>
              </a:rPr>
              <a:t>Mô tả chi tiết các hình thức câu hỏi,  thời gian, điểm</a:t>
            </a:r>
            <a:r>
              <a:rPr sz="2400" spc="30" dirty="0">
                <a:solidFill>
                  <a:schemeClr val="bg1"/>
                </a:solidFill>
                <a:latin typeface="Roboto"/>
                <a:cs typeface="Roboto"/>
              </a:rPr>
              <a:t> </a:t>
            </a:r>
            <a:r>
              <a:rPr sz="2400" spc="-5" dirty="0">
                <a:solidFill>
                  <a:schemeClr val="bg1"/>
                </a:solidFill>
                <a:latin typeface="Roboto"/>
                <a:cs typeface="Roboto"/>
              </a:rPr>
              <a:t>số</a:t>
            </a:r>
            <a:endParaRPr sz="2400">
              <a:solidFill>
                <a:schemeClr val="bg1"/>
              </a:solidFill>
              <a:latin typeface="Roboto"/>
              <a:cs typeface="Roboto"/>
            </a:endParaRPr>
          </a:p>
        </p:txBody>
      </p:sp>
      <p:sp>
        <p:nvSpPr>
          <p:cNvPr id="14" name="object 14"/>
          <p:cNvSpPr txBox="1"/>
          <p:nvPr/>
        </p:nvSpPr>
        <p:spPr>
          <a:xfrm>
            <a:off x="7442072" y="3826891"/>
            <a:ext cx="43434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Roboto"/>
                <a:cs typeface="Roboto"/>
              </a:rPr>
              <a:t>01</a:t>
            </a:r>
            <a:endParaRPr sz="2800">
              <a:latin typeface="Roboto"/>
              <a:cs typeface="Roboto"/>
            </a:endParaRPr>
          </a:p>
        </p:txBody>
      </p:sp>
      <p:sp>
        <p:nvSpPr>
          <p:cNvPr id="15" name="object 15"/>
          <p:cNvSpPr txBox="1"/>
          <p:nvPr/>
        </p:nvSpPr>
        <p:spPr>
          <a:xfrm>
            <a:off x="6995286" y="6755638"/>
            <a:ext cx="434975" cy="452120"/>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FFFFFF"/>
                </a:solidFill>
                <a:latin typeface="Roboto"/>
                <a:cs typeface="Roboto"/>
              </a:rPr>
              <a:t>04</a:t>
            </a:r>
            <a:endParaRPr sz="2800">
              <a:latin typeface="Roboto"/>
              <a:cs typeface="Roboto"/>
            </a:endParaRPr>
          </a:p>
        </p:txBody>
      </p:sp>
      <p:sp>
        <p:nvSpPr>
          <p:cNvPr id="16" name="object 16"/>
          <p:cNvSpPr txBox="1"/>
          <p:nvPr/>
        </p:nvSpPr>
        <p:spPr>
          <a:xfrm>
            <a:off x="10385297" y="4323969"/>
            <a:ext cx="43434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Roboto"/>
                <a:cs typeface="Roboto"/>
              </a:rPr>
              <a:t>02</a:t>
            </a:r>
            <a:endParaRPr sz="2800">
              <a:latin typeface="Roboto"/>
              <a:cs typeface="Roboto"/>
            </a:endParaRPr>
          </a:p>
        </p:txBody>
      </p:sp>
      <p:sp>
        <p:nvSpPr>
          <p:cNvPr id="17" name="object 17"/>
          <p:cNvSpPr txBox="1"/>
          <p:nvPr/>
        </p:nvSpPr>
        <p:spPr>
          <a:xfrm>
            <a:off x="10110596" y="7257415"/>
            <a:ext cx="43434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Roboto"/>
                <a:cs typeface="Roboto"/>
              </a:rPr>
              <a:t>03</a:t>
            </a:r>
            <a:endParaRPr sz="2800">
              <a:latin typeface="Roboto"/>
              <a:cs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0114" y="439434"/>
            <a:ext cx="10763886" cy="535403"/>
          </a:xfrm>
          <a:prstGeom prst="rect">
            <a:avLst/>
          </a:prstGeom>
        </p:spPr>
        <p:txBody>
          <a:bodyPr vert="horz" wrap="square" lIns="0" tIns="12065" rIns="0" bIns="0" rtlCol="0">
            <a:spAutoFit/>
          </a:bodyPr>
          <a:lstStyle/>
          <a:p>
            <a:pPr marL="12700">
              <a:lnSpc>
                <a:spcPct val="100000"/>
              </a:lnSpc>
              <a:spcBef>
                <a:spcPts val="95"/>
              </a:spcBef>
            </a:pPr>
            <a:r>
              <a:rPr sz="3400" b="1" spc="-5" dirty="0">
                <a:solidFill>
                  <a:schemeClr val="bg1"/>
                </a:solidFill>
                <a:latin typeface="Times New Roman" panose="02020603050405020304" pitchFamily="18" charset="0"/>
                <a:cs typeface="Times New Roman" panose="02020603050405020304" pitchFamily="18" charset="0"/>
              </a:rPr>
              <a:t>VÍ DỤ MINH </a:t>
            </a:r>
            <a:r>
              <a:rPr sz="3400" b="1" spc="-10" dirty="0">
                <a:solidFill>
                  <a:schemeClr val="bg1"/>
                </a:solidFill>
                <a:latin typeface="Times New Roman" panose="02020603050405020304" pitchFamily="18" charset="0"/>
                <a:cs typeface="Times New Roman" panose="02020603050405020304" pitchFamily="18" charset="0"/>
              </a:rPr>
              <a:t>HOẠ </a:t>
            </a:r>
            <a:r>
              <a:rPr sz="3400" b="1" spc="-5" dirty="0">
                <a:solidFill>
                  <a:schemeClr val="bg1"/>
                </a:solidFill>
                <a:latin typeface="Times New Roman" panose="02020603050405020304" pitchFamily="18" charset="0"/>
                <a:cs typeface="Times New Roman" panose="02020603050405020304" pitchFamily="18" charset="0"/>
              </a:rPr>
              <a:t>MẪU </a:t>
            </a:r>
            <a:r>
              <a:rPr sz="3400" b="1" spc="-10" dirty="0">
                <a:solidFill>
                  <a:schemeClr val="bg1"/>
                </a:solidFill>
                <a:latin typeface="Times New Roman" panose="02020603050405020304" pitchFamily="18" charset="0"/>
                <a:cs typeface="Times New Roman" panose="02020603050405020304" pitchFamily="18" charset="0"/>
              </a:rPr>
              <a:t>BẢN </a:t>
            </a:r>
            <a:r>
              <a:rPr sz="3400" b="1" spc="-5" dirty="0">
                <a:solidFill>
                  <a:schemeClr val="bg1"/>
                </a:solidFill>
                <a:latin typeface="Times New Roman" panose="02020603050405020304" pitchFamily="18" charset="0"/>
                <a:cs typeface="Times New Roman" panose="02020603050405020304" pitchFamily="18" charset="0"/>
              </a:rPr>
              <a:t>ĐẶC TẢ ĐỀ KIỂM</a:t>
            </a:r>
            <a:r>
              <a:rPr sz="3400" b="1" spc="60" dirty="0">
                <a:solidFill>
                  <a:schemeClr val="bg1"/>
                </a:solidFill>
                <a:latin typeface="Times New Roman" panose="02020603050405020304" pitchFamily="18" charset="0"/>
                <a:cs typeface="Times New Roman" panose="02020603050405020304" pitchFamily="18" charset="0"/>
              </a:rPr>
              <a:t> </a:t>
            </a:r>
            <a:r>
              <a:rPr sz="3400" b="1" spc="-5" dirty="0">
                <a:solidFill>
                  <a:schemeClr val="bg1"/>
                </a:solidFill>
                <a:latin typeface="Times New Roman" panose="02020603050405020304" pitchFamily="18" charset="0"/>
                <a:cs typeface="Times New Roman" panose="02020603050405020304" pitchFamily="18" charset="0"/>
              </a:rPr>
              <a:t>TRA</a:t>
            </a:r>
            <a:endParaRPr sz="3400" b="1">
              <a:solidFill>
                <a:schemeClr val="bg1"/>
              </a:solidFill>
              <a:latin typeface="Times New Roman" panose="02020603050405020304" pitchFamily="18" charset="0"/>
              <a:cs typeface="Times New Roman" panose="02020603050405020304" pitchFamily="18" charset="0"/>
            </a:endParaRPr>
          </a:p>
        </p:txBody>
      </p:sp>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38100">
              <a:lnSpc>
                <a:spcPts val="1620"/>
              </a:lnSpc>
            </a:pPr>
            <a:fld id="{81D60167-4931-47E6-BA6A-407CBD079E47}" type="slidenum">
              <a:rPr spc="-5" dirty="0"/>
              <a:t>9</a:t>
            </a:fld>
            <a:endParaRPr spc="-5" dirty="0"/>
          </a:p>
        </p:txBody>
      </p:sp>
      <p:grpSp>
        <p:nvGrpSpPr>
          <p:cNvPr id="3" name="object 3"/>
          <p:cNvGrpSpPr/>
          <p:nvPr/>
        </p:nvGrpSpPr>
        <p:grpSpPr>
          <a:xfrm>
            <a:off x="16725239" y="469272"/>
            <a:ext cx="528320" cy="525145"/>
            <a:chOff x="16725239" y="469272"/>
            <a:chExt cx="528320" cy="525145"/>
          </a:xfrm>
        </p:grpSpPr>
        <p:sp>
          <p:nvSpPr>
            <p:cNvPr id="4" name="object 4"/>
            <p:cNvSpPr/>
            <p:nvPr/>
          </p:nvSpPr>
          <p:spPr>
            <a:xfrm>
              <a:off x="16725239" y="469272"/>
              <a:ext cx="416559" cy="415925"/>
            </a:xfrm>
            <a:custGeom>
              <a:avLst/>
              <a:gdLst/>
              <a:ahLst/>
              <a:cxnLst/>
              <a:rect l="l" t="t" r="r" b="b"/>
              <a:pathLst>
                <a:path w="416559" h="415925">
                  <a:moveTo>
                    <a:pt x="208687" y="0"/>
                  </a:moveTo>
                  <a:lnTo>
                    <a:pt x="160807" y="5509"/>
                  </a:lnTo>
                  <a:lnTo>
                    <a:pt x="116859" y="21158"/>
                  </a:lnTo>
                  <a:lnTo>
                    <a:pt x="78097" y="45699"/>
                  </a:lnTo>
                  <a:lnTo>
                    <a:pt x="45773" y="77884"/>
                  </a:lnTo>
                  <a:lnTo>
                    <a:pt x="21140" y="116466"/>
                  </a:lnTo>
                  <a:lnTo>
                    <a:pt x="5451" y="160198"/>
                  </a:lnTo>
                  <a:lnTo>
                    <a:pt x="0" y="207483"/>
                  </a:lnTo>
                  <a:lnTo>
                    <a:pt x="3" y="208210"/>
                  </a:lnTo>
                  <a:lnTo>
                    <a:pt x="5497" y="255462"/>
                  </a:lnTo>
                  <a:lnTo>
                    <a:pt x="21229" y="299179"/>
                  </a:lnTo>
                  <a:lnTo>
                    <a:pt x="45899" y="337739"/>
                  </a:lnTo>
                  <a:lnTo>
                    <a:pt x="78254" y="369894"/>
                  </a:lnTo>
                  <a:lnTo>
                    <a:pt x="117040" y="394398"/>
                  </a:lnTo>
                  <a:lnTo>
                    <a:pt x="161002" y="410004"/>
                  </a:lnTo>
                  <a:lnTo>
                    <a:pt x="208888" y="415467"/>
                  </a:lnTo>
                  <a:lnTo>
                    <a:pt x="249872" y="411461"/>
                  </a:lnTo>
                  <a:lnTo>
                    <a:pt x="288909" y="399674"/>
                  </a:lnTo>
                  <a:lnTo>
                    <a:pt x="324899" y="380558"/>
                  </a:lnTo>
                  <a:lnTo>
                    <a:pt x="337922" y="369927"/>
                  </a:lnTo>
                  <a:lnTo>
                    <a:pt x="208156" y="369927"/>
                  </a:lnTo>
                  <a:lnTo>
                    <a:pt x="164856" y="364041"/>
                  </a:lnTo>
                  <a:lnTo>
                    <a:pt x="125972" y="347615"/>
                  </a:lnTo>
                  <a:lnTo>
                    <a:pt x="93054" y="322197"/>
                  </a:lnTo>
                  <a:lnTo>
                    <a:pt x="67651" y="289337"/>
                  </a:lnTo>
                  <a:lnTo>
                    <a:pt x="51313" y="250582"/>
                  </a:lnTo>
                  <a:lnTo>
                    <a:pt x="45590" y="207483"/>
                  </a:lnTo>
                  <a:lnTo>
                    <a:pt x="51507" y="164410"/>
                  </a:lnTo>
                  <a:lnTo>
                    <a:pt x="68020" y="125730"/>
                  </a:lnTo>
                  <a:lnTo>
                    <a:pt x="93570" y="92985"/>
                  </a:lnTo>
                  <a:lnTo>
                    <a:pt x="126603" y="67716"/>
                  </a:lnTo>
                  <a:lnTo>
                    <a:pt x="165561" y="51466"/>
                  </a:lnTo>
                  <a:lnTo>
                    <a:pt x="208887" y="45776"/>
                  </a:lnTo>
                  <a:lnTo>
                    <a:pt x="337967" y="45776"/>
                  </a:lnTo>
                  <a:lnTo>
                    <a:pt x="324717" y="34956"/>
                  </a:lnTo>
                  <a:lnTo>
                    <a:pt x="288726" y="15828"/>
                  </a:lnTo>
                  <a:lnTo>
                    <a:pt x="249682" y="4025"/>
                  </a:lnTo>
                  <a:lnTo>
                    <a:pt x="208687" y="0"/>
                  </a:lnTo>
                  <a:close/>
                </a:path>
                <a:path w="416559" h="415925">
                  <a:moveTo>
                    <a:pt x="337967" y="45776"/>
                  </a:moveTo>
                  <a:lnTo>
                    <a:pt x="208887" y="45776"/>
                  </a:lnTo>
                  <a:lnTo>
                    <a:pt x="240695" y="48938"/>
                  </a:lnTo>
                  <a:lnTo>
                    <a:pt x="270987" y="58119"/>
                  </a:lnTo>
                  <a:lnTo>
                    <a:pt x="323623" y="93141"/>
                  </a:lnTo>
                  <a:lnTo>
                    <a:pt x="359091" y="145926"/>
                  </a:lnTo>
                  <a:lnTo>
                    <a:pt x="371456" y="208211"/>
                  </a:lnTo>
                  <a:lnTo>
                    <a:pt x="365536" y="251284"/>
                  </a:lnTo>
                  <a:lnTo>
                    <a:pt x="349022" y="289964"/>
                  </a:lnTo>
                  <a:lnTo>
                    <a:pt x="323471" y="322710"/>
                  </a:lnTo>
                  <a:lnTo>
                    <a:pt x="290439" y="347980"/>
                  </a:lnTo>
                  <a:lnTo>
                    <a:pt x="251482" y="364233"/>
                  </a:lnTo>
                  <a:lnTo>
                    <a:pt x="208156" y="369927"/>
                  </a:lnTo>
                  <a:lnTo>
                    <a:pt x="337922" y="369927"/>
                  </a:lnTo>
                  <a:lnTo>
                    <a:pt x="356738" y="354567"/>
                  </a:lnTo>
                  <a:lnTo>
                    <a:pt x="386654" y="317011"/>
                  </a:lnTo>
                  <a:lnTo>
                    <a:pt x="406587" y="275055"/>
                  </a:lnTo>
                  <a:lnTo>
                    <a:pt x="416540" y="230462"/>
                  </a:lnTo>
                  <a:lnTo>
                    <a:pt x="416513" y="184993"/>
                  </a:lnTo>
                  <a:lnTo>
                    <a:pt x="406506" y="140411"/>
                  </a:lnTo>
                  <a:lnTo>
                    <a:pt x="386520" y="98478"/>
                  </a:lnTo>
                  <a:lnTo>
                    <a:pt x="356556" y="60956"/>
                  </a:lnTo>
                  <a:lnTo>
                    <a:pt x="337967" y="45776"/>
                  </a:lnTo>
                  <a:close/>
                </a:path>
              </a:pathLst>
            </a:custGeom>
            <a:solidFill>
              <a:srgbClr val="FFFFFF"/>
            </a:solidFill>
          </p:spPr>
          <p:txBody>
            <a:bodyPr wrap="square" lIns="0" tIns="0" rIns="0" bIns="0" rtlCol="0"/>
            <a:lstStyle/>
            <a:p>
              <a:endParaRPr/>
            </a:p>
          </p:txBody>
        </p:sp>
        <p:sp>
          <p:nvSpPr>
            <p:cNvPr id="5" name="object 5"/>
            <p:cNvSpPr/>
            <p:nvPr/>
          </p:nvSpPr>
          <p:spPr>
            <a:xfrm>
              <a:off x="17042601" y="785030"/>
              <a:ext cx="210407" cy="209373"/>
            </a:xfrm>
            <a:prstGeom prst="rect">
              <a:avLst/>
            </a:prstGeom>
            <a:blipFill>
              <a:blip r:embed="rId2" cstate="print"/>
              <a:stretch>
                <a:fillRect/>
              </a:stretch>
            </a:blipFill>
          </p:spPr>
          <p:txBody>
            <a:bodyPr wrap="square" lIns="0" tIns="0" rIns="0" bIns="0" rtlCol="0"/>
            <a:lstStyle/>
            <a:p>
              <a:endParaRPr/>
            </a:p>
          </p:txBody>
        </p:sp>
      </p:grpSp>
      <p:grpSp>
        <p:nvGrpSpPr>
          <p:cNvPr id="6" name="object 6"/>
          <p:cNvGrpSpPr/>
          <p:nvPr/>
        </p:nvGrpSpPr>
        <p:grpSpPr>
          <a:xfrm>
            <a:off x="2428577" y="1667937"/>
            <a:ext cx="13573760" cy="8047990"/>
            <a:chOff x="2428577" y="1667937"/>
            <a:chExt cx="13573760" cy="8047990"/>
          </a:xfrm>
        </p:grpSpPr>
        <p:sp>
          <p:nvSpPr>
            <p:cNvPr id="7" name="object 7"/>
            <p:cNvSpPr/>
            <p:nvPr/>
          </p:nvSpPr>
          <p:spPr>
            <a:xfrm>
              <a:off x="2428577" y="1667937"/>
              <a:ext cx="13573422" cy="804756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086861" y="2693670"/>
              <a:ext cx="12801600" cy="1422400"/>
            </a:xfrm>
            <a:custGeom>
              <a:avLst/>
              <a:gdLst/>
              <a:ahLst/>
              <a:cxnLst/>
              <a:rect l="l" t="t" r="r" b="b"/>
              <a:pathLst>
                <a:path w="12801600" h="1422400">
                  <a:moveTo>
                    <a:pt x="0" y="945641"/>
                  </a:moveTo>
                  <a:lnTo>
                    <a:pt x="7489" y="908577"/>
                  </a:lnTo>
                  <a:lnTo>
                    <a:pt x="27908" y="878300"/>
                  </a:lnTo>
                  <a:lnTo>
                    <a:pt x="58185" y="857881"/>
                  </a:lnTo>
                  <a:lnTo>
                    <a:pt x="95250" y="850391"/>
                  </a:lnTo>
                  <a:lnTo>
                    <a:pt x="1047750" y="850391"/>
                  </a:lnTo>
                  <a:lnTo>
                    <a:pt x="1084814" y="857881"/>
                  </a:lnTo>
                  <a:lnTo>
                    <a:pt x="1115091" y="878300"/>
                  </a:lnTo>
                  <a:lnTo>
                    <a:pt x="1135510" y="908577"/>
                  </a:lnTo>
                  <a:lnTo>
                    <a:pt x="1143000" y="945641"/>
                  </a:lnTo>
                  <a:lnTo>
                    <a:pt x="1143000" y="1326641"/>
                  </a:lnTo>
                  <a:lnTo>
                    <a:pt x="1135510" y="1363706"/>
                  </a:lnTo>
                  <a:lnTo>
                    <a:pt x="1115091" y="1393983"/>
                  </a:lnTo>
                  <a:lnTo>
                    <a:pt x="1084814" y="1414402"/>
                  </a:lnTo>
                  <a:lnTo>
                    <a:pt x="1047750" y="1421891"/>
                  </a:lnTo>
                  <a:lnTo>
                    <a:pt x="95250" y="1421891"/>
                  </a:lnTo>
                  <a:lnTo>
                    <a:pt x="58185" y="1414402"/>
                  </a:lnTo>
                  <a:lnTo>
                    <a:pt x="27908" y="1393983"/>
                  </a:lnTo>
                  <a:lnTo>
                    <a:pt x="7489" y="1363706"/>
                  </a:lnTo>
                  <a:lnTo>
                    <a:pt x="0" y="1326641"/>
                  </a:lnTo>
                  <a:lnTo>
                    <a:pt x="0" y="945641"/>
                  </a:lnTo>
                  <a:close/>
                </a:path>
                <a:path w="12801600" h="1422400">
                  <a:moveTo>
                    <a:pt x="2057400" y="259841"/>
                  </a:moveTo>
                  <a:lnTo>
                    <a:pt x="2064889" y="222777"/>
                  </a:lnTo>
                  <a:lnTo>
                    <a:pt x="2085308" y="192500"/>
                  </a:lnTo>
                  <a:lnTo>
                    <a:pt x="2115585" y="172081"/>
                  </a:lnTo>
                  <a:lnTo>
                    <a:pt x="2152650" y="164591"/>
                  </a:lnTo>
                  <a:lnTo>
                    <a:pt x="3562349" y="164591"/>
                  </a:lnTo>
                  <a:lnTo>
                    <a:pt x="3599414" y="172081"/>
                  </a:lnTo>
                  <a:lnTo>
                    <a:pt x="3629691" y="192500"/>
                  </a:lnTo>
                  <a:lnTo>
                    <a:pt x="3650110" y="222777"/>
                  </a:lnTo>
                  <a:lnTo>
                    <a:pt x="3657599" y="259841"/>
                  </a:lnTo>
                  <a:lnTo>
                    <a:pt x="3657599" y="640841"/>
                  </a:lnTo>
                  <a:lnTo>
                    <a:pt x="3650110" y="677906"/>
                  </a:lnTo>
                  <a:lnTo>
                    <a:pt x="3629691" y="708183"/>
                  </a:lnTo>
                  <a:lnTo>
                    <a:pt x="3599414" y="728602"/>
                  </a:lnTo>
                  <a:lnTo>
                    <a:pt x="3562349" y="736091"/>
                  </a:lnTo>
                  <a:lnTo>
                    <a:pt x="2152650" y="736091"/>
                  </a:lnTo>
                  <a:lnTo>
                    <a:pt x="2115585" y="728602"/>
                  </a:lnTo>
                  <a:lnTo>
                    <a:pt x="2085308" y="708183"/>
                  </a:lnTo>
                  <a:lnTo>
                    <a:pt x="2064889" y="677906"/>
                  </a:lnTo>
                  <a:lnTo>
                    <a:pt x="2057400" y="640841"/>
                  </a:lnTo>
                  <a:lnTo>
                    <a:pt x="2057400" y="259841"/>
                  </a:lnTo>
                  <a:close/>
                </a:path>
                <a:path w="12801600" h="1422400">
                  <a:moveTo>
                    <a:pt x="3886199" y="141731"/>
                  </a:moveTo>
                  <a:lnTo>
                    <a:pt x="3893429" y="96950"/>
                  </a:lnTo>
                  <a:lnTo>
                    <a:pt x="3913558" y="58046"/>
                  </a:lnTo>
                  <a:lnTo>
                    <a:pt x="3944246" y="27358"/>
                  </a:lnTo>
                  <a:lnTo>
                    <a:pt x="3983150" y="7229"/>
                  </a:lnTo>
                  <a:lnTo>
                    <a:pt x="4027932" y="0"/>
                  </a:lnTo>
                  <a:lnTo>
                    <a:pt x="8316467" y="0"/>
                  </a:lnTo>
                  <a:lnTo>
                    <a:pt x="8361249" y="7229"/>
                  </a:lnTo>
                  <a:lnTo>
                    <a:pt x="8400153" y="27358"/>
                  </a:lnTo>
                  <a:lnTo>
                    <a:pt x="8430841" y="58046"/>
                  </a:lnTo>
                  <a:lnTo>
                    <a:pt x="8450970" y="96950"/>
                  </a:lnTo>
                  <a:lnTo>
                    <a:pt x="8458200" y="141731"/>
                  </a:lnTo>
                  <a:lnTo>
                    <a:pt x="8458200" y="708659"/>
                  </a:lnTo>
                  <a:lnTo>
                    <a:pt x="8450970" y="753441"/>
                  </a:lnTo>
                  <a:lnTo>
                    <a:pt x="8430841" y="792345"/>
                  </a:lnTo>
                  <a:lnTo>
                    <a:pt x="8400153" y="823033"/>
                  </a:lnTo>
                  <a:lnTo>
                    <a:pt x="8361249" y="843162"/>
                  </a:lnTo>
                  <a:lnTo>
                    <a:pt x="8316467" y="850391"/>
                  </a:lnTo>
                  <a:lnTo>
                    <a:pt x="4027932" y="850391"/>
                  </a:lnTo>
                  <a:lnTo>
                    <a:pt x="3983150" y="843162"/>
                  </a:lnTo>
                  <a:lnTo>
                    <a:pt x="3944246" y="823033"/>
                  </a:lnTo>
                  <a:lnTo>
                    <a:pt x="3913558" y="792345"/>
                  </a:lnTo>
                  <a:lnTo>
                    <a:pt x="3893429" y="753441"/>
                  </a:lnTo>
                  <a:lnTo>
                    <a:pt x="3886199" y="708659"/>
                  </a:lnTo>
                  <a:lnTo>
                    <a:pt x="3886199" y="141731"/>
                  </a:lnTo>
                  <a:close/>
                </a:path>
                <a:path w="12801600" h="1422400">
                  <a:moveTo>
                    <a:pt x="8503919" y="158241"/>
                  </a:moveTo>
                  <a:lnTo>
                    <a:pt x="8511135" y="113535"/>
                  </a:lnTo>
                  <a:lnTo>
                    <a:pt x="8531226" y="74700"/>
                  </a:lnTo>
                  <a:lnTo>
                    <a:pt x="8561856" y="44070"/>
                  </a:lnTo>
                  <a:lnTo>
                    <a:pt x="8600691" y="23979"/>
                  </a:lnTo>
                  <a:lnTo>
                    <a:pt x="8645398" y="16763"/>
                  </a:lnTo>
                  <a:lnTo>
                    <a:pt x="12660122" y="16763"/>
                  </a:lnTo>
                  <a:lnTo>
                    <a:pt x="12704828" y="23979"/>
                  </a:lnTo>
                  <a:lnTo>
                    <a:pt x="12743663" y="44070"/>
                  </a:lnTo>
                  <a:lnTo>
                    <a:pt x="12774293" y="74700"/>
                  </a:lnTo>
                  <a:lnTo>
                    <a:pt x="12794384" y="113535"/>
                  </a:lnTo>
                  <a:lnTo>
                    <a:pt x="12801600" y="158241"/>
                  </a:lnTo>
                  <a:lnTo>
                    <a:pt x="12801600" y="724153"/>
                  </a:lnTo>
                  <a:lnTo>
                    <a:pt x="12794384" y="768860"/>
                  </a:lnTo>
                  <a:lnTo>
                    <a:pt x="12774293" y="807695"/>
                  </a:lnTo>
                  <a:lnTo>
                    <a:pt x="12743663" y="838325"/>
                  </a:lnTo>
                  <a:lnTo>
                    <a:pt x="12704828" y="858416"/>
                  </a:lnTo>
                  <a:lnTo>
                    <a:pt x="12660122" y="865631"/>
                  </a:lnTo>
                  <a:lnTo>
                    <a:pt x="8645398" y="865631"/>
                  </a:lnTo>
                  <a:lnTo>
                    <a:pt x="8600691" y="858416"/>
                  </a:lnTo>
                  <a:lnTo>
                    <a:pt x="8561856" y="838325"/>
                  </a:lnTo>
                  <a:lnTo>
                    <a:pt x="8531226" y="807695"/>
                  </a:lnTo>
                  <a:lnTo>
                    <a:pt x="8511135" y="768860"/>
                  </a:lnTo>
                  <a:lnTo>
                    <a:pt x="8503919" y="724153"/>
                  </a:lnTo>
                  <a:lnTo>
                    <a:pt x="8503919" y="158241"/>
                  </a:lnTo>
                  <a:close/>
                </a:path>
              </a:pathLst>
            </a:custGeom>
            <a:ln w="28575">
              <a:solidFill>
                <a:srgbClr val="FF0000"/>
              </a:solidFill>
            </a:ln>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685</TotalTime>
  <Words>2261</Words>
  <PresentationFormat>Custom</PresentationFormat>
  <Paragraphs>233</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Carlito</vt:lpstr>
      <vt:lpstr>Century Gothic</vt:lpstr>
      <vt:lpstr>DejaVu Sans</vt:lpstr>
      <vt:lpstr>Roboto</vt:lpstr>
      <vt:lpstr>Times New Roman</vt:lpstr>
      <vt:lpstr>Wingdings</vt:lpstr>
      <vt:lpstr>Wingdings 3</vt:lpstr>
      <vt:lpstr>Slice</vt:lpstr>
      <vt:lpstr>TẬP HUẤN</vt:lpstr>
      <vt:lpstr>MỤC TIÊU KHÓA TẬP HUẤN</vt:lpstr>
      <vt:lpstr>PowerPoint Presentation</vt:lpstr>
      <vt:lpstr>PowerPoint Presentation</vt:lpstr>
      <vt:lpstr>MA TRẬN ĐỀ KIỂM TRA</vt:lpstr>
      <vt:lpstr>VÍ DỤ MINH HOẠ MẪU MA TRẬN ĐỀ KIỂM TRA</vt:lpstr>
      <vt:lpstr>BẢN ĐẶC TẢ ĐỀ KIỂM TRA</vt:lpstr>
      <vt:lpstr>CẤU TRÚC BẢN ĐẶC TẢ ĐỀ KIỂM TRA</vt:lpstr>
      <vt:lpstr>VÍ DỤ MINH HOẠ MẪU BẢN ĐẶC TẢ ĐỀ KIỂM TRA</vt:lpstr>
      <vt:lpstr>TRẮC NGHIỆM KHÁCH QUAN NHIỀU LỰA CHỌN</vt:lpstr>
      <vt:lpstr>TRẮC NGHIỆM TỰ LUẬN</vt:lpstr>
      <vt:lpstr>TRẮC NGHIỆM TỰ LUẬN</vt:lpstr>
      <vt:lpstr>PowerPoint Presentation</vt:lpstr>
      <vt:lpstr>KHUNG MA TRẬN ĐỀ KIỂM TRA ĐỊNH KÌ</vt:lpstr>
      <vt:lpstr>KHUNG ĐẶC TẢ ĐỀ KIỂM TRA ĐỊNH KÌ</vt:lpstr>
      <vt:lpstr>PowerPoint Presentation</vt:lpstr>
      <vt:lpstr>MỨC ĐỘ YÊU CẦU CẦN ĐẠT</vt:lpstr>
      <vt:lpstr>PowerPoint Presentation</vt:lpstr>
      <vt:lpstr>PowerPoint Presentation</vt:lpstr>
      <vt:lpstr>PowerPoint Presentation</vt:lpstr>
      <vt:lpstr>PowerPoint Presentation</vt:lpstr>
      <vt:lpstr>THỰC HÀNH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2023-07-18T14:36:56Z</dcterms:created>
  <dcterms:modified xsi:type="dcterms:W3CDTF">2023-07-19T02:03:25Z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2023-06-10T00:00:00Z</vt:filetime>
  </property>
  <property fmtid="{D5CDD505-2E9C-101B-9397-08002B2CF9AE}" pid="3" name="Creator">
    <vt:lpwstr>Microsoft® PowerPoint® for Microsoft 365</vt:lpwstr>
  </property>
  <property fmtid="{D5CDD505-2E9C-101B-9397-08002B2CF9AE}" pid="4" name="LastSaved">
    <vt:filetime>2023-07-18T00:00:00Z</vt:filetime>
  </property>
</Properties>
</file>