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4"/>
  </p:notesMasterIdLst>
  <p:sldIdLst>
    <p:sldId id="256" r:id="rId2"/>
    <p:sldId id="290" r:id="rId3"/>
    <p:sldId id="291" r:id="rId4"/>
    <p:sldId id="292" r:id="rId5"/>
    <p:sldId id="293" r:id="rId6"/>
    <p:sldId id="294" r:id="rId7"/>
    <p:sldId id="295" r:id="rId8"/>
    <p:sldId id="302" r:id="rId9"/>
    <p:sldId id="301" r:id="rId10"/>
    <p:sldId id="303" r:id="rId11"/>
    <p:sldId id="304" r:id="rId12"/>
    <p:sldId id="305" r:id="rId13"/>
    <p:sldId id="306" r:id="rId14"/>
    <p:sldId id="307" r:id="rId15"/>
    <p:sldId id="299" r:id="rId16"/>
    <p:sldId id="310" r:id="rId17"/>
    <p:sldId id="311" r:id="rId18"/>
    <p:sldId id="312" r:id="rId19"/>
    <p:sldId id="314" r:id="rId20"/>
    <p:sldId id="315" r:id="rId21"/>
    <p:sldId id="308" r:id="rId22"/>
    <p:sldId id="317" r:id="rId23"/>
  </p:sldIdLst>
  <p:sldSz cx="9144000" cy="5143500" type="screen16x9"/>
  <p:notesSz cx="6858000" cy="9144000"/>
  <p:embeddedFontLst>
    <p:embeddedFont>
      <p:font typeface="Fira Sans Extra Condensed SemiBold" panose="020B0604020202020204" charset="0"/>
      <p:regular r:id="rId25"/>
      <p:bold r:id="rId26"/>
      <p:italic r:id="rId27"/>
      <p:boldItalic r:id="rId28"/>
    </p:embeddedFont>
    <p:embeddedFont>
      <p:font typeface="Fira Sans Extra Condensed"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Century Gothic"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F92B09-2DA7-4F06-805B-7BFFC2107FCB}">
  <a:tblStyle styleId="{E1F92B09-2DA7-4F06-805B-7BFFC2107F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540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28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92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71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95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76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50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0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93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83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24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66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51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57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8e54729d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8e54729d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97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4654125" y="1533475"/>
            <a:ext cx="4080300" cy="17052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flipH="1">
            <a:off x="4848825" y="3269525"/>
            <a:ext cx="3885600" cy="340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56"/>
        <p:cNvGrpSpPr/>
        <p:nvPr/>
      </p:nvGrpSpPr>
      <p:grpSpPr>
        <a:xfrm>
          <a:off x="0" y="0"/>
          <a:ext cx="0" cy="0"/>
          <a:chOff x="0" y="0"/>
          <a:chExt cx="0" cy="0"/>
        </a:xfrm>
      </p:grpSpPr>
      <p:sp>
        <p:nvSpPr>
          <p:cNvPr id="57" name="Google Shape;57;p18"/>
          <p:cNvSpPr/>
          <p:nvPr/>
        </p:nvSpPr>
        <p:spPr>
          <a:xfrm>
            <a:off x="8869680" y="4869180"/>
            <a:ext cx="274200" cy="274200"/>
          </a:xfrm>
          <a:prstGeom prst="rect">
            <a:avLst/>
          </a:prstGeom>
          <a:solidFill>
            <a:srgbClr val="999EB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8" name="Google Shape;58;p18"/>
          <p:cNvSpPr txBox="1">
            <a:spLocks noGrp="1"/>
          </p:cNvSpPr>
          <p:nvPr>
            <p:ph type="sldNum" idx="12"/>
          </p:nvPr>
        </p:nvSpPr>
        <p:spPr>
          <a:xfrm>
            <a:off x="8869680" y="4869180"/>
            <a:ext cx="274200" cy="2742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800" b="0" i="0" u="none" strike="noStrike" cap="none">
                <a:solidFill>
                  <a:schemeClr val="lt1"/>
                </a:solidFill>
                <a:latin typeface="Century Gothic"/>
                <a:ea typeface="Century Gothic"/>
                <a:cs typeface="Century Gothic"/>
                <a:sym typeface="Century Gothic"/>
              </a:defRPr>
            </a:lvl1pPr>
            <a:lvl2pPr marL="0" lvl="1" indent="0" algn="ctr" rtl="0">
              <a:spcBef>
                <a:spcPts val="0"/>
              </a:spcBef>
              <a:buNone/>
              <a:defRPr sz="800" b="0" i="0" u="none" strike="noStrike" cap="none">
                <a:solidFill>
                  <a:schemeClr val="lt1"/>
                </a:solidFill>
                <a:latin typeface="Century Gothic"/>
                <a:ea typeface="Century Gothic"/>
                <a:cs typeface="Century Gothic"/>
                <a:sym typeface="Century Gothic"/>
              </a:defRPr>
            </a:lvl2pPr>
            <a:lvl3pPr marL="0" lvl="2" indent="0" algn="ctr" rtl="0">
              <a:spcBef>
                <a:spcPts val="0"/>
              </a:spcBef>
              <a:buNone/>
              <a:defRPr sz="800" b="0" i="0" u="none" strike="noStrike" cap="none">
                <a:solidFill>
                  <a:schemeClr val="lt1"/>
                </a:solidFill>
                <a:latin typeface="Century Gothic"/>
                <a:ea typeface="Century Gothic"/>
                <a:cs typeface="Century Gothic"/>
                <a:sym typeface="Century Gothic"/>
              </a:defRPr>
            </a:lvl3pPr>
            <a:lvl4pPr marL="0" lvl="3" indent="0" algn="ctr" rtl="0">
              <a:spcBef>
                <a:spcPts val="0"/>
              </a:spcBef>
              <a:buNone/>
              <a:defRPr sz="800" b="0" i="0" u="none" strike="noStrike" cap="none">
                <a:solidFill>
                  <a:schemeClr val="lt1"/>
                </a:solidFill>
                <a:latin typeface="Century Gothic"/>
                <a:ea typeface="Century Gothic"/>
                <a:cs typeface="Century Gothic"/>
                <a:sym typeface="Century Gothic"/>
              </a:defRPr>
            </a:lvl4pPr>
            <a:lvl5pPr marL="0" lvl="4" indent="0" algn="ctr" rtl="0">
              <a:spcBef>
                <a:spcPts val="0"/>
              </a:spcBef>
              <a:buNone/>
              <a:defRPr sz="800" b="0" i="0" u="none" strike="noStrike" cap="none">
                <a:solidFill>
                  <a:schemeClr val="lt1"/>
                </a:solidFill>
                <a:latin typeface="Century Gothic"/>
                <a:ea typeface="Century Gothic"/>
                <a:cs typeface="Century Gothic"/>
                <a:sym typeface="Century Gothic"/>
              </a:defRPr>
            </a:lvl5pPr>
            <a:lvl6pPr marL="0" lvl="5" indent="0" algn="ctr" rtl="0">
              <a:spcBef>
                <a:spcPts val="0"/>
              </a:spcBef>
              <a:buNone/>
              <a:defRPr sz="800" b="0" i="0" u="none" strike="noStrike" cap="none">
                <a:solidFill>
                  <a:schemeClr val="lt1"/>
                </a:solidFill>
                <a:latin typeface="Century Gothic"/>
                <a:ea typeface="Century Gothic"/>
                <a:cs typeface="Century Gothic"/>
                <a:sym typeface="Century Gothic"/>
              </a:defRPr>
            </a:lvl6pPr>
            <a:lvl7pPr marL="0" lvl="6" indent="0" algn="ctr" rtl="0">
              <a:spcBef>
                <a:spcPts val="0"/>
              </a:spcBef>
              <a:buNone/>
              <a:defRPr sz="800" b="0" i="0" u="none" strike="noStrike" cap="none">
                <a:solidFill>
                  <a:schemeClr val="lt1"/>
                </a:solidFill>
                <a:latin typeface="Century Gothic"/>
                <a:ea typeface="Century Gothic"/>
                <a:cs typeface="Century Gothic"/>
                <a:sym typeface="Century Gothic"/>
              </a:defRPr>
            </a:lvl7pPr>
            <a:lvl8pPr marL="0" lvl="7" indent="0" algn="ctr" rtl="0">
              <a:spcBef>
                <a:spcPts val="0"/>
              </a:spcBef>
              <a:buNone/>
              <a:defRPr sz="800" b="0" i="0" u="none" strike="noStrike" cap="none">
                <a:solidFill>
                  <a:schemeClr val="lt1"/>
                </a:solidFill>
                <a:latin typeface="Century Gothic"/>
                <a:ea typeface="Century Gothic"/>
                <a:cs typeface="Century Gothic"/>
                <a:sym typeface="Century Gothic"/>
              </a:defRPr>
            </a:lvl8pPr>
            <a:lvl9pPr marL="0" lvl="8" indent="0" algn="ctr" rtl="0">
              <a:spcBef>
                <a:spcPts val="0"/>
              </a:spcBef>
              <a:buNone/>
              <a:defRPr sz="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2 1">
  <p:cSld name="Blank 2_1">
    <p:spTree>
      <p:nvGrpSpPr>
        <p:cNvPr id="1" name="Shape 59"/>
        <p:cNvGrpSpPr/>
        <p:nvPr/>
      </p:nvGrpSpPr>
      <p:grpSpPr>
        <a:xfrm>
          <a:off x="0" y="0"/>
          <a:ext cx="0" cy="0"/>
          <a:chOff x="0" y="0"/>
          <a:chExt cx="0" cy="0"/>
        </a:xfrm>
      </p:grpSpPr>
      <p:sp>
        <p:nvSpPr>
          <p:cNvPr id="60" name="Google Shape;60;p19"/>
          <p:cNvSpPr/>
          <p:nvPr/>
        </p:nvSpPr>
        <p:spPr>
          <a:xfrm>
            <a:off x="8869680" y="4869180"/>
            <a:ext cx="274200" cy="274200"/>
          </a:xfrm>
          <a:prstGeom prst="rect">
            <a:avLst/>
          </a:prstGeom>
          <a:solidFill>
            <a:srgbClr val="999EB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61" name="Google Shape;61;p19"/>
          <p:cNvSpPr txBox="1">
            <a:spLocks noGrp="1"/>
          </p:cNvSpPr>
          <p:nvPr>
            <p:ph type="sldNum" idx="12"/>
          </p:nvPr>
        </p:nvSpPr>
        <p:spPr>
          <a:xfrm>
            <a:off x="8869680" y="4869180"/>
            <a:ext cx="274200" cy="2742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800">
                <a:solidFill>
                  <a:schemeClr val="lt1"/>
                </a:solidFill>
                <a:latin typeface="Century Gothic"/>
                <a:ea typeface="Century Gothic"/>
                <a:cs typeface="Century Gothic"/>
                <a:sym typeface="Century Gothic"/>
              </a:defRPr>
            </a:lvl1pPr>
            <a:lvl2pPr marL="0" lvl="1" indent="0" algn="ctr" rtl="0">
              <a:spcBef>
                <a:spcPts val="0"/>
              </a:spcBef>
              <a:buNone/>
              <a:defRPr sz="800">
                <a:solidFill>
                  <a:schemeClr val="lt1"/>
                </a:solidFill>
                <a:latin typeface="Century Gothic"/>
                <a:ea typeface="Century Gothic"/>
                <a:cs typeface="Century Gothic"/>
                <a:sym typeface="Century Gothic"/>
              </a:defRPr>
            </a:lvl2pPr>
            <a:lvl3pPr marL="0" lvl="2" indent="0" algn="ctr" rtl="0">
              <a:spcBef>
                <a:spcPts val="0"/>
              </a:spcBef>
              <a:buNone/>
              <a:defRPr sz="800">
                <a:solidFill>
                  <a:schemeClr val="lt1"/>
                </a:solidFill>
                <a:latin typeface="Century Gothic"/>
                <a:ea typeface="Century Gothic"/>
                <a:cs typeface="Century Gothic"/>
                <a:sym typeface="Century Gothic"/>
              </a:defRPr>
            </a:lvl3pPr>
            <a:lvl4pPr marL="0" lvl="3" indent="0" algn="ctr" rtl="0">
              <a:spcBef>
                <a:spcPts val="0"/>
              </a:spcBef>
              <a:buNone/>
              <a:defRPr sz="800">
                <a:solidFill>
                  <a:schemeClr val="lt1"/>
                </a:solidFill>
                <a:latin typeface="Century Gothic"/>
                <a:ea typeface="Century Gothic"/>
                <a:cs typeface="Century Gothic"/>
                <a:sym typeface="Century Gothic"/>
              </a:defRPr>
            </a:lvl4pPr>
            <a:lvl5pPr marL="0" lvl="4" indent="0" algn="ctr" rtl="0">
              <a:spcBef>
                <a:spcPts val="0"/>
              </a:spcBef>
              <a:buNone/>
              <a:defRPr sz="800">
                <a:solidFill>
                  <a:schemeClr val="lt1"/>
                </a:solidFill>
                <a:latin typeface="Century Gothic"/>
                <a:ea typeface="Century Gothic"/>
                <a:cs typeface="Century Gothic"/>
                <a:sym typeface="Century Gothic"/>
              </a:defRPr>
            </a:lvl5pPr>
            <a:lvl6pPr marL="0" lvl="5" indent="0" algn="ctr" rtl="0">
              <a:spcBef>
                <a:spcPts val="0"/>
              </a:spcBef>
              <a:buNone/>
              <a:defRPr sz="800">
                <a:solidFill>
                  <a:schemeClr val="lt1"/>
                </a:solidFill>
                <a:latin typeface="Century Gothic"/>
                <a:ea typeface="Century Gothic"/>
                <a:cs typeface="Century Gothic"/>
                <a:sym typeface="Century Gothic"/>
              </a:defRPr>
            </a:lvl6pPr>
            <a:lvl7pPr marL="0" lvl="6" indent="0" algn="ctr" rtl="0">
              <a:spcBef>
                <a:spcPts val="0"/>
              </a:spcBef>
              <a:buNone/>
              <a:defRPr sz="800">
                <a:solidFill>
                  <a:schemeClr val="lt1"/>
                </a:solidFill>
                <a:latin typeface="Century Gothic"/>
                <a:ea typeface="Century Gothic"/>
                <a:cs typeface="Century Gothic"/>
                <a:sym typeface="Century Gothic"/>
              </a:defRPr>
            </a:lvl7pPr>
            <a:lvl8pPr marL="0" lvl="7" indent="0" algn="ctr" rtl="0">
              <a:spcBef>
                <a:spcPts val="0"/>
              </a:spcBef>
              <a:buNone/>
              <a:defRPr sz="800">
                <a:solidFill>
                  <a:schemeClr val="lt1"/>
                </a:solidFill>
                <a:latin typeface="Century Gothic"/>
                <a:ea typeface="Century Gothic"/>
                <a:cs typeface="Century Gothic"/>
                <a:sym typeface="Century Gothic"/>
              </a:defRPr>
            </a:lvl8pPr>
            <a:lvl9pPr marL="0" lvl="8" indent="0" algn="ctr" rtl="0">
              <a:spcBef>
                <a:spcPts val="0"/>
              </a:spcBef>
              <a:buNone/>
              <a:defRPr sz="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22"/>
          <p:cNvSpPr txBox="1">
            <a:spLocks noGrp="1"/>
          </p:cNvSpPr>
          <p:nvPr>
            <p:ph type="ctrTitle"/>
          </p:nvPr>
        </p:nvSpPr>
        <p:spPr>
          <a:xfrm flipH="1">
            <a:off x="2072582" y="1405179"/>
            <a:ext cx="6621779" cy="17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smtClean="0">
                <a:solidFill>
                  <a:schemeClr val="tx2">
                    <a:lumMod val="50000"/>
                  </a:schemeClr>
                </a:solidFill>
              </a:rPr>
              <a:t>BÀI 34. VẬN DỤNG HIỆN TƯỢNG </a:t>
            </a:r>
            <a:br>
              <a:rPr lang="en-US" sz="3400" smtClean="0">
                <a:solidFill>
                  <a:schemeClr val="tx2">
                    <a:lumMod val="50000"/>
                  </a:schemeClr>
                </a:solidFill>
              </a:rPr>
            </a:br>
            <a:r>
              <a:rPr lang="en-US" sz="3400" smtClean="0">
                <a:solidFill>
                  <a:schemeClr val="tx2">
                    <a:lumMod val="50000"/>
                  </a:schemeClr>
                </a:solidFill>
              </a:rPr>
              <a:t>CẢM ỨNG Ở SINH VẬT VÀO THỰC TIỄN</a:t>
            </a:r>
            <a:endParaRPr sz="3400">
              <a:solidFill>
                <a:schemeClr val="tx2">
                  <a:lumMod val="50000"/>
                </a:schemeClr>
              </a:solidFill>
            </a:endParaRPr>
          </a:p>
        </p:txBody>
      </p:sp>
      <p:grpSp>
        <p:nvGrpSpPr>
          <p:cNvPr id="72" name="Google Shape;72;p22"/>
          <p:cNvGrpSpPr/>
          <p:nvPr/>
        </p:nvGrpSpPr>
        <p:grpSpPr>
          <a:xfrm>
            <a:off x="-86821" y="-1"/>
            <a:ext cx="3849040" cy="5143501"/>
            <a:chOff x="409642" y="4475"/>
            <a:chExt cx="3849040" cy="5143501"/>
          </a:xfrm>
        </p:grpSpPr>
        <p:sp>
          <p:nvSpPr>
            <p:cNvPr id="73" name="Google Shape;73;p22"/>
            <p:cNvSpPr/>
            <p:nvPr/>
          </p:nvSpPr>
          <p:spPr>
            <a:xfrm flipH="1">
              <a:off x="3036449" y="4868079"/>
              <a:ext cx="742942" cy="243202"/>
            </a:xfrm>
            <a:custGeom>
              <a:avLst/>
              <a:gdLst/>
              <a:ahLst/>
              <a:cxnLst/>
              <a:rect l="l" t="t" r="r" b="b"/>
              <a:pathLst>
                <a:path w="11618" h="3803" extrusionOk="0">
                  <a:moveTo>
                    <a:pt x="9270" y="1"/>
                  </a:moveTo>
                  <a:lnTo>
                    <a:pt x="8375" y="597"/>
                  </a:lnTo>
                  <a:cubicBezTo>
                    <a:pt x="8375" y="597"/>
                    <a:pt x="4257" y="180"/>
                    <a:pt x="3461" y="100"/>
                  </a:cubicBezTo>
                  <a:cubicBezTo>
                    <a:pt x="3442" y="98"/>
                    <a:pt x="3422" y="96"/>
                    <a:pt x="3401" y="96"/>
                  </a:cubicBezTo>
                  <a:cubicBezTo>
                    <a:pt x="2576" y="96"/>
                    <a:pt x="786" y="2004"/>
                    <a:pt x="398" y="2587"/>
                  </a:cubicBezTo>
                  <a:cubicBezTo>
                    <a:pt x="0" y="3163"/>
                    <a:pt x="0" y="3482"/>
                    <a:pt x="279" y="3541"/>
                  </a:cubicBezTo>
                  <a:cubicBezTo>
                    <a:pt x="313" y="3552"/>
                    <a:pt x="351" y="3557"/>
                    <a:pt x="391" y="3557"/>
                  </a:cubicBezTo>
                  <a:cubicBezTo>
                    <a:pt x="655" y="3557"/>
                    <a:pt x="1026" y="3345"/>
                    <a:pt x="1233" y="3104"/>
                  </a:cubicBezTo>
                  <a:lnTo>
                    <a:pt x="2367" y="1970"/>
                  </a:lnTo>
                  <a:lnTo>
                    <a:pt x="3899" y="2109"/>
                  </a:lnTo>
                  <a:cubicBezTo>
                    <a:pt x="3899" y="2109"/>
                    <a:pt x="1989" y="2925"/>
                    <a:pt x="2029" y="3541"/>
                  </a:cubicBezTo>
                  <a:cubicBezTo>
                    <a:pt x="2047" y="3727"/>
                    <a:pt x="2202" y="3797"/>
                    <a:pt x="2424" y="3797"/>
                  </a:cubicBezTo>
                  <a:cubicBezTo>
                    <a:pt x="2941" y="3797"/>
                    <a:pt x="3822" y="3418"/>
                    <a:pt x="4197" y="3223"/>
                  </a:cubicBezTo>
                  <a:cubicBezTo>
                    <a:pt x="4197" y="3223"/>
                    <a:pt x="5510" y="3720"/>
                    <a:pt x="7539" y="3800"/>
                  </a:cubicBezTo>
                  <a:cubicBezTo>
                    <a:pt x="7587" y="3802"/>
                    <a:pt x="7635" y="3803"/>
                    <a:pt x="7683" y="3803"/>
                  </a:cubicBezTo>
                  <a:cubicBezTo>
                    <a:pt x="9664" y="3803"/>
                    <a:pt x="11617" y="2229"/>
                    <a:pt x="11617" y="2229"/>
                  </a:cubicBezTo>
                  <a:lnTo>
                    <a:pt x="9270"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flipH="1">
              <a:off x="3004677" y="4836297"/>
              <a:ext cx="243001" cy="251899"/>
            </a:xfrm>
            <a:custGeom>
              <a:avLst/>
              <a:gdLst/>
              <a:ahLst/>
              <a:cxnLst/>
              <a:rect l="l" t="t" r="r" b="b"/>
              <a:pathLst>
                <a:path w="3800" h="3939" extrusionOk="0">
                  <a:moveTo>
                    <a:pt x="498" y="0"/>
                  </a:moveTo>
                  <a:lnTo>
                    <a:pt x="0" y="498"/>
                  </a:lnTo>
                  <a:cubicBezTo>
                    <a:pt x="0" y="498"/>
                    <a:pt x="1930" y="3481"/>
                    <a:pt x="2785" y="3939"/>
                  </a:cubicBezTo>
                  <a:lnTo>
                    <a:pt x="3800" y="3581"/>
                  </a:lnTo>
                  <a:lnTo>
                    <a:pt x="498" y="0"/>
                  </a:lnTo>
                  <a:close/>
                </a:path>
              </a:pathLst>
            </a:custGeom>
            <a:solidFill>
              <a:srgbClr val="5D7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flipH="1">
              <a:off x="1967896" y="3192739"/>
              <a:ext cx="1260725" cy="1895542"/>
            </a:xfrm>
            <a:custGeom>
              <a:avLst/>
              <a:gdLst/>
              <a:ahLst/>
              <a:cxnLst/>
              <a:rect l="l" t="t" r="r" b="b"/>
              <a:pathLst>
                <a:path w="19715" h="29641" extrusionOk="0">
                  <a:moveTo>
                    <a:pt x="16332" y="1"/>
                  </a:moveTo>
                  <a:lnTo>
                    <a:pt x="9947" y="17606"/>
                  </a:lnTo>
                  <a:lnTo>
                    <a:pt x="1" y="25463"/>
                  </a:lnTo>
                  <a:lnTo>
                    <a:pt x="3840" y="29641"/>
                  </a:lnTo>
                  <a:cubicBezTo>
                    <a:pt x="3840" y="29641"/>
                    <a:pt x="14224" y="26319"/>
                    <a:pt x="16949" y="21843"/>
                  </a:cubicBezTo>
                  <a:cubicBezTo>
                    <a:pt x="19714" y="17387"/>
                    <a:pt x="16332" y="1"/>
                    <a:pt x="1633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flipH="1">
              <a:off x="409642" y="2573275"/>
              <a:ext cx="1787333" cy="2574689"/>
            </a:xfrm>
            <a:custGeom>
              <a:avLst/>
              <a:gdLst/>
              <a:ahLst/>
              <a:cxnLst/>
              <a:rect l="l" t="t" r="r" b="b"/>
              <a:pathLst>
                <a:path w="27950" h="40184" extrusionOk="0">
                  <a:moveTo>
                    <a:pt x="13906" y="0"/>
                  </a:moveTo>
                  <a:cubicBezTo>
                    <a:pt x="13826" y="0"/>
                    <a:pt x="13727" y="20"/>
                    <a:pt x="13627" y="40"/>
                  </a:cubicBezTo>
                  <a:cubicBezTo>
                    <a:pt x="12254" y="338"/>
                    <a:pt x="9251" y="1691"/>
                    <a:pt x="6406" y="3402"/>
                  </a:cubicBezTo>
                  <a:cubicBezTo>
                    <a:pt x="5571" y="3919"/>
                    <a:pt x="4755" y="4476"/>
                    <a:pt x="3999" y="5013"/>
                  </a:cubicBezTo>
                  <a:cubicBezTo>
                    <a:pt x="1870" y="6585"/>
                    <a:pt x="239" y="8275"/>
                    <a:pt x="180" y="9688"/>
                  </a:cubicBezTo>
                  <a:cubicBezTo>
                    <a:pt x="1" y="13448"/>
                    <a:pt x="1910" y="30118"/>
                    <a:pt x="1910" y="30118"/>
                  </a:cubicBezTo>
                  <a:lnTo>
                    <a:pt x="1333" y="40183"/>
                  </a:lnTo>
                  <a:lnTo>
                    <a:pt x="27950" y="40183"/>
                  </a:lnTo>
                  <a:lnTo>
                    <a:pt x="26975" y="33499"/>
                  </a:lnTo>
                  <a:cubicBezTo>
                    <a:pt x="26975" y="33499"/>
                    <a:pt x="25384" y="9031"/>
                    <a:pt x="23195" y="6664"/>
                  </a:cubicBezTo>
                  <a:cubicBezTo>
                    <a:pt x="20967" y="4217"/>
                    <a:pt x="17108" y="1830"/>
                    <a:pt x="15139" y="696"/>
                  </a:cubicBezTo>
                  <a:cubicBezTo>
                    <a:pt x="14363" y="239"/>
                    <a:pt x="13906" y="0"/>
                    <a:pt x="13906" y="0"/>
                  </a:cubicBezTo>
                  <a:close/>
                </a:path>
              </a:pathLst>
            </a:custGeom>
            <a:solidFill>
              <a:srgbClr val="A0C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2"/>
            <p:cNvSpPr/>
            <p:nvPr/>
          </p:nvSpPr>
          <p:spPr>
            <a:xfrm flipH="1">
              <a:off x="1414585" y="2183979"/>
              <a:ext cx="370256" cy="608165"/>
            </a:xfrm>
            <a:custGeom>
              <a:avLst/>
              <a:gdLst/>
              <a:ahLst/>
              <a:cxnLst/>
              <a:rect l="l" t="t" r="r" b="b"/>
              <a:pathLst>
                <a:path w="5790" h="9510" extrusionOk="0">
                  <a:moveTo>
                    <a:pt x="3601" y="1"/>
                  </a:moveTo>
                  <a:lnTo>
                    <a:pt x="1" y="6088"/>
                  </a:lnTo>
                  <a:lnTo>
                    <a:pt x="339" y="8455"/>
                  </a:lnTo>
                  <a:lnTo>
                    <a:pt x="995" y="9510"/>
                  </a:lnTo>
                  <a:cubicBezTo>
                    <a:pt x="995" y="9510"/>
                    <a:pt x="4616" y="8217"/>
                    <a:pt x="5790" y="5730"/>
                  </a:cubicBezTo>
                  <a:cubicBezTo>
                    <a:pt x="5790" y="5730"/>
                    <a:pt x="3840" y="1035"/>
                    <a:pt x="3601" y="1"/>
                  </a:cubicBezTo>
                  <a:close/>
                </a:path>
              </a:pathLst>
            </a:custGeom>
            <a:solidFill>
              <a:srgbClr val="FFB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p:nvPr/>
          </p:nvSpPr>
          <p:spPr>
            <a:xfrm flipH="1">
              <a:off x="1227606" y="2574438"/>
              <a:ext cx="360024" cy="1418603"/>
            </a:xfrm>
            <a:custGeom>
              <a:avLst/>
              <a:gdLst/>
              <a:ahLst/>
              <a:cxnLst/>
              <a:rect l="l" t="t" r="r" b="b"/>
              <a:pathLst>
                <a:path w="5630" h="22183" extrusionOk="0">
                  <a:moveTo>
                    <a:pt x="4398" y="1"/>
                  </a:moveTo>
                  <a:cubicBezTo>
                    <a:pt x="4397" y="1"/>
                    <a:pt x="4396" y="1"/>
                    <a:pt x="4396" y="2"/>
                  </a:cubicBezTo>
                  <a:cubicBezTo>
                    <a:pt x="4317" y="2"/>
                    <a:pt x="4217" y="22"/>
                    <a:pt x="4118" y="62"/>
                  </a:cubicBezTo>
                  <a:lnTo>
                    <a:pt x="1094" y="6228"/>
                  </a:lnTo>
                  <a:cubicBezTo>
                    <a:pt x="1094" y="6228"/>
                    <a:pt x="0" y="19974"/>
                    <a:pt x="517" y="22182"/>
                  </a:cubicBezTo>
                  <a:lnTo>
                    <a:pt x="4357" y="11540"/>
                  </a:lnTo>
                  <a:cubicBezTo>
                    <a:pt x="4496" y="11142"/>
                    <a:pt x="4595" y="10744"/>
                    <a:pt x="4635" y="10346"/>
                  </a:cubicBezTo>
                  <a:cubicBezTo>
                    <a:pt x="4854" y="8377"/>
                    <a:pt x="5590" y="2349"/>
                    <a:pt x="5630" y="698"/>
                  </a:cubicBezTo>
                  <a:cubicBezTo>
                    <a:pt x="4899" y="275"/>
                    <a:pt x="4429" y="1"/>
                    <a:pt x="4398"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2"/>
            <p:cNvSpPr/>
            <p:nvPr/>
          </p:nvSpPr>
          <p:spPr>
            <a:xfrm flipH="1">
              <a:off x="1787267" y="2790770"/>
              <a:ext cx="224008" cy="1240438"/>
            </a:xfrm>
            <a:custGeom>
              <a:avLst/>
              <a:gdLst/>
              <a:ahLst/>
              <a:cxnLst/>
              <a:rect l="l" t="t" r="r" b="b"/>
              <a:pathLst>
                <a:path w="3503" h="19397" extrusionOk="0">
                  <a:moveTo>
                    <a:pt x="3502" y="1"/>
                  </a:moveTo>
                  <a:lnTo>
                    <a:pt x="3502" y="1"/>
                  </a:lnTo>
                  <a:cubicBezTo>
                    <a:pt x="2686" y="518"/>
                    <a:pt x="1871" y="1075"/>
                    <a:pt x="1115" y="1612"/>
                  </a:cubicBezTo>
                  <a:cubicBezTo>
                    <a:pt x="856" y="2885"/>
                    <a:pt x="419" y="5650"/>
                    <a:pt x="180" y="7620"/>
                  </a:cubicBezTo>
                  <a:cubicBezTo>
                    <a:pt x="1" y="8853"/>
                    <a:pt x="61" y="10126"/>
                    <a:pt x="299" y="11340"/>
                  </a:cubicBezTo>
                  <a:lnTo>
                    <a:pt x="1911" y="19396"/>
                  </a:lnTo>
                  <a:lnTo>
                    <a:pt x="3502" y="1"/>
                  </a:ln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2"/>
            <p:cNvSpPr/>
            <p:nvPr/>
          </p:nvSpPr>
          <p:spPr>
            <a:xfrm flipH="1">
              <a:off x="1504868" y="1701885"/>
              <a:ext cx="884202" cy="964238"/>
            </a:xfrm>
            <a:custGeom>
              <a:avLst/>
              <a:gdLst/>
              <a:ahLst/>
              <a:cxnLst/>
              <a:rect l="l" t="t" r="r" b="b"/>
              <a:pathLst>
                <a:path w="13827" h="15078" extrusionOk="0">
                  <a:moveTo>
                    <a:pt x="9885" y="0"/>
                  </a:moveTo>
                  <a:cubicBezTo>
                    <a:pt x="9737" y="0"/>
                    <a:pt x="1615" y="956"/>
                    <a:pt x="1" y="4795"/>
                  </a:cubicBezTo>
                  <a:cubicBezTo>
                    <a:pt x="1" y="4795"/>
                    <a:pt x="936" y="7818"/>
                    <a:pt x="2249" y="10643"/>
                  </a:cubicBezTo>
                  <a:cubicBezTo>
                    <a:pt x="3601" y="13448"/>
                    <a:pt x="5073" y="14423"/>
                    <a:pt x="6486" y="14920"/>
                  </a:cubicBezTo>
                  <a:cubicBezTo>
                    <a:pt x="6775" y="15022"/>
                    <a:pt x="7115" y="15078"/>
                    <a:pt x="7488" y="15078"/>
                  </a:cubicBezTo>
                  <a:cubicBezTo>
                    <a:pt x="8938" y="15078"/>
                    <a:pt x="10877" y="14231"/>
                    <a:pt x="12175" y="11936"/>
                  </a:cubicBezTo>
                  <a:cubicBezTo>
                    <a:pt x="13826" y="9052"/>
                    <a:pt x="12533" y="5511"/>
                    <a:pt x="12533" y="5511"/>
                  </a:cubicBezTo>
                  <a:lnTo>
                    <a:pt x="9887" y="1"/>
                  </a:lnTo>
                  <a:cubicBezTo>
                    <a:pt x="9888" y="0"/>
                    <a:pt x="9887" y="0"/>
                    <a:pt x="988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p:nvPr/>
          </p:nvSpPr>
          <p:spPr>
            <a:xfrm flipH="1">
              <a:off x="1442212" y="1848770"/>
              <a:ext cx="226822" cy="368416"/>
            </a:xfrm>
            <a:custGeom>
              <a:avLst/>
              <a:gdLst/>
              <a:ahLst/>
              <a:cxnLst/>
              <a:rect l="l" t="t" r="r" b="b"/>
              <a:pathLst>
                <a:path w="3547" h="5761" extrusionOk="0">
                  <a:moveTo>
                    <a:pt x="1444" y="1"/>
                  </a:moveTo>
                  <a:cubicBezTo>
                    <a:pt x="1394" y="1"/>
                    <a:pt x="1344" y="4"/>
                    <a:pt x="1293" y="11"/>
                  </a:cubicBezTo>
                  <a:cubicBezTo>
                    <a:pt x="0" y="190"/>
                    <a:pt x="398" y="2716"/>
                    <a:pt x="398" y="2716"/>
                  </a:cubicBezTo>
                  <a:lnTo>
                    <a:pt x="1770" y="5760"/>
                  </a:lnTo>
                  <a:cubicBezTo>
                    <a:pt x="1770" y="5760"/>
                    <a:pt x="2865" y="5462"/>
                    <a:pt x="3203" y="3711"/>
                  </a:cubicBezTo>
                  <a:cubicBezTo>
                    <a:pt x="3547" y="2049"/>
                    <a:pt x="2661" y="1"/>
                    <a:pt x="1444" y="1"/>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2"/>
            <p:cNvSpPr/>
            <p:nvPr/>
          </p:nvSpPr>
          <p:spPr>
            <a:xfrm flipH="1">
              <a:off x="1349663" y="1375629"/>
              <a:ext cx="1259446" cy="961105"/>
            </a:xfrm>
            <a:custGeom>
              <a:avLst/>
              <a:gdLst/>
              <a:ahLst/>
              <a:cxnLst/>
              <a:rect l="l" t="t" r="r" b="b"/>
              <a:pathLst>
                <a:path w="19695" h="15029" extrusionOk="0">
                  <a:moveTo>
                    <a:pt x="10435" y="1"/>
                  </a:moveTo>
                  <a:cubicBezTo>
                    <a:pt x="10108" y="1"/>
                    <a:pt x="9772" y="22"/>
                    <a:pt x="9429" y="70"/>
                  </a:cubicBezTo>
                  <a:cubicBezTo>
                    <a:pt x="5809" y="567"/>
                    <a:pt x="1393" y="4426"/>
                    <a:pt x="697" y="6674"/>
                  </a:cubicBezTo>
                  <a:cubicBezTo>
                    <a:pt x="0" y="8902"/>
                    <a:pt x="1731" y="9300"/>
                    <a:pt x="1731" y="9300"/>
                  </a:cubicBezTo>
                  <a:cubicBezTo>
                    <a:pt x="1731" y="9300"/>
                    <a:pt x="1373" y="10752"/>
                    <a:pt x="2686" y="11886"/>
                  </a:cubicBezTo>
                  <a:cubicBezTo>
                    <a:pt x="3822" y="12900"/>
                    <a:pt x="4375" y="12961"/>
                    <a:pt x="4492" y="12961"/>
                  </a:cubicBezTo>
                  <a:cubicBezTo>
                    <a:pt x="4508" y="12961"/>
                    <a:pt x="4516" y="12960"/>
                    <a:pt x="4516" y="12960"/>
                  </a:cubicBezTo>
                  <a:lnTo>
                    <a:pt x="3860" y="9817"/>
                  </a:lnTo>
                  <a:cubicBezTo>
                    <a:pt x="3860" y="9817"/>
                    <a:pt x="9509" y="9598"/>
                    <a:pt x="12214" y="6475"/>
                  </a:cubicBezTo>
                  <a:lnTo>
                    <a:pt x="12214" y="6475"/>
                  </a:lnTo>
                  <a:cubicBezTo>
                    <a:pt x="12214" y="6475"/>
                    <a:pt x="12115" y="8106"/>
                    <a:pt x="13050" y="9200"/>
                  </a:cubicBezTo>
                  <a:cubicBezTo>
                    <a:pt x="13769" y="10025"/>
                    <a:pt x="14568" y="10126"/>
                    <a:pt x="14918" y="10126"/>
                  </a:cubicBezTo>
                  <a:cubicBezTo>
                    <a:pt x="15032" y="10126"/>
                    <a:pt x="15099" y="10115"/>
                    <a:pt x="15099" y="10115"/>
                  </a:cubicBezTo>
                  <a:cubicBezTo>
                    <a:pt x="15099" y="10115"/>
                    <a:pt x="14582" y="7589"/>
                    <a:pt x="16133" y="7390"/>
                  </a:cubicBezTo>
                  <a:cubicBezTo>
                    <a:pt x="16162" y="7387"/>
                    <a:pt x="16191" y="7385"/>
                    <a:pt x="16220" y="7385"/>
                  </a:cubicBezTo>
                  <a:cubicBezTo>
                    <a:pt x="17745" y="7385"/>
                    <a:pt x="18776" y="11987"/>
                    <a:pt x="16471" y="13139"/>
                  </a:cubicBezTo>
                  <a:lnTo>
                    <a:pt x="17327" y="15029"/>
                  </a:lnTo>
                  <a:cubicBezTo>
                    <a:pt x="17327" y="15029"/>
                    <a:pt x="19694" y="13796"/>
                    <a:pt x="19555" y="9061"/>
                  </a:cubicBezTo>
                  <a:cubicBezTo>
                    <a:pt x="19416" y="4307"/>
                    <a:pt x="18063" y="1959"/>
                    <a:pt x="15934" y="1940"/>
                  </a:cubicBezTo>
                  <a:cubicBezTo>
                    <a:pt x="15934" y="1940"/>
                    <a:pt x="13556" y="1"/>
                    <a:pt x="10435"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p:nvPr/>
          </p:nvSpPr>
          <p:spPr>
            <a:xfrm flipH="1">
              <a:off x="1511271" y="2784439"/>
              <a:ext cx="426210" cy="2358604"/>
            </a:xfrm>
            <a:custGeom>
              <a:avLst/>
              <a:gdLst/>
              <a:ahLst/>
              <a:cxnLst/>
              <a:rect l="l" t="t" r="r" b="b"/>
              <a:pathLst>
                <a:path w="6665" h="36882" extrusionOk="0">
                  <a:moveTo>
                    <a:pt x="3681" y="0"/>
                  </a:moveTo>
                  <a:lnTo>
                    <a:pt x="3243" y="100"/>
                  </a:lnTo>
                  <a:lnTo>
                    <a:pt x="1453" y="2706"/>
                  </a:lnTo>
                  <a:cubicBezTo>
                    <a:pt x="1453" y="2706"/>
                    <a:pt x="1" y="25642"/>
                    <a:pt x="1055" y="36881"/>
                  </a:cubicBezTo>
                  <a:lnTo>
                    <a:pt x="5431" y="36881"/>
                  </a:lnTo>
                  <a:cubicBezTo>
                    <a:pt x="5431" y="36881"/>
                    <a:pt x="5988" y="6087"/>
                    <a:pt x="6665" y="2706"/>
                  </a:cubicBezTo>
                  <a:lnTo>
                    <a:pt x="3681" y="0"/>
                  </a:lnTo>
                  <a:close/>
                </a:path>
              </a:pathLst>
            </a:custGeom>
            <a:solidFill>
              <a:srgbClr val="53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p:nvPr/>
          </p:nvSpPr>
          <p:spPr>
            <a:xfrm flipH="1">
              <a:off x="1306451" y="2458758"/>
              <a:ext cx="395707" cy="511472"/>
            </a:xfrm>
            <a:custGeom>
              <a:avLst/>
              <a:gdLst/>
              <a:ahLst/>
              <a:cxnLst/>
              <a:rect l="l" t="t" r="r" b="b"/>
              <a:pathLst>
                <a:path w="6188" h="7998" extrusionOk="0">
                  <a:moveTo>
                    <a:pt x="3900" y="1"/>
                  </a:moveTo>
                  <a:lnTo>
                    <a:pt x="1" y="5093"/>
                  </a:lnTo>
                  <a:cubicBezTo>
                    <a:pt x="1" y="5093"/>
                    <a:pt x="1055" y="6844"/>
                    <a:pt x="2885" y="7998"/>
                  </a:cubicBezTo>
                  <a:lnTo>
                    <a:pt x="6187" y="1791"/>
                  </a:lnTo>
                  <a:lnTo>
                    <a:pt x="3900"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flipH="1">
              <a:off x="1721148" y="2645738"/>
              <a:ext cx="136208" cy="314314"/>
            </a:xfrm>
            <a:custGeom>
              <a:avLst/>
              <a:gdLst/>
              <a:ahLst/>
              <a:cxnLst/>
              <a:rect l="l" t="t" r="r" b="b"/>
              <a:pathLst>
                <a:path w="2130" h="4915" extrusionOk="0">
                  <a:moveTo>
                    <a:pt x="1274" y="1"/>
                  </a:moveTo>
                  <a:cubicBezTo>
                    <a:pt x="1274" y="1"/>
                    <a:pt x="399" y="518"/>
                    <a:pt x="200" y="1970"/>
                  </a:cubicBezTo>
                  <a:cubicBezTo>
                    <a:pt x="1" y="3422"/>
                    <a:pt x="200" y="4914"/>
                    <a:pt x="200" y="4914"/>
                  </a:cubicBezTo>
                  <a:lnTo>
                    <a:pt x="2129" y="2289"/>
                  </a:lnTo>
                  <a:lnTo>
                    <a:pt x="1274"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flipH="1">
              <a:off x="587739" y="2958054"/>
              <a:ext cx="1461648" cy="1806204"/>
            </a:xfrm>
            <a:custGeom>
              <a:avLst/>
              <a:gdLst/>
              <a:ahLst/>
              <a:cxnLst/>
              <a:rect l="l" t="t" r="r" b="b"/>
              <a:pathLst>
                <a:path w="22857" h="28244" extrusionOk="0">
                  <a:moveTo>
                    <a:pt x="18542" y="1"/>
                  </a:moveTo>
                  <a:cubicBezTo>
                    <a:pt x="16676" y="1"/>
                    <a:pt x="14921" y="1428"/>
                    <a:pt x="14641" y="3452"/>
                  </a:cubicBezTo>
                  <a:lnTo>
                    <a:pt x="12314" y="20838"/>
                  </a:lnTo>
                  <a:lnTo>
                    <a:pt x="0" y="22967"/>
                  </a:lnTo>
                  <a:cubicBezTo>
                    <a:pt x="0" y="22967"/>
                    <a:pt x="2009" y="24160"/>
                    <a:pt x="1950" y="28238"/>
                  </a:cubicBezTo>
                  <a:cubicBezTo>
                    <a:pt x="1950" y="28238"/>
                    <a:pt x="2432" y="28243"/>
                    <a:pt x="3231" y="28243"/>
                  </a:cubicBezTo>
                  <a:cubicBezTo>
                    <a:pt x="6651" y="28243"/>
                    <a:pt x="15866" y="28152"/>
                    <a:pt x="17705" y="27184"/>
                  </a:cubicBezTo>
                  <a:cubicBezTo>
                    <a:pt x="19972" y="25990"/>
                    <a:pt x="22857" y="4108"/>
                    <a:pt x="21783" y="1960"/>
                  </a:cubicBezTo>
                  <a:cubicBezTo>
                    <a:pt x="21444" y="1264"/>
                    <a:pt x="20848" y="687"/>
                    <a:pt x="20092" y="349"/>
                  </a:cubicBezTo>
                  <a:cubicBezTo>
                    <a:pt x="19586" y="111"/>
                    <a:pt x="19060" y="1"/>
                    <a:pt x="1854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flipH="1">
              <a:off x="1909397" y="4244215"/>
              <a:ext cx="603025" cy="466515"/>
            </a:xfrm>
            <a:custGeom>
              <a:avLst/>
              <a:gdLst/>
              <a:ahLst/>
              <a:cxnLst/>
              <a:rect l="l" t="t" r="r" b="b"/>
              <a:pathLst>
                <a:path w="9430" h="7295" extrusionOk="0">
                  <a:moveTo>
                    <a:pt x="848" y="0"/>
                  </a:moveTo>
                  <a:cubicBezTo>
                    <a:pt x="470" y="0"/>
                    <a:pt x="0" y="168"/>
                    <a:pt x="0" y="168"/>
                  </a:cubicBezTo>
                  <a:lnTo>
                    <a:pt x="2865" y="6216"/>
                  </a:lnTo>
                  <a:cubicBezTo>
                    <a:pt x="2865" y="6216"/>
                    <a:pt x="3382" y="7011"/>
                    <a:pt x="5113" y="7230"/>
                  </a:cubicBezTo>
                  <a:cubicBezTo>
                    <a:pt x="5444" y="7276"/>
                    <a:pt x="5746" y="7295"/>
                    <a:pt x="6018" y="7295"/>
                  </a:cubicBezTo>
                  <a:cubicBezTo>
                    <a:pt x="7150" y="7295"/>
                    <a:pt x="7758" y="6972"/>
                    <a:pt x="7758" y="6972"/>
                  </a:cubicBezTo>
                  <a:lnTo>
                    <a:pt x="9151" y="7111"/>
                  </a:lnTo>
                  <a:cubicBezTo>
                    <a:pt x="9151" y="7111"/>
                    <a:pt x="9429" y="4684"/>
                    <a:pt x="7559" y="3112"/>
                  </a:cubicBezTo>
                  <a:lnTo>
                    <a:pt x="6067" y="3112"/>
                  </a:lnTo>
                  <a:cubicBezTo>
                    <a:pt x="6067" y="3112"/>
                    <a:pt x="1532" y="268"/>
                    <a:pt x="1174" y="69"/>
                  </a:cubicBezTo>
                  <a:cubicBezTo>
                    <a:pt x="1089" y="19"/>
                    <a:pt x="974" y="0"/>
                    <a:pt x="848"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flipH="1">
              <a:off x="2438624" y="4253679"/>
              <a:ext cx="260842" cy="212506"/>
            </a:xfrm>
            <a:custGeom>
              <a:avLst/>
              <a:gdLst/>
              <a:ahLst/>
              <a:cxnLst/>
              <a:rect l="l" t="t" r="r" b="b"/>
              <a:pathLst>
                <a:path w="4079" h="3323" extrusionOk="0">
                  <a:moveTo>
                    <a:pt x="4079" y="1512"/>
                  </a:moveTo>
                  <a:lnTo>
                    <a:pt x="4076" y="1513"/>
                  </a:lnTo>
                  <a:lnTo>
                    <a:pt x="4076" y="1513"/>
                  </a:lnTo>
                  <a:cubicBezTo>
                    <a:pt x="4077" y="1513"/>
                    <a:pt x="4077" y="1513"/>
                    <a:pt x="4078" y="1513"/>
                  </a:cubicBezTo>
                  <a:cubicBezTo>
                    <a:pt x="4078" y="1513"/>
                    <a:pt x="4079" y="1513"/>
                    <a:pt x="4079" y="1512"/>
                  </a:cubicBezTo>
                  <a:close/>
                  <a:moveTo>
                    <a:pt x="2965" y="0"/>
                  </a:moveTo>
                  <a:cubicBezTo>
                    <a:pt x="2965" y="0"/>
                    <a:pt x="916" y="876"/>
                    <a:pt x="478" y="1214"/>
                  </a:cubicBezTo>
                  <a:cubicBezTo>
                    <a:pt x="21" y="1572"/>
                    <a:pt x="1" y="3322"/>
                    <a:pt x="1" y="3322"/>
                  </a:cubicBezTo>
                  <a:lnTo>
                    <a:pt x="1015" y="2785"/>
                  </a:lnTo>
                  <a:lnTo>
                    <a:pt x="1214" y="1910"/>
                  </a:lnTo>
                  <a:lnTo>
                    <a:pt x="4076" y="1513"/>
                  </a:lnTo>
                  <a:lnTo>
                    <a:pt x="4076" y="1513"/>
                  </a:lnTo>
                  <a:cubicBezTo>
                    <a:pt x="4032" y="1483"/>
                    <a:pt x="3601" y="405"/>
                    <a:pt x="296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flipH="1">
              <a:off x="2525720" y="4404593"/>
              <a:ext cx="192802" cy="159555"/>
            </a:xfrm>
            <a:custGeom>
              <a:avLst/>
              <a:gdLst/>
              <a:ahLst/>
              <a:cxnLst/>
              <a:rect l="l" t="t" r="r" b="b"/>
              <a:pathLst>
                <a:path w="3015" h="2495" extrusionOk="0">
                  <a:moveTo>
                    <a:pt x="1786" y="0"/>
                  </a:moveTo>
                  <a:cubicBezTo>
                    <a:pt x="1638" y="0"/>
                    <a:pt x="1485" y="39"/>
                    <a:pt x="1333" y="127"/>
                  </a:cubicBezTo>
                  <a:cubicBezTo>
                    <a:pt x="1313" y="127"/>
                    <a:pt x="1313" y="147"/>
                    <a:pt x="1294" y="147"/>
                  </a:cubicBezTo>
                  <a:cubicBezTo>
                    <a:pt x="776" y="485"/>
                    <a:pt x="1" y="1917"/>
                    <a:pt x="1" y="1917"/>
                  </a:cubicBezTo>
                  <a:lnTo>
                    <a:pt x="438" y="2494"/>
                  </a:lnTo>
                  <a:lnTo>
                    <a:pt x="438" y="2494"/>
                  </a:lnTo>
                  <a:cubicBezTo>
                    <a:pt x="427" y="2473"/>
                    <a:pt x="1833" y="2293"/>
                    <a:pt x="2507" y="1480"/>
                  </a:cubicBezTo>
                  <a:cubicBezTo>
                    <a:pt x="3015" y="841"/>
                    <a:pt x="2471" y="0"/>
                    <a:pt x="1786" y="0"/>
                  </a:cubicBezTo>
                  <a:close/>
                  <a:moveTo>
                    <a:pt x="438" y="2494"/>
                  </a:moveTo>
                  <a:cubicBezTo>
                    <a:pt x="438" y="2494"/>
                    <a:pt x="438" y="2494"/>
                    <a:pt x="438" y="2494"/>
                  </a:cubicBezTo>
                  <a:lnTo>
                    <a:pt x="438" y="2494"/>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flipH="1">
              <a:off x="2394054" y="4361813"/>
              <a:ext cx="211219" cy="243010"/>
            </a:xfrm>
            <a:custGeom>
              <a:avLst/>
              <a:gdLst/>
              <a:ahLst/>
              <a:cxnLst/>
              <a:rect l="l" t="t" r="r" b="b"/>
              <a:pathLst>
                <a:path w="3303" h="3800" extrusionOk="0">
                  <a:moveTo>
                    <a:pt x="2884" y="0"/>
                  </a:moveTo>
                  <a:cubicBezTo>
                    <a:pt x="2884" y="0"/>
                    <a:pt x="597" y="1771"/>
                    <a:pt x="298" y="2407"/>
                  </a:cubicBezTo>
                  <a:cubicBezTo>
                    <a:pt x="0" y="3064"/>
                    <a:pt x="259" y="3800"/>
                    <a:pt x="835"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flipH="1">
              <a:off x="2353384" y="4424097"/>
              <a:ext cx="211219" cy="243074"/>
            </a:xfrm>
            <a:custGeom>
              <a:avLst/>
              <a:gdLst/>
              <a:ahLst/>
              <a:cxnLst/>
              <a:rect l="l" t="t" r="r" b="b"/>
              <a:pathLst>
                <a:path w="3303" h="3801" extrusionOk="0">
                  <a:moveTo>
                    <a:pt x="2885" y="1"/>
                  </a:moveTo>
                  <a:cubicBezTo>
                    <a:pt x="2885" y="1"/>
                    <a:pt x="597" y="1771"/>
                    <a:pt x="299" y="2408"/>
                  </a:cubicBezTo>
                  <a:cubicBezTo>
                    <a:pt x="1" y="3064"/>
                    <a:pt x="279" y="3800"/>
                    <a:pt x="856" y="3800"/>
                  </a:cubicBezTo>
                  <a:lnTo>
                    <a:pt x="3303" y="1274"/>
                  </a:lnTo>
                  <a:lnTo>
                    <a:pt x="2885"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flipH="1">
              <a:off x="2311371" y="4482672"/>
              <a:ext cx="211219" cy="243010"/>
            </a:xfrm>
            <a:custGeom>
              <a:avLst/>
              <a:gdLst/>
              <a:ahLst/>
              <a:cxnLst/>
              <a:rect l="l" t="t" r="r" b="b"/>
              <a:pathLst>
                <a:path w="3303" h="3800" extrusionOk="0">
                  <a:moveTo>
                    <a:pt x="2884" y="0"/>
                  </a:moveTo>
                  <a:cubicBezTo>
                    <a:pt x="2884" y="0"/>
                    <a:pt x="597" y="1770"/>
                    <a:pt x="298" y="2407"/>
                  </a:cubicBezTo>
                  <a:cubicBezTo>
                    <a:pt x="0" y="3064"/>
                    <a:pt x="259" y="3800"/>
                    <a:pt x="836"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flipH="1">
              <a:off x="2341939" y="4660764"/>
              <a:ext cx="125977" cy="71432"/>
            </a:xfrm>
            <a:custGeom>
              <a:avLst/>
              <a:gdLst/>
              <a:ahLst/>
              <a:cxnLst/>
              <a:rect l="l" t="t" r="r" b="b"/>
              <a:pathLst>
                <a:path w="1970" h="1117" extrusionOk="0">
                  <a:moveTo>
                    <a:pt x="756" y="0"/>
                  </a:moveTo>
                  <a:cubicBezTo>
                    <a:pt x="756" y="0"/>
                    <a:pt x="100" y="597"/>
                    <a:pt x="0" y="1054"/>
                  </a:cubicBezTo>
                  <a:cubicBezTo>
                    <a:pt x="0" y="1054"/>
                    <a:pt x="575" y="1116"/>
                    <a:pt x="1047" y="1116"/>
                  </a:cubicBezTo>
                  <a:cubicBezTo>
                    <a:pt x="1282" y="1116"/>
                    <a:pt x="1492" y="1101"/>
                    <a:pt x="1592" y="1054"/>
                  </a:cubicBezTo>
                  <a:cubicBezTo>
                    <a:pt x="1910" y="895"/>
                    <a:pt x="1970" y="458"/>
                    <a:pt x="1811" y="219"/>
                  </a:cubicBezTo>
                  <a:cubicBezTo>
                    <a:pt x="1671" y="0"/>
                    <a:pt x="756" y="0"/>
                    <a:pt x="756"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flipH="1">
              <a:off x="2691722" y="4525900"/>
              <a:ext cx="297740" cy="243010"/>
            </a:xfrm>
            <a:custGeom>
              <a:avLst/>
              <a:gdLst/>
              <a:ahLst/>
              <a:cxnLst/>
              <a:rect l="l" t="t" r="r" b="b"/>
              <a:pathLst>
                <a:path w="4656" h="3800" extrusionOk="0">
                  <a:moveTo>
                    <a:pt x="4218" y="0"/>
                  </a:moveTo>
                  <a:lnTo>
                    <a:pt x="0" y="3561"/>
                  </a:lnTo>
                  <a:lnTo>
                    <a:pt x="199" y="3800"/>
                  </a:lnTo>
                  <a:lnTo>
                    <a:pt x="4655" y="577"/>
                  </a:lnTo>
                  <a:lnTo>
                    <a:pt x="4218" y="0"/>
                  </a:ln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flipH="1">
              <a:off x="1895400" y="4433049"/>
              <a:ext cx="206167" cy="315529"/>
            </a:xfrm>
            <a:custGeom>
              <a:avLst/>
              <a:gdLst/>
              <a:ahLst/>
              <a:cxnLst/>
              <a:rect l="l" t="t" r="r" b="b"/>
              <a:pathLst>
                <a:path w="3224" h="4934" extrusionOk="0">
                  <a:moveTo>
                    <a:pt x="1" y="0"/>
                  </a:moveTo>
                  <a:lnTo>
                    <a:pt x="1" y="179"/>
                  </a:lnTo>
                  <a:cubicBezTo>
                    <a:pt x="1" y="179"/>
                    <a:pt x="776" y="517"/>
                    <a:pt x="1194" y="2427"/>
                  </a:cubicBezTo>
                  <a:cubicBezTo>
                    <a:pt x="1612" y="4317"/>
                    <a:pt x="1473" y="4934"/>
                    <a:pt x="1473" y="4934"/>
                  </a:cubicBezTo>
                  <a:lnTo>
                    <a:pt x="2766" y="4934"/>
                  </a:lnTo>
                  <a:cubicBezTo>
                    <a:pt x="2766" y="4934"/>
                    <a:pt x="3223" y="1572"/>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flipH="1">
              <a:off x="1947580" y="2156034"/>
              <a:ext cx="223944" cy="263410"/>
            </a:xfrm>
            <a:custGeom>
              <a:avLst/>
              <a:gdLst/>
              <a:ahLst/>
              <a:cxnLst/>
              <a:rect l="l" t="t" r="r" b="b"/>
              <a:pathLst>
                <a:path w="3502" h="4119" fill="none" extrusionOk="0">
                  <a:moveTo>
                    <a:pt x="0" y="40"/>
                  </a:moveTo>
                  <a:cubicBezTo>
                    <a:pt x="0" y="40"/>
                    <a:pt x="975" y="0"/>
                    <a:pt x="1612" y="935"/>
                  </a:cubicBezTo>
                  <a:cubicBezTo>
                    <a:pt x="2268" y="1870"/>
                    <a:pt x="2189" y="4118"/>
                    <a:pt x="2189" y="4118"/>
                  </a:cubicBezTo>
                  <a:lnTo>
                    <a:pt x="3502" y="3859"/>
                  </a:ln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2181626" y="2127642"/>
              <a:ext cx="108199" cy="39905"/>
            </a:xfrm>
            <a:custGeom>
              <a:avLst/>
              <a:gdLst/>
              <a:ahLst/>
              <a:cxnLst/>
              <a:rect l="l" t="t" r="r" b="b"/>
              <a:pathLst>
                <a:path w="1692" h="624" extrusionOk="0">
                  <a:moveTo>
                    <a:pt x="793" y="0"/>
                  </a:moveTo>
                  <a:cubicBezTo>
                    <a:pt x="749" y="0"/>
                    <a:pt x="703" y="2"/>
                    <a:pt x="657" y="7"/>
                  </a:cubicBezTo>
                  <a:cubicBezTo>
                    <a:pt x="0" y="26"/>
                    <a:pt x="40" y="623"/>
                    <a:pt x="40" y="623"/>
                  </a:cubicBezTo>
                  <a:cubicBezTo>
                    <a:pt x="40" y="623"/>
                    <a:pt x="796" y="325"/>
                    <a:pt x="1691" y="325"/>
                  </a:cubicBezTo>
                  <a:cubicBezTo>
                    <a:pt x="1691" y="325"/>
                    <a:pt x="1350" y="0"/>
                    <a:pt x="793"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flipH="1">
              <a:off x="1908128" y="2025839"/>
              <a:ext cx="108199" cy="39905"/>
            </a:xfrm>
            <a:custGeom>
              <a:avLst/>
              <a:gdLst/>
              <a:ahLst/>
              <a:cxnLst/>
              <a:rect l="l" t="t" r="r" b="b"/>
              <a:pathLst>
                <a:path w="1692" h="624" extrusionOk="0">
                  <a:moveTo>
                    <a:pt x="793" y="1"/>
                  </a:moveTo>
                  <a:cubicBezTo>
                    <a:pt x="749" y="1"/>
                    <a:pt x="703" y="3"/>
                    <a:pt x="657" y="7"/>
                  </a:cubicBezTo>
                  <a:cubicBezTo>
                    <a:pt x="0" y="47"/>
                    <a:pt x="40" y="624"/>
                    <a:pt x="40" y="624"/>
                  </a:cubicBezTo>
                  <a:cubicBezTo>
                    <a:pt x="40" y="624"/>
                    <a:pt x="796" y="325"/>
                    <a:pt x="1691" y="325"/>
                  </a:cubicBezTo>
                  <a:cubicBezTo>
                    <a:pt x="1691" y="325"/>
                    <a:pt x="1349" y="1"/>
                    <a:pt x="793"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flipH="1">
              <a:off x="2119279" y="2244409"/>
              <a:ext cx="52245" cy="65549"/>
            </a:xfrm>
            <a:custGeom>
              <a:avLst/>
              <a:gdLst/>
              <a:ahLst/>
              <a:cxnLst/>
              <a:rect l="l" t="t" r="r" b="b"/>
              <a:pathLst>
                <a:path w="817" h="1025" extrusionOk="0">
                  <a:moveTo>
                    <a:pt x="266" y="0"/>
                  </a:moveTo>
                  <a:cubicBezTo>
                    <a:pt x="243" y="0"/>
                    <a:pt x="221" y="3"/>
                    <a:pt x="199" y="11"/>
                  </a:cubicBezTo>
                  <a:cubicBezTo>
                    <a:pt x="20" y="90"/>
                    <a:pt x="0" y="369"/>
                    <a:pt x="120" y="647"/>
                  </a:cubicBezTo>
                  <a:cubicBezTo>
                    <a:pt x="220" y="864"/>
                    <a:pt x="375" y="1024"/>
                    <a:pt x="528" y="1024"/>
                  </a:cubicBezTo>
                  <a:cubicBezTo>
                    <a:pt x="558" y="1024"/>
                    <a:pt x="588" y="1018"/>
                    <a:pt x="617" y="1005"/>
                  </a:cubicBezTo>
                  <a:cubicBezTo>
                    <a:pt x="796" y="946"/>
                    <a:pt x="816" y="667"/>
                    <a:pt x="697" y="389"/>
                  </a:cubicBezTo>
                  <a:cubicBezTo>
                    <a:pt x="609" y="179"/>
                    <a:pt x="430" y="0"/>
                    <a:pt x="266"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flipH="1">
              <a:off x="1859785" y="2157825"/>
              <a:ext cx="52245" cy="65229"/>
            </a:xfrm>
            <a:custGeom>
              <a:avLst/>
              <a:gdLst/>
              <a:ahLst/>
              <a:cxnLst/>
              <a:rect l="l" t="t" r="r" b="b"/>
              <a:pathLst>
                <a:path w="817" h="1020" extrusionOk="0">
                  <a:moveTo>
                    <a:pt x="258" y="0"/>
                  </a:moveTo>
                  <a:cubicBezTo>
                    <a:pt x="237" y="0"/>
                    <a:pt x="218" y="4"/>
                    <a:pt x="199" y="12"/>
                  </a:cubicBezTo>
                  <a:cubicBezTo>
                    <a:pt x="20" y="72"/>
                    <a:pt x="1" y="350"/>
                    <a:pt x="120" y="629"/>
                  </a:cubicBezTo>
                  <a:cubicBezTo>
                    <a:pt x="222" y="868"/>
                    <a:pt x="398" y="1019"/>
                    <a:pt x="547" y="1019"/>
                  </a:cubicBezTo>
                  <a:cubicBezTo>
                    <a:pt x="571" y="1019"/>
                    <a:pt x="595" y="1015"/>
                    <a:pt x="617" y="1007"/>
                  </a:cubicBezTo>
                  <a:cubicBezTo>
                    <a:pt x="796" y="927"/>
                    <a:pt x="816" y="649"/>
                    <a:pt x="697" y="370"/>
                  </a:cubicBezTo>
                  <a:cubicBezTo>
                    <a:pt x="576" y="163"/>
                    <a:pt x="395" y="0"/>
                    <a:pt x="258"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flipH="1">
              <a:off x="1858506" y="2439702"/>
              <a:ext cx="89143" cy="40736"/>
            </a:xfrm>
            <a:custGeom>
              <a:avLst/>
              <a:gdLst/>
              <a:ahLst/>
              <a:cxnLst/>
              <a:rect l="l" t="t" r="r" b="b"/>
              <a:pathLst>
                <a:path w="1394" h="637" fill="none" extrusionOk="0">
                  <a:moveTo>
                    <a:pt x="1" y="637"/>
                  </a:moveTo>
                  <a:cubicBezTo>
                    <a:pt x="1" y="637"/>
                    <a:pt x="876" y="577"/>
                    <a:pt x="1393"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flipH="1">
              <a:off x="1515050" y="1901590"/>
              <a:ext cx="64971" cy="226511"/>
            </a:xfrm>
            <a:custGeom>
              <a:avLst/>
              <a:gdLst/>
              <a:ahLst/>
              <a:cxnLst/>
              <a:rect l="l" t="t" r="r" b="b"/>
              <a:pathLst>
                <a:path w="1016" h="3542" fill="none" extrusionOk="0">
                  <a:moveTo>
                    <a:pt x="398" y="1"/>
                  </a:moveTo>
                  <a:cubicBezTo>
                    <a:pt x="398" y="1"/>
                    <a:pt x="1" y="936"/>
                    <a:pt x="20" y="2050"/>
                  </a:cubicBezTo>
                  <a:cubicBezTo>
                    <a:pt x="20" y="2050"/>
                    <a:pt x="319" y="2209"/>
                    <a:pt x="438" y="2686"/>
                  </a:cubicBezTo>
                  <a:cubicBezTo>
                    <a:pt x="577" y="3164"/>
                    <a:pt x="319" y="3542"/>
                    <a:pt x="319" y="3542"/>
                  </a:cubicBezTo>
                  <a:cubicBezTo>
                    <a:pt x="319" y="3542"/>
                    <a:pt x="1015" y="3542"/>
                    <a:pt x="1015" y="2706"/>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flipH="1">
              <a:off x="1529055" y="1977943"/>
              <a:ext cx="45850" cy="48410"/>
            </a:xfrm>
            <a:custGeom>
              <a:avLst/>
              <a:gdLst/>
              <a:ahLst/>
              <a:cxnLst/>
              <a:rect l="l" t="t" r="r" b="b"/>
              <a:pathLst>
                <a:path w="717" h="757" fill="none" extrusionOk="0">
                  <a:moveTo>
                    <a:pt x="716" y="756"/>
                  </a:moveTo>
                  <a:cubicBezTo>
                    <a:pt x="716" y="756"/>
                    <a:pt x="597" y="259"/>
                    <a:pt x="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flipH="1">
              <a:off x="1686811" y="2869680"/>
              <a:ext cx="40799" cy="58578"/>
            </a:xfrm>
            <a:custGeom>
              <a:avLst/>
              <a:gdLst/>
              <a:ahLst/>
              <a:cxnLst/>
              <a:rect l="l" t="t" r="r" b="b"/>
              <a:pathLst>
                <a:path w="638" h="916" extrusionOk="0">
                  <a:moveTo>
                    <a:pt x="319" y="0"/>
                  </a:moveTo>
                  <a:cubicBezTo>
                    <a:pt x="140" y="0"/>
                    <a:pt x="1" y="219"/>
                    <a:pt x="1" y="458"/>
                  </a:cubicBezTo>
                  <a:cubicBezTo>
                    <a:pt x="1" y="716"/>
                    <a:pt x="140" y="915"/>
                    <a:pt x="319" y="915"/>
                  </a:cubicBezTo>
                  <a:cubicBezTo>
                    <a:pt x="498" y="915"/>
                    <a:pt x="638" y="716"/>
                    <a:pt x="638" y="458"/>
                  </a:cubicBezTo>
                  <a:cubicBezTo>
                    <a:pt x="638" y="219"/>
                    <a:pt x="498" y="0"/>
                    <a:pt x="319" y="0"/>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flipH="1">
              <a:off x="1694420" y="3040098"/>
              <a:ext cx="42077" cy="57299"/>
            </a:xfrm>
            <a:custGeom>
              <a:avLst/>
              <a:gdLst/>
              <a:ahLst/>
              <a:cxnLst/>
              <a:rect l="l" t="t" r="r" b="b"/>
              <a:pathLst>
                <a:path w="658" h="896" extrusionOk="0">
                  <a:moveTo>
                    <a:pt x="339" y="1"/>
                  </a:moveTo>
                  <a:cubicBezTo>
                    <a:pt x="160" y="1"/>
                    <a:pt x="1" y="200"/>
                    <a:pt x="1" y="458"/>
                  </a:cubicBezTo>
                  <a:cubicBezTo>
                    <a:pt x="1" y="697"/>
                    <a:pt x="160" y="896"/>
                    <a:pt x="339" y="896"/>
                  </a:cubicBezTo>
                  <a:cubicBezTo>
                    <a:pt x="498" y="896"/>
                    <a:pt x="657" y="697"/>
                    <a:pt x="657" y="458"/>
                  </a:cubicBezTo>
                  <a:cubicBezTo>
                    <a:pt x="657" y="200"/>
                    <a:pt x="498" y="1"/>
                    <a:pt x="339" y="1"/>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flipH="1">
              <a:off x="2396613" y="4433049"/>
              <a:ext cx="148934" cy="145039"/>
            </a:xfrm>
            <a:custGeom>
              <a:avLst/>
              <a:gdLst/>
              <a:ahLst/>
              <a:cxnLst/>
              <a:rect l="l" t="t" r="r" b="b"/>
              <a:pathLst>
                <a:path w="2329" h="2268" fill="none" extrusionOk="0">
                  <a:moveTo>
                    <a:pt x="1" y="2268"/>
                  </a:moveTo>
                  <a:cubicBezTo>
                    <a:pt x="1" y="2268"/>
                    <a:pt x="1473" y="398"/>
                    <a:pt x="2328"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flipH="1">
              <a:off x="2363553" y="4525900"/>
              <a:ext cx="129813" cy="125982"/>
            </a:xfrm>
            <a:custGeom>
              <a:avLst/>
              <a:gdLst/>
              <a:ahLst/>
              <a:cxnLst/>
              <a:rect l="l" t="t" r="r" b="b"/>
              <a:pathLst>
                <a:path w="2030" h="1970" fill="none" extrusionOk="0">
                  <a:moveTo>
                    <a:pt x="1" y="1970"/>
                  </a:moveTo>
                  <a:cubicBezTo>
                    <a:pt x="1" y="1970"/>
                    <a:pt x="1353" y="319"/>
                    <a:pt x="203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flipH="1">
              <a:off x="1011342" y="4310911"/>
              <a:ext cx="216334" cy="166718"/>
            </a:xfrm>
            <a:custGeom>
              <a:avLst/>
              <a:gdLst/>
              <a:ahLst/>
              <a:cxnLst/>
              <a:rect l="l" t="t" r="r" b="b"/>
              <a:pathLst>
                <a:path w="3383" h="2607" fill="none" extrusionOk="0">
                  <a:moveTo>
                    <a:pt x="1" y="1"/>
                  </a:moveTo>
                  <a:cubicBezTo>
                    <a:pt x="1" y="1"/>
                    <a:pt x="2487" y="1194"/>
                    <a:pt x="3383" y="2606"/>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flipH="1">
              <a:off x="835807" y="2696640"/>
              <a:ext cx="335852" cy="260852"/>
            </a:xfrm>
            <a:custGeom>
              <a:avLst/>
              <a:gdLst/>
              <a:ahLst/>
              <a:cxnLst/>
              <a:rect l="l" t="t" r="r" b="b"/>
              <a:pathLst>
                <a:path w="5252" h="4079" fill="none" extrusionOk="0">
                  <a:moveTo>
                    <a:pt x="0" y="1"/>
                  </a:moveTo>
                  <a:cubicBezTo>
                    <a:pt x="0" y="1"/>
                    <a:pt x="2964" y="1572"/>
                    <a:pt x="5252" y="4079"/>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flipH="1">
              <a:off x="1624460" y="1530188"/>
              <a:ext cx="178158" cy="198501"/>
            </a:xfrm>
            <a:custGeom>
              <a:avLst/>
              <a:gdLst/>
              <a:ahLst/>
              <a:cxnLst/>
              <a:rect l="l" t="t" r="r" b="b"/>
              <a:pathLst>
                <a:path w="2786" h="3104" fill="none" extrusionOk="0">
                  <a:moveTo>
                    <a:pt x="0" y="3103"/>
                  </a:moveTo>
                  <a:cubicBezTo>
                    <a:pt x="0" y="3103"/>
                    <a:pt x="975" y="1194"/>
                    <a:pt x="2785" y="0"/>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flipH="1">
              <a:off x="2401730" y="1967775"/>
              <a:ext cx="67465" cy="10232"/>
            </a:xfrm>
            <a:custGeom>
              <a:avLst/>
              <a:gdLst/>
              <a:ahLst/>
              <a:cxnLst/>
              <a:rect l="l" t="t" r="r" b="b"/>
              <a:pathLst>
                <a:path w="1055" h="160" fill="none" extrusionOk="0">
                  <a:moveTo>
                    <a:pt x="1" y="0"/>
                  </a:moveTo>
                  <a:cubicBezTo>
                    <a:pt x="1" y="0"/>
                    <a:pt x="359" y="100"/>
                    <a:pt x="1055" y="159"/>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flipH="1">
              <a:off x="2833868" y="276608"/>
              <a:ext cx="1423535" cy="924909"/>
            </a:xfrm>
            <a:custGeom>
              <a:avLst/>
              <a:gdLst/>
              <a:ahLst/>
              <a:cxnLst/>
              <a:rect l="l" t="t" r="r" b="b"/>
              <a:pathLst>
                <a:path w="22261" h="14463" extrusionOk="0">
                  <a:moveTo>
                    <a:pt x="10047" y="0"/>
                  </a:moveTo>
                  <a:cubicBezTo>
                    <a:pt x="8336" y="0"/>
                    <a:pt x="6764" y="975"/>
                    <a:pt x="5988" y="2487"/>
                  </a:cubicBezTo>
                  <a:lnTo>
                    <a:pt x="1" y="14462"/>
                  </a:lnTo>
                  <a:lnTo>
                    <a:pt x="22261" y="14462"/>
                  </a:lnTo>
                  <a:lnTo>
                    <a:pt x="16253" y="2487"/>
                  </a:lnTo>
                  <a:cubicBezTo>
                    <a:pt x="15477" y="935"/>
                    <a:pt x="13926" y="0"/>
                    <a:pt x="12195"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flipH="1">
              <a:off x="2833868" y="1095829"/>
              <a:ext cx="1424814" cy="231563"/>
            </a:xfrm>
            <a:custGeom>
              <a:avLst/>
              <a:gdLst/>
              <a:ahLst/>
              <a:cxnLst/>
              <a:rect l="l" t="t" r="r" b="b"/>
              <a:pathLst>
                <a:path w="22281" h="3621" extrusionOk="0">
                  <a:moveTo>
                    <a:pt x="11121" y="0"/>
                  </a:moveTo>
                  <a:cubicBezTo>
                    <a:pt x="10086" y="0"/>
                    <a:pt x="9072" y="20"/>
                    <a:pt x="8097" y="60"/>
                  </a:cubicBezTo>
                  <a:cubicBezTo>
                    <a:pt x="3422" y="298"/>
                    <a:pt x="1" y="995"/>
                    <a:pt x="1" y="1810"/>
                  </a:cubicBezTo>
                  <a:cubicBezTo>
                    <a:pt x="1" y="2785"/>
                    <a:pt x="4576" y="3541"/>
                    <a:pt x="10365" y="3621"/>
                  </a:cubicBezTo>
                  <a:lnTo>
                    <a:pt x="11141" y="3621"/>
                  </a:lnTo>
                  <a:cubicBezTo>
                    <a:pt x="17307" y="3621"/>
                    <a:pt x="22281" y="2805"/>
                    <a:pt x="22281" y="1810"/>
                  </a:cubicBezTo>
                  <a:cubicBezTo>
                    <a:pt x="22281" y="915"/>
                    <a:pt x="18242" y="159"/>
                    <a:pt x="12951" y="20"/>
                  </a:cubicBezTo>
                  <a:cubicBezTo>
                    <a:pt x="12354" y="0"/>
                    <a:pt x="11757" y="0"/>
                    <a:pt x="11121"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flipH="1">
              <a:off x="3397371" y="1094550"/>
              <a:ext cx="335929" cy="212498"/>
            </a:xfrm>
            <a:custGeom>
              <a:avLst/>
              <a:gdLst/>
              <a:ahLst/>
              <a:cxnLst/>
              <a:rect l="l" t="t" r="r" b="b"/>
              <a:pathLst>
                <a:path w="5253" h="3641" extrusionOk="0">
                  <a:moveTo>
                    <a:pt x="3223" y="0"/>
                  </a:moveTo>
                  <a:cubicBezTo>
                    <a:pt x="2169" y="0"/>
                    <a:pt x="1154" y="40"/>
                    <a:pt x="180" y="80"/>
                  </a:cubicBezTo>
                  <a:cubicBezTo>
                    <a:pt x="80" y="378"/>
                    <a:pt x="0" y="696"/>
                    <a:pt x="0" y="1035"/>
                  </a:cubicBezTo>
                  <a:cubicBezTo>
                    <a:pt x="0" y="2427"/>
                    <a:pt x="1075" y="3541"/>
                    <a:pt x="2447" y="3641"/>
                  </a:cubicBezTo>
                  <a:lnTo>
                    <a:pt x="2766" y="3641"/>
                  </a:lnTo>
                  <a:cubicBezTo>
                    <a:pt x="4158" y="3561"/>
                    <a:pt x="5252" y="2427"/>
                    <a:pt x="5252" y="1035"/>
                  </a:cubicBezTo>
                  <a:cubicBezTo>
                    <a:pt x="5252" y="677"/>
                    <a:pt x="5173" y="338"/>
                    <a:pt x="5033" y="40"/>
                  </a:cubicBezTo>
                  <a:cubicBezTo>
                    <a:pt x="4437" y="0"/>
                    <a:pt x="3840"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flipH="1">
              <a:off x="3438119" y="131577"/>
              <a:ext cx="201051" cy="254457"/>
            </a:xfrm>
            <a:custGeom>
              <a:avLst/>
              <a:gdLst/>
              <a:ahLst/>
              <a:cxnLst/>
              <a:rect l="l" t="t" r="r" b="b"/>
              <a:pathLst>
                <a:path w="3144" h="3979" extrusionOk="0">
                  <a:moveTo>
                    <a:pt x="1254" y="0"/>
                  </a:moveTo>
                  <a:cubicBezTo>
                    <a:pt x="577" y="0"/>
                    <a:pt x="1" y="557"/>
                    <a:pt x="1" y="1254"/>
                  </a:cubicBezTo>
                  <a:lnTo>
                    <a:pt x="1" y="3979"/>
                  </a:lnTo>
                  <a:lnTo>
                    <a:pt x="3144" y="3979"/>
                  </a:lnTo>
                  <a:lnTo>
                    <a:pt x="3144" y="1254"/>
                  </a:lnTo>
                  <a:cubicBezTo>
                    <a:pt x="3144" y="577"/>
                    <a:pt x="2587" y="0"/>
                    <a:pt x="1890"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flipH="1">
              <a:off x="3506779" y="4475"/>
              <a:ext cx="67539" cy="254451"/>
            </a:xfrm>
            <a:custGeom>
              <a:avLst/>
              <a:gdLst/>
              <a:ahLst/>
              <a:cxnLst/>
              <a:rect l="l" t="t" r="r" b="b"/>
              <a:pathLst>
                <a:path w="1175" h="17467" extrusionOk="0">
                  <a:moveTo>
                    <a:pt x="1" y="1"/>
                  </a:moveTo>
                  <a:lnTo>
                    <a:pt x="1" y="17467"/>
                  </a:lnTo>
                  <a:lnTo>
                    <a:pt x="1175" y="17467"/>
                  </a:lnTo>
                  <a:lnTo>
                    <a:pt x="1175" y="1"/>
                  </a:ln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flipH="1">
              <a:off x="3145865" y="3346658"/>
              <a:ext cx="533066" cy="1679327"/>
            </a:xfrm>
            <a:custGeom>
              <a:avLst/>
              <a:gdLst/>
              <a:ahLst/>
              <a:cxnLst/>
              <a:rect l="l" t="t" r="r" b="b"/>
              <a:pathLst>
                <a:path w="8336" h="26260" extrusionOk="0">
                  <a:moveTo>
                    <a:pt x="3979" y="1"/>
                  </a:moveTo>
                  <a:lnTo>
                    <a:pt x="3880" y="140"/>
                  </a:lnTo>
                  <a:cubicBezTo>
                    <a:pt x="3820" y="180"/>
                    <a:pt x="2945" y="1274"/>
                    <a:pt x="2786" y="2965"/>
                  </a:cubicBezTo>
                  <a:cubicBezTo>
                    <a:pt x="1652" y="1254"/>
                    <a:pt x="498" y="379"/>
                    <a:pt x="498" y="379"/>
                  </a:cubicBezTo>
                  <a:lnTo>
                    <a:pt x="359" y="279"/>
                  </a:lnTo>
                  <a:lnTo>
                    <a:pt x="1" y="777"/>
                  </a:lnTo>
                  <a:lnTo>
                    <a:pt x="120" y="876"/>
                  </a:lnTo>
                  <a:cubicBezTo>
                    <a:pt x="140" y="916"/>
                    <a:pt x="2030" y="2328"/>
                    <a:pt x="3243" y="5133"/>
                  </a:cubicBezTo>
                  <a:cubicBezTo>
                    <a:pt x="2252" y="4658"/>
                    <a:pt x="1317" y="4563"/>
                    <a:pt x="772" y="4563"/>
                  </a:cubicBezTo>
                  <a:cubicBezTo>
                    <a:pt x="519" y="4563"/>
                    <a:pt x="350" y="4583"/>
                    <a:pt x="299" y="4596"/>
                  </a:cubicBezTo>
                  <a:lnTo>
                    <a:pt x="140" y="4616"/>
                  </a:lnTo>
                  <a:lnTo>
                    <a:pt x="219" y="5233"/>
                  </a:lnTo>
                  <a:lnTo>
                    <a:pt x="359" y="5213"/>
                  </a:lnTo>
                  <a:cubicBezTo>
                    <a:pt x="370" y="5213"/>
                    <a:pt x="505" y="5197"/>
                    <a:pt x="728" y="5197"/>
                  </a:cubicBezTo>
                  <a:cubicBezTo>
                    <a:pt x="1308" y="5197"/>
                    <a:pt x="2481" y="5301"/>
                    <a:pt x="3601" y="6048"/>
                  </a:cubicBezTo>
                  <a:cubicBezTo>
                    <a:pt x="4576" y="8913"/>
                    <a:pt x="4417" y="12056"/>
                    <a:pt x="3144" y="15358"/>
                  </a:cubicBezTo>
                  <a:cubicBezTo>
                    <a:pt x="2686" y="14423"/>
                    <a:pt x="2149" y="13528"/>
                    <a:pt x="1552" y="12732"/>
                  </a:cubicBezTo>
                  <a:lnTo>
                    <a:pt x="1453" y="12613"/>
                  </a:lnTo>
                  <a:lnTo>
                    <a:pt x="955" y="12991"/>
                  </a:lnTo>
                  <a:lnTo>
                    <a:pt x="1055" y="13110"/>
                  </a:lnTo>
                  <a:cubicBezTo>
                    <a:pt x="1990" y="14324"/>
                    <a:pt x="2726" y="15736"/>
                    <a:pt x="3303" y="17228"/>
                  </a:cubicBezTo>
                  <a:cubicBezTo>
                    <a:pt x="2250" y="16715"/>
                    <a:pt x="1261" y="16633"/>
                    <a:pt x="709" y="16633"/>
                  </a:cubicBezTo>
                  <a:cubicBezTo>
                    <a:pt x="448" y="16633"/>
                    <a:pt x="285" y="16651"/>
                    <a:pt x="259" y="16651"/>
                  </a:cubicBezTo>
                  <a:lnTo>
                    <a:pt x="120" y="16671"/>
                  </a:lnTo>
                  <a:lnTo>
                    <a:pt x="199" y="17288"/>
                  </a:lnTo>
                  <a:lnTo>
                    <a:pt x="339" y="17268"/>
                  </a:lnTo>
                  <a:cubicBezTo>
                    <a:pt x="359" y="17268"/>
                    <a:pt x="489" y="17256"/>
                    <a:pt x="695" y="17256"/>
                  </a:cubicBezTo>
                  <a:cubicBezTo>
                    <a:pt x="1279" y="17256"/>
                    <a:pt x="2484" y="17353"/>
                    <a:pt x="3601" y="18103"/>
                  </a:cubicBezTo>
                  <a:cubicBezTo>
                    <a:pt x="4974" y="22340"/>
                    <a:pt x="4536" y="26021"/>
                    <a:pt x="4536" y="26040"/>
                  </a:cubicBezTo>
                  <a:lnTo>
                    <a:pt x="4516" y="26200"/>
                  </a:lnTo>
                  <a:lnTo>
                    <a:pt x="5133" y="26259"/>
                  </a:lnTo>
                  <a:lnTo>
                    <a:pt x="5173" y="26120"/>
                  </a:lnTo>
                  <a:cubicBezTo>
                    <a:pt x="5173" y="26100"/>
                    <a:pt x="5372" y="24310"/>
                    <a:pt x="5033" y="21744"/>
                  </a:cubicBezTo>
                  <a:cubicBezTo>
                    <a:pt x="6406" y="20749"/>
                    <a:pt x="8176" y="17109"/>
                    <a:pt x="8256" y="16969"/>
                  </a:cubicBezTo>
                  <a:lnTo>
                    <a:pt x="8336" y="16810"/>
                  </a:lnTo>
                  <a:lnTo>
                    <a:pt x="7759" y="16552"/>
                  </a:lnTo>
                  <a:lnTo>
                    <a:pt x="7679" y="16691"/>
                  </a:lnTo>
                  <a:cubicBezTo>
                    <a:pt x="7600" y="16850"/>
                    <a:pt x="6088" y="19874"/>
                    <a:pt x="4914" y="21027"/>
                  </a:cubicBezTo>
                  <a:cubicBezTo>
                    <a:pt x="4636" y="19277"/>
                    <a:pt x="4178" y="17646"/>
                    <a:pt x="3502" y="16134"/>
                  </a:cubicBezTo>
                  <a:cubicBezTo>
                    <a:pt x="4516" y="13607"/>
                    <a:pt x="4974" y="11181"/>
                    <a:pt x="4795" y="8893"/>
                  </a:cubicBezTo>
                  <a:cubicBezTo>
                    <a:pt x="6128" y="7998"/>
                    <a:pt x="7878" y="4457"/>
                    <a:pt x="8077" y="4059"/>
                  </a:cubicBezTo>
                  <a:lnTo>
                    <a:pt x="8157" y="3920"/>
                  </a:lnTo>
                  <a:lnTo>
                    <a:pt x="7580" y="3641"/>
                  </a:lnTo>
                  <a:lnTo>
                    <a:pt x="7500" y="3780"/>
                  </a:lnTo>
                  <a:cubicBezTo>
                    <a:pt x="7421" y="3940"/>
                    <a:pt x="5889" y="7063"/>
                    <a:pt x="4695" y="8177"/>
                  </a:cubicBezTo>
                  <a:cubicBezTo>
                    <a:pt x="4496" y="6705"/>
                    <a:pt x="4039" y="5312"/>
                    <a:pt x="3382" y="4019"/>
                  </a:cubicBezTo>
                  <a:lnTo>
                    <a:pt x="3382" y="3860"/>
                  </a:lnTo>
                  <a:cubicBezTo>
                    <a:pt x="3243" y="1930"/>
                    <a:pt x="4337" y="558"/>
                    <a:pt x="4337" y="538"/>
                  </a:cubicBezTo>
                  <a:lnTo>
                    <a:pt x="4437" y="419"/>
                  </a:lnTo>
                  <a:lnTo>
                    <a:pt x="3979" y="1"/>
                  </a:lnTo>
                  <a:close/>
                </a:path>
              </a:pathLst>
            </a:custGeom>
            <a:solidFill>
              <a:srgbClr val="99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flipH="1">
              <a:off x="3613955" y="4306115"/>
              <a:ext cx="394300" cy="184560"/>
            </a:xfrm>
            <a:custGeom>
              <a:avLst/>
              <a:gdLst/>
              <a:ahLst/>
              <a:cxnLst/>
              <a:rect l="l" t="t" r="r" b="b"/>
              <a:pathLst>
                <a:path w="6166" h="2886" extrusionOk="0">
                  <a:moveTo>
                    <a:pt x="2613" y="1"/>
                  </a:moveTo>
                  <a:cubicBezTo>
                    <a:pt x="1085" y="1"/>
                    <a:pt x="93" y="931"/>
                    <a:pt x="58" y="1229"/>
                  </a:cubicBezTo>
                  <a:cubicBezTo>
                    <a:pt x="0" y="1537"/>
                    <a:pt x="1076" y="2885"/>
                    <a:pt x="2999" y="2885"/>
                  </a:cubicBezTo>
                  <a:cubicBezTo>
                    <a:pt x="3065" y="2885"/>
                    <a:pt x="3133" y="2884"/>
                    <a:pt x="3201" y="2880"/>
                  </a:cubicBezTo>
                  <a:cubicBezTo>
                    <a:pt x="5270" y="2841"/>
                    <a:pt x="6165" y="1926"/>
                    <a:pt x="6165" y="1926"/>
                  </a:cubicBezTo>
                  <a:cubicBezTo>
                    <a:pt x="6165" y="1926"/>
                    <a:pt x="5151" y="374"/>
                    <a:pt x="3261" y="56"/>
                  </a:cubicBezTo>
                  <a:cubicBezTo>
                    <a:pt x="3036" y="18"/>
                    <a:pt x="2819" y="1"/>
                    <a:pt x="261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flipH="1">
              <a:off x="3217106" y="3047580"/>
              <a:ext cx="274846" cy="358951"/>
            </a:xfrm>
            <a:custGeom>
              <a:avLst/>
              <a:gdLst/>
              <a:ahLst/>
              <a:cxnLst/>
              <a:rect l="l" t="t" r="r" b="b"/>
              <a:pathLst>
                <a:path w="4298" h="5613" extrusionOk="0">
                  <a:moveTo>
                    <a:pt x="3242" y="1"/>
                  </a:moveTo>
                  <a:cubicBezTo>
                    <a:pt x="2727" y="1"/>
                    <a:pt x="1321" y="565"/>
                    <a:pt x="697" y="2151"/>
                  </a:cubicBezTo>
                  <a:cubicBezTo>
                    <a:pt x="1" y="3922"/>
                    <a:pt x="777" y="5613"/>
                    <a:pt x="777" y="5613"/>
                  </a:cubicBezTo>
                  <a:cubicBezTo>
                    <a:pt x="777" y="5613"/>
                    <a:pt x="2030" y="5334"/>
                    <a:pt x="3164" y="3604"/>
                  </a:cubicBezTo>
                  <a:cubicBezTo>
                    <a:pt x="4298" y="1853"/>
                    <a:pt x="3701" y="142"/>
                    <a:pt x="3383" y="23"/>
                  </a:cubicBezTo>
                  <a:cubicBezTo>
                    <a:pt x="3349" y="8"/>
                    <a:pt x="3302" y="1"/>
                    <a:pt x="32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flipH="1">
              <a:off x="3612740" y="3533958"/>
              <a:ext cx="394300" cy="186990"/>
            </a:xfrm>
            <a:custGeom>
              <a:avLst/>
              <a:gdLst/>
              <a:ahLst/>
              <a:cxnLst/>
              <a:rect l="l" t="t" r="r" b="b"/>
              <a:pathLst>
                <a:path w="6166" h="2924" extrusionOk="0">
                  <a:moveTo>
                    <a:pt x="2614" y="1"/>
                  </a:moveTo>
                  <a:cubicBezTo>
                    <a:pt x="1086" y="1"/>
                    <a:pt x="94" y="932"/>
                    <a:pt x="59" y="1229"/>
                  </a:cubicBezTo>
                  <a:cubicBezTo>
                    <a:pt x="1" y="1578"/>
                    <a:pt x="1091" y="2924"/>
                    <a:pt x="3054" y="2924"/>
                  </a:cubicBezTo>
                  <a:cubicBezTo>
                    <a:pt x="3110" y="2924"/>
                    <a:pt x="3165" y="2922"/>
                    <a:pt x="3222" y="2920"/>
                  </a:cubicBezTo>
                  <a:cubicBezTo>
                    <a:pt x="5271" y="2821"/>
                    <a:pt x="6166" y="1926"/>
                    <a:pt x="6166" y="1926"/>
                  </a:cubicBezTo>
                  <a:cubicBezTo>
                    <a:pt x="6166" y="1926"/>
                    <a:pt x="5151" y="394"/>
                    <a:pt x="3262" y="56"/>
                  </a:cubicBezTo>
                  <a:cubicBezTo>
                    <a:pt x="3036" y="18"/>
                    <a:pt x="2820" y="1"/>
                    <a:pt x="2614"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flipH="1">
              <a:off x="3551673" y="3931004"/>
              <a:ext cx="306628" cy="285153"/>
            </a:xfrm>
            <a:custGeom>
              <a:avLst/>
              <a:gdLst/>
              <a:ahLst/>
              <a:cxnLst/>
              <a:rect l="l" t="t" r="r" b="b"/>
              <a:pathLst>
                <a:path w="4795" h="4459" extrusionOk="0">
                  <a:moveTo>
                    <a:pt x="942" y="1"/>
                  </a:moveTo>
                  <a:cubicBezTo>
                    <a:pt x="587" y="1"/>
                    <a:pt x="328" y="71"/>
                    <a:pt x="239" y="153"/>
                  </a:cubicBezTo>
                  <a:cubicBezTo>
                    <a:pt x="1" y="372"/>
                    <a:pt x="40" y="2222"/>
                    <a:pt x="1711" y="3415"/>
                  </a:cubicBezTo>
                  <a:cubicBezTo>
                    <a:pt x="3017" y="4352"/>
                    <a:pt x="4074" y="4459"/>
                    <a:pt x="4487" y="4459"/>
                  </a:cubicBezTo>
                  <a:cubicBezTo>
                    <a:pt x="4609" y="4459"/>
                    <a:pt x="4675" y="4450"/>
                    <a:pt x="4675" y="4450"/>
                  </a:cubicBezTo>
                  <a:cubicBezTo>
                    <a:pt x="4675" y="4450"/>
                    <a:pt x="4795" y="2619"/>
                    <a:pt x="3502" y="1187"/>
                  </a:cubicBezTo>
                  <a:cubicBezTo>
                    <a:pt x="2652" y="259"/>
                    <a:pt x="1621" y="1"/>
                    <a:pt x="9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flipH="1">
              <a:off x="2963942" y="3304198"/>
              <a:ext cx="285014" cy="345330"/>
            </a:xfrm>
            <a:custGeom>
              <a:avLst/>
              <a:gdLst/>
              <a:ahLst/>
              <a:cxnLst/>
              <a:rect l="l" t="t" r="r" b="b"/>
              <a:pathLst>
                <a:path w="4457" h="5400" extrusionOk="0">
                  <a:moveTo>
                    <a:pt x="3498" y="0"/>
                  </a:moveTo>
                  <a:cubicBezTo>
                    <a:pt x="2957" y="0"/>
                    <a:pt x="1583" y="450"/>
                    <a:pt x="856" y="1938"/>
                  </a:cubicBezTo>
                  <a:cubicBezTo>
                    <a:pt x="0" y="3649"/>
                    <a:pt x="657" y="5399"/>
                    <a:pt x="657" y="5399"/>
                  </a:cubicBezTo>
                  <a:cubicBezTo>
                    <a:pt x="657" y="5399"/>
                    <a:pt x="1890" y="5220"/>
                    <a:pt x="3183" y="3589"/>
                  </a:cubicBezTo>
                  <a:cubicBezTo>
                    <a:pt x="4456" y="1938"/>
                    <a:pt x="3979" y="187"/>
                    <a:pt x="3680" y="28"/>
                  </a:cubicBezTo>
                  <a:cubicBezTo>
                    <a:pt x="3642" y="10"/>
                    <a:pt x="3579" y="0"/>
                    <a:pt x="3498"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flipH="1">
              <a:off x="2953775" y="4131029"/>
              <a:ext cx="285014" cy="345330"/>
            </a:xfrm>
            <a:custGeom>
              <a:avLst/>
              <a:gdLst/>
              <a:ahLst/>
              <a:cxnLst/>
              <a:rect l="l" t="t" r="r" b="b"/>
              <a:pathLst>
                <a:path w="4457" h="5400" extrusionOk="0">
                  <a:moveTo>
                    <a:pt x="3499" y="0"/>
                  </a:moveTo>
                  <a:cubicBezTo>
                    <a:pt x="2957" y="0"/>
                    <a:pt x="1583" y="450"/>
                    <a:pt x="856" y="1938"/>
                  </a:cubicBezTo>
                  <a:cubicBezTo>
                    <a:pt x="0" y="3669"/>
                    <a:pt x="657" y="5400"/>
                    <a:pt x="657" y="5400"/>
                  </a:cubicBezTo>
                  <a:cubicBezTo>
                    <a:pt x="657" y="5400"/>
                    <a:pt x="1910" y="5201"/>
                    <a:pt x="3183" y="3589"/>
                  </a:cubicBezTo>
                  <a:cubicBezTo>
                    <a:pt x="4456" y="1938"/>
                    <a:pt x="3979" y="188"/>
                    <a:pt x="3681" y="29"/>
                  </a:cubicBezTo>
                  <a:cubicBezTo>
                    <a:pt x="3642" y="10"/>
                    <a:pt x="3579" y="0"/>
                    <a:pt x="3499"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flipH="1">
              <a:off x="3594899" y="3006973"/>
              <a:ext cx="403317" cy="440296"/>
            </a:xfrm>
            <a:custGeom>
              <a:avLst/>
              <a:gdLst/>
              <a:ahLst/>
              <a:cxnLst/>
              <a:rect l="l" t="t" r="r" b="b"/>
              <a:pathLst>
                <a:path w="6307" h="6885" extrusionOk="0">
                  <a:moveTo>
                    <a:pt x="163" y="1"/>
                  </a:moveTo>
                  <a:cubicBezTo>
                    <a:pt x="148" y="1"/>
                    <a:pt x="134" y="1"/>
                    <a:pt x="120" y="1"/>
                  </a:cubicBezTo>
                  <a:cubicBezTo>
                    <a:pt x="120" y="1"/>
                    <a:pt x="0" y="2408"/>
                    <a:pt x="1313" y="4358"/>
                  </a:cubicBezTo>
                  <a:cubicBezTo>
                    <a:pt x="2646" y="6307"/>
                    <a:pt x="6267" y="6884"/>
                    <a:pt x="6267" y="6884"/>
                  </a:cubicBezTo>
                  <a:cubicBezTo>
                    <a:pt x="6267" y="6884"/>
                    <a:pt x="6306" y="4577"/>
                    <a:pt x="5232" y="2906"/>
                  </a:cubicBezTo>
                  <a:cubicBezTo>
                    <a:pt x="4194" y="1279"/>
                    <a:pt x="1148" y="1"/>
                    <a:pt x="16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flipH="1">
              <a:off x="3061900" y="4915080"/>
              <a:ext cx="745500" cy="166782"/>
            </a:xfrm>
            <a:custGeom>
              <a:avLst/>
              <a:gdLst/>
              <a:ahLst/>
              <a:cxnLst/>
              <a:rect l="l" t="t" r="r" b="b"/>
              <a:pathLst>
                <a:path w="11658" h="2608" extrusionOk="0">
                  <a:moveTo>
                    <a:pt x="4875" y="0"/>
                  </a:moveTo>
                  <a:cubicBezTo>
                    <a:pt x="4829" y="0"/>
                    <a:pt x="4782" y="1"/>
                    <a:pt x="4735" y="2"/>
                  </a:cubicBezTo>
                  <a:cubicBezTo>
                    <a:pt x="2706" y="61"/>
                    <a:pt x="2029" y="1076"/>
                    <a:pt x="2029" y="1076"/>
                  </a:cubicBezTo>
                  <a:cubicBezTo>
                    <a:pt x="2029" y="1076"/>
                    <a:pt x="2003" y="1074"/>
                    <a:pt x="1957" y="1074"/>
                  </a:cubicBezTo>
                  <a:cubicBezTo>
                    <a:pt x="1637" y="1074"/>
                    <a:pt x="348" y="1165"/>
                    <a:pt x="0" y="2608"/>
                  </a:cubicBezTo>
                  <a:lnTo>
                    <a:pt x="11658" y="2170"/>
                  </a:lnTo>
                  <a:cubicBezTo>
                    <a:pt x="11658" y="2170"/>
                    <a:pt x="11180" y="1275"/>
                    <a:pt x="9987" y="797"/>
                  </a:cubicBezTo>
                  <a:cubicBezTo>
                    <a:pt x="9595" y="638"/>
                    <a:pt x="9235" y="585"/>
                    <a:pt x="8929" y="585"/>
                  </a:cubicBezTo>
                  <a:cubicBezTo>
                    <a:pt x="8316" y="585"/>
                    <a:pt x="7918" y="797"/>
                    <a:pt x="7918" y="797"/>
                  </a:cubicBezTo>
                  <a:cubicBezTo>
                    <a:pt x="7918" y="797"/>
                    <a:pt x="6817" y="0"/>
                    <a:pt x="4875" y="0"/>
                  </a:cubicBezTo>
                  <a:close/>
                </a:path>
              </a:pathLst>
            </a:custGeom>
            <a:solidFill>
              <a:srgbClr val="7A9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flipH="1">
              <a:off x="3018677" y="5042325"/>
              <a:ext cx="830742" cy="105652"/>
            </a:xfrm>
            <a:custGeom>
              <a:avLst/>
              <a:gdLst/>
              <a:ahLst/>
              <a:cxnLst/>
              <a:rect l="l" t="t" r="r" b="b"/>
              <a:pathLst>
                <a:path w="12991" h="1294" extrusionOk="0">
                  <a:moveTo>
                    <a:pt x="1" y="1"/>
                  </a:moveTo>
                  <a:lnTo>
                    <a:pt x="1" y="1294"/>
                  </a:lnTo>
                  <a:lnTo>
                    <a:pt x="12991" y="1294"/>
                  </a:lnTo>
                  <a:lnTo>
                    <a:pt x="12991"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flipH="1">
              <a:off x="3596179" y="3064270"/>
              <a:ext cx="338410" cy="382997"/>
            </a:xfrm>
            <a:custGeom>
              <a:avLst/>
              <a:gdLst/>
              <a:ahLst/>
              <a:cxnLst/>
              <a:rect l="l" t="t" r="r" b="b"/>
              <a:pathLst>
                <a:path w="5292" h="5989" fill="none" extrusionOk="0">
                  <a:moveTo>
                    <a:pt x="0" y="1"/>
                  </a:moveTo>
                  <a:cubicBezTo>
                    <a:pt x="0" y="1"/>
                    <a:pt x="3999" y="3482"/>
                    <a:pt x="5292" y="598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flipH="1">
              <a:off x="3809892" y="3190245"/>
              <a:ext cx="104362" cy="12726"/>
            </a:xfrm>
            <a:custGeom>
              <a:avLst/>
              <a:gdLst/>
              <a:ahLst/>
              <a:cxnLst/>
              <a:rect l="l" t="t" r="r" b="b"/>
              <a:pathLst>
                <a:path w="1632" h="199" fill="none" extrusionOk="0">
                  <a:moveTo>
                    <a:pt x="0" y="199"/>
                  </a:moveTo>
                  <a:lnTo>
                    <a:pt x="1632"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flipH="1">
              <a:off x="3743709" y="3138064"/>
              <a:ext cx="7738" cy="105645"/>
            </a:xfrm>
            <a:custGeom>
              <a:avLst/>
              <a:gdLst/>
              <a:ahLst/>
              <a:cxnLst/>
              <a:rect l="l" t="t" r="r" b="b"/>
              <a:pathLst>
                <a:path w="121" h="1652" fill="none" extrusionOk="0">
                  <a:moveTo>
                    <a:pt x="120" y="0"/>
                  </a:moveTo>
                  <a:lnTo>
                    <a:pt x="1" y="1652"/>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flipH="1">
              <a:off x="3673749" y="3336491"/>
              <a:ext cx="124762" cy="15348"/>
            </a:xfrm>
            <a:custGeom>
              <a:avLst/>
              <a:gdLst/>
              <a:ahLst/>
              <a:cxnLst/>
              <a:rect l="l" t="t" r="r" b="b"/>
              <a:pathLst>
                <a:path w="1951" h="240" fill="none" extrusionOk="0">
                  <a:moveTo>
                    <a:pt x="1" y="239"/>
                  </a:moveTo>
                  <a:lnTo>
                    <a:pt x="1950"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3292181" y="3082111"/>
              <a:ext cx="137423" cy="288798"/>
            </a:xfrm>
            <a:custGeom>
              <a:avLst/>
              <a:gdLst/>
              <a:ahLst/>
              <a:cxnLst/>
              <a:rect l="l" t="t" r="r" b="b"/>
              <a:pathLst>
                <a:path w="2149" h="4516" fill="none" extrusionOk="0">
                  <a:moveTo>
                    <a:pt x="2149" y="0"/>
                  </a:moveTo>
                  <a:cubicBezTo>
                    <a:pt x="2149" y="0"/>
                    <a:pt x="359" y="2785"/>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281951" y="3169846"/>
              <a:ext cx="66250" cy="8953"/>
            </a:xfrm>
            <a:custGeom>
              <a:avLst/>
              <a:gdLst/>
              <a:ahLst/>
              <a:cxnLst/>
              <a:rect l="l" t="t" r="r" b="b"/>
              <a:pathLst>
                <a:path w="1036" h="140" fill="none" extrusionOk="0">
                  <a:moveTo>
                    <a:pt x="1035" y="1"/>
                  </a:moveTo>
                  <a:lnTo>
                    <a:pt x="1" y="1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3373587" y="3159678"/>
              <a:ext cx="22957" cy="63694"/>
            </a:xfrm>
            <a:custGeom>
              <a:avLst/>
              <a:gdLst/>
              <a:ahLst/>
              <a:cxnLst/>
              <a:rect l="l" t="t" r="r" b="b"/>
              <a:pathLst>
                <a:path w="359" h="996" fill="none" extrusionOk="0">
                  <a:moveTo>
                    <a:pt x="1" y="1"/>
                  </a:moveTo>
                  <a:lnTo>
                    <a:pt x="35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flipH="1">
              <a:off x="3326522" y="3279259"/>
              <a:ext cx="76353" cy="12790"/>
            </a:xfrm>
            <a:custGeom>
              <a:avLst/>
              <a:gdLst/>
              <a:ahLst/>
              <a:cxnLst/>
              <a:rect l="l" t="t" r="r" b="b"/>
              <a:pathLst>
                <a:path w="1194" h="200" fill="none" extrusionOk="0">
                  <a:moveTo>
                    <a:pt x="1194" y="1"/>
                  </a:moveTo>
                  <a:lnTo>
                    <a:pt x="0" y="19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flipH="1">
              <a:off x="3647080" y="3606154"/>
              <a:ext cx="319354" cy="40800"/>
            </a:xfrm>
            <a:custGeom>
              <a:avLst/>
              <a:gdLst/>
              <a:ahLst/>
              <a:cxnLst/>
              <a:rect l="l" t="t" r="r" b="b"/>
              <a:pathLst>
                <a:path w="4994" h="638" fill="none" extrusionOk="0">
                  <a:moveTo>
                    <a:pt x="1" y="100"/>
                  </a:moveTo>
                  <a:cubicBezTo>
                    <a:pt x="1" y="100"/>
                    <a:pt x="3303" y="1"/>
                    <a:pt x="4994" y="63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flipH="1">
              <a:off x="3855678" y="3617601"/>
              <a:ext cx="43292" cy="50968"/>
            </a:xfrm>
            <a:custGeom>
              <a:avLst/>
              <a:gdLst/>
              <a:ahLst/>
              <a:cxnLst/>
              <a:rect l="l" t="t" r="r" b="b"/>
              <a:pathLst>
                <a:path w="677" h="797" fill="none" extrusionOk="0">
                  <a:moveTo>
                    <a:pt x="0" y="797"/>
                  </a:moveTo>
                  <a:lnTo>
                    <a:pt x="6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flipH="1">
              <a:off x="3806056" y="3565484"/>
              <a:ext cx="43356" cy="52183"/>
            </a:xfrm>
            <a:custGeom>
              <a:avLst/>
              <a:gdLst/>
              <a:ahLst/>
              <a:cxnLst/>
              <a:rect l="l" t="t" r="r" b="b"/>
              <a:pathLst>
                <a:path w="678" h="816" fill="none" extrusionOk="0">
                  <a:moveTo>
                    <a:pt x="1" y="0"/>
                  </a:moveTo>
                  <a:lnTo>
                    <a:pt x="677" y="816"/>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flipH="1">
              <a:off x="3732262" y="3629111"/>
              <a:ext cx="50966" cy="58578"/>
            </a:xfrm>
            <a:custGeom>
              <a:avLst/>
              <a:gdLst/>
              <a:ahLst/>
              <a:cxnLst/>
              <a:rect l="l" t="t" r="r" b="b"/>
              <a:pathLst>
                <a:path w="797" h="916" fill="none" extrusionOk="0">
                  <a:moveTo>
                    <a:pt x="0" y="915"/>
                  </a:moveTo>
                  <a:lnTo>
                    <a:pt x="796"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3040297" y="3339049"/>
              <a:ext cx="142539" cy="288862"/>
            </a:xfrm>
            <a:custGeom>
              <a:avLst/>
              <a:gdLst/>
              <a:ahLst/>
              <a:cxnLst/>
              <a:rect l="l" t="t" r="r" b="b"/>
              <a:pathLst>
                <a:path w="2229" h="4517" fill="none" extrusionOk="0">
                  <a:moveTo>
                    <a:pt x="2229" y="0"/>
                  </a:moveTo>
                  <a:cubicBezTo>
                    <a:pt x="2229" y="0"/>
                    <a:pt x="359" y="2766"/>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flipH="1">
              <a:off x="3030131" y="3426848"/>
              <a:ext cx="67465" cy="7674"/>
            </a:xfrm>
            <a:custGeom>
              <a:avLst/>
              <a:gdLst/>
              <a:ahLst/>
              <a:cxnLst/>
              <a:rect l="l" t="t" r="r" b="b"/>
              <a:pathLst>
                <a:path w="1055" h="120" fill="none" extrusionOk="0">
                  <a:moveTo>
                    <a:pt x="1055" y="0"/>
                  </a:moveTo>
                  <a:lnTo>
                    <a:pt x="1" y="11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flipH="1">
              <a:off x="3122982" y="3414122"/>
              <a:ext cx="21678" cy="63630"/>
            </a:xfrm>
            <a:custGeom>
              <a:avLst/>
              <a:gdLst/>
              <a:ahLst/>
              <a:cxnLst/>
              <a:rect l="l" t="t" r="r" b="b"/>
              <a:pathLst>
                <a:path w="339" h="995" fill="none" extrusionOk="0">
                  <a:moveTo>
                    <a:pt x="0" y="0"/>
                  </a:moveTo>
                  <a:lnTo>
                    <a:pt x="33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flipH="1">
              <a:off x="3075916" y="3534918"/>
              <a:ext cx="78911" cy="11511"/>
            </a:xfrm>
            <a:custGeom>
              <a:avLst/>
              <a:gdLst/>
              <a:ahLst/>
              <a:cxnLst/>
              <a:rect l="l" t="t" r="r" b="b"/>
              <a:pathLst>
                <a:path w="1234" h="180" fill="none" extrusionOk="0">
                  <a:moveTo>
                    <a:pt x="1234" y="1"/>
                  </a:moveTo>
                  <a:lnTo>
                    <a:pt x="0" y="18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flipH="1">
              <a:off x="3023734" y="4168438"/>
              <a:ext cx="165432" cy="274857"/>
            </a:xfrm>
            <a:custGeom>
              <a:avLst/>
              <a:gdLst/>
              <a:ahLst/>
              <a:cxnLst/>
              <a:rect l="l" t="t" r="r" b="b"/>
              <a:pathLst>
                <a:path w="2587" h="4298" fill="none" extrusionOk="0">
                  <a:moveTo>
                    <a:pt x="2586" y="1"/>
                  </a:moveTo>
                  <a:cubicBezTo>
                    <a:pt x="2586" y="1"/>
                    <a:pt x="517" y="2587"/>
                    <a:pt x="0" y="4297"/>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flipH="1">
              <a:off x="3022457" y="4257516"/>
              <a:ext cx="67529" cy="2558"/>
            </a:xfrm>
            <a:custGeom>
              <a:avLst/>
              <a:gdLst/>
              <a:ahLst/>
              <a:cxnLst/>
              <a:rect l="l" t="t" r="r" b="b"/>
              <a:pathLst>
                <a:path w="1056" h="40" fill="none" extrusionOk="0">
                  <a:moveTo>
                    <a:pt x="1055" y="0"/>
                  </a:moveTo>
                  <a:lnTo>
                    <a:pt x="1" y="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flipH="1">
              <a:off x="3117866" y="4234559"/>
              <a:ext cx="15347" cy="64973"/>
            </a:xfrm>
            <a:custGeom>
              <a:avLst/>
              <a:gdLst/>
              <a:ahLst/>
              <a:cxnLst/>
              <a:rect l="l" t="t" r="r" b="b"/>
              <a:pathLst>
                <a:path w="240" h="1016" fill="none" extrusionOk="0">
                  <a:moveTo>
                    <a:pt x="1" y="1"/>
                  </a:moveTo>
                  <a:lnTo>
                    <a:pt x="239" y="101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3075916" y="4360534"/>
              <a:ext cx="78911" cy="3837"/>
            </a:xfrm>
            <a:custGeom>
              <a:avLst/>
              <a:gdLst/>
              <a:ahLst/>
              <a:cxnLst/>
              <a:rect l="l" t="t" r="r" b="b"/>
              <a:pathLst>
                <a:path w="1234" h="60" fill="none" extrusionOk="0">
                  <a:moveTo>
                    <a:pt x="1234" y="0"/>
                  </a:moveTo>
                  <a:lnTo>
                    <a:pt x="0" y="6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3575846" y="3962338"/>
              <a:ext cx="230275" cy="222738"/>
            </a:xfrm>
            <a:custGeom>
              <a:avLst/>
              <a:gdLst/>
              <a:ahLst/>
              <a:cxnLst/>
              <a:rect l="l" t="t" r="r" b="b"/>
              <a:pathLst>
                <a:path w="3601" h="3483" fill="none" extrusionOk="0">
                  <a:moveTo>
                    <a:pt x="0" y="1"/>
                  </a:moveTo>
                  <a:cubicBezTo>
                    <a:pt x="0" y="1"/>
                    <a:pt x="2646" y="1990"/>
                    <a:pt x="3601" y="3482"/>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flipH="1">
              <a:off x="3722094" y="4034853"/>
              <a:ext cx="64971" cy="14069"/>
            </a:xfrm>
            <a:custGeom>
              <a:avLst/>
              <a:gdLst/>
              <a:ahLst/>
              <a:cxnLst/>
              <a:rect l="l" t="t" r="r" b="b"/>
              <a:pathLst>
                <a:path w="1016" h="220" fill="none" extrusionOk="0">
                  <a:moveTo>
                    <a:pt x="1" y="220"/>
                  </a:moveTo>
                  <a:lnTo>
                    <a:pt x="1015"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3682704" y="3997956"/>
              <a:ext cx="1343" cy="68810"/>
            </a:xfrm>
            <a:custGeom>
              <a:avLst/>
              <a:gdLst/>
              <a:ahLst/>
              <a:cxnLst/>
              <a:rect l="l" t="t" r="r" b="b"/>
              <a:pathLst>
                <a:path w="21" h="1076" fill="none" extrusionOk="0">
                  <a:moveTo>
                    <a:pt x="1" y="1"/>
                  </a:moveTo>
                  <a:lnTo>
                    <a:pt x="21" y="107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629244" y="4120094"/>
              <a:ext cx="78911" cy="14069"/>
            </a:xfrm>
            <a:custGeom>
              <a:avLst/>
              <a:gdLst/>
              <a:ahLst/>
              <a:cxnLst/>
              <a:rect l="l" t="t" r="r" b="b"/>
              <a:pathLst>
                <a:path w="1234" h="220" fill="none" extrusionOk="0">
                  <a:moveTo>
                    <a:pt x="0" y="219"/>
                  </a:moveTo>
                  <a:lnTo>
                    <a:pt x="1233"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flipH="1">
              <a:off x="3647080" y="4379590"/>
              <a:ext cx="319354" cy="36963"/>
            </a:xfrm>
            <a:custGeom>
              <a:avLst/>
              <a:gdLst/>
              <a:ahLst/>
              <a:cxnLst/>
              <a:rect l="l" t="t" r="r" b="b"/>
              <a:pathLst>
                <a:path w="4994" h="578" fill="none" extrusionOk="0">
                  <a:moveTo>
                    <a:pt x="1" y="200"/>
                  </a:moveTo>
                  <a:cubicBezTo>
                    <a:pt x="1" y="200"/>
                    <a:pt x="3303" y="1"/>
                    <a:pt x="4994" y="57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flipH="1">
              <a:off x="3855678" y="4392315"/>
              <a:ext cx="40799" cy="52247"/>
            </a:xfrm>
            <a:custGeom>
              <a:avLst/>
              <a:gdLst/>
              <a:ahLst/>
              <a:cxnLst/>
              <a:rect l="l" t="t" r="r" b="b"/>
              <a:pathLst>
                <a:path w="638" h="817" fill="none" extrusionOk="0">
                  <a:moveTo>
                    <a:pt x="1" y="816"/>
                  </a:moveTo>
                  <a:lnTo>
                    <a:pt x="637"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flipH="1">
              <a:off x="3804777" y="4341414"/>
              <a:ext cx="44635" cy="50968"/>
            </a:xfrm>
            <a:custGeom>
              <a:avLst/>
              <a:gdLst/>
              <a:ahLst/>
              <a:cxnLst/>
              <a:rect l="l" t="t" r="r" b="b"/>
              <a:pathLst>
                <a:path w="698" h="797" fill="none" extrusionOk="0">
                  <a:moveTo>
                    <a:pt x="1" y="1"/>
                  </a:moveTo>
                  <a:lnTo>
                    <a:pt x="697" y="797"/>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3729768" y="4399925"/>
              <a:ext cx="49623" cy="59857"/>
            </a:xfrm>
            <a:custGeom>
              <a:avLst/>
              <a:gdLst/>
              <a:ahLst/>
              <a:cxnLst/>
              <a:rect l="l" t="t" r="r" b="b"/>
              <a:pathLst>
                <a:path w="776" h="936" fill="none" extrusionOk="0">
                  <a:moveTo>
                    <a:pt x="0" y="936"/>
                  </a:moveTo>
                  <a:lnTo>
                    <a:pt x="7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2" name="Google Shape;72;p22"/>
          <p:cNvGrpSpPr/>
          <p:nvPr/>
        </p:nvGrpSpPr>
        <p:grpSpPr>
          <a:xfrm>
            <a:off x="-86821" y="2859314"/>
            <a:ext cx="1843050" cy="2284186"/>
            <a:chOff x="409642" y="4475"/>
            <a:chExt cx="3849040" cy="5143501"/>
          </a:xfrm>
        </p:grpSpPr>
        <p:sp>
          <p:nvSpPr>
            <p:cNvPr id="73" name="Google Shape;73;p22"/>
            <p:cNvSpPr/>
            <p:nvPr/>
          </p:nvSpPr>
          <p:spPr>
            <a:xfrm flipH="1">
              <a:off x="3036449" y="4868079"/>
              <a:ext cx="742942" cy="243202"/>
            </a:xfrm>
            <a:custGeom>
              <a:avLst/>
              <a:gdLst/>
              <a:ahLst/>
              <a:cxnLst/>
              <a:rect l="l" t="t" r="r" b="b"/>
              <a:pathLst>
                <a:path w="11618" h="3803" extrusionOk="0">
                  <a:moveTo>
                    <a:pt x="9270" y="1"/>
                  </a:moveTo>
                  <a:lnTo>
                    <a:pt x="8375" y="597"/>
                  </a:lnTo>
                  <a:cubicBezTo>
                    <a:pt x="8375" y="597"/>
                    <a:pt x="4257" y="180"/>
                    <a:pt x="3461" y="100"/>
                  </a:cubicBezTo>
                  <a:cubicBezTo>
                    <a:pt x="3442" y="98"/>
                    <a:pt x="3422" y="96"/>
                    <a:pt x="3401" y="96"/>
                  </a:cubicBezTo>
                  <a:cubicBezTo>
                    <a:pt x="2576" y="96"/>
                    <a:pt x="786" y="2004"/>
                    <a:pt x="398" y="2587"/>
                  </a:cubicBezTo>
                  <a:cubicBezTo>
                    <a:pt x="0" y="3163"/>
                    <a:pt x="0" y="3482"/>
                    <a:pt x="279" y="3541"/>
                  </a:cubicBezTo>
                  <a:cubicBezTo>
                    <a:pt x="313" y="3552"/>
                    <a:pt x="351" y="3557"/>
                    <a:pt x="391" y="3557"/>
                  </a:cubicBezTo>
                  <a:cubicBezTo>
                    <a:pt x="655" y="3557"/>
                    <a:pt x="1026" y="3345"/>
                    <a:pt x="1233" y="3104"/>
                  </a:cubicBezTo>
                  <a:lnTo>
                    <a:pt x="2367" y="1970"/>
                  </a:lnTo>
                  <a:lnTo>
                    <a:pt x="3899" y="2109"/>
                  </a:lnTo>
                  <a:cubicBezTo>
                    <a:pt x="3899" y="2109"/>
                    <a:pt x="1989" y="2925"/>
                    <a:pt x="2029" y="3541"/>
                  </a:cubicBezTo>
                  <a:cubicBezTo>
                    <a:pt x="2047" y="3727"/>
                    <a:pt x="2202" y="3797"/>
                    <a:pt x="2424" y="3797"/>
                  </a:cubicBezTo>
                  <a:cubicBezTo>
                    <a:pt x="2941" y="3797"/>
                    <a:pt x="3822" y="3418"/>
                    <a:pt x="4197" y="3223"/>
                  </a:cubicBezTo>
                  <a:cubicBezTo>
                    <a:pt x="4197" y="3223"/>
                    <a:pt x="5510" y="3720"/>
                    <a:pt x="7539" y="3800"/>
                  </a:cubicBezTo>
                  <a:cubicBezTo>
                    <a:pt x="7587" y="3802"/>
                    <a:pt x="7635" y="3803"/>
                    <a:pt x="7683" y="3803"/>
                  </a:cubicBezTo>
                  <a:cubicBezTo>
                    <a:pt x="9664" y="3803"/>
                    <a:pt x="11617" y="2229"/>
                    <a:pt x="11617" y="2229"/>
                  </a:cubicBezTo>
                  <a:lnTo>
                    <a:pt x="9270"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flipH="1">
              <a:off x="3004677" y="4836297"/>
              <a:ext cx="243001" cy="251899"/>
            </a:xfrm>
            <a:custGeom>
              <a:avLst/>
              <a:gdLst/>
              <a:ahLst/>
              <a:cxnLst/>
              <a:rect l="l" t="t" r="r" b="b"/>
              <a:pathLst>
                <a:path w="3800" h="3939" extrusionOk="0">
                  <a:moveTo>
                    <a:pt x="498" y="0"/>
                  </a:moveTo>
                  <a:lnTo>
                    <a:pt x="0" y="498"/>
                  </a:lnTo>
                  <a:cubicBezTo>
                    <a:pt x="0" y="498"/>
                    <a:pt x="1930" y="3481"/>
                    <a:pt x="2785" y="3939"/>
                  </a:cubicBezTo>
                  <a:lnTo>
                    <a:pt x="3800" y="3581"/>
                  </a:lnTo>
                  <a:lnTo>
                    <a:pt x="498" y="0"/>
                  </a:lnTo>
                  <a:close/>
                </a:path>
              </a:pathLst>
            </a:custGeom>
            <a:solidFill>
              <a:srgbClr val="5D7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flipH="1">
              <a:off x="1967896" y="3192739"/>
              <a:ext cx="1260725" cy="1895542"/>
            </a:xfrm>
            <a:custGeom>
              <a:avLst/>
              <a:gdLst/>
              <a:ahLst/>
              <a:cxnLst/>
              <a:rect l="l" t="t" r="r" b="b"/>
              <a:pathLst>
                <a:path w="19715" h="29641" extrusionOk="0">
                  <a:moveTo>
                    <a:pt x="16332" y="1"/>
                  </a:moveTo>
                  <a:lnTo>
                    <a:pt x="9947" y="17606"/>
                  </a:lnTo>
                  <a:lnTo>
                    <a:pt x="1" y="25463"/>
                  </a:lnTo>
                  <a:lnTo>
                    <a:pt x="3840" y="29641"/>
                  </a:lnTo>
                  <a:cubicBezTo>
                    <a:pt x="3840" y="29641"/>
                    <a:pt x="14224" y="26319"/>
                    <a:pt x="16949" y="21843"/>
                  </a:cubicBezTo>
                  <a:cubicBezTo>
                    <a:pt x="19714" y="17387"/>
                    <a:pt x="16332" y="1"/>
                    <a:pt x="1633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flipH="1">
              <a:off x="409642" y="2573275"/>
              <a:ext cx="1787333" cy="2574689"/>
            </a:xfrm>
            <a:custGeom>
              <a:avLst/>
              <a:gdLst/>
              <a:ahLst/>
              <a:cxnLst/>
              <a:rect l="l" t="t" r="r" b="b"/>
              <a:pathLst>
                <a:path w="27950" h="40184" extrusionOk="0">
                  <a:moveTo>
                    <a:pt x="13906" y="0"/>
                  </a:moveTo>
                  <a:cubicBezTo>
                    <a:pt x="13826" y="0"/>
                    <a:pt x="13727" y="20"/>
                    <a:pt x="13627" y="40"/>
                  </a:cubicBezTo>
                  <a:cubicBezTo>
                    <a:pt x="12254" y="338"/>
                    <a:pt x="9251" y="1691"/>
                    <a:pt x="6406" y="3402"/>
                  </a:cubicBezTo>
                  <a:cubicBezTo>
                    <a:pt x="5571" y="3919"/>
                    <a:pt x="4755" y="4476"/>
                    <a:pt x="3999" y="5013"/>
                  </a:cubicBezTo>
                  <a:cubicBezTo>
                    <a:pt x="1870" y="6585"/>
                    <a:pt x="239" y="8275"/>
                    <a:pt x="180" y="9688"/>
                  </a:cubicBezTo>
                  <a:cubicBezTo>
                    <a:pt x="1" y="13448"/>
                    <a:pt x="1910" y="30118"/>
                    <a:pt x="1910" y="30118"/>
                  </a:cubicBezTo>
                  <a:lnTo>
                    <a:pt x="1333" y="40183"/>
                  </a:lnTo>
                  <a:lnTo>
                    <a:pt x="27950" y="40183"/>
                  </a:lnTo>
                  <a:lnTo>
                    <a:pt x="26975" y="33499"/>
                  </a:lnTo>
                  <a:cubicBezTo>
                    <a:pt x="26975" y="33499"/>
                    <a:pt x="25384" y="9031"/>
                    <a:pt x="23195" y="6664"/>
                  </a:cubicBezTo>
                  <a:cubicBezTo>
                    <a:pt x="20967" y="4217"/>
                    <a:pt x="17108" y="1830"/>
                    <a:pt x="15139" y="696"/>
                  </a:cubicBezTo>
                  <a:cubicBezTo>
                    <a:pt x="14363" y="239"/>
                    <a:pt x="13906" y="0"/>
                    <a:pt x="13906" y="0"/>
                  </a:cubicBezTo>
                  <a:close/>
                </a:path>
              </a:pathLst>
            </a:custGeom>
            <a:solidFill>
              <a:srgbClr val="A0C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2"/>
            <p:cNvSpPr/>
            <p:nvPr/>
          </p:nvSpPr>
          <p:spPr>
            <a:xfrm flipH="1">
              <a:off x="1414585" y="2183979"/>
              <a:ext cx="370256" cy="608165"/>
            </a:xfrm>
            <a:custGeom>
              <a:avLst/>
              <a:gdLst/>
              <a:ahLst/>
              <a:cxnLst/>
              <a:rect l="l" t="t" r="r" b="b"/>
              <a:pathLst>
                <a:path w="5790" h="9510" extrusionOk="0">
                  <a:moveTo>
                    <a:pt x="3601" y="1"/>
                  </a:moveTo>
                  <a:lnTo>
                    <a:pt x="1" y="6088"/>
                  </a:lnTo>
                  <a:lnTo>
                    <a:pt x="339" y="8455"/>
                  </a:lnTo>
                  <a:lnTo>
                    <a:pt x="995" y="9510"/>
                  </a:lnTo>
                  <a:cubicBezTo>
                    <a:pt x="995" y="9510"/>
                    <a:pt x="4616" y="8217"/>
                    <a:pt x="5790" y="5730"/>
                  </a:cubicBezTo>
                  <a:cubicBezTo>
                    <a:pt x="5790" y="5730"/>
                    <a:pt x="3840" y="1035"/>
                    <a:pt x="3601" y="1"/>
                  </a:cubicBezTo>
                  <a:close/>
                </a:path>
              </a:pathLst>
            </a:custGeom>
            <a:solidFill>
              <a:srgbClr val="FFB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p:nvPr/>
          </p:nvSpPr>
          <p:spPr>
            <a:xfrm flipH="1">
              <a:off x="1227606" y="2574438"/>
              <a:ext cx="360024" cy="1418603"/>
            </a:xfrm>
            <a:custGeom>
              <a:avLst/>
              <a:gdLst/>
              <a:ahLst/>
              <a:cxnLst/>
              <a:rect l="l" t="t" r="r" b="b"/>
              <a:pathLst>
                <a:path w="5630" h="22183" extrusionOk="0">
                  <a:moveTo>
                    <a:pt x="4398" y="1"/>
                  </a:moveTo>
                  <a:cubicBezTo>
                    <a:pt x="4397" y="1"/>
                    <a:pt x="4396" y="1"/>
                    <a:pt x="4396" y="2"/>
                  </a:cubicBezTo>
                  <a:cubicBezTo>
                    <a:pt x="4317" y="2"/>
                    <a:pt x="4217" y="22"/>
                    <a:pt x="4118" y="62"/>
                  </a:cubicBezTo>
                  <a:lnTo>
                    <a:pt x="1094" y="6228"/>
                  </a:lnTo>
                  <a:cubicBezTo>
                    <a:pt x="1094" y="6228"/>
                    <a:pt x="0" y="19974"/>
                    <a:pt x="517" y="22182"/>
                  </a:cubicBezTo>
                  <a:lnTo>
                    <a:pt x="4357" y="11540"/>
                  </a:lnTo>
                  <a:cubicBezTo>
                    <a:pt x="4496" y="11142"/>
                    <a:pt x="4595" y="10744"/>
                    <a:pt x="4635" y="10346"/>
                  </a:cubicBezTo>
                  <a:cubicBezTo>
                    <a:pt x="4854" y="8377"/>
                    <a:pt x="5590" y="2349"/>
                    <a:pt x="5630" y="698"/>
                  </a:cubicBezTo>
                  <a:cubicBezTo>
                    <a:pt x="4899" y="275"/>
                    <a:pt x="4429" y="1"/>
                    <a:pt x="4398"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2"/>
            <p:cNvSpPr/>
            <p:nvPr/>
          </p:nvSpPr>
          <p:spPr>
            <a:xfrm flipH="1">
              <a:off x="1787267" y="2790770"/>
              <a:ext cx="224008" cy="1240438"/>
            </a:xfrm>
            <a:custGeom>
              <a:avLst/>
              <a:gdLst/>
              <a:ahLst/>
              <a:cxnLst/>
              <a:rect l="l" t="t" r="r" b="b"/>
              <a:pathLst>
                <a:path w="3503" h="19397" extrusionOk="0">
                  <a:moveTo>
                    <a:pt x="3502" y="1"/>
                  </a:moveTo>
                  <a:lnTo>
                    <a:pt x="3502" y="1"/>
                  </a:lnTo>
                  <a:cubicBezTo>
                    <a:pt x="2686" y="518"/>
                    <a:pt x="1871" y="1075"/>
                    <a:pt x="1115" y="1612"/>
                  </a:cubicBezTo>
                  <a:cubicBezTo>
                    <a:pt x="856" y="2885"/>
                    <a:pt x="419" y="5650"/>
                    <a:pt x="180" y="7620"/>
                  </a:cubicBezTo>
                  <a:cubicBezTo>
                    <a:pt x="1" y="8853"/>
                    <a:pt x="61" y="10126"/>
                    <a:pt x="299" y="11340"/>
                  </a:cubicBezTo>
                  <a:lnTo>
                    <a:pt x="1911" y="19396"/>
                  </a:lnTo>
                  <a:lnTo>
                    <a:pt x="3502" y="1"/>
                  </a:ln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2"/>
            <p:cNvSpPr/>
            <p:nvPr/>
          </p:nvSpPr>
          <p:spPr>
            <a:xfrm flipH="1">
              <a:off x="1504868" y="1701885"/>
              <a:ext cx="884202" cy="964238"/>
            </a:xfrm>
            <a:custGeom>
              <a:avLst/>
              <a:gdLst/>
              <a:ahLst/>
              <a:cxnLst/>
              <a:rect l="l" t="t" r="r" b="b"/>
              <a:pathLst>
                <a:path w="13827" h="15078" extrusionOk="0">
                  <a:moveTo>
                    <a:pt x="9885" y="0"/>
                  </a:moveTo>
                  <a:cubicBezTo>
                    <a:pt x="9737" y="0"/>
                    <a:pt x="1615" y="956"/>
                    <a:pt x="1" y="4795"/>
                  </a:cubicBezTo>
                  <a:cubicBezTo>
                    <a:pt x="1" y="4795"/>
                    <a:pt x="936" y="7818"/>
                    <a:pt x="2249" y="10643"/>
                  </a:cubicBezTo>
                  <a:cubicBezTo>
                    <a:pt x="3601" y="13448"/>
                    <a:pt x="5073" y="14423"/>
                    <a:pt x="6486" y="14920"/>
                  </a:cubicBezTo>
                  <a:cubicBezTo>
                    <a:pt x="6775" y="15022"/>
                    <a:pt x="7115" y="15078"/>
                    <a:pt x="7488" y="15078"/>
                  </a:cubicBezTo>
                  <a:cubicBezTo>
                    <a:pt x="8938" y="15078"/>
                    <a:pt x="10877" y="14231"/>
                    <a:pt x="12175" y="11936"/>
                  </a:cubicBezTo>
                  <a:cubicBezTo>
                    <a:pt x="13826" y="9052"/>
                    <a:pt x="12533" y="5511"/>
                    <a:pt x="12533" y="5511"/>
                  </a:cubicBezTo>
                  <a:lnTo>
                    <a:pt x="9887" y="1"/>
                  </a:lnTo>
                  <a:cubicBezTo>
                    <a:pt x="9888" y="0"/>
                    <a:pt x="9887" y="0"/>
                    <a:pt x="988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p:nvPr/>
          </p:nvSpPr>
          <p:spPr>
            <a:xfrm flipH="1">
              <a:off x="1442212" y="1848770"/>
              <a:ext cx="226822" cy="368416"/>
            </a:xfrm>
            <a:custGeom>
              <a:avLst/>
              <a:gdLst/>
              <a:ahLst/>
              <a:cxnLst/>
              <a:rect l="l" t="t" r="r" b="b"/>
              <a:pathLst>
                <a:path w="3547" h="5761" extrusionOk="0">
                  <a:moveTo>
                    <a:pt x="1444" y="1"/>
                  </a:moveTo>
                  <a:cubicBezTo>
                    <a:pt x="1394" y="1"/>
                    <a:pt x="1344" y="4"/>
                    <a:pt x="1293" y="11"/>
                  </a:cubicBezTo>
                  <a:cubicBezTo>
                    <a:pt x="0" y="190"/>
                    <a:pt x="398" y="2716"/>
                    <a:pt x="398" y="2716"/>
                  </a:cubicBezTo>
                  <a:lnTo>
                    <a:pt x="1770" y="5760"/>
                  </a:lnTo>
                  <a:cubicBezTo>
                    <a:pt x="1770" y="5760"/>
                    <a:pt x="2865" y="5462"/>
                    <a:pt x="3203" y="3711"/>
                  </a:cubicBezTo>
                  <a:cubicBezTo>
                    <a:pt x="3547" y="2049"/>
                    <a:pt x="2661" y="1"/>
                    <a:pt x="1444" y="1"/>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2"/>
            <p:cNvSpPr/>
            <p:nvPr/>
          </p:nvSpPr>
          <p:spPr>
            <a:xfrm flipH="1">
              <a:off x="1349663" y="1375629"/>
              <a:ext cx="1259446" cy="961105"/>
            </a:xfrm>
            <a:custGeom>
              <a:avLst/>
              <a:gdLst/>
              <a:ahLst/>
              <a:cxnLst/>
              <a:rect l="l" t="t" r="r" b="b"/>
              <a:pathLst>
                <a:path w="19695" h="15029" extrusionOk="0">
                  <a:moveTo>
                    <a:pt x="10435" y="1"/>
                  </a:moveTo>
                  <a:cubicBezTo>
                    <a:pt x="10108" y="1"/>
                    <a:pt x="9772" y="22"/>
                    <a:pt x="9429" y="70"/>
                  </a:cubicBezTo>
                  <a:cubicBezTo>
                    <a:pt x="5809" y="567"/>
                    <a:pt x="1393" y="4426"/>
                    <a:pt x="697" y="6674"/>
                  </a:cubicBezTo>
                  <a:cubicBezTo>
                    <a:pt x="0" y="8902"/>
                    <a:pt x="1731" y="9300"/>
                    <a:pt x="1731" y="9300"/>
                  </a:cubicBezTo>
                  <a:cubicBezTo>
                    <a:pt x="1731" y="9300"/>
                    <a:pt x="1373" y="10752"/>
                    <a:pt x="2686" y="11886"/>
                  </a:cubicBezTo>
                  <a:cubicBezTo>
                    <a:pt x="3822" y="12900"/>
                    <a:pt x="4375" y="12961"/>
                    <a:pt x="4492" y="12961"/>
                  </a:cubicBezTo>
                  <a:cubicBezTo>
                    <a:pt x="4508" y="12961"/>
                    <a:pt x="4516" y="12960"/>
                    <a:pt x="4516" y="12960"/>
                  </a:cubicBezTo>
                  <a:lnTo>
                    <a:pt x="3860" y="9817"/>
                  </a:lnTo>
                  <a:cubicBezTo>
                    <a:pt x="3860" y="9817"/>
                    <a:pt x="9509" y="9598"/>
                    <a:pt x="12214" y="6475"/>
                  </a:cubicBezTo>
                  <a:lnTo>
                    <a:pt x="12214" y="6475"/>
                  </a:lnTo>
                  <a:cubicBezTo>
                    <a:pt x="12214" y="6475"/>
                    <a:pt x="12115" y="8106"/>
                    <a:pt x="13050" y="9200"/>
                  </a:cubicBezTo>
                  <a:cubicBezTo>
                    <a:pt x="13769" y="10025"/>
                    <a:pt x="14568" y="10126"/>
                    <a:pt x="14918" y="10126"/>
                  </a:cubicBezTo>
                  <a:cubicBezTo>
                    <a:pt x="15032" y="10126"/>
                    <a:pt x="15099" y="10115"/>
                    <a:pt x="15099" y="10115"/>
                  </a:cubicBezTo>
                  <a:cubicBezTo>
                    <a:pt x="15099" y="10115"/>
                    <a:pt x="14582" y="7589"/>
                    <a:pt x="16133" y="7390"/>
                  </a:cubicBezTo>
                  <a:cubicBezTo>
                    <a:pt x="16162" y="7387"/>
                    <a:pt x="16191" y="7385"/>
                    <a:pt x="16220" y="7385"/>
                  </a:cubicBezTo>
                  <a:cubicBezTo>
                    <a:pt x="17745" y="7385"/>
                    <a:pt x="18776" y="11987"/>
                    <a:pt x="16471" y="13139"/>
                  </a:cubicBezTo>
                  <a:lnTo>
                    <a:pt x="17327" y="15029"/>
                  </a:lnTo>
                  <a:cubicBezTo>
                    <a:pt x="17327" y="15029"/>
                    <a:pt x="19694" y="13796"/>
                    <a:pt x="19555" y="9061"/>
                  </a:cubicBezTo>
                  <a:cubicBezTo>
                    <a:pt x="19416" y="4307"/>
                    <a:pt x="18063" y="1959"/>
                    <a:pt x="15934" y="1940"/>
                  </a:cubicBezTo>
                  <a:cubicBezTo>
                    <a:pt x="15934" y="1940"/>
                    <a:pt x="13556" y="1"/>
                    <a:pt x="10435"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p:nvPr/>
          </p:nvSpPr>
          <p:spPr>
            <a:xfrm flipH="1">
              <a:off x="1511271" y="2784439"/>
              <a:ext cx="426210" cy="2358604"/>
            </a:xfrm>
            <a:custGeom>
              <a:avLst/>
              <a:gdLst/>
              <a:ahLst/>
              <a:cxnLst/>
              <a:rect l="l" t="t" r="r" b="b"/>
              <a:pathLst>
                <a:path w="6665" h="36882" extrusionOk="0">
                  <a:moveTo>
                    <a:pt x="3681" y="0"/>
                  </a:moveTo>
                  <a:lnTo>
                    <a:pt x="3243" y="100"/>
                  </a:lnTo>
                  <a:lnTo>
                    <a:pt x="1453" y="2706"/>
                  </a:lnTo>
                  <a:cubicBezTo>
                    <a:pt x="1453" y="2706"/>
                    <a:pt x="1" y="25642"/>
                    <a:pt x="1055" y="36881"/>
                  </a:cubicBezTo>
                  <a:lnTo>
                    <a:pt x="5431" y="36881"/>
                  </a:lnTo>
                  <a:cubicBezTo>
                    <a:pt x="5431" y="36881"/>
                    <a:pt x="5988" y="6087"/>
                    <a:pt x="6665" y="2706"/>
                  </a:cubicBezTo>
                  <a:lnTo>
                    <a:pt x="3681" y="0"/>
                  </a:lnTo>
                  <a:close/>
                </a:path>
              </a:pathLst>
            </a:custGeom>
            <a:solidFill>
              <a:srgbClr val="53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p:nvPr/>
          </p:nvSpPr>
          <p:spPr>
            <a:xfrm flipH="1">
              <a:off x="1306451" y="2458758"/>
              <a:ext cx="395707" cy="511472"/>
            </a:xfrm>
            <a:custGeom>
              <a:avLst/>
              <a:gdLst/>
              <a:ahLst/>
              <a:cxnLst/>
              <a:rect l="l" t="t" r="r" b="b"/>
              <a:pathLst>
                <a:path w="6188" h="7998" extrusionOk="0">
                  <a:moveTo>
                    <a:pt x="3900" y="1"/>
                  </a:moveTo>
                  <a:lnTo>
                    <a:pt x="1" y="5093"/>
                  </a:lnTo>
                  <a:cubicBezTo>
                    <a:pt x="1" y="5093"/>
                    <a:pt x="1055" y="6844"/>
                    <a:pt x="2885" y="7998"/>
                  </a:cubicBezTo>
                  <a:lnTo>
                    <a:pt x="6187" y="1791"/>
                  </a:lnTo>
                  <a:lnTo>
                    <a:pt x="3900"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flipH="1">
              <a:off x="1721148" y="2645738"/>
              <a:ext cx="136208" cy="314314"/>
            </a:xfrm>
            <a:custGeom>
              <a:avLst/>
              <a:gdLst/>
              <a:ahLst/>
              <a:cxnLst/>
              <a:rect l="l" t="t" r="r" b="b"/>
              <a:pathLst>
                <a:path w="2130" h="4915" extrusionOk="0">
                  <a:moveTo>
                    <a:pt x="1274" y="1"/>
                  </a:moveTo>
                  <a:cubicBezTo>
                    <a:pt x="1274" y="1"/>
                    <a:pt x="399" y="518"/>
                    <a:pt x="200" y="1970"/>
                  </a:cubicBezTo>
                  <a:cubicBezTo>
                    <a:pt x="1" y="3422"/>
                    <a:pt x="200" y="4914"/>
                    <a:pt x="200" y="4914"/>
                  </a:cubicBezTo>
                  <a:lnTo>
                    <a:pt x="2129" y="2289"/>
                  </a:lnTo>
                  <a:lnTo>
                    <a:pt x="1274"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flipH="1">
              <a:off x="587739" y="2958054"/>
              <a:ext cx="1461648" cy="1806204"/>
            </a:xfrm>
            <a:custGeom>
              <a:avLst/>
              <a:gdLst/>
              <a:ahLst/>
              <a:cxnLst/>
              <a:rect l="l" t="t" r="r" b="b"/>
              <a:pathLst>
                <a:path w="22857" h="28244" extrusionOk="0">
                  <a:moveTo>
                    <a:pt x="18542" y="1"/>
                  </a:moveTo>
                  <a:cubicBezTo>
                    <a:pt x="16676" y="1"/>
                    <a:pt x="14921" y="1428"/>
                    <a:pt x="14641" y="3452"/>
                  </a:cubicBezTo>
                  <a:lnTo>
                    <a:pt x="12314" y="20838"/>
                  </a:lnTo>
                  <a:lnTo>
                    <a:pt x="0" y="22967"/>
                  </a:lnTo>
                  <a:cubicBezTo>
                    <a:pt x="0" y="22967"/>
                    <a:pt x="2009" y="24160"/>
                    <a:pt x="1950" y="28238"/>
                  </a:cubicBezTo>
                  <a:cubicBezTo>
                    <a:pt x="1950" y="28238"/>
                    <a:pt x="2432" y="28243"/>
                    <a:pt x="3231" y="28243"/>
                  </a:cubicBezTo>
                  <a:cubicBezTo>
                    <a:pt x="6651" y="28243"/>
                    <a:pt x="15866" y="28152"/>
                    <a:pt x="17705" y="27184"/>
                  </a:cubicBezTo>
                  <a:cubicBezTo>
                    <a:pt x="19972" y="25990"/>
                    <a:pt x="22857" y="4108"/>
                    <a:pt x="21783" y="1960"/>
                  </a:cubicBezTo>
                  <a:cubicBezTo>
                    <a:pt x="21444" y="1264"/>
                    <a:pt x="20848" y="687"/>
                    <a:pt x="20092" y="349"/>
                  </a:cubicBezTo>
                  <a:cubicBezTo>
                    <a:pt x="19586" y="111"/>
                    <a:pt x="19060" y="1"/>
                    <a:pt x="1854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flipH="1">
              <a:off x="1909397" y="4244215"/>
              <a:ext cx="603025" cy="466515"/>
            </a:xfrm>
            <a:custGeom>
              <a:avLst/>
              <a:gdLst/>
              <a:ahLst/>
              <a:cxnLst/>
              <a:rect l="l" t="t" r="r" b="b"/>
              <a:pathLst>
                <a:path w="9430" h="7295" extrusionOk="0">
                  <a:moveTo>
                    <a:pt x="848" y="0"/>
                  </a:moveTo>
                  <a:cubicBezTo>
                    <a:pt x="470" y="0"/>
                    <a:pt x="0" y="168"/>
                    <a:pt x="0" y="168"/>
                  </a:cubicBezTo>
                  <a:lnTo>
                    <a:pt x="2865" y="6216"/>
                  </a:lnTo>
                  <a:cubicBezTo>
                    <a:pt x="2865" y="6216"/>
                    <a:pt x="3382" y="7011"/>
                    <a:pt x="5113" y="7230"/>
                  </a:cubicBezTo>
                  <a:cubicBezTo>
                    <a:pt x="5444" y="7276"/>
                    <a:pt x="5746" y="7295"/>
                    <a:pt x="6018" y="7295"/>
                  </a:cubicBezTo>
                  <a:cubicBezTo>
                    <a:pt x="7150" y="7295"/>
                    <a:pt x="7758" y="6972"/>
                    <a:pt x="7758" y="6972"/>
                  </a:cubicBezTo>
                  <a:lnTo>
                    <a:pt x="9151" y="7111"/>
                  </a:lnTo>
                  <a:cubicBezTo>
                    <a:pt x="9151" y="7111"/>
                    <a:pt x="9429" y="4684"/>
                    <a:pt x="7559" y="3112"/>
                  </a:cubicBezTo>
                  <a:lnTo>
                    <a:pt x="6067" y="3112"/>
                  </a:lnTo>
                  <a:cubicBezTo>
                    <a:pt x="6067" y="3112"/>
                    <a:pt x="1532" y="268"/>
                    <a:pt x="1174" y="69"/>
                  </a:cubicBezTo>
                  <a:cubicBezTo>
                    <a:pt x="1089" y="19"/>
                    <a:pt x="974" y="0"/>
                    <a:pt x="848"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flipH="1">
              <a:off x="2438624" y="4253679"/>
              <a:ext cx="260842" cy="212506"/>
            </a:xfrm>
            <a:custGeom>
              <a:avLst/>
              <a:gdLst/>
              <a:ahLst/>
              <a:cxnLst/>
              <a:rect l="l" t="t" r="r" b="b"/>
              <a:pathLst>
                <a:path w="4079" h="3323" extrusionOk="0">
                  <a:moveTo>
                    <a:pt x="4079" y="1512"/>
                  </a:moveTo>
                  <a:lnTo>
                    <a:pt x="4076" y="1513"/>
                  </a:lnTo>
                  <a:lnTo>
                    <a:pt x="4076" y="1513"/>
                  </a:lnTo>
                  <a:cubicBezTo>
                    <a:pt x="4077" y="1513"/>
                    <a:pt x="4077" y="1513"/>
                    <a:pt x="4078" y="1513"/>
                  </a:cubicBezTo>
                  <a:cubicBezTo>
                    <a:pt x="4078" y="1513"/>
                    <a:pt x="4079" y="1513"/>
                    <a:pt x="4079" y="1512"/>
                  </a:cubicBezTo>
                  <a:close/>
                  <a:moveTo>
                    <a:pt x="2965" y="0"/>
                  </a:moveTo>
                  <a:cubicBezTo>
                    <a:pt x="2965" y="0"/>
                    <a:pt x="916" y="876"/>
                    <a:pt x="478" y="1214"/>
                  </a:cubicBezTo>
                  <a:cubicBezTo>
                    <a:pt x="21" y="1572"/>
                    <a:pt x="1" y="3322"/>
                    <a:pt x="1" y="3322"/>
                  </a:cubicBezTo>
                  <a:lnTo>
                    <a:pt x="1015" y="2785"/>
                  </a:lnTo>
                  <a:lnTo>
                    <a:pt x="1214" y="1910"/>
                  </a:lnTo>
                  <a:lnTo>
                    <a:pt x="4076" y="1513"/>
                  </a:lnTo>
                  <a:lnTo>
                    <a:pt x="4076" y="1513"/>
                  </a:lnTo>
                  <a:cubicBezTo>
                    <a:pt x="4032" y="1483"/>
                    <a:pt x="3601" y="405"/>
                    <a:pt x="296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flipH="1">
              <a:off x="2525720" y="4404593"/>
              <a:ext cx="192802" cy="159555"/>
            </a:xfrm>
            <a:custGeom>
              <a:avLst/>
              <a:gdLst/>
              <a:ahLst/>
              <a:cxnLst/>
              <a:rect l="l" t="t" r="r" b="b"/>
              <a:pathLst>
                <a:path w="3015" h="2495" extrusionOk="0">
                  <a:moveTo>
                    <a:pt x="1786" y="0"/>
                  </a:moveTo>
                  <a:cubicBezTo>
                    <a:pt x="1638" y="0"/>
                    <a:pt x="1485" y="39"/>
                    <a:pt x="1333" y="127"/>
                  </a:cubicBezTo>
                  <a:cubicBezTo>
                    <a:pt x="1313" y="127"/>
                    <a:pt x="1313" y="147"/>
                    <a:pt x="1294" y="147"/>
                  </a:cubicBezTo>
                  <a:cubicBezTo>
                    <a:pt x="776" y="485"/>
                    <a:pt x="1" y="1917"/>
                    <a:pt x="1" y="1917"/>
                  </a:cubicBezTo>
                  <a:lnTo>
                    <a:pt x="438" y="2494"/>
                  </a:lnTo>
                  <a:lnTo>
                    <a:pt x="438" y="2494"/>
                  </a:lnTo>
                  <a:cubicBezTo>
                    <a:pt x="427" y="2473"/>
                    <a:pt x="1833" y="2293"/>
                    <a:pt x="2507" y="1480"/>
                  </a:cubicBezTo>
                  <a:cubicBezTo>
                    <a:pt x="3015" y="841"/>
                    <a:pt x="2471" y="0"/>
                    <a:pt x="1786" y="0"/>
                  </a:cubicBezTo>
                  <a:close/>
                  <a:moveTo>
                    <a:pt x="438" y="2494"/>
                  </a:moveTo>
                  <a:cubicBezTo>
                    <a:pt x="438" y="2494"/>
                    <a:pt x="438" y="2494"/>
                    <a:pt x="438" y="2494"/>
                  </a:cubicBezTo>
                  <a:lnTo>
                    <a:pt x="438" y="2494"/>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flipH="1">
              <a:off x="2394054" y="4361813"/>
              <a:ext cx="211219" cy="243010"/>
            </a:xfrm>
            <a:custGeom>
              <a:avLst/>
              <a:gdLst/>
              <a:ahLst/>
              <a:cxnLst/>
              <a:rect l="l" t="t" r="r" b="b"/>
              <a:pathLst>
                <a:path w="3303" h="3800" extrusionOk="0">
                  <a:moveTo>
                    <a:pt x="2884" y="0"/>
                  </a:moveTo>
                  <a:cubicBezTo>
                    <a:pt x="2884" y="0"/>
                    <a:pt x="597" y="1771"/>
                    <a:pt x="298" y="2407"/>
                  </a:cubicBezTo>
                  <a:cubicBezTo>
                    <a:pt x="0" y="3064"/>
                    <a:pt x="259" y="3800"/>
                    <a:pt x="835"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flipH="1">
              <a:off x="2353384" y="4424097"/>
              <a:ext cx="211219" cy="243074"/>
            </a:xfrm>
            <a:custGeom>
              <a:avLst/>
              <a:gdLst/>
              <a:ahLst/>
              <a:cxnLst/>
              <a:rect l="l" t="t" r="r" b="b"/>
              <a:pathLst>
                <a:path w="3303" h="3801" extrusionOk="0">
                  <a:moveTo>
                    <a:pt x="2885" y="1"/>
                  </a:moveTo>
                  <a:cubicBezTo>
                    <a:pt x="2885" y="1"/>
                    <a:pt x="597" y="1771"/>
                    <a:pt x="299" y="2408"/>
                  </a:cubicBezTo>
                  <a:cubicBezTo>
                    <a:pt x="1" y="3064"/>
                    <a:pt x="279" y="3800"/>
                    <a:pt x="856" y="3800"/>
                  </a:cubicBezTo>
                  <a:lnTo>
                    <a:pt x="3303" y="1274"/>
                  </a:lnTo>
                  <a:lnTo>
                    <a:pt x="2885"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flipH="1">
              <a:off x="2311371" y="4482672"/>
              <a:ext cx="211219" cy="243010"/>
            </a:xfrm>
            <a:custGeom>
              <a:avLst/>
              <a:gdLst/>
              <a:ahLst/>
              <a:cxnLst/>
              <a:rect l="l" t="t" r="r" b="b"/>
              <a:pathLst>
                <a:path w="3303" h="3800" extrusionOk="0">
                  <a:moveTo>
                    <a:pt x="2884" y="0"/>
                  </a:moveTo>
                  <a:cubicBezTo>
                    <a:pt x="2884" y="0"/>
                    <a:pt x="597" y="1770"/>
                    <a:pt x="298" y="2407"/>
                  </a:cubicBezTo>
                  <a:cubicBezTo>
                    <a:pt x="0" y="3064"/>
                    <a:pt x="259" y="3800"/>
                    <a:pt x="836"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flipH="1">
              <a:off x="2341939" y="4660764"/>
              <a:ext cx="125977" cy="71432"/>
            </a:xfrm>
            <a:custGeom>
              <a:avLst/>
              <a:gdLst/>
              <a:ahLst/>
              <a:cxnLst/>
              <a:rect l="l" t="t" r="r" b="b"/>
              <a:pathLst>
                <a:path w="1970" h="1117" extrusionOk="0">
                  <a:moveTo>
                    <a:pt x="756" y="0"/>
                  </a:moveTo>
                  <a:cubicBezTo>
                    <a:pt x="756" y="0"/>
                    <a:pt x="100" y="597"/>
                    <a:pt x="0" y="1054"/>
                  </a:cubicBezTo>
                  <a:cubicBezTo>
                    <a:pt x="0" y="1054"/>
                    <a:pt x="575" y="1116"/>
                    <a:pt x="1047" y="1116"/>
                  </a:cubicBezTo>
                  <a:cubicBezTo>
                    <a:pt x="1282" y="1116"/>
                    <a:pt x="1492" y="1101"/>
                    <a:pt x="1592" y="1054"/>
                  </a:cubicBezTo>
                  <a:cubicBezTo>
                    <a:pt x="1910" y="895"/>
                    <a:pt x="1970" y="458"/>
                    <a:pt x="1811" y="219"/>
                  </a:cubicBezTo>
                  <a:cubicBezTo>
                    <a:pt x="1671" y="0"/>
                    <a:pt x="756" y="0"/>
                    <a:pt x="756"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flipH="1">
              <a:off x="2691722" y="4525900"/>
              <a:ext cx="297740" cy="243010"/>
            </a:xfrm>
            <a:custGeom>
              <a:avLst/>
              <a:gdLst/>
              <a:ahLst/>
              <a:cxnLst/>
              <a:rect l="l" t="t" r="r" b="b"/>
              <a:pathLst>
                <a:path w="4656" h="3800" extrusionOk="0">
                  <a:moveTo>
                    <a:pt x="4218" y="0"/>
                  </a:moveTo>
                  <a:lnTo>
                    <a:pt x="0" y="3561"/>
                  </a:lnTo>
                  <a:lnTo>
                    <a:pt x="199" y="3800"/>
                  </a:lnTo>
                  <a:lnTo>
                    <a:pt x="4655" y="577"/>
                  </a:lnTo>
                  <a:lnTo>
                    <a:pt x="4218" y="0"/>
                  </a:ln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flipH="1">
              <a:off x="1895400" y="4433049"/>
              <a:ext cx="206167" cy="315529"/>
            </a:xfrm>
            <a:custGeom>
              <a:avLst/>
              <a:gdLst/>
              <a:ahLst/>
              <a:cxnLst/>
              <a:rect l="l" t="t" r="r" b="b"/>
              <a:pathLst>
                <a:path w="3224" h="4934" extrusionOk="0">
                  <a:moveTo>
                    <a:pt x="1" y="0"/>
                  </a:moveTo>
                  <a:lnTo>
                    <a:pt x="1" y="179"/>
                  </a:lnTo>
                  <a:cubicBezTo>
                    <a:pt x="1" y="179"/>
                    <a:pt x="776" y="517"/>
                    <a:pt x="1194" y="2427"/>
                  </a:cubicBezTo>
                  <a:cubicBezTo>
                    <a:pt x="1612" y="4317"/>
                    <a:pt x="1473" y="4934"/>
                    <a:pt x="1473" y="4934"/>
                  </a:cubicBezTo>
                  <a:lnTo>
                    <a:pt x="2766" y="4934"/>
                  </a:lnTo>
                  <a:cubicBezTo>
                    <a:pt x="2766" y="4934"/>
                    <a:pt x="3223" y="1572"/>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flipH="1">
              <a:off x="1947580" y="2156034"/>
              <a:ext cx="223944" cy="263410"/>
            </a:xfrm>
            <a:custGeom>
              <a:avLst/>
              <a:gdLst/>
              <a:ahLst/>
              <a:cxnLst/>
              <a:rect l="l" t="t" r="r" b="b"/>
              <a:pathLst>
                <a:path w="3502" h="4119" fill="none" extrusionOk="0">
                  <a:moveTo>
                    <a:pt x="0" y="40"/>
                  </a:moveTo>
                  <a:cubicBezTo>
                    <a:pt x="0" y="40"/>
                    <a:pt x="975" y="0"/>
                    <a:pt x="1612" y="935"/>
                  </a:cubicBezTo>
                  <a:cubicBezTo>
                    <a:pt x="2268" y="1870"/>
                    <a:pt x="2189" y="4118"/>
                    <a:pt x="2189" y="4118"/>
                  </a:cubicBezTo>
                  <a:lnTo>
                    <a:pt x="3502" y="3859"/>
                  </a:ln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2181626" y="2127642"/>
              <a:ext cx="108199" cy="39905"/>
            </a:xfrm>
            <a:custGeom>
              <a:avLst/>
              <a:gdLst/>
              <a:ahLst/>
              <a:cxnLst/>
              <a:rect l="l" t="t" r="r" b="b"/>
              <a:pathLst>
                <a:path w="1692" h="624" extrusionOk="0">
                  <a:moveTo>
                    <a:pt x="793" y="0"/>
                  </a:moveTo>
                  <a:cubicBezTo>
                    <a:pt x="749" y="0"/>
                    <a:pt x="703" y="2"/>
                    <a:pt x="657" y="7"/>
                  </a:cubicBezTo>
                  <a:cubicBezTo>
                    <a:pt x="0" y="26"/>
                    <a:pt x="40" y="623"/>
                    <a:pt x="40" y="623"/>
                  </a:cubicBezTo>
                  <a:cubicBezTo>
                    <a:pt x="40" y="623"/>
                    <a:pt x="796" y="325"/>
                    <a:pt x="1691" y="325"/>
                  </a:cubicBezTo>
                  <a:cubicBezTo>
                    <a:pt x="1691" y="325"/>
                    <a:pt x="1350" y="0"/>
                    <a:pt x="793"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flipH="1">
              <a:off x="1908128" y="2025839"/>
              <a:ext cx="108199" cy="39905"/>
            </a:xfrm>
            <a:custGeom>
              <a:avLst/>
              <a:gdLst/>
              <a:ahLst/>
              <a:cxnLst/>
              <a:rect l="l" t="t" r="r" b="b"/>
              <a:pathLst>
                <a:path w="1692" h="624" extrusionOk="0">
                  <a:moveTo>
                    <a:pt x="793" y="1"/>
                  </a:moveTo>
                  <a:cubicBezTo>
                    <a:pt x="749" y="1"/>
                    <a:pt x="703" y="3"/>
                    <a:pt x="657" y="7"/>
                  </a:cubicBezTo>
                  <a:cubicBezTo>
                    <a:pt x="0" y="47"/>
                    <a:pt x="40" y="624"/>
                    <a:pt x="40" y="624"/>
                  </a:cubicBezTo>
                  <a:cubicBezTo>
                    <a:pt x="40" y="624"/>
                    <a:pt x="796" y="325"/>
                    <a:pt x="1691" y="325"/>
                  </a:cubicBezTo>
                  <a:cubicBezTo>
                    <a:pt x="1691" y="325"/>
                    <a:pt x="1349" y="1"/>
                    <a:pt x="793"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flipH="1">
              <a:off x="2119279" y="2244409"/>
              <a:ext cx="52245" cy="65549"/>
            </a:xfrm>
            <a:custGeom>
              <a:avLst/>
              <a:gdLst/>
              <a:ahLst/>
              <a:cxnLst/>
              <a:rect l="l" t="t" r="r" b="b"/>
              <a:pathLst>
                <a:path w="817" h="1025" extrusionOk="0">
                  <a:moveTo>
                    <a:pt x="266" y="0"/>
                  </a:moveTo>
                  <a:cubicBezTo>
                    <a:pt x="243" y="0"/>
                    <a:pt x="221" y="3"/>
                    <a:pt x="199" y="11"/>
                  </a:cubicBezTo>
                  <a:cubicBezTo>
                    <a:pt x="20" y="90"/>
                    <a:pt x="0" y="369"/>
                    <a:pt x="120" y="647"/>
                  </a:cubicBezTo>
                  <a:cubicBezTo>
                    <a:pt x="220" y="864"/>
                    <a:pt x="375" y="1024"/>
                    <a:pt x="528" y="1024"/>
                  </a:cubicBezTo>
                  <a:cubicBezTo>
                    <a:pt x="558" y="1024"/>
                    <a:pt x="588" y="1018"/>
                    <a:pt x="617" y="1005"/>
                  </a:cubicBezTo>
                  <a:cubicBezTo>
                    <a:pt x="796" y="946"/>
                    <a:pt x="816" y="667"/>
                    <a:pt x="697" y="389"/>
                  </a:cubicBezTo>
                  <a:cubicBezTo>
                    <a:pt x="609" y="179"/>
                    <a:pt x="430" y="0"/>
                    <a:pt x="266"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flipH="1">
              <a:off x="1859785" y="2157825"/>
              <a:ext cx="52245" cy="65229"/>
            </a:xfrm>
            <a:custGeom>
              <a:avLst/>
              <a:gdLst/>
              <a:ahLst/>
              <a:cxnLst/>
              <a:rect l="l" t="t" r="r" b="b"/>
              <a:pathLst>
                <a:path w="817" h="1020" extrusionOk="0">
                  <a:moveTo>
                    <a:pt x="258" y="0"/>
                  </a:moveTo>
                  <a:cubicBezTo>
                    <a:pt x="237" y="0"/>
                    <a:pt x="218" y="4"/>
                    <a:pt x="199" y="12"/>
                  </a:cubicBezTo>
                  <a:cubicBezTo>
                    <a:pt x="20" y="72"/>
                    <a:pt x="1" y="350"/>
                    <a:pt x="120" y="629"/>
                  </a:cubicBezTo>
                  <a:cubicBezTo>
                    <a:pt x="222" y="868"/>
                    <a:pt x="398" y="1019"/>
                    <a:pt x="547" y="1019"/>
                  </a:cubicBezTo>
                  <a:cubicBezTo>
                    <a:pt x="571" y="1019"/>
                    <a:pt x="595" y="1015"/>
                    <a:pt x="617" y="1007"/>
                  </a:cubicBezTo>
                  <a:cubicBezTo>
                    <a:pt x="796" y="927"/>
                    <a:pt x="816" y="649"/>
                    <a:pt x="697" y="370"/>
                  </a:cubicBezTo>
                  <a:cubicBezTo>
                    <a:pt x="576" y="163"/>
                    <a:pt x="395" y="0"/>
                    <a:pt x="258"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flipH="1">
              <a:off x="1858506" y="2439702"/>
              <a:ext cx="89143" cy="40736"/>
            </a:xfrm>
            <a:custGeom>
              <a:avLst/>
              <a:gdLst/>
              <a:ahLst/>
              <a:cxnLst/>
              <a:rect l="l" t="t" r="r" b="b"/>
              <a:pathLst>
                <a:path w="1394" h="637" fill="none" extrusionOk="0">
                  <a:moveTo>
                    <a:pt x="1" y="637"/>
                  </a:moveTo>
                  <a:cubicBezTo>
                    <a:pt x="1" y="637"/>
                    <a:pt x="876" y="577"/>
                    <a:pt x="1393"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flipH="1">
              <a:off x="1515050" y="1901590"/>
              <a:ext cx="64971" cy="226511"/>
            </a:xfrm>
            <a:custGeom>
              <a:avLst/>
              <a:gdLst/>
              <a:ahLst/>
              <a:cxnLst/>
              <a:rect l="l" t="t" r="r" b="b"/>
              <a:pathLst>
                <a:path w="1016" h="3542" fill="none" extrusionOk="0">
                  <a:moveTo>
                    <a:pt x="398" y="1"/>
                  </a:moveTo>
                  <a:cubicBezTo>
                    <a:pt x="398" y="1"/>
                    <a:pt x="1" y="936"/>
                    <a:pt x="20" y="2050"/>
                  </a:cubicBezTo>
                  <a:cubicBezTo>
                    <a:pt x="20" y="2050"/>
                    <a:pt x="319" y="2209"/>
                    <a:pt x="438" y="2686"/>
                  </a:cubicBezTo>
                  <a:cubicBezTo>
                    <a:pt x="577" y="3164"/>
                    <a:pt x="319" y="3542"/>
                    <a:pt x="319" y="3542"/>
                  </a:cubicBezTo>
                  <a:cubicBezTo>
                    <a:pt x="319" y="3542"/>
                    <a:pt x="1015" y="3542"/>
                    <a:pt x="1015" y="2706"/>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flipH="1">
              <a:off x="1529055" y="1977943"/>
              <a:ext cx="45850" cy="48410"/>
            </a:xfrm>
            <a:custGeom>
              <a:avLst/>
              <a:gdLst/>
              <a:ahLst/>
              <a:cxnLst/>
              <a:rect l="l" t="t" r="r" b="b"/>
              <a:pathLst>
                <a:path w="717" h="757" fill="none" extrusionOk="0">
                  <a:moveTo>
                    <a:pt x="716" y="756"/>
                  </a:moveTo>
                  <a:cubicBezTo>
                    <a:pt x="716" y="756"/>
                    <a:pt x="597" y="259"/>
                    <a:pt x="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flipH="1">
              <a:off x="1686811" y="2869680"/>
              <a:ext cx="40799" cy="58578"/>
            </a:xfrm>
            <a:custGeom>
              <a:avLst/>
              <a:gdLst/>
              <a:ahLst/>
              <a:cxnLst/>
              <a:rect l="l" t="t" r="r" b="b"/>
              <a:pathLst>
                <a:path w="638" h="916" extrusionOk="0">
                  <a:moveTo>
                    <a:pt x="319" y="0"/>
                  </a:moveTo>
                  <a:cubicBezTo>
                    <a:pt x="140" y="0"/>
                    <a:pt x="1" y="219"/>
                    <a:pt x="1" y="458"/>
                  </a:cubicBezTo>
                  <a:cubicBezTo>
                    <a:pt x="1" y="716"/>
                    <a:pt x="140" y="915"/>
                    <a:pt x="319" y="915"/>
                  </a:cubicBezTo>
                  <a:cubicBezTo>
                    <a:pt x="498" y="915"/>
                    <a:pt x="638" y="716"/>
                    <a:pt x="638" y="458"/>
                  </a:cubicBezTo>
                  <a:cubicBezTo>
                    <a:pt x="638" y="219"/>
                    <a:pt x="498" y="0"/>
                    <a:pt x="319" y="0"/>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flipH="1">
              <a:off x="1694420" y="3040098"/>
              <a:ext cx="42077" cy="57299"/>
            </a:xfrm>
            <a:custGeom>
              <a:avLst/>
              <a:gdLst/>
              <a:ahLst/>
              <a:cxnLst/>
              <a:rect l="l" t="t" r="r" b="b"/>
              <a:pathLst>
                <a:path w="658" h="896" extrusionOk="0">
                  <a:moveTo>
                    <a:pt x="339" y="1"/>
                  </a:moveTo>
                  <a:cubicBezTo>
                    <a:pt x="160" y="1"/>
                    <a:pt x="1" y="200"/>
                    <a:pt x="1" y="458"/>
                  </a:cubicBezTo>
                  <a:cubicBezTo>
                    <a:pt x="1" y="697"/>
                    <a:pt x="160" y="896"/>
                    <a:pt x="339" y="896"/>
                  </a:cubicBezTo>
                  <a:cubicBezTo>
                    <a:pt x="498" y="896"/>
                    <a:pt x="657" y="697"/>
                    <a:pt x="657" y="458"/>
                  </a:cubicBezTo>
                  <a:cubicBezTo>
                    <a:pt x="657" y="200"/>
                    <a:pt x="498" y="1"/>
                    <a:pt x="339" y="1"/>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flipH="1">
              <a:off x="2396613" y="4433049"/>
              <a:ext cx="148934" cy="145039"/>
            </a:xfrm>
            <a:custGeom>
              <a:avLst/>
              <a:gdLst/>
              <a:ahLst/>
              <a:cxnLst/>
              <a:rect l="l" t="t" r="r" b="b"/>
              <a:pathLst>
                <a:path w="2329" h="2268" fill="none" extrusionOk="0">
                  <a:moveTo>
                    <a:pt x="1" y="2268"/>
                  </a:moveTo>
                  <a:cubicBezTo>
                    <a:pt x="1" y="2268"/>
                    <a:pt x="1473" y="398"/>
                    <a:pt x="2328"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flipH="1">
              <a:off x="2363553" y="4525900"/>
              <a:ext cx="129813" cy="125982"/>
            </a:xfrm>
            <a:custGeom>
              <a:avLst/>
              <a:gdLst/>
              <a:ahLst/>
              <a:cxnLst/>
              <a:rect l="l" t="t" r="r" b="b"/>
              <a:pathLst>
                <a:path w="2030" h="1970" fill="none" extrusionOk="0">
                  <a:moveTo>
                    <a:pt x="1" y="1970"/>
                  </a:moveTo>
                  <a:cubicBezTo>
                    <a:pt x="1" y="1970"/>
                    <a:pt x="1353" y="319"/>
                    <a:pt x="203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flipH="1">
              <a:off x="1011342" y="4310911"/>
              <a:ext cx="216334" cy="166718"/>
            </a:xfrm>
            <a:custGeom>
              <a:avLst/>
              <a:gdLst/>
              <a:ahLst/>
              <a:cxnLst/>
              <a:rect l="l" t="t" r="r" b="b"/>
              <a:pathLst>
                <a:path w="3383" h="2607" fill="none" extrusionOk="0">
                  <a:moveTo>
                    <a:pt x="1" y="1"/>
                  </a:moveTo>
                  <a:cubicBezTo>
                    <a:pt x="1" y="1"/>
                    <a:pt x="2487" y="1194"/>
                    <a:pt x="3383" y="2606"/>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flipH="1">
              <a:off x="835807" y="2696640"/>
              <a:ext cx="335852" cy="260852"/>
            </a:xfrm>
            <a:custGeom>
              <a:avLst/>
              <a:gdLst/>
              <a:ahLst/>
              <a:cxnLst/>
              <a:rect l="l" t="t" r="r" b="b"/>
              <a:pathLst>
                <a:path w="5252" h="4079" fill="none" extrusionOk="0">
                  <a:moveTo>
                    <a:pt x="0" y="1"/>
                  </a:moveTo>
                  <a:cubicBezTo>
                    <a:pt x="0" y="1"/>
                    <a:pt x="2964" y="1572"/>
                    <a:pt x="5252" y="4079"/>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flipH="1">
              <a:off x="1624460" y="1530188"/>
              <a:ext cx="178158" cy="198501"/>
            </a:xfrm>
            <a:custGeom>
              <a:avLst/>
              <a:gdLst/>
              <a:ahLst/>
              <a:cxnLst/>
              <a:rect l="l" t="t" r="r" b="b"/>
              <a:pathLst>
                <a:path w="2786" h="3104" fill="none" extrusionOk="0">
                  <a:moveTo>
                    <a:pt x="0" y="3103"/>
                  </a:moveTo>
                  <a:cubicBezTo>
                    <a:pt x="0" y="3103"/>
                    <a:pt x="975" y="1194"/>
                    <a:pt x="2785" y="0"/>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flipH="1">
              <a:off x="2401730" y="1967775"/>
              <a:ext cx="67465" cy="10232"/>
            </a:xfrm>
            <a:custGeom>
              <a:avLst/>
              <a:gdLst/>
              <a:ahLst/>
              <a:cxnLst/>
              <a:rect l="l" t="t" r="r" b="b"/>
              <a:pathLst>
                <a:path w="1055" h="160" fill="none" extrusionOk="0">
                  <a:moveTo>
                    <a:pt x="1" y="0"/>
                  </a:moveTo>
                  <a:cubicBezTo>
                    <a:pt x="1" y="0"/>
                    <a:pt x="359" y="100"/>
                    <a:pt x="1055" y="159"/>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flipH="1">
              <a:off x="2833868" y="276608"/>
              <a:ext cx="1423535" cy="924909"/>
            </a:xfrm>
            <a:custGeom>
              <a:avLst/>
              <a:gdLst/>
              <a:ahLst/>
              <a:cxnLst/>
              <a:rect l="l" t="t" r="r" b="b"/>
              <a:pathLst>
                <a:path w="22261" h="14463" extrusionOk="0">
                  <a:moveTo>
                    <a:pt x="10047" y="0"/>
                  </a:moveTo>
                  <a:cubicBezTo>
                    <a:pt x="8336" y="0"/>
                    <a:pt x="6764" y="975"/>
                    <a:pt x="5988" y="2487"/>
                  </a:cubicBezTo>
                  <a:lnTo>
                    <a:pt x="1" y="14462"/>
                  </a:lnTo>
                  <a:lnTo>
                    <a:pt x="22261" y="14462"/>
                  </a:lnTo>
                  <a:lnTo>
                    <a:pt x="16253" y="2487"/>
                  </a:lnTo>
                  <a:cubicBezTo>
                    <a:pt x="15477" y="935"/>
                    <a:pt x="13926" y="0"/>
                    <a:pt x="12195"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flipH="1">
              <a:off x="2833868" y="1095829"/>
              <a:ext cx="1424814" cy="231563"/>
            </a:xfrm>
            <a:custGeom>
              <a:avLst/>
              <a:gdLst/>
              <a:ahLst/>
              <a:cxnLst/>
              <a:rect l="l" t="t" r="r" b="b"/>
              <a:pathLst>
                <a:path w="22281" h="3621" extrusionOk="0">
                  <a:moveTo>
                    <a:pt x="11121" y="0"/>
                  </a:moveTo>
                  <a:cubicBezTo>
                    <a:pt x="10086" y="0"/>
                    <a:pt x="9072" y="20"/>
                    <a:pt x="8097" y="60"/>
                  </a:cubicBezTo>
                  <a:cubicBezTo>
                    <a:pt x="3422" y="298"/>
                    <a:pt x="1" y="995"/>
                    <a:pt x="1" y="1810"/>
                  </a:cubicBezTo>
                  <a:cubicBezTo>
                    <a:pt x="1" y="2785"/>
                    <a:pt x="4576" y="3541"/>
                    <a:pt x="10365" y="3621"/>
                  </a:cubicBezTo>
                  <a:lnTo>
                    <a:pt x="11141" y="3621"/>
                  </a:lnTo>
                  <a:cubicBezTo>
                    <a:pt x="17307" y="3621"/>
                    <a:pt x="22281" y="2805"/>
                    <a:pt x="22281" y="1810"/>
                  </a:cubicBezTo>
                  <a:cubicBezTo>
                    <a:pt x="22281" y="915"/>
                    <a:pt x="18242" y="159"/>
                    <a:pt x="12951" y="20"/>
                  </a:cubicBezTo>
                  <a:cubicBezTo>
                    <a:pt x="12354" y="0"/>
                    <a:pt x="11757" y="0"/>
                    <a:pt x="11121"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flipH="1">
              <a:off x="3397371" y="1094550"/>
              <a:ext cx="335929" cy="212498"/>
            </a:xfrm>
            <a:custGeom>
              <a:avLst/>
              <a:gdLst/>
              <a:ahLst/>
              <a:cxnLst/>
              <a:rect l="l" t="t" r="r" b="b"/>
              <a:pathLst>
                <a:path w="5253" h="3641" extrusionOk="0">
                  <a:moveTo>
                    <a:pt x="3223" y="0"/>
                  </a:moveTo>
                  <a:cubicBezTo>
                    <a:pt x="2169" y="0"/>
                    <a:pt x="1154" y="40"/>
                    <a:pt x="180" y="80"/>
                  </a:cubicBezTo>
                  <a:cubicBezTo>
                    <a:pt x="80" y="378"/>
                    <a:pt x="0" y="696"/>
                    <a:pt x="0" y="1035"/>
                  </a:cubicBezTo>
                  <a:cubicBezTo>
                    <a:pt x="0" y="2427"/>
                    <a:pt x="1075" y="3541"/>
                    <a:pt x="2447" y="3641"/>
                  </a:cubicBezTo>
                  <a:lnTo>
                    <a:pt x="2766" y="3641"/>
                  </a:lnTo>
                  <a:cubicBezTo>
                    <a:pt x="4158" y="3561"/>
                    <a:pt x="5252" y="2427"/>
                    <a:pt x="5252" y="1035"/>
                  </a:cubicBezTo>
                  <a:cubicBezTo>
                    <a:pt x="5252" y="677"/>
                    <a:pt x="5173" y="338"/>
                    <a:pt x="5033" y="40"/>
                  </a:cubicBezTo>
                  <a:cubicBezTo>
                    <a:pt x="4437" y="0"/>
                    <a:pt x="3840"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flipH="1">
              <a:off x="3438119" y="131577"/>
              <a:ext cx="201051" cy="254457"/>
            </a:xfrm>
            <a:custGeom>
              <a:avLst/>
              <a:gdLst/>
              <a:ahLst/>
              <a:cxnLst/>
              <a:rect l="l" t="t" r="r" b="b"/>
              <a:pathLst>
                <a:path w="3144" h="3979" extrusionOk="0">
                  <a:moveTo>
                    <a:pt x="1254" y="0"/>
                  </a:moveTo>
                  <a:cubicBezTo>
                    <a:pt x="577" y="0"/>
                    <a:pt x="1" y="557"/>
                    <a:pt x="1" y="1254"/>
                  </a:cubicBezTo>
                  <a:lnTo>
                    <a:pt x="1" y="3979"/>
                  </a:lnTo>
                  <a:lnTo>
                    <a:pt x="3144" y="3979"/>
                  </a:lnTo>
                  <a:lnTo>
                    <a:pt x="3144" y="1254"/>
                  </a:lnTo>
                  <a:cubicBezTo>
                    <a:pt x="3144" y="577"/>
                    <a:pt x="2587" y="0"/>
                    <a:pt x="1890"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flipH="1">
              <a:off x="3506779" y="4475"/>
              <a:ext cx="67539" cy="254451"/>
            </a:xfrm>
            <a:custGeom>
              <a:avLst/>
              <a:gdLst/>
              <a:ahLst/>
              <a:cxnLst/>
              <a:rect l="l" t="t" r="r" b="b"/>
              <a:pathLst>
                <a:path w="1175" h="17467" extrusionOk="0">
                  <a:moveTo>
                    <a:pt x="1" y="1"/>
                  </a:moveTo>
                  <a:lnTo>
                    <a:pt x="1" y="17467"/>
                  </a:lnTo>
                  <a:lnTo>
                    <a:pt x="1175" y="17467"/>
                  </a:lnTo>
                  <a:lnTo>
                    <a:pt x="1175" y="1"/>
                  </a:ln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flipH="1">
              <a:off x="3145865" y="3346658"/>
              <a:ext cx="533066" cy="1679327"/>
            </a:xfrm>
            <a:custGeom>
              <a:avLst/>
              <a:gdLst/>
              <a:ahLst/>
              <a:cxnLst/>
              <a:rect l="l" t="t" r="r" b="b"/>
              <a:pathLst>
                <a:path w="8336" h="26260" extrusionOk="0">
                  <a:moveTo>
                    <a:pt x="3979" y="1"/>
                  </a:moveTo>
                  <a:lnTo>
                    <a:pt x="3880" y="140"/>
                  </a:lnTo>
                  <a:cubicBezTo>
                    <a:pt x="3820" y="180"/>
                    <a:pt x="2945" y="1274"/>
                    <a:pt x="2786" y="2965"/>
                  </a:cubicBezTo>
                  <a:cubicBezTo>
                    <a:pt x="1652" y="1254"/>
                    <a:pt x="498" y="379"/>
                    <a:pt x="498" y="379"/>
                  </a:cubicBezTo>
                  <a:lnTo>
                    <a:pt x="359" y="279"/>
                  </a:lnTo>
                  <a:lnTo>
                    <a:pt x="1" y="777"/>
                  </a:lnTo>
                  <a:lnTo>
                    <a:pt x="120" y="876"/>
                  </a:lnTo>
                  <a:cubicBezTo>
                    <a:pt x="140" y="916"/>
                    <a:pt x="2030" y="2328"/>
                    <a:pt x="3243" y="5133"/>
                  </a:cubicBezTo>
                  <a:cubicBezTo>
                    <a:pt x="2252" y="4658"/>
                    <a:pt x="1317" y="4563"/>
                    <a:pt x="772" y="4563"/>
                  </a:cubicBezTo>
                  <a:cubicBezTo>
                    <a:pt x="519" y="4563"/>
                    <a:pt x="350" y="4583"/>
                    <a:pt x="299" y="4596"/>
                  </a:cubicBezTo>
                  <a:lnTo>
                    <a:pt x="140" y="4616"/>
                  </a:lnTo>
                  <a:lnTo>
                    <a:pt x="219" y="5233"/>
                  </a:lnTo>
                  <a:lnTo>
                    <a:pt x="359" y="5213"/>
                  </a:lnTo>
                  <a:cubicBezTo>
                    <a:pt x="370" y="5213"/>
                    <a:pt x="505" y="5197"/>
                    <a:pt x="728" y="5197"/>
                  </a:cubicBezTo>
                  <a:cubicBezTo>
                    <a:pt x="1308" y="5197"/>
                    <a:pt x="2481" y="5301"/>
                    <a:pt x="3601" y="6048"/>
                  </a:cubicBezTo>
                  <a:cubicBezTo>
                    <a:pt x="4576" y="8913"/>
                    <a:pt x="4417" y="12056"/>
                    <a:pt x="3144" y="15358"/>
                  </a:cubicBezTo>
                  <a:cubicBezTo>
                    <a:pt x="2686" y="14423"/>
                    <a:pt x="2149" y="13528"/>
                    <a:pt x="1552" y="12732"/>
                  </a:cubicBezTo>
                  <a:lnTo>
                    <a:pt x="1453" y="12613"/>
                  </a:lnTo>
                  <a:lnTo>
                    <a:pt x="955" y="12991"/>
                  </a:lnTo>
                  <a:lnTo>
                    <a:pt x="1055" y="13110"/>
                  </a:lnTo>
                  <a:cubicBezTo>
                    <a:pt x="1990" y="14324"/>
                    <a:pt x="2726" y="15736"/>
                    <a:pt x="3303" y="17228"/>
                  </a:cubicBezTo>
                  <a:cubicBezTo>
                    <a:pt x="2250" y="16715"/>
                    <a:pt x="1261" y="16633"/>
                    <a:pt x="709" y="16633"/>
                  </a:cubicBezTo>
                  <a:cubicBezTo>
                    <a:pt x="448" y="16633"/>
                    <a:pt x="285" y="16651"/>
                    <a:pt x="259" y="16651"/>
                  </a:cubicBezTo>
                  <a:lnTo>
                    <a:pt x="120" y="16671"/>
                  </a:lnTo>
                  <a:lnTo>
                    <a:pt x="199" y="17288"/>
                  </a:lnTo>
                  <a:lnTo>
                    <a:pt x="339" y="17268"/>
                  </a:lnTo>
                  <a:cubicBezTo>
                    <a:pt x="359" y="17268"/>
                    <a:pt x="489" y="17256"/>
                    <a:pt x="695" y="17256"/>
                  </a:cubicBezTo>
                  <a:cubicBezTo>
                    <a:pt x="1279" y="17256"/>
                    <a:pt x="2484" y="17353"/>
                    <a:pt x="3601" y="18103"/>
                  </a:cubicBezTo>
                  <a:cubicBezTo>
                    <a:pt x="4974" y="22340"/>
                    <a:pt x="4536" y="26021"/>
                    <a:pt x="4536" y="26040"/>
                  </a:cubicBezTo>
                  <a:lnTo>
                    <a:pt x="4516" y="26200"/>
                  </a:lnTo>
                  <a:lnTo>
                    <a:pt x="5133" y="26259"/>
                  </a:lnTo>
                  <a:lnTo>
                    <a:pt x="5173" y="26120"/>
                  </a:lnTo>
                  <a:cubicBezTo>
                    <a:pt x="5173" y="26100"/>
                    <a:pt x="5372" y="24310"/>
                    <a:pt x="5033" y="21744"/>
                  </a:cubicBezTo>
                  <a:cubicBezTo>
                    <a:pt x="6406" y="20749"/>
                    <a:pt x="8176" y="17109"/>
                    <a:pt x="8256" y="16969"/>
                  </a:cubicBezTo>
                  <a:lnTo>
                    <a:pt x="8336" y="16810"/>
                  </a:lnTo>
                  <a:lnTo>
                    <a:pt x="7759" y="16552"/>
                  </a:lnTo>
                  <a:lnTo>
                    <a:pt x="7679" y="16691"/>
                  </a:lnTo>
                  <a:cubicBezTo>
                    <a:pt x="7600" y="16850"/>
                    <a:pt x="6088" y="19874"/>
                    <a:pt x="4914" y="21027"/>
                  </a:cubicBezTo>
                  <a:cubicBezTo>
                    <a:pt x="4636" y="19277"/>
                    <a:pt x="4178" y="17646"/>
                    <a:pt x="3502" y="16134"/>
                  </a:cubicBezTo>
                  <a:cubicBezTo>
                    <a:pt x="4516" y="13607"/>
                    <a:pt x="4974" y="11181"/>
                    <a:pt x="4795" y="8893"/>
                  </a:cubicBezTo>
                  <a:cubicBezTo>
                    <a:pt x="6128" y="7998"/>
                    <a:pt x="7878" y="4457"/>
                    <a:pt x="8077" y="4059"/>
                  </a:cubicBezTo>
                  <a:lnTo>
                    <a:pt x="8157" y="3920"/>
                  </a:lnTo>
                  <a:lnTo>
                    <a:pt x="7580" y="3641"/>
                  </a:lnTo>
                  <a:lnTo>
                    <a:pt x="7500" y="3780"/>
                  </a:lnTo>
                  <a:cubicBezTo>
                    <a:pt x="7421" y="3940"/>
                    <a:pt x="5889" y="7063"/>
                    <a:pt x="4695" y="8177"/>
                  </a:cubicBezTo>
                  <a:cubicBezTo>
                    <a:pt x="4496" y="6705"/>
                    <a:pt x="4039" y="5312"/>
                    <a:pt x="3382" y="4019"/>
                  </a:cubicBezTo>
                  <a:lnTo>
                    <a:pt x="3382" y="3860"/>
                  </a:lnTo>
                  <a:cubicBezTo>
                    <a:pt x="3243" y="1930"/>
                    <a:pt x="4337" y="558"/>
                    <a:pt x="4337" y="538"/>
                  </a:cubicBezTo>
                  <a:lnTo>
                    <a:pt x="4437" y="419"/>
                  </a:lnTo>
                  <a:lnTo>
                    <a:pt x="3979" y="1"/>
                  </a:lnTo>
                  <a:close/>
                </a:path>
              </a:pathLst>
            </a:custGeom>
            <a:solidFill>
              <a:srgbClr val="99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flipH="1">
              <a:off x="3613955" y="4306115"/>
              <a:ext cx="394300" cy="184560"/>
            </a:xfrm>
            <a:custGeom>
              <a:avLst/>
              <a:gdLst/>
              <a:ahLst/>
              <a:cxnLst/>
              <a:rect l="l" t="t" r="r" b="b"/>
              <a:pathLst>
                <a:path w="6166" h="2886" extrusionOk="0">
                  <a:moveTo>
                    <a:pt x="2613" y="1"/>
                  </a:moveTo>
                  <a:cubicBezTo>
                    <a:pt x="1085" y="1"/>
                    <a:pt x="93" y="931"/>
                    <a:pt x="58" y="1229"/>
                  </a:cubicBezTo>
                  <a:cubicBezTo>
                    <a:pt x="0" y="1537"/>
                    <a:pt x="1076" y="2885"/>
                    <a:pt x="2999" y="2885"/>
                  </a:cubicBezTo>
                  <a:cubicBezTo>
                    <a:pt x="3065" y="2885"/>
                    <a:pt x="3133" y="2884"/>
                    <a:pt x="3201" y="2880"/>
                  </a:cubicBezTo>
                  <a:cubicBezTo>
                    <a:pt x="5270" y="2841"/>
                    <a:pt x="6165" y="1926"/>
                    <a:pt x="6165" y="1926"/>
                  </a:cubicBezTo>
                  <a:cubicBezTo>
                    <a:pt x="6165" y="1926"/>
                    <a:pt x="5151" y="374"/>
                    <a:pt x="3261" y="56"/>
                  </a:cubicBezTo>
                  <a:cubicBezTo>
                    <a:pt x="3036" y="18"/>
                    <a:pt x="2819" y="1"/>
                    <a:pt x="261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flipH="1">
              <a:off x="3217106" y="3047580"/>
              <a:ext cx="274846" cy="358951"/>
            </a:xfrm>
            <a:custGeom>
              <a:avLst/>
              <a:gdLst/>
              <a:ahLst/>
              <a:cxnLst/>
              <a:rect l="l" t="t" r="r" b="b"/>
              <a:pathLst>
                <a:path w="4298" h="5613" extrusionOk="0">
                  <a:moveTo>
                    <a:pt x="3242" y="1"/>
                  </a:moveTo>
                  <a:cubicBezTo>
                    <a:pt x="2727" y="1"/>
                    <a:pt x="1321" y="565"/>
                    <a:pt x="697" y="2151"/>
                  </a:cubicBezTo>
                  <a:cubicBezTo>
                    <a:pt x="1" y="3922"/>
                    <a:pt x="777" y="5613"/>
                    <a:pt x="777" y="5613"/>
                  </a:cubicBezTo>
                  <a:cubicBezTo>
                    <a:pt x="777" y="5613"/>
                    <a:pt x="2030" y="5334"/>
                    <a:pt x="3164" y="3604"/>
                  </a:cubicBezTo>
                  <a:cubicBezTo>
                    <a:pt x="4298" y="1853"/>
                    <a:pt x="3701" y="142"/>
                    <a:pt x="3383" y="23"/>
                  </a:cubicBezTo>
                  <a:cubicBezTo>
                    <a:pt x="3349" y="8"/>
                    <a:pt x="3302" y="1"/>
                    <a:pt x="32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flipH="1">
              <a:off x="3612740" y="3533958"/>
              <a:ext cx="394300" cy="186990"/>
            </a:xfrm>
            <a:custGeom>
              <a:avLst/>
              <a:gdLst/>
              <a:ahLst/>
              <a:cxnLst/>
              <a:rect l="l" t="t" r="r" b="b"/>
              <a:pathLst>
                <a:path w="6166" h="2924" extrusionOk="0">
                  <a:moveTo>
                    <a:pt x="2614" y="1"/>
                  </a:moveTo>
                  <a:cubicBezTo>
                    <a:pt x="1086" y="1"/>
                    <a:pt x="94" y="932"/>
                    <a:pt x="59" y="1229"/>
                  </a:cubicBezTo>
                  <a:cubicBezTo>
                    <a:pt x="1" y="1578"/>
                    <a:pt x="1091" y="2924"/>
                    <a:pt x="3054" y="2924"/>
                  </a:cubicBezTo>
                  <a:cubicBezTo>
                    <a:pt x="3110" y="2924"/>
                    <a:pt x="3165" y="2922"/>
                    <a:pt x="3222" y="2920"/>
                  </a:cubicBezTo>
                  <a:cubicBezTo>
                    <a:pt x="5271" y="2821"/>
                    <a:pt x="6166" y="1926"/>
                    <a:pt x="6166" y="1926"/>
                  </a:cubicBezTo>
                  <a:cubicBezTo>
                    <a:pt x="6166" y="1926"/>
                    <a:pt x="5151" y="394"/>
                    <a:pt x="3262" y="56"/>
                  </a:cubicBezTo>
                  <a:cubicBezTo>
                    <a:pt x="3036" y="18"/>
                    <a:pt x="2820" y="1"/>
                    <a:pt x="2614"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flipH="1">
              <a:off x="3551673" y="3931004"/>
              <a:ext cx="306628" cy="285153"/>
            </a:xfrm>
            <a:custGeom>
              <a:avLst/>
              <a:gdLst/>
              <a:ahLst/>
              <a:cxnLst/>
              <a:rect l="l" t="t" r="r" b="b"/>
              <a:pathLst>
                <a:path w="4795" h="4459" extrusionOk="0">
                  <a:moveTo>
                    <a:pt x="942" y="1"/>
                  </a:moveTo>
                  <a:cubicBezTo>
                    <a:pt x="587" y="1"/>
                    <a:pt x="328" y="71"/>
                    <a:pt x="239" y="153"/>
                  </a:cubicBezTo>
                  <a:cubicBezTo>
                    <a:pt x="1" y="372"/>
                    <a:pt x="40" y="2222"/>
                    <a:pt x="1711" y="3415"/>
                  </a:cubicBezTo>
                  <a:cubicBezTo>
                    <a:pt x="3017" y="4352"/>
                    <a:pt x="4074" y="4459"/>
                    <a:pt x="4487" y="4459"/>
                  </a:cubicBezTo>
                  <a:cubicBezTo>
                    <a:pt x="4609" y="4459"/>
                    <a:pt x="4675" y="4450"/>
                    <a:pt x="4675" y="4450"/>
                  </a:cubicBezTo>
                  <a:cubicBezTo>
                    <a:pt x="4675" y="4450"/>
                    <a:pt x="4795" y="2619"/>
                    <a:pt x="3502" y="1187"/>
                  </a:cubicBezTo>
                  <a:cubicBezTo>
                    <a:pt x="2652" y="259"/>
                    <a:pt x="1621" y="1"/>
                    <a:pt x="9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flipH="1">
              <a:off x="2963942" y="3304198"/>
              <a:ext cx="285014" cy="345330"/>
            </a:xfrm>
            <a:custGeom>
              <a:avLst/>
              <a:gdLst/>
              <a:ahLst/>
              <a:cxnLst/>
              <a:rect l="l" t="t" r="r" b="b"/>
              <a:pathLst>
                <a:path w="4457" h="5400" extrusionOk="0">
                  <a:moveTo>
                    <a:pt x="3498" y="0"/>
                  </a:moveTo>
                  <a:cubicBezTo>
                    <a:pt x="2957" y="0"/>
                    <a:pt x="1583" y="450"/>
                    <a:pt x="856" y="1938"/>
                  </a:cubicBezTo>
                  <a:cubicBezTo>
                    <a:pt x="0" y="3649"/>
                    <a:pt x="657" y="5399"/>
                    <a:pt x="657" y="5399"/>
                  </a:cubicBezTo>
                  <a:cubicBezTo>
                    <a:pt x="657" y="5399"/>
                    <a:pt x="1890" y="5220"/>
                    <a:pt x="3183" y="3589"/>
                  </a:cubicBezTo>
                  <a:cubicBezTo>
                    <a:pt x="4456" y="1938"/>
                    <a:pt x="3979" y="187"/>
                    <a:pt x="3680" y="28"/>
                  </a:cubicBezTo>
                  <a:cubicBezTo>
                    <a:pt x="3642" y="10"/>
                    <a:pt x="3579" y="0"/>
                    <a:pt x="3498"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flipH="1">
              <a:off x="2953775" y="4131029"/>
              <a:ext cx="285014" cy="345330"/>
            </a:xfrm>
            <a:custGeom>
              <a:avLst/>
              <a:gdLst/>
              <a:ahLst/>
              <a:cxnLst/>
              <a:rect l="l" t="t" r="r" b="b"/>
              <a:pathLst>
                <a:path w="4457" h="5400" extrusionOk="0">
                  <a:moveTo>
                    <a:pt x="3499" y="0"/>
                  </a:moveTo>
                  <a:cubicBezTo>
                    <a:pt x="2957" y="0"/>
                    <a:pt x="1583" y="450"/>
                    <a:pt x="856" y="1938"/>
                  </a:cubicBezTo>
                  <a:cubicBezTo>
                    <a:pt x="0" y="3669"/>
                    <a:pt x="657" y="5400"/>
                    <a:pt x="657" y="5400"/>
                  </a:cubicBezTo>
                  <a:cubicBezTo>
                    <a:pt x="657" y="5400"/>
                    <a:pt x="1910" y="5201"/>
                    <a:pt x="3183" y="3589"/>
                  </a:cubicBezTo>
                  <a:cubicBezTo>
                    <a:pt x="4456" y="1938"/>
                    <a:pt x="3979" y="188"/>
                    <a:pt x="3681" y="29"/>
                  </a:cubicBezTo>
                  <a:cubicBezTo>
                    <a:pt x="3642" y="10"/>
                    <a:pt x="3579" y="0"/>
                    <a:pt x="3499"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flipH="1">
              <a:off x="3594899" y="3006973"/>
              <a:ext cx="403317" cy="440296"/>
            </a:xfrm>
            <a:custGeom>
              <a:avLst/>
              <a:gdLst/>
              <a:ahLst/>
              <a:cxnLst/>
              <a:rect l="l" t="t" r="r" b="b"/>
              <a:pathLst>
                <a:path w="6307" h="6885" extrusionOk="0">
                  <a:moveTo>
                    <a:pt x="163" y="1"/>
                  </a:moveTo>
                  <a:cubicBezTo>
                    <a:pt x="148" y="1"/>
                    <a:pt x="134" y="1"/>
                    <a:pt x="120" y="1"/>
                  </a:cubicBezTo>
                  <a:cubicBezTo>
                    <a:pt x="120" y="1"/>
                    <a:pt x="0" y="2408"/>
                    <a:pt x="1313" y="4358"/>
                  </a:cubicBezTo>
                  <a:cubicBezTo>
                    <a:pt x="2646" y="6307"/>
                    <a:pt x="6267" y="6884"/>
                    <a:pt x="6267" y="6884"/>
                  </a:cubicBezTo>
                  <a:cubicBezTo>
                    <a:pt x="6267" y="6884"/>
                    <a:pt x="6306" y="4577"/>
                    <a:pt x="5232" y="2906"/>
                  </a:cubicBezTo>
                  <a:cubicBezTo>
                    <a:pt x="4194" y="1279"/>
                    <a:pt x="1148" y="1"/>
                    <a:pt x="16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flipH="1">
              <a:off x="3061900" y="4915080"/>
              <a:ext cx="745500" cy="166782"/>
            </a:xfrm>
            <a:custGeom>
              <a:avLst/>
              <a:gdLst/>
              <a:ahLst/>
              <a:cxnLst/>
              <a:rect l="l" t="t" r="r" b="b"/>
              <a:pathLst>
                <a:path w="11658" h="2608" extrusionOk="0">
                  <a:moveTo>
                    <a:pt x="4875" y="0"/>
                  </a:moveTo>
                  <a:cubicBezTo>
                    <a:pt x="4829" y="0"/>
                    <a:pt x="4782" y="1"/>
                    <a:pt x="4735" y="2"/>
                  </a:cubicBezTo>
                  <a:cubicBezTo>
                    <a:pt x="2706" y="61"/>
                    <a:pt x="2029" y="1076"/>
                    <a:pt x="2029" y="1076"/>
                  </a:cubicBezTo>
                  <a:cubicBezTo>
                    <a:pt x="2029" y="1076"/>
                    <a:pt x="2003" y="1074"/>
                    <a:pt x="1957" y="1074"/>
                  </a:cubicBezTo>
                  <a:cubicBezTo>
                    <a:pt x="1637" y="1074"/>
                    <a:pt x="348" y="1165"/>
                    <a:pt x="0" y="2608"/>
                  </a:cubicBezTo>
                  <a:lnTo>
                    <a:pt x="11658" y="2170"/>
                  </a:lnTo>
                  <a:cubicBezTo>
                    <a:pt x="11658" y="2170"/>
                    <a:pt x="11180" y="1275"/>
                    <a:pt x="9987" y="797"/>
                  </a:cubicBezTo>
                  <a:cubicBezTo>
                    <a:pt x="9595" y="638"/>
                    <a:pt x="9235" y="585"/>
                    <a:pt x="8929" y="585"/>
                  </a:cubicBezTo>
                  <a:cubicBezTo>
                    <a:pt x="8316" y="585"/>
                    <a:pt x="7918" y="797"/>
                    <a:pt x="7918" y="797"/>
                  </a:cubicBezTo>
                  <a:cubicBezTo>
                    <a:pt x="7918" y="797"/>
                    <a:pt x="6817" y="0"/>
                    <a:pt x="4875" y="0"/>
                  </a:cubicBezTo>
                  <a:close/>
                </a:path>
              </a:pathLst>
            </a:custGeom>
            <a:solidFill>
              <a:srgbClr val="7A9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flipH="1">
              <a:off x="3018677" y="5042325"/>
              <a:ext cx="830742" cy="105652"/>
            </a:xfrm>
            <a:custGeom>
              <a:avLst/>
              <a:gdLst/>
              <a:ahLst/>
              <a:cxnLst/>
              <a:rect l="l" t="t" r="r" b="b"/>
              <a:pathLst>
                <a:path w="12991" h="1294" extrusionOk="0">
                  <a:moveTo>
                    <a:pt x="1" y="1"/>
                  </a:moveTo>
                  <a:lnTo>
                    <a:pt x="1" y="1294"/>
                  </a:lnTo>
                  <a:lnTo>
                    <a:pt x="12991" y="1294"/>
                  </a:lnTo>
                  <a:lnTo>
                    <a:pt x="12991"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flipH="1">
              <a:off x="3596179" y="3064270"/>
              <a:ext cx="338410" cy="382997"/>
            </a:xfrm>
            <a:custGeom>
              <a:avLst/>
              <a:gdLst/>
              <a:ahLst/>
              <a:cxnLst/>
              <a:rect l="l" t="t" r="r" b="b"/>
              <a:pathLst>
                <a:path w="5292" h="5989" fill="none" extrusionOk="0">
                  <a:moveTo>
                    <a:pt x="0" y="1"/>
                  </a:moveTo>
                  <a:cubicBezTo>
                    <a:pt x="0" y="1"/>
                    <a:pt x="3999" y="3482"/>
                    <a:pt x="5292" y="598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flipH="1">
              <a:off x="3809892" y="3190245"/>
              <a:ext cx="104362" cy="12726"/>
            </a:xfrm>
            <a:custGeom>
              <a:avLst/>
              <a:gdLst/>
              <a:ahLst/>
              <a:cxnLst/>
              <a:rect l="l" t="t" r="r" b="b"/>
              <a:pathLst>
                <a:path w="1632" h="199" fill="none" extrusionOk="0">
                  <a:moveTo>
                    <a:pt x="0" y="199"/>
                  </a:moveTo>
                  <a:lnTo>
                    <a:pt x="1632"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flipH="1">
              <a:off x="3743709" y="3138064"/>
              <a:ext cx="7738" cy="105645"/>
            </a:xfrm>
            <a:custGeom>
              <a:avLst/>
              <a:gdLst/>
              <a:ahLst/>
              <a:cxnLst/>
              <a:rect l="l" t="t" r="r" b="b"/>
              <a:pathLst>
                <a:path w="121" h="1652" fill="none" extrusionOk="0">
                  <a:moveTo>
                    <a:pt x="120" y="0"/>
                  </a:moveTo>
                  <a:lnTo>
                    <a:pt x="1" y="1652"/>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flipH="1">
              <a:off x="3673749" y="3336491"/>
              <a:ext cx="124762" cy="15348"/>
            </a:xfrm>
            <a:custGeom>
              <a:avLst/>
              <a:gdLst/>
              <a:ahLst/>
              <a:cxnLst/>
              <a:rect l="l" t="t" r="r" b="b"/>
              <a:pathLst>
                <a:path w="1951" h="240" fill="none" extrusionOk="0">
                  <a:moveTo>
                    <a:pt x="1" y="239"/>
                  </a:moveTo>
                  <a:lnTo>
                    <a:pt x="1950"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3292181" y="3082111"/>
              <a:ext cx="137423" cy="288798"/>
            </a:xfrm>
            <a:custGeom>
              <a:avLst/>
              <a:gdLst/>
              <a:ahLst/>
              <a:cxnLst/>
              <a:rect l="l" t="t" r="r" b="b"/>
              <a:pathLst>
                <a:path w="2149" h="4516" fill="none" extrusionOk="0">
                  <a:moveTo>
                    <a:pt x="2149" y="0"/>
                  </a:moveTo>
                  <a:cubicBezTo>
                    <a:pt x="2149" y="0"/>
                    <a:pt x="359" y="2785"/>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281951" y="3169846"/>
              <a:ext cx="66250" cy="8953"/>
            </a:xfrm>
            <a:custGeom>
              <a:avLst/>
              <a:gdLst/>
              <a:ahLst/>
              <a:cxnLst/>
              <a:rect l="l" t="t" r="r" b="b"/>
              <a:pathLst>
                <a:path w="1036" h="140" fill="none" extrusionOk="0">
                  <a:moveTo>
                    <a:pt x="1035" y="1"/>
                  </a:moveTo>
                  <a:lnTo>
                    <a:pt x="1" y="1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3373587" y="3159678"/>
              <a:ext cx="22957" cy="63694"/>
            </a:xfrm>
            <a:custGeom>
              <a:avLst/>
              <a:gdLst/>
              <a:ahLst/>
              <a:cxnLst/>
              <a:rect l="l" t="t" r="r" b="b"/>
              <a:pathLst>
                <a:path w="359" h="996" fill="none" extrusionOk="0">
                  <a:moveTo>
                    <a:pt x="1" y="1"/>
                  </a:moveTo>
                  <a:lnTo>
                    <a:pt x="35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flipH="1">
              <a:off x="3326522" y="3279259"/>
              <a:ext cx="76353" cy="12790"/>
            </a:xfrm>
            <a:custGeom>
              <a:avLst/>
              <a:gdLst/>
              <a:ahLst/>
              <a:cxnLst/>
              <a:rect l="l" t="t" r="r" b="b"/>
              <a:pathLst>
                <a:path w="1194" h="200" fill="none" extrusionOk="0">
                  <a:moveTo>
                    <a:pt x="1194" y="1"/>
                  </a:moveTo>
                  <a:lnTo>
                    <a:pt x="0" y="19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flipH="1">
              <a:off x="3647080" y="3606154"/>
              <a:ext cx="319354" cy="40800"/>
            </a:xfrm>
            <a:custGeom>
              <a:avLst/>
              <a:gdLst/>
              <a:ahLst/>
              <a:cxnLst/>
              <a:rect l="l" t="t" r="r" b="b"/>
              <a:pathLst>
                <a:path w="4994" h="638" fill="none" extrusionOk="0">
                  <a:moveTo>
                    <a:pt x="1" y="100"/>
                  </a:moveTo>
                  <a:cubicBezTo>
                    <a:pt x="1" y="100"/>
                    <a:pt x="3303" y="1"/>
                    <a:pt x="4994" y="63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flipH="1">
              <a:off x="3855678" y="3617601"/>
              <a:ext cx="43292" cy="50968"/>
            </a:xfrm>
            <a:custGeom>
              <a:avLst/>
              <a:gdLst/>
              <a:ahLst/>
              <a:cxnLst/>
              <a:rect l="l" t="t" r="r" b="b"/>
              <a:pathLst>
                <a:path w="677" h="797" fill="none" extrusionOk="0">
                  <a:moveTo>
                    <a:pt x="0" y="797"/>
                  </a:moveTo>
                  <a:lnTo>
                    <a:pt x="6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flipH="1">
              <a:off x="3806056" y="3565484"/>
              <a:ext cx="43356" cy="52183"/>
            </a:xfrm>
            <a:custGeom>
              <a:avLst/>
              <a:gdLst/>
              <a:ahLst/>
              <a:cxnLst/>
              <a:rect l="l" t="t" r="r" b="b"/>
              <a:pathLst>
                <a:path w="678" h="816" fill="none" extrusionOk="0">
                  <a:moveTo>
                    <a:pt x="1" y="0"/>
                  </a:moveTo>
                  <a:lnTo>
                    <a:pt x="677" y="816"/>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flipH="1">
              <a:off x="3732262" y="3629111"/>
              <a:ext cx="50966" cy="58578"/>
            </a:xfrm>
            <a:custGeom>
              <a:avLst/>
              <a:gdLst/>
              <a:ahLst/>
              <a:cxnLst/>
              <a:rect l="l" t="t" r="r" b="b"/>
              <a:pathLst>
                <a:path w="797" h="916" fill="none" extrusionOk="0">
                  <a:moveTo>
                    <a:pt x="0" y="915"/>
                  </a:moveTo>
                  <a:lnTo>
                    <a:pt x="796"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3040297" y="3339049"/>
              <a:ext cx="142539" cy="288862"/>
            </a:xfrm>
            <a:custGeom>
              <a:avLst/>
              <a:gdLst/>
              <a:ahLst/>
              <a:cxnLst/>
              <a:rect l="l" t="t" r="r" b="b"/>
              <a:pathLst>
                <a:path w="2229" h="4517" fill="none" extrusionOk="0">
                  <a:moveTo>
                    <a:pt x="2229" y="0"/>
                  </a:moveTo>
                  <a:cubicBezTo>
                    <a:pt x="2229" y="0"/>
                    <a:pt x="359" y="2766"/>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flipH="1">
              <a:off x="3030131" y="3426848"/>
              <a:ext cx="67465" cy="7674"/>
            </a:xfrm>
            <a:custGeom>
              <a:avLst/>
              <a:gdLst/>
              <a:ahLst/>
              <a:cxnLst/>
              <a:rect l="l" t="t" r="r" b="b"/>
              <a:pathLst>
                <a:path w="1055" h="120" fill="none" extrusionOk="0">
                  <a:moveTo>
                    <a:pt x="1055" y="0"/>
                  </a:moveTo>
                  <a:lnTo>
                    <a:pt x="1" y="11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flipH="1">
              <a:off x="3122982" y="3414122"/>
              <a:ext cx="21678" cy="63630"/>
            </a:xfrm>
            <a:custGeom>
              <a:avLst/>
              <a:gdLst/>
              <a:ahLst/>
              <a:cxnLst/>
              <a:rect l="l" t="t" r="r" b="b"/>
              <a:pathLst>
                <a:path w="339" h="995" fill="none" extrusionOk="0">
                  <a:moveTo>
                    <a:pt x="0" y="0"/>
                  </a:moveTo>
                  <a:lnTo>
                    <a:pt x="33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flipH="1">
              <a:off x="3075916" y="3534918"/>
              <a:ext cx="78911" cy="11511"/>
            </a:xfrm>
            <a:custGeom>
              <a:avLst/>
              <a:gdLst/>
              <a:ahLst/>
              <a:cxnLst/>
              <a:rect l="l" t="t" r="r" b="b"/>
              <a:pathLst>
                <a:path w="1234" h="180" fill="none" extrusionOk="0">
                  <a:moveTo>
                    <a:pt x="1234" y="1"/>
                  </a:moveTo>
                  <a:lnTo>
                    <a:pt x="0" y="18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flipH="1">
              <a:off x="3023734" y="4168438"/>
              <a:ext cx="165432" cy="274857"/>
            </a:xfrm>
            <a:custGeom>
              <a:avLst/>
              <a:gdLst/>
              <a:ahLst/>
              <a:cxnLst/>
              <a:rect l="l" t="t" r="r" b="b"/>
              <a:pathLst>
                <a:path w="2587" h="4298" fill="none" extrusionOk="0">
                  <a:moveTo>
                    <a:pt x="2586" y="1"/>
                  </a:moveTo>
                  <a:cubicBezTo>
                    <a:pt x="2586" y="1"/>
                    <a:pt x="517" y="2587"/>
                    <a:pt x="0" y="4297"/>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flipH="1">
              <a:off x="3022457" y="4257516"/>
              <a:ext cx="67529" cy="2558"/>
            </a:xfrm>
            <a:custGeom>
              <a:avLst/>
              <a:gdLst/>
              <a:ahLst/>
              <a:cxnLst/>
              <a:rect l="l" t="t" r="r" b="b"/>
              <a:pathLst>
                <a:path w="1056" h="40" fill="none" extrusionOk="0">
                  <a:moveTo>
                    <a:pt x="1055" y="0"/>
                  </a:moveTo>
                  <a:lnTo>
                    <a:pt x="1" y="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flipH="1">
              <a:off x="3117866" y="4234559"/>
              <a:ext cx="15347" cy="64973"/>
            </a:xfrm>
            <a:custGeom>
              <a:avLst/>
              <a:gdLst/>
              <a:ahLst/>
              <a:cxnLst/>
              <a:rect l="l" t="t" r="r" b="b"/>
              <a:pathLst>
                <a:path w="240" h="1016" fill="none" extrusionOk="0">
                  <a:moveTo>
                    <a:pt x="1" y="1"/>
                  </a:moveTo>
                  <a:lnTo>
                    <a:pt x="239" y="101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3075916" y="4360534"/>
              <a:ext cx="78911" cy="3837"/>
            </a:xfrm>
            <a:custGeom>
              <a:avLst/>
              <a:gdLst/>
              <a:ahLst/>
              <a:cxnLst/>
              <a:rect l="l" t="t" r="r" b="b"/>
              <a:pathLst>
                <a:path w="1234" h="60" fill="none" extrusionOk="0">
                  <a:moveTo>
                    <a:pt x="1234" y="0"/>
                  </a:moveTo>
                  <a:lnTo>
                    <a:pt x="0" y="6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3575846" y="3962338"/>
              <a:ext cx="230275" cy="222738"/>
            </a:xfrm>
            <a:custGeom>
              <a:avLst/>
              <a:gdLst/>
              <a:ahLst/>
              <a:cxnLst/>
              <a:rect l="l" t="t" r="r" b="b"/>
              <a:pathLst>
                <a:path w="3601" h="3483" fill="none" extrusionOk="0">
                  <a:moveTo>
                    <a:pt x="0" y="1"/>
                  </a:moveTo>
                  <a:cubicBezTo>
                    <a:pt x="0" y="1"/>
                    <a:pt x="2646" y="1990"/>
                    <a:pt x="3601" y="3482"/>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flipH="1">
              <a:off x="3722094" y="4034853"/>
              <a:ext cx="64971" cy="14069"/>
            </a:xfrm>
            <a:custGeom>
              <a:avLst/>
              <a:gdLst/>
              <a:ahLst/>
              <a:cxnLst/>
              <a:rect l="l" t="t" r="r" b="b"/>
              <a:pathLst>
                <a:path w="1016" h="220" fill="none" extrusionOk="0">
                  <a:moveTo>
                    <a:pt x="1" y="220"/>
                  </a:moveTo>
                  <a:lnTo>
                    <a:pt x="1015"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3682704" y="3997956"/>
              <a:ext cx="1343" cy="68810"/>
            </a:xfrm>
            <a:custGeom>
              <a:avLst/>
              <a:gdLst/>
              <a:ahLst/>
              <a:cxnLst/>
              <a:rect l="l" t="t" r="r" b="b"/>
              <a:pathLst>
                <a:path w="21" h="1076" fill="none" extrusionOk="0">
                  <a:moveTo>
                    <a:pt x="1" y="1"/>
                  </a:moveTo>
                  <a:lnTo>
                    <a:pt x="21" y="107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629244" y="4120094"/>
              <a:ext cx="78911" cy="14069"/>
            </a:xfrm>
            <a:custGeom>
              <a:avLst/>
              <a:gdLst/>
              <a:ahLst/>
              <a:cxnLst/>
              <a:rect l="l" t="t" r="r" b="b"/>
              <a:pathLst>
                <a:path w="1234" h="220" fill="none" extrusionOk="0">
                  <a:moveTo>
                    <a:pt x="0" y="219"/>
                  </a:moveTo>
                  <a:lnTo>
                    <a:pt x="1233"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flipH="1">
              <a:off x="3647080" y="4379590"/>
              <a:ext cx="319354" cy="36963"/>
            </a:xfrm>
            <a:custGeom>
              <a:avLst/>
              <a:gdLst/>
              <a:ahLst/>
              <a:cxnLst/>
              <a:rect l="l" t="t" r="r" b="b"/>
              <a:pathLst>
                <a:path w="4994" h="578" fill="none" extrusionOk="0">
                  <a:moveTo>
                    <a:pt x="1" y="200"/>
                  </a:moveTo>
                  <a:cubicBezTo>
                    <a:pt x="1" y="200"/>
                    <a:pt x="3303" y="1"/>
                    <a:pt x="4994" y="57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flipH="1">
              <a:off x="3855678" y="4392315"/>
              <a:ext cx="40799" cy="52247"/>
            </a:xfrm>
            <a:custGeom>
              <a:avLst/>
              <a:gdLst/>
              <a:ahLst/>
              <a:cxnLst/>
              <a:rect l="l" t="t" r="r" b="b"/>
              <a:pathLst>
                <a:path w="638" h="817" fill="none" extrusionOk="0">
                  <a:moveTo>
                    <a:pt x="1" y="816"/>
                  </a:moveTo>
                  <a:lnTo>
                    <a:pt x="637"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flipH="1">
              <a:off x="3804777" y="4341414"/>
              <a:ext cx="44635" cy="50968"/>
            </a:xfrm>
            <a:custGeom>
              <a:avLst/>
              <a:gdLst/>
              <a:ahLst/>
              <a:cxnLst/>
              <a:rect l="l" t="t" r="r" b="b"/>
              <a:pathLst>
                <a:path w="698" h="797" fill="none" extrusionOk="0">
                  <a:moveTo>
                    <a:pt x="1" y="1"/>
                  </a:moveTo>
                  <a:lnTo>
                    <a:pt x="697" y="797"/>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3729768" y="4399925"/>
              <a:ext cx="49623" cy="59857"/>
            </a:xfrm>
            <a:custGeom>
              <a:avLst/>
              <a:gdLst/>
              <a:ahLst/>
              <a:cxnLst/>
              <a:rect l="l" t="t" r="r" b="b"/>
              <a:pathLst>
                <a:path w="776" h="936" fill="none" extrusionOk="0">
                  <a:moveTo>
                    <a:pt x="0" y="936"/>
                  </a:moveTo>
                  <a:lnTo>
                    <a:pt x="7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roup 154"/>
          <p:cNvGrpSpPr/>
          <p:nvPr/>
        </p:nvGrpSpPr>
        <p:grpSpPr>
          <a:xfrm>
            <a:off x="363292" y="220300"/>
            <a:ext cx="8011451" cy="446276"/>
            <a:chOff x="4974399" y="2557100"/>
            <a:chExt cx="3501943" cy="446276"/>
          </a:xfrm>
        </p:grpSpPr>
        <p:sp>
          <p:nvSpPr>
            <p:cNvPr id="158" name="TextBox 157"/>
            <p:cNvSpPr txBox="1"/>
            <p:nvPr/>
          </p:nvSpPr>
          <p:spPr>
            <a:xfrm>
              <a:off x="5065485" y="2583747"/>
              <a:ext cx="3410857"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7" name="Rectangle 156"/>
            <p:cNvSpPr/>
            <p:nvPr/>
          </p:nvSpPr>
          <p:spPr>
            <a:xfrm>
              <a:off x="4974399" y="2557100"/>
              <a:ext cx="3247260" cy="446276"/>
            </a:xfrm>
            <a:prstGeom prst="rect">
              <a:avLst/>
            </a:prstGeom>
          </p:spPr>
          <p:txBody>
            <a:bodyPr wrap="square">
              <a:spAutoFit/>
            </a:bodyPr>
            <a:lstStyle/>
            <a:p>
              <a:pPr>
                <a:lnSpc>
                  <a:spcPct val="115000"/>
                </a:lnSpc>
                <a:spcAft>
                  <a:spcPts val="1000"/>
                </a:spcAft>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2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Ứng dụng hiện tượng cảm ứng ở sinh vật trong chăn nuôi</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9550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59" name="TextBox 158"/>
          <p:cNvSpPr txBox="1"/>
          <p:nvPr/>
        </p:nvSpPr>
        <p:spPr>
          <a:xfrm>
            <a:off x="534857" y="407228"/>
            <a:ext cx="8362399" cy="1154162"/>
          </a:xfrm>
          <a:prstGeom prst="rect">
            <a:avLst/>
          </a:prstGeom>
          <a:noFill/>
        </p:spPr>
        <p:txBody>
          <a:bodyPr wrap="square" rtlCol="0">
            <a:spAutoFit/>
          </a:bodyPr>
          <a:lstStyle/>
          <a:p>
            <a:pPr>
              <a:lnSpc>
                <a:spcPct val="115000"/>
              </a:lnSpc>
              <a:spcAft>
                <a:spcPts val="1000"/>
              </a:spcAft>
            </a:pP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uan </a:t>
            </a: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 </a:t>
            </a:r>
            <a:r>
              <a:rPr lang="en-US" sz="20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en-US" sz="2000" b="1" i="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34.3 – Ứng dụng hiện tượng cảm ứng trong chăn nuôi, đọc thông tin mục 2 </a:t>
            </a:r>
            <a:r>
              <a:rPr lang="en-US"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trả lời câu hỏi: </a:t>
            </a:r>
            <a:r>
              <a:rPr lang="en-US" sz="2000" b="1">
                <a:latin typeface="Times New Roman" panose="02020603050405020304" pitchFamily="18" charset="0"/>
                <a:ea typeface="Times New Roman" panose="02020603050405020304" pitchFamily="18" charset="0"/>
              </a:rPr>
              <a:t>Nêu một số ứng dụng hiện tượng cảm ứng ở sinh vật trong chăn nuôi</a:t>
            </a:r>
            <a:r>
              <a:rPr lang="en-US" sz="2000" i="1">
                <a:latin typeface="Times New Roman" panose="02020603050405020304" pitchFamily="18" charset="0"/>
                <a:ea typeface="Times New Roman" panose="02020603050405020304" pitchFamily="18" charset="0"/>
              </a:rPr>
              <a:t>. </a:t>
            </a:r>
            <a:r>
              <a:rPr lang="en-US" sz="2000" b="1">
                <a:latin typeface="Times New Roman" panose="02020603050405020304" pitchFamily="18" charset="0"/>
                <a:ea typeface="Times New Roman" panose="02020603050405020304" pitchFamily="18" charset="0"/>
              </a:rPr>
              <a:t>Cho VD cụ thể ?</a:t>
            </a:r>
            <a:r>
              <a:rPr lang="en-US"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60" name="TextBox 159"/>
          <p:cNvSpPr txBox="1"/>
          <p:nvPr/>
        </p:nvSpPr>
        <p:spPr>
          <a:xfrm>
            <a:off x="534857" y="1670376"/>
            <a:ext cx="5157061" cy="928459"/>
          </a:xfrm>
          <a:prstGeom prst="rect">
            <a:avLst/>
          </a:prstGeom>
          <a:noFill/>
        </p:spPr>
        <p:txBody>
          <a:bodyPr wrap="square" rtlCol="0">
            <a:spAutoFit/>
          </a:bodyPr>
          <a:lstStyle/>
          <a:p>
            <a:pPr>
              <a:lnSpc>
                <a:spcPct val="115000"/>
              </a:lnSpc>
              <a:spcAft>
                <a:spcPts val="1000"/>
              </a:spcAft>
            </a:pP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086400" y="1793419"/>
            <a:ext cx="6940000" cy="3161731"/>
          </a:xfrm>
          <a:prstGeom prst="rect">
            <a:avLst/>
          </a:prstGeom>
        </p:spPr>
      </p:pic>
    </p:spTree>
    <p:extLst>
      <p:ext uri="{BB962C8B-B14F-4D97-AF65-F5344CB8AC3E}">
        <p14:creationId xmlns:p14="http://schemas.microsoft.com/office/powerpoint/2010/main" val="175820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58" name="TextBox 157"/>
          <p:cNvSpPr txBox="1"/>
          <p:nvPr/>
        </p:nvSpPr>
        <p:spPr>
          <a:xfrm>
            <a:off x="571671" y="246947"/>
            <a:ext cx="7803072"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692589" y="113253"/>
            <a:ext cx="8391429" cy="446276"/>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Nêu </a:t>
            </a:r>
            <a:r>
              <a:rPr lang="en-US" sz="2000" b="1">
                <a:solidFill>
                  <a:srgbClr val="FF0000"/>
                </a:solidFill>
                <a:latin typeface="Times New Roman" panose="02020603050405020304" pitchFamily="18" charset="0"/>
                <a:ea typeface="Times New Roman" panose="02020603050405020304" pitchFamily="18" charset="0"/>
              </a:rPr>
              <a:t>một số ứng dụng hiện tượng cảm ứng ở sinh vật trong </a:t>
            </a:r>
            <a:r>
              <a:rPr lang="en-US" sz="2000" b="1" smtClean="0">
                <a:solidFill>
                  <a:srgbClr val="FF0000"/>
                </a:solidFill>
                <a:latin typeface="Times New Roman" panose="02020603050405020304" pitchFamily="18" charset="0"/>
                <a:ea typeface="Times New Roman" panose="02020603050405020304" pitchFamily="18" charset="0"/>
              </a:rPr>
              <a:t>chăn nuôi</a:t>
            </a:r>
            <a:r>
              <a:rPr lang="en-US" sz="2000" i="1" smtClean="0">
                <a:solidFill>
                  <a:srgbClr val="FF0000"/>
                </a:solidFill>
                <a:latin typeface="Times New Roman" panose="02020603050405020304" pitchFamily="18" charset="0"/>
                <a:ea typeface="Times New Roman" panose="02020603050405020304" pitchFamily="18" charset="0"/>
              </a:rPr>
              <a:t>?</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252722" y="693223"/>
            <a:ext cx="8798406" cy="1698171"/>
            <a:chOff x="252722" y="693223"/>
            <a:chExt cx="8798406" cy="1698171"/>
          </a:xfrm>
        </p:grpSpPr>
        <p:grpSp>
          <p:nvGrpSpPr>
            <p:cNvPr id="3" name="Group 2"/>
            <p:cNvGrpSpPr/>
            <p:nvPr/>
          </p:nvGrpSpPr>
          <p:grpSpPr>
            <a:xfrm>
              <a:off x="252722" y="693223"/>
              <a:ext cx="8798406" cy="1698171"/>
              <a:chOff x="239902" y="1199625"/>
              <a:chExt cx="8798406" cy="1698171"/>
            </a:xfrm>
          </p:grpSpPr>
          <p:sp>
            <p:nvSpPr>
              <p:cNvPr id="2" name="Rounded Rectangle 1"/>
              <p:cNvSpPr/>
              <p:nvPr/>
            </p:nvSpPr>
            <p:spPr>
              <a:xfrm>
                <a:off x="239902" y="1199625"/>
                <a:ext cx="8644170" cy="1698171"/>
              </a:xfrm>
              <a:prstGeom prst="roundRect">
                <a:avLst/>
              </a:prstGeom>
              <a:solidFill>
                <a:schemeClr val="accent1">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1365296" y="1287152"/>
                <a:ext cx="7620376" cy="1485663"/>
              </a:xfrm>
              <a:prstGeom prst="rect">
                <a:avLst/>
              </a:prstGeom>
              <a:noFill/>
            </p:spPr>
            <p:txBody>
              <a:bodyPr wrap="square" rtlCol="0">
                <a:spAutoFit/>
              </a:bodyPr>
              <a:lstStyle/>
              <a:p>
                <a:pPr>
                  <a:lnSpc>
                    <a:spcPct val="115000"/>
                  </a:lnSpc>
                  <a:spcAft>
                    <a:spcPts val="1000"/>
                  </a:spcAft>
                </a:pPr>
                <a:r>
                  <a:rPr lang="vi-VN" sz="2000" b="1">
                    <a:solidFill>
                      <a:schemeClr val="tx2">
                        <a:lumMod val="50000"/>
                      </a:schemeClr>
                    </a:solidFill>
                    <a:latin typeface="Times New Roman" panose="02020603050405020304" pitchFamily="18" charset="0"/>
                    <a:ea typeface="Times New Roman" panose="02020603050405020304" pitchFamily="18" charset="0"/>
                  </a:rPr>
                  <a:t>Dựa trên những hiểu biết về tập tính học được ở động vật, con người đã huấn luyện cho các vật nuôi trong nhà hình thành được những tập tính tốt như ăn ngủ đúng giờ, đi vệ sinh đúng chỗ, nghe hiệu lệnh (tiếng kẻng, tiếng gọi, huýt sáo, tiếng vỗ tay,…)</a:t>
                </a:r>
                <a:endParaRPr lang="en-US" sz="200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7" name="TextBox 186"/>
              <p:cNvSpPr txBox="1"/>
              <p:nvPr/>
            </p:nvSpPr>
            <p:spPr>
              <a:xfrm>
                <a:off x="1417932" y="1970736"/>
                <a:ext cx="7620376" cy="425501"/>
              </a:xfrm>
              <a:prstGeom prst="rect">
                <a:avLst/>
              </a:prstGeom>
              <a:noFill/>
            </p:spPr>
            <p:txBody>
              <a:bodyPr wrap="square" rtlCol="0">
                <a:spAutoFit/>
              </a:bodyPr>
              <a:lstStyle/>
              <a:p>
                <a:pPr>
                  <a:lnSpc>
                    <a:spcPct val="115000"/>
                  </a:lnSpc>
                  <a:spcAft>
                    <a:spcPts val="1000"/>
                  </a:spcAft>
                </a:pPr>
                <a:endParaRPr lang="en-US" sz="2000" b="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 name="Picture 3"/>
            <p:cNvPicPr>
              <a:picLocks noChangeAspect="1"/>
            </p:cNvPicPr>
            <p:nvPr/>
          </p:nvPicPr>
          <p:blipFill>
            <a:blip r:embed="rId3"/>
            <a:stretch>
              <a:fillRect/>
            </a:stretch>
          </p:blipFill>
          <p:spPr>
            <a:xfrm>
              <a:off x="430118" y="1041386"/>
              <a:ext cx="899034" cy="745905"/>
            </a:xfrm>
            <a:prstGeom prst="rect">
              <a:avLst/>
            </a:prstGeom>
          </p:spPr>
        </p:pic>
      </p:grpSp>
    </p:spTree>
    <p:extLst>
      <p:ext uri="{BB962C8B-B14F-4D97-AF65-F5344CB8AC3E}">
        <p14:creationId xmlns:p14="http://schemas.microsoft.com/office/powerpoint/2010/main" val="39716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58" name="TextBox 157"/>
          <p:cNvSpPr txBox="1"/>
          <p:nvPr/>
        </p:nvSpPr>
        <p:spPr>
          <a:xfrm>
            <a:off x="571671" y="246947"/>
            <a:ext cx="7803072"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692589" y="113253"/>
            <a:ext cx="8391429" cy="446276"/>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Nêu </a:t>
            </a:r>
            <a:r>
              <a:rPr lang="en-US" sz="2000" b="1">
                <a:solidFill>
                  <a:srgbClr val="FF0000"/>
                </a:solidFill>
                <a:latin typeface="Times New Roman" panose="02020603050405020304" pitchFamily="18" charset="0"/>
                <a:ea typeface="Times New Roman" panose="02020603050405020304" pitchFamily="18" charset="0"/>
              </a:rPr>
              <a:t>một số ứng dụng hiện tượng cảm ứng ở sinh vật trong </a:t>
            </a:r>
            <a:r>
              <a:rPr lang="en-US" sz="2000" b="1" smtClean="0">
                <a:solidFill>
                  <a:srgbClr val="FF0000"/>
                </a:solidFill>
                <a:latin typeface="Times New Roman" panose="02020603050405020304" pitchFamily="18" charset="0"/>
                <a:ea typeface="Times New Roman" panose="02020603050405020304" pitchFamily="18" charset="0"/>
              </a:rPr>
              <a:t>chăn nuôi</a:t>
            </a:r>
            <a:r>
              <a:rPr lang="en-US" sz="2000" i="1" smtClean="0">
                <a:solidFill>
                  <a:srgbClr val="FF0000"/>
                </a:solidFill>
                <a:latin typeface="Times New Roman" panose="02020603050405020304" pitchFamily="18" charset="0"/>
                <a:ea typeface="Times New Roman" panose="02020603050405020304" pitchFamily="18" charset="0"/>
              </a:rPr>
              <a:t>?</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6065" y="1038691"/>
            <a:ext cx="2600325" cy="2386679"/>
          </a:xfrm>
          <a:prstGeom prst="rect">
            <a:avLst/>
          </a:prstGeom>
        </p:spPr>
      </p:pic>
      <p:sp>
        <p:nvSpPr>
          <p:cNvPr id="10" name="Rectangle 9"/>
          <p:cNvSpPr/>
          <p:nvPr/>
        </p:nvSpPr>
        <p:spPr>
          <a:xfrm>
            <a:off x="345390" y="3509228"/>
            <a:ext cx="2711000" cy="615553"/>
          </a:xfrm>
          <a:prstGeom prst="rect">
            <a:avLst/>
          </a:prstGeom>
        </p:spPr>
        <p:txBody>
          <a:bodyPr wrap="square">
            <a:spAutoFit/>
          </a:bodyPr>
          <a:lstStyle/>
          <a:p>
            <a:pPr algn="ctr"/>
            <a:r>
              <a:rPr lang="en-US" sz="1700">
                <a:solidFill>
                  <a:schemeClr val="tx2">
                    <a:lumMod val="50000"/>
                  </a:schemeClr>
                </a:solidFill>
                <a:latin typeface="Times New Roman" panose="02020603050405020304" pitchFamily="18" charset="0"/>
                <a:cs typeface="Times New Roman" panose="02020603050405020304" pitchFamily="18" charset="0"/>
              </a:rPr>
              <a:t>Gõ mõ để trâu bò về </a:t>
            </a:r>
            <a:r>
              <a:rPr lang="en-US" sz="1700" smtClean="0">
                <a:solidFill>
                  <a:schemeClr val="tx2">
                    <a:lumMod val="50000"/>
                  </a:schemeClr>
                </a:solidFill>
                <a:latin typeface="Times New Roman" panose="02020603050405020304" pitchFamily="18" charset="0"/>
                <a:cs typeface="Times New Roman" panose="02020603050405020304" pitchFamily="18" charset="0"/>
              </a:rPr>
              <a:t>chuồng </a:t>
            </a:r>
            <a:r>
              <a:rPr lang="en-US" sz="1700">
                <a:solidFill>
                  <a:schemeClr val="tx2">
                    <a:lumMod val="50000"/>
                  </a:schemeClr>
                </a:solidFill>
                <a:latin typeface="Times New Roman" panose="02020603050405020304" pitchFamily="18" charset="0"/>
                <a:cs typeface="Times New Roman" panose="02020603050405020304" pitchFamily="18" charset="0"/>
              </a:rPr>
              <a:t>đúng </a:t>
            </a:r>
            <a:r>
              <a:rPr lang="en-US" sz="1700" smtClean="0">
                <a:solidFill>
                  <a:schemeClr val="tx2">
                    <a:lumMod val="50000"/>
                  </a:schemeClr>
                </a:solidFill>
                <a:latin typeface="Times New Roman" panose="02020603050405020304" pitchFamily="18" charset="0"/>
                <a:cs typeface="Times New Roman" panose="02020603050405020304" pitchFamily="18" charset="0"/>
              </a:rPr>
              <a:t>giờ</a:t>
            </a:r>
            <a:endParaRPr lang="en-US" sz="1700">
              <a:solidFill>
                <a:schemeClr val="tx2">
                  <a:lumMod val="50000"/>
                </a:schemeClr>
              </a:solidFill>
              <a:latin typeface="+mj-lt"/>
            </a:endParaRPr>
          </a:p>
        </p:txBody>
      </p:sp>
      <p:sp>
        <p:nvSpPr>
          <p:cNvPr id="11" name="Rectangle 10"/>
          <p:cNvSpPr/>
          <p:nvPr/>
        </p:nvSpPr>
        <p:spPr>
          <a:xfrm>
            <a:off x="3501451" y="3509226"/>
            <a:ext cx="2711000" cy="615553"/>
          </a:xfrm>
          <a:prstGeom prst="rect">
            <a:avLst/>
          </a:prstGeom>
        </p:spPr>
        <p:txBody>
          <a:bodyPr wrap="square">
            <a:spAutoFit/>
          </a:bodyPr>
          <a:lstStyle/>
          <a:p>
            <a:pPr algn="ctr"/>
            <a:r>
              <a:rPr lang="en-US" sz="1700">
                <a:solidFill>
                  <a:schemeClr val="tx2">
                    <a:lumMod val="50000"/>
                  </a:schemeClr>
                </a:solidFill>
                <a:latin typeface="Times New Roman" panose="02020603050405020304" pitchFamily="18" charset="0"/>
                <a:cs typeface="Times New Roman" panose="02020603050405020304" pitchFamily="18" charset="0"/>
              </a:rPr>
              <a:t>Dùng đèn để thu hút một số loài hải sản.</a:t>
            </a:r>
            <a:endParaRPr lang="en-US" sz="1700">
              <a:solidFill>
                <a:schemeClr val="tx2">
                  <a:lumMod val="50000"/>
                </a:schemeClr>
              </a:solidFill>
              <a:latin typeface="+mj-lt"/>
            </a:endParaRPr>
          </a:p>
        </p:txBody>
      </p:sp>
      <p:pic>
        <p:nvPicPr>
          <p:cNvPr id="6" name="Picture 5"/>
          <p:cNvPicPr>
            <a:picLocks noChangeAspect="1"/>
          </p:cNvPicPr>
          <p:nvPr/>
        </p:nvPicPr>
        <p:blipFill>
          <a:blip r:embed="rId4"/>
          <a:stretch>
            <a:fillRect/>
          </a:stretch>
        </p:blipFill>
        <p:spPr>
          <a:xfrm>
            <a:off x="3501451" y="1068165"/>
            <a:ext cx="2595681" cy="2327729"/>
          </a:xfrm>
          <a:prstGeom prst="rect">
            <a:avLst/>
          </a:prstGeom>
        </p:spPr>
      </p:pic>
      <p:sp>
        <p:nvSpPr>
          <p:cNvPr id="14" name="Rectangle 13"/>
          <p:cNvSpPr/>
          <p:nvPr/>
        </p:nvSpPr>
        <p:spPr>
          <a:xfrm>
            <a:off x="6433000" y="3425370"/>
            <a:ext cx="2711000" cy="353943"/>
          </a:xfrm>
          <a:prstGeom prst="rect">
            <a:avLst/>
          </a:prstGeom>
        </p:spPr>
        <p:txBody>
          <a:bodyPr wrap="square">
            <a:spAutoFit/>
          </a:bodyPr>
          <a:lstStyle/>
          <a:p>
            <a:pPr algn="just"/>
            <a:endParaRPr lang="en-US" sz="1700">
              <a:solidFill>
                <a:schemeClr val="tx2">
                  <a:lumMod val="50000"/>
                </a:schemeClr>
              </a:solidFill>
              <a:latin typeface="+mj-lt"/>
            </a:endParaRPr>
          </a:p>
        </p:txBody>
      </p:sp>
      <p:sp>
        <p:nvSpPr>
          <p:cNvPr id="16" name="Rectangle 15"/>
          <p:cNvSpPr/>
          <p:nvPr/>
        </p:nvSpPr>
        <p:spPr>
          <a:xfrm>
            <a:off x="6433000" y="3509226"/>
            <a:ext cx="2711000" cy="353943"/>
          </a:xfrm>
          <a:prstGeom prst="rect">
            <a:avLst/>
          </a:prstGeom>
        </p:spPr>
        <p:txBody>
          <a:bodyPr wrap="square">
            <a:spAutoFit/>
          </a:bodyPr>
          <a:lstStyle/>
          <a:p>
            <a:pPr algn="ctr"/>
            <a:r>
              <a:rPr lang="en-US" sz="1700">
                <a:solidFill>
                  <a:schemeClr val="tx2">
                    <a:lumMod val="50000"/>
                  </a:schemeClr>
                </a:solidFill>
                <a:latin typeface="Times New Roman" panose="02020603050405020304" pitchFamily="18" charset="0"/>
                <a:cs typeface="Times New Roman" panose="02020603050405020304" pitchFamily="18" charset="0"/>
              </a:rPr>
              <a:t>Vỗ tay gọi cá đến.</a:t>
            </a:r>
            <a:endParaRPr lang="en-US" sz="1700">
              <a:solidFill>
                <a:schemeClr val="tx2">
                  <a:lumMod val="50000"/>
                </a:schemeClr>
              </a:solidFill>
              <a:latin typeface="+mj-lt"/>
            </a:endParaRPr>
          </a:p>
        </p:txBody>
      </p:sp>
      <p:pic>
        <p:nvPicPr>
          <p:cNvPr id="8" name="Picture 7"/>
          <p:cNvPicPr>
            <a:picLocks noChangeAspect="1"/>
          </p:cNvPicPr>
          <p:nvPr/>
        </p:nvPicPr>
        <p:blipFill>
          <a:blip r:embed="rId5"/>
          <a:stretch>
            <a:fillRect/>
          </a:stretch>
        </p:blipFill>
        <p:spPr>
          <a:xfrm>
            <a:off x="6542193" y="1068164"/>
            <a:ext cx="2498282" cy="2357205"/>
          </a:xfrm>
          <a:prstGeom prst="rect">
            <a:avLst/>
          </a:prstGeom>
        </p:spPr>
      </p:pic>
    </p:spTree>
    <p:extLst>
      <p:ext uri="{BB962C8B-B14F-4D97-AF65-F5344CB8AC3E}">
        <p14:creationId xmlns:p14="http://schemas.microsoft.com/office/powerpoint/2010/main" val="21578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155" name="Group 154"/>
          <p:cNvGrpSpPr/>
          <p:nvPr/>
        </p:nvGrpSpPr>
        <p:grpSpPr>
          <a:xfrm>
            <a:off x="571671" y="134965"/>
            <a:ext cx="8234860" cy="512091"/>
            <a:chOff x="5065485" y="2471765"/>
            <a:chExt cx="3599599" cy="512091"/>
          </a:xfrm>
        </p:grpSpPr>
        <p:sp>
          <p:nvSpPr>
            <p:cNvPr id="158" name="TextBox 157"/>
            <p:cNvSpPr txBox="1"/>
            <p:nvPr/>
          </p:nvSpPr>
          <p:spPr>
            <a:xfrm>
              <a:off x="5065485" y="2583747"/>
              <a:ext cx="3410857"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7" name="Rectangle 156"/>
            <p:cNvSpPr/>
            <p:nvPr/>
          </p:nvSpPr>
          <p:spPr>
            <a:xfrm>
              <a:off x="5080663" y="2471765"/>
              <a:ext cx="3584421" cy="446276"/>
            </a:xfrm>
            <a:prstGeom prst="rect">
              <a:avLst/>
            </a:prstGeom>
          </p:spPr>
          <p:txBody>
            <a:bodyPr wrap="square">
              <a:spAutoFit/>
            </a:bodyPr>
            <a:lstStyle/>
            <a:p>
              <a:pPr>
                <a:lnSpc>
                  <a:spcPct val="115000"/>
                </a:lnSpc>
                <a:spcAft>
                  <a:spcPts val="1000"/>
                </a:spcAft>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a:t>
              </a:r>
              <a:r>
                <a:rPr lang="en-US" sz="2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Ứng dụng hiện tượng cảm ứng ở sinh vật trong học tập và đời sống</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6" name="Group 155"/>
          <p:cNvGrpSpPr/>
          <p:nvPr/>
        </p:nvGrpSpPr>
        <p:grpSpPr>
          <a:xfrm>
            <a:off x="743035" y="1156512"/>
            <a:ext cx="7631708" cy="962574"/>
            <a:chOff x="4934857" y="890133"/>
            <a:chExt cx="3730172" cy="1417638"/>
          </a:xfrm>
        </p:grpSpPr>
        <p:sp>
          <p:nvSpPr>
            <p:cNvPr id="159" name="TextBox 158"/>
            <p:cNvSpPr txBox="1"/>
            <p:nvPr/>
          </p:nvSpPr>
          <p:spPr>
            <a:xfrm>
              <a:off x="5094514" y="1059792"/>
              <a:ext cx="3410857" cy="707885"/>
            </a:xfrm>
            <a:prstGeom prst="rect">
              <a:avLst/>
            </a:prstGeom>
            <a:noFill/>
          </p:spPr>
          <p:txBody>
            <a:bodyPr wrap="square" rtlCol="0">
              <a:spAutoFit/>
            </a:bodyPr>
            <a:lstStyle/>
            <a:p>
              <a:pPr algn="just"/>
              <a:r>
                <a:rPr lang="en-US" sz="2000">
                  <a:solidFill>
                    <a:srgbClr val="FF0000"/>
                  </a:solidFill>
                  <a:latin typeface="Times New Roman" panose="02020603050405020304" pitchFamily="18" charset="0"/>
                  <a:cs typeface="Times New Roman" panose="02020603050405020304" pitchFamily="18" charset="0"/>
                </a:rPr>
                <a:t>Nêu các thói quen (tập tính) của bản thân và cho biết thói quen nào là tốt, thói quen nào là không </a:t>
              </a:r>
              <a:r>
                <a:rPr lang="en-US" sz="2000" smtClean="0">
                  <a:solidFill>
                    <a:srgbClr val="FF0000"/>
                  </a:solidFill>
                  <a:latin typeface="Times New Roman" panose="02020603050405020304" pitchFamily="18" charset="0"/>
                  <a:cs typeface="Times New Roman" panose="02020603050405020304" pitchFamily="18" charset="0"/>
                </a:rPr>
                <a:t>tốt</a:t>
              </a:r>
              <a:r>
                <a:rPr lang="en-US" sz="2000">
                  <a:solidFill>
                    <a:srgbClr val="FF0000"/>
                  </a:solidFill>
                  <a:latin typeface="Times New Roman" panose="02020603050405020304" pitchFamily="18" charset="0"/>
                  <a:cs typeface="Times New Roman" panose="02020603050405020304" pitchFamily="18" charset="0"/>
                </a:rPr>
                <a:t> </a:t>
              </a:r>
              <a:r>
                <a:rPr lang="en-US" sz="2000" smtClean="0">
                  <a:solidFill>
                    <a:srgbClr val="FF0000"/>
                  </a:solidFill>
                  <a:latin typeface="Times New Roman" panose="02020603050405020304" pitchFamily="18" charset="0"/>
                  <a:cs typeface="Times New Roman" panose="02020603050405020304" pitchFamily="18" charset="0"/>
                </a:rPr>
                <a:t>? </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160" name="Rounded Rectangle 159"/>
            <p:cNvSpPr/>
            <p:nvPr/>
          </p:nvSpPr>
          <p:spPr>
            <a:xfrm>
              <a:off x="4934857" y="890133"/>
              <a:ext cx="3730172" cy="1417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1" name="Picture 1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350" y="558728"/>
            <a:ext cx="686112" cy="686112"/>
          </a:xfrm>
          <a:prstGeom prst="rect">
            <a:avLst/>
          </a:prstGeom>
        </p:spPr>
      </p:pic>
    </p:spTree>
    <p:extLst>
      <p:ext uri="{BB962C8B-B14F-4D97-AF65-F5344CB8AC3E}">
        <p14:creationId xmlns:p14="http://schemas.microsoft.com/office/powerpoint/2010/main" val="13153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8726" y="463145"/>
            <a:ext cx="8440057" cy="962574"/>
            <a:chOff x="4934857" y="890133"/>
            <a:chExt cx="3730172" cy="1417638"/>
          </a:xfrm>
        </p:grpSpPr>
        <p:sp>
          <p:nvSpPr>
            <p:cNvPr id="8" name="TextBox 7"/>
            <p:cNvSpPr txBox="1"/>
            <p:nvPr/>
          </p:nvSpPr>
          <p:spPr>
            <a:xfrm>
              <a:off x="5094514" y="1059792"/>
              <a:ext cx="3410857" cy="707885"/>
            </a:xfrm>
            <a:prstGeom prst="rect">
              <a:avLst/>
            </a:prstGeom>
            <a:noFill/>
          </p:spPr>
          <p:txBody>
            <a:bodyPr wrap="square" rtlCol="0">
              <a:spAutoFit/>
            </a:bodyPr>
            <a:lstStyle/>
            <a:p>
              <a:pPr algn="just"/>
              <a:r>
                <a:rPr lang="en-US" sz="2000">
                  <a:solidFill>
                    <a:srgbClr val="FF0000"/>
                  </a:solidFill>
                  <a:latin typeface="Times New Roman" panose="02020603050405020304" pitchFamily="18" charset="0"/>
                  <a:cs typeface="Times New Roman" panose="02020603050405020304" pitchFamily="18" charset="0"/>
                </a:rPr>
                <a:t>Nêu các thói quen (tập tính) của bản thân và cho biết thói quen nào là tốt, thói quen nào là không </a:t>
              </a:r>
              <a:r>
                <a:rPr lang="en-US" sz="2000" smtClean="0">
                  <a:solidFill>
                    <a:srgbClr val="FF0000"/>
                  </a:solidFill>
                  <a:latin typeface="Times New Roman" panose="02020603050405020304" pitchFamily="18" charset="0"/>
                  <a:cs typeface="Times New Roman" panose="02020603050405020304" pitchFamily="18" charset="0"/>
                </a:rPr>
                <a:t>tốt</a:t>
              </a:r>
              <a:r>
                <a:rPr lang="en-US" sz="2000">
                  <a:solidFill>
                    <a:srgbClr val="FF0000"/>
                  </a:solidFill>
                  <a:latin typeface="Times New Roman" panose="02020603050405020304" pitchFamily="18" charset="0"/>
                  <a:cs typeface="Times New Roman" panose="02020603050405020304" pitchFamily="18" charset="0"/>
                </a:rPr>
                <a:t> </a:t>
              </a:r>
              <a:r>
                <a:rPr lang="en-US" sz="2000" smtClean="0">
                  <a:solidFill>
                    <a:srgbClr val="FF0000"/>
                  </a:solidFill>
                  <a:latin typeface="Times New Roman" panose="02020603050405020304" pitchFamily="18" charset="0"/>
                  <a:cs typeface="Times New Roman" panose="02020603050405020304" pitchFamily="18" charset="0"/>
                </a:rPr>
                <a:t>? </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934857" y="890133"/>
              <a:ext cx="3730172" cy="1417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97" y="-134516"/>
            <a:ext cx="686112" cy="686112"/>
          </a:xfrm>
          <a:prstGeom prst="rect">
            <a:avLst/>
          </a:prstGeom>
        </p:spPr>
      </p:pic>
      <p:cxnSp>
        <p:nvCxnSpPr>
          <p:cNvPr id="15" name="Straight Connector 14"/>
          <p:cNvCxnSpPr/>
          <p:nvPr/>
        </p:nvCxnSpPr>
        <p:spPr>
          <a:xfrm>
            <a:off x="4586514" y="1567543"/>
            <a:ext cx="29029" cy="357595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25432" y="1654701"/>
            <a:ext cx="2265364" cy="400110"/>
          </a:xfrm>
          <a:prstGeom prst="rect">
            <a:avLst/>
          </a:prstGeom>
          <a:noFill/>
        </p:spPr>
        <p:txBody>
          <a:bodyPr wrap="none" rtlCol="0">
            <a:spAutoFit/>
          </a:bodyPr>
          <a:lstStyle/>
          <a:p>
            <a:r>
              <a:rPr lang="en-US" sz="2000" b="1" smtClean="0">
                <a:solidFill>
                  <a:schemeClr val="accent1">
                    <a:lumMod val="50000"/>
                  </a:schemeClr>
                </a:solidFill>
                <a:latin typeface="Times New Roman" panose="02020603050405020304" pitchFamily="18" charset="0"/>
                <a:cs typeface="Times New Roman" panose="02020603050405020304" pitchFamily="18" charset="0"/>
              </a:rPr>
              <a:t>THÓI QUEN TỐT</a:t>
            </a:r>
            <a:endParaRPr lang="en-US" sz="20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148672" y="1654701"/>
            <a:ext cx="3310522" cy="400110"/>
          </a:xfrm>
          <a:prstGeom prst="rect">
            <a:avLst/>
          </a:prstGeom>
          <a:noFill/>
        </p:spPr>
        <p:txBody>
          <a:bodyPr wrap="none" rtlCol="0">
            <a:spAutoFit/>
          </a:bodyPr>
          <a:lstStyle/>
          <a:p>
            <a:r>
              <a:rPr lang="en-US" sz="2000" b="1" smtClean="0">
                <a:solidFill>
                  <a:schemeClr val="accent1">
                    <a:lumMod val="50000"/>
                  </a:schemeClr>
                </a:solidFill>
                <a:latin typeface="Times New Roman" panose="02020603050405020304" pitchFamily="18" charset="0"/>
                <a:cs typeface="Times New Roman" panose="02020603050405020304" pitchFamily="18" charset="0"/>
              </a:rPr>
              <a:t>THÓI QUEN KHÔNG TỐT</a:t>
            </a:r>
            <a:endParaRPr lang="en-US" sz="20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80532" y="2223054"/>
            <a:ext cx="3755165" cy="1938992"/>
          </a:xfrm>
          <a:prstGeom prst="rect">
            <a:avLst/>
          </a:prstGeom>
        </p:spPr>
        <p:txBody>
          <a:bodyPr wrap="square">
            <a:spAutoFit/>
          </a:bodyPr>
          <a:lstStyle/>
          <a:p>
            <a:pPr marL="285750" indent="-285750">
              <a:lnSpc>
                <a:spcPct val="150000"/>
              </a:lnSpc>
              <a:buFontTx/>
              <a:buChar char="-"/>
            </a:pPr>
            <a:r>
              <a:rPr lang="en-US" sz="2000" smtClean="0">
                <a:latin typeface="Times New Roman" panose="02020603050405020304" pitchFamily="18" charset="0"/>
                <a:cs typeface="Times New Roman" panose="02020603050405020304" pitchFamily="18" charset="0"/>
              </a:rPr>
              <a:t>Ngủ </a:t>
            </a:r>
            <a:r>
              <a:rPr lang="en-US" sz="2000">
                <a:latin typeface="Times New Roman" panose="02020603050405020304" pitchFamily="18" charset="0"/>
                <a:cs typeface="Times New Roman" panose="02020603050405020304" pitchFamily="18" charset="0"/>
              </a:rPr>
              <a:t>sớm và thức dậy đúng </a:t>
            </a:r>
            <a:r>
              <a:rPr lang="en-US" sz="2000" smtClean="0">
                <a:latin typeface="Times New Roman" panose="02020603050405020304" pitchFamily="18" charset="0"/>
                <a:cs typeface="Times New Roman" panose="02020603050405020304" pitchFamily="18" charset="0"/>
              </a:rPr>
              <a:t>giờ</a:t>
            </a:r>
          </a:p>
          <a:p>
            <a:pPr marL="285750" indent="-285750">
              <a:lnSpc>
                <a:spcPct val="150000"/>
              </a:lnSpc>
              <a:buFontTx/>
              <a:buChar char="-"/>
            </a:pPr>
            <a:r>
              <a:rPr lang="en-US" sz="2000" smtClean="0">
                <a:latin typeface="Times New Roman" panose="02020603050405020304" pitchFamily="18" charset="0"/>
                <a:cs typeface="Times New Roman" panose="02020603050405020304" pitchFamily="18" charset="0"/>
              </a:rPr>
              <a:t>Đọc </a:t>
            </a:r>
            <a:r>
              <a:rPr lang="en-US" sz="2000">
                <a:latin typeface="Times New Roman" panose="02020603050405020304" pitchFamily="18" charset="0"/>
                <a:cs typeface="Times New Roman" panose="02020603050405020304" pitchFamily="18" charset="0"/>
              </a:rPr>
              <a:t>sách, tập thể dục buổi </a:t>
            </a:r>
            <a:r>
              <a:rPr lang="en-US" sz="2000" smtClean="0">
                <a:latin typeface="Times New Roman" panose="02020603050405020304" pitchFamily="18" charset="0"/>
                <a:cs typeface="Times New Roman" panose="02020603050405020304" pitchFamily="18" charset="0"/>
              </a:rPr>
              <a:t>sáng,</a:t>
            </a:r>
          </a:p>
          <a:p>
            <a:pPr marL="285750" indent="-285750">
              <a:lnSpc>
                <a:spcPct val="150000"/>
              </a:lnSpc>
              <a:buFontTx/>
              <a:buChar char="-"/>
            </a:pPr>
            <a:r>
              <a:rPr lang="en-US" sz="2000">
                <a:latin typeface="Times New Roman" panose="02020603050405020304" pitchFamily="18" charset="0"/>
                <a:cs typeface="Times New Roman" panose="02020603050405020304" pitchFamily="18" charset="0"/>
              </a:rPr>
              <a:t>C</a:t>
            </a:r>
            <a:r>
              <a:rPr lang="en-US" sz="2000" smtClean="0">
                <a:latin typeface="Times New Roman" panose="02020603050405020304" pitchFamily="18" charset="0"/>
                <a:cs typeface="Times New Roman" panose="02020603050405020304" pitchFamily="18" charset="0"/>
              </a:rPr>
              <a:t>hấp </a:t>
            </a:r>
            <a:r>
              <a:rPr lang="en-US" sz="2000">
                <a:latin typeface="Times New Roman" panose="02020603050405020304" pitchFamily="18" charset="0"/>
                <a:cs typeface="Times New Roman" panose="02020603050405020304" pitchFamily="18" charset="0"/>
              </a:rPr>
              <a:t>hành luật an toàn giao thông,…</a:t>
            </a:r>
          </a:p>
        </p:txBody>
      </p:sp>
      <p:sp>
        <p:nvSpPr>
          <p:cNvPr id="20" name="Rectangle 19"/>
          <p:cNvSpPr/>
          <p:nvPr/>
        </p:nvSpPr>
        <p:spPr>
          <a:xfrm>
            <a:off x="4904689" y="2223054"/>
            <a:ext cx="3755165" cy="1421992"/>
          </a:xfrm>
          <a:prstGeom prst="rect">
            <a:avLst/>
          </a:prstGeom>
        </p:spPr>
        <p:txBody>
          <a:bodyPr wrap="square">
            <a:spAutoFit/>
          </a:bodyPr>
          <a:lstStyle/>
          <a:p>
            <a:pPr marL="285750" indent="-285750">
              <a:lnSpc>
                <a:spcPct val="150000"/>
              </a:lnSpc>
              <a:buFontTx/>
              <a:buChar char="-"/>
            </a:pPr>
            <a:r>
              <a:rPr lang="en-US" sz="2000" smtClean="0">
                <a:latin typeface="Times New Roman" panose="02020603050405020304" pitchFamily="18" charset="0"/>
                <a:cs typeface="Times New Roman" panose="02020603050405020304" pitchFamily="18" charset="0"/>
              </a:rPr>
              <a:t>T</a:t>
            </a:r>
            <a:r>
              <a:rPr lang="vi-VN" sz="2000" smtClean="0">
                <a:latin typeface="Times New Roman" panose="02020603050405020304" pitchFamily="18" charset="0"/>
                <a:cs typeface="Times New Roman" panose="02020603050405020304" pitchFamily="18" charset="0"/>
              </a:rPr>
              <a:t>hức </a:t>
            </a:r>
            <a:r>
              <a:rPr lang="vi-VN" sz="2000">
                <a:latin typeface="Times New Roman" panose="02020603050405020304" pitchFamily="18" charset="0"/>
                <a:cs typeface="Times New Roman" panose="02020603050405020304" pitchFamily="18" charset="0"/>
              </a:rPr>
              <a:t>khuya, ngủ dậy </a:t>
            </a:r>
            <a:r>
              <a:rPr lang="vi-VN" sz="2000" smtClean="0">
                <a:latin typeface="Times New Roman" panose="02020603050405020304" pitchFamily="18" charset="0"/>
                <a:cs typeface="Times New Roman" panose="02020603050405020304" pitchFamily="18" charset="0"/>
              </a:rPr>
              <a:t>muộn</a:t>
            </a:r>
            <a:r>
              <a:rPr lang="en-US" sz="200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000">
                <a:latin typeface="Times New Roman" panose="02020603050405020304" pitchFamily="18" charset="0"/>
                <a:cs typeface="Times New Roman" panose="02020603050405020304" pitchFamily="18" charset="0"/>
              </a:rPr>
              <a:t>K</a:t>
            </a:r>
            <a:r>
              <a:rPr lang="vi-VN" sz="2000" smtClean="0">
                <a:latin typeface="Times New Roman" panose="02020603050405020304" pitchFamily="18" charset="0"/>
                <a:cs typeface="Times New Roman" panose="02020603050405020304" pitchFamily="18" charset="0"/>
              </a:rPr>
              <a:t>hông </a:t>
            </a:r>
            <a:r>
              <a:rPr lang="vi-VN" sz="2000">
                <a:latin typeface="Times New Roman" panose="02020603050405020304" pitchFamily="18" charset="0"/>
                <a:cs typeface="Times New Roman" panose="02020603050405020304" pitchFamily="18" charset="0"/>
              </a:rPr>
              <a:t>làm bài tập trước khi đi học, vượt đèn đỏ,…</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0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8697" y="456125"/>
            <a:ext cx="8166872" cy="690478"/>
            <a:chOff x="5314930" y="879794"/>
            <a:chExt cx="3609435" cy="1016907"/>
          </a:xfrm>
        </p:grpSpPr>
        <p:sp>
          <p:nvSpPr>
            <p:cNvPr id="8" name="TextBox 7"/>
            <p:cNvSpPr txBox="1"/>
            <p:nvPr/>
          </p:nvSpPr>
          <p:spPr>
            <a:xfrm>
              <a:off x="5513508" y="1051077"/>
              <a:ext cx="3410857" cy="589265"/>
            </a:xfrm>
            <a:prstGeom prst="rect">
              <a:avLst/>
            </a:prstGeom>
            <a:noFill/>
          </p:spPr>
          <p:txBody>
            <a:bodyPr wrap="square" rtlCol="0">
              <a:spAutoFit/>
            </a:bodyPr>
            <a:lstStyle/>
            <a:p>
              <a:pPr algn="just"/>
              <a:r>
                <a:rPr lang="vi-VN" sz="2000" b="1">
                  <a:solidFill>
                    <a:srgbClr val="FF0000"/>
                  </a:solidFill>
                  <a:latin typeface="Times New Roman" panose="02020603050405020304" pitchFamily="18" charset="0"/>
                  <a:cs typeface="Times New Roman" panose="02020603050405020304" pitchFamily="18" charset="0"/>
                </a:rPr>
                <a:t>Tập tính được ứng dụng như thế nào trong học tập?</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314930" y="879794"/>
              <a:ext cx="2970025" cy="1016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97" y="-134516"/>
            <a:ext cx="686112" cy="686112"/>
          </a:xfrm>
          <a:prstGeom prst="rect">
            <a:avLst/>
          </a:prstGeom>
        </p:spPr>
      </p:pic>
      <p:sp>
        <p:nvSpPr>
          <p:cNvPr id="19" name="Rectangle 18"/>
          <p:cNvSpPr/>
          <p:nvPr/>
        </p:nvSpPr>
        <p:spPr>
          <a:xfrm>
            <a:off x="756304" y="1262904"/>
            <a:ext cx="8024839" cy="707886"/>
          </a:xfrm>
          <a:prstGeom prst="rect">
            <a:avLst/>
          </a:prstGeom>
        </p:spPr>
        <p:txBody>
          <a:bodyPr wrap="square">
            <a:spAutoFit/>
          </a:bodyPr>
          <a:lstStyle/>
          <a:p>
            <a:r>
              <a:rPr lang="vi-VN" sz="2000" smtClean="0">
                <a:latin typeface="Times New Roman" panose="02020603050405020304" pitchFamily="18" charset="0"/>
                <a:cs typeface="Times New Roman" panose="02020603050405020304" pitchFamily="18" charset="0"/>
              </a:rPr>
              <a:t>Tập </a:t>
            </a:r>
            <a:r>
              <a:rPr lang="vi-VN" sz="2000">
                <a:latin typeface="Times New Roman" panose="02020603050405020304" pitchFamily="18" charset="0"/>
                <a:cs typeface="Times New Roman" panose="02020603050405020304" pitchFamily="18" charset="0"/>
              </a:rPr>
              <a:t>tính được ứng dụng trong học tập: thường xuyên ôn bài và làm bài tập nhiều lần để năm chắc kiến thức, ghi nhớ đươc lâu.</a:t>
            </a:r>
            <a:endParaRPr lang="en-US" sz="20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26927" y="2087091"/>
            <a:ext cx="4552845" cy="2991400"/>
          </a:xfrm>
          <a:prstGeom prst="rect">
            <a:avLst/>
          </a:prstGeom>
        </p:spPr>
      </p:pic>
    </p:spTree>
    <p:extLst>
      <p:ext uri="{BB962C8B-B14F-4D97-AF65-F5344CB8AC3E}">
        <p14:creationId xmlns:p14="http://schemas.microsoft.com/office/powerpoint/2010/main" val="41036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7097" y="322658"/>
            <a:ext cx="7925303" cy="690478"/>
            <a:chOff x="5314930" y="879794"/>
            <a:chExt cx="3502671" cy="1016907"/>
          </a:xfrm>
        </p:grpSpPr>
        <p:sp>
          <p:nvSpPr>
            <p:cNvPr id="8" name="TextBox 7"/>
            <p:cNvSpPr txBox="1"/>
            <p:nvPr/>
          </p:nvSpPr>
          <p:spPr>
            <a:xfrm>
              <a:off x="5406744" y="1077148"/>
              <a:ext cx="3410857" cy="589265"/>
            </a:xfrm>
            <a:prstGeom prst="rect">
              <a:avLst/>
            </a:prstGeom>
            <a:noFill/>
          </p:spPr>
          <p:txBody>
            <a:bodyPr wrap="square" rtlCol="0">
              <a:spAutoFit/>
            </a:bodyPr>
            <a:lstStyle/>
            <a:p>
              <a:pPr algn="just"/>
              <a:r>
                <a:rPr lang="vi-VN" sz="2000" b="1">
                  <a:solidFill>
                    <a:srgbClr val="FF0000"/>
                  </a:solidFill>
                  <a:latin typeface="Times New Roman" panose="02020603050405020304" pitchFamily="18" charset="0"/>
                  <a:cs typeface="Times New Roman" panose="02020603050405020304" pitchFamily="18" charset="0"/>
                </a:rPr>
                <a:t>Muốn tạo được thói quen tập thể dục buổi sáng, em cần làm gì?</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314930" y="879794"/>
              <a:ext cx="3342303" cy="1016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611" y="-223464"/>
            <a:ext cx="686112" cy="686112"/>
          </a:xfrm>
          <a:prstGeom prst="rect">
            <a:avLst/>
          </a:prstGeom>
        </p:spPr>
      </p:pic>
      <p:sp>
        <p:nvSpPr>
          <p:cNvPr id="19" name="Rectangle 18"/>
          <p:cNvSpPr/>
          <p:nvPr/>
        </p:nvSpPr>
        <p:spPr>
          <a:xfrm>
            <a:off x="756304" y="1262904"/>
            <a:ext cx="8024839" cy="707886"/>
          </a:xfrm>
          <a:prstGeom prst="rect">
            <a:avLst/>
          </a:prstGeom>
        </p:spPr>
        <p:txBody>
          <a:bodyPr wrap="square">
            <a:spAutoFit/>
          </a:bodyPr>
          <a:lstStyle/>
          <a:p>
            <a:r>
              <a:rPr lang="en-US" sz="2000" smtClean="0">
                <a:latin typeface="Times New Roman" panose="02020603050405020304" pitchFamily="18" charset="0"/>
                <a:cs typeface="Times New Roman" panose="02020603050405020304" pitchFamily="18" charset="0"/>
              </a:rPr>
              <a:t>C</a:t>
            </a:r>
            <a:r>
              <a:rPr lang="vi-VN" sz="2000" smtClean="0">
                <a:latin typeface="Times New Roman" panose="02020603050405020304" pitchFamily="18" charset="0"/>
                <a:cs typeface="Times New Roman" panose="02020603050405020304" pitchFamily="18" charset="0"/>
              </a:rPr>
              <a:t>ần </a:t>
            </a:r>
            <a:r>
              <a:rPr lang="vi-VN" sz="2000">
                <a:latin typeface="Times New Roman" panose="02020603050405020304" pitchFamily="18" charset="0"/>
                <a:cs typeface="Times New Roman" panose="02020603050405020304" pitchFamily="18" charset="0"/>
              </a:rPr>
              <a:t>luyện tập thực hiện đều đặn hằng ngày, không nên bỏ buổi nào, tập vào một khung giờ nhất định.</a:t>
            </a:r>
            <a:endParaRPr lang="en-US" sz="20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001383" y="2220558"/>
            <a:ext cx="4525874" cy="2542966"/>
          </a:xfrm>
          <a:prstGeom prst="rect">
            <a:avLst/>
          </a:prstGeom>
        </p:spPr>
      </p:pic>
    </p:spTree>
    <p:extLst>
      <p:ext uri="{BB962C8B-B14F-4D97-AF65-F5344CB8AC3E}">
        <p14:creationId xmlns:p14="http://schemas.microsoft.com/office/powerpoint/2010/main" val="429208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7097" y="322658"/>
            <a:ext cx="7925303" cy="690478"/>
            <a:chOff x="5314930" y="879794"/>
            <a:chExt cx="3502671" cy="1016907"/>
          </a:xfrm>
        </p:grpSpPr>
        <p:sp>
          <p:nvSpPr>
            <p:cNvPr id="8" name="TextBox 7"/>
            <p:cNvSpPr txBox="1"/>
            <p:nvPr/>
          </p:nvSpPr>
          <p:spPr>
            <a:xfrm>
              <a:off x="5406744" y="1077148"/>
              <a:ext cx="3410857" cy="589265"/>
            </a:xfrm>
            <a:prstGeom prst="rect">
              <a:avLst/>
            </a:prstGeom>
            <a:noFill/>
          </p:spPr>
          <p:txBody>
            <a:bodyPr wrap="square" rtlCol="0">
              <a:spAutoFit/>
            </a:bodyPr>
            <a:lstStyle/>
            <a:p>
              <a:pPr algn="just"/>
              <a:r>
                <a:rPr lang="vi-VN" sz="2000" b="1">
                  <a:solidFill>
                    <a:srgbClr val="FF0000"/>
                  </a:solidFill>
                  <a:latin typeface="Times New Roman" panose="02020603050405020304" pitchFamily="18" charset="0"/>
                  <a:cs typeface="Times New Roman" panose="02020603050405020304" pitchFamily="18" charset="0"/>
                </a:rPr>
                <a:t>Hãy nêu những việc em sẽ làm để bỏ được thói quen ngủ dậy muộn?</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314930" y="879794"/>
              <a:ext cx="3502671" cy="1016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611" y="-223464"/>
            <a:ext cx="686112" cy="686112"/>
          </a:xfrm>
          <a:prstGeom prst="rect">
            <a:avLst/>
          </a:prstGeom>
        </p:spPr>
      </p:pic>
      <p:sp>
        <p:nvSpPr>
          <p:cNvPr id="19" name="Rectangle 18"/>
          <p:cNvSpPr/>
          <p:nvPr/>
        </p:nvSpPr>
        <p:spPr>
          <a:xfrm>
            <a:off x="687328" y="1103805"/>
            <a:ext cx="8024839" cy="1015663"/>
          </a:xfrm>
          <a:prstGeom prst="rect">
            <a:avLst/>
          </a:prstGeom>
        </p:spPr>
        <p:txBody>
          <a:bodyPr wrap="square">
            <a:spAutoFit/>
          </a:bodyPr>
          <a:lstStyle/>
          <a:p>
            <a:r>
              <a:rPr lang="vi-VN" sz="2000">
                <a:latin typeface="Times New Roman" panose="02020603050405020304" pitchFamily="18" charset="0"/>
                <a:cs typeface="Times New Roman" panose="02020603050405020304" pitchFamily="18" charset="0"/>
              </a:rPr>
              <a:t>Để bỏ thói quen ngủ dậy muộn, cần đặt báo thức vào thời điểm mong muốn, thực hiện liên tiếp trong nhiều ngày. Sau một thời gian, cơ thể sẽ hình thành thói quen thức dậy đúng giờ ngay cả khi không đặt báo thức.</a:t>
            </a:r>
            <a:endParaRPr lang="en-US" sz="20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302705" y="2366502"/>
            <a:ext cx="4272266" cy="2677688"/>
          </a:xfrm>
          <a:prstGeom prst="rect">
            <a:avLst/>
          </a:prstGeom>
        </p:spPr>
      </p:pic>
    </p:spTree>
    <p:extLst>
      <p:ext uri="{BB962C8B-B14F-4D97-AF65-F5344CB8AC3E}">
        <p14:creationId xmlns:p14="http://schemas.microsoft.com/office/powerpoint/2010/main" val="370603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2" name="Google Shape;72;p22"/>
          <p:cNvGrpSpPr/>
          <p:nvPr/>
        </p:nvGrpSpPr>
        <p:grpSpPr>
          <a:xfrm>
            <a:off x="35919" y="474384"/>
            <a:ext cx="798720" cy="738525"/>
            <a:chOff x="409642" y="4475"/>
            <a:chExt cx="3849040" cy="5143501"/>
          </a:xfrm>
        </p:grpSpPr>
        <p:sp>
          <p:nvSpPr>
            <p:cNvPr id="73" name="Google Shape;73;p22"/>
            <p:cNvSpPr/>
            <p:nvPr/>
          </p:nvSpPr>
          <p:spPr>
            <a:xfrm flipH="1">
              <a:off x="3036449" y="4868079"/>
              <a:ext cx="742942" cy="243202"/>
            </a:xfrm>
            <a:custGeom>
              <a:avLst/>
              <a:gdLst/>
              <a:ahLst/>
              <a:cxnLst/>
              <a:rect l="l" t="t" r="r" b="b"/>
              <a:pathLst>
                <a:path w="11618" h="3803" extrusionOk="0">
                  <a:moveTo>
                    <a:pt x="9270" y="1"/>
                  </a:moveTo>
                  <a:lnTo>
                    <a:pt x="8375" y="597"/>
                  </a:lnTo>
                  <a:cubicBezTo>
                    <a:pt x="8375" y="597"/>
                    <a:pt x="4257" y="180"/>
                    <a:pt x="3461" y="100"/>
                  </a:cubicBezTo>
                  <a:cubicBezTo>
                    <a:pt x="3442" y="98"/>
                    <a:pt x="3422" y="96"/>
                    <a:pt x="3401" y="96"/>
                  </a:cubicBezTo>
                  <a:cubicBezTo>
                    <a:pt x="2576" y="96"/>
                    <a:pt x="786" y="2004"/>
                    <a:pt x="398" y="2587"/>
                  </a:cubicBezTo>
                  <a:cubicBezTo>
                    <a:pt x="0" y="3163"/>
                    <a:pt x="0" y="3482"/>
                    <a:pt x="279" y="3541"/>
                  </a:cubicBezTo>
                  <a:cubicBezTo>
                    <a:pt x="313" y="3552"/>
                    <a:pt x="351" y="3557"/>
                    <a:pt x="391" y="3557"/>
                  </a:cubicBezTo>
                  <a:cubicBezTo>
                    <a:pt x="655" y="3557"/>
                    <a:pt x="1026" y="3345"/>
                    <a:pt x="1233" y="3104"/>
                  </a:cubicBezTo>
                  <a:lnTo>
                    <a:pt x="2367" y="1970"/>
                  </a:lnTo>
                  <a:lnTo>
                    <a:pt x="3899" y="2109"/>
                  </a:lnTo>
                  <a:cubicBezTo>
                    <a:pt x="3899" y="2109"/>
                    <a:pt x="1989" y="2925"/>
                    <a:pt x="2029" y="3541"/>
                  </a:cubicBezTo>
                  <a:cubicBezTo>
                    <a:pt x="2047" y="3727"/>
                    <a:pt x="2202" y="3797"/>
                    <a:pt x="2424" y="3797"/>
                  </a:cubicBezTo>
                  <a:cubicBezTo>
                    <a:pt x="2941" y="3797"/>
                    <a:pt x="3822" y="3418"/>
                    <a:pt x="4197" y="3223"/>
                  </a:cubicBezTo>
                  <a:cubicBezTo>
                    <a:pt x="4197" y="3223"/>
                    <a:pt x="5510" y="3720"/>
                    <a:pt x="7539" y="3800"/>
                  </a:cubicBezTo>
                  <a:cubicBezTo>
                    <a:pt x="7587" y="3802"/>
                    <a:pt x="7635" y="3803"/>
                    <a:pt x="7683" y="3803"/>
                  </a:cubicBezTo>
                  <a:cubicBezTo>
                    <a:pt x="9664" y="3803"/>
                    <a:pt x="11617" y="2229"/>
                    <a:pt x="11617" y="2229"/>
                  </a:cubicBezTo>
                  <a:lnTo>
                    <a:pt x="9270"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flipH="1">
              <a:off x="3004677" y="4836297"/>
              <a:ext cx="243001" cy="251899"/>
            </a:xfrm>
            <a:custGeom>
              <a:avLst/>
              <a:gdLst/>
              <a:ahLst/>
              <a:cxnLst/>
              <a:rect l="l" t="t" r="r" b="b"/>
              <a:pathLst>
                <a:path w="3800" h="3939" extrusionOk="0">
                  <a:moveTo>
                    <a:pt x="498" y="0"/>
                  </a:moveTo>
                  <a:lnTo>
                    <a:pt x="0" y="498"/>
                  </a:lnTo>
                  <a:cubicBezTo>
                    <a:pt x="0" y="498"/>
                    <a:pt x="1930" y="3481"/>
                    <a:pt x="2785" y="3939"/>
                  </a:cubicBezTo>
                  <a:lnTo>
                    <a:pt x="3800" y="3581"/>
                  </a:lnTo>
                  <a:lnTo>
                    <a:pt x="498" y="0"/>
                  </a:lnTo>
                  <a:close/>
                </a:path>
              </a:pathLst>
            </a:custGeom>
            <a:solidFill>
              <a:srgbClr val="5D7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flipH="1">
              <a:off x="1967896" y="3192739"/>
              <a:ext cx="1260725" cy="1895542"/>
            </a:xfrm>
            <a:custGeom>
              <a:avLst/>
              <a:gdLst/>
              <a:ahLst/>
              <a:cxnLst/>
              <a:rect l="l" t="t" r="r" b="b"/>
              <a:pathLst>
                <a:path w="19715" h="29641" extrusionOk="0">
                  <a:moveTo>
                    <a:pt x="16332" y="1"/>
                  </a:moveTo>
                  <a:lnTo>
                    <a:pt x="9947" y="17606"/>
                  </a:lnTo>
                  <a:lnTo>
                    <a:pt x="1" y="25463"/>
                  </a:lnTo>
                  <a:lnTo>
                    <a:pt x="3840" y="29641"/>
                  </a:lnTo>
                  <a:cubicBezTo>
                    <a:pt x="3840" y="29641"/>
                    <a:pt x="14224" y="26319"/>
                    <a:pt x="16949" y="21843"/>
                  </a:cubicBezTo>
                  <a:cubicBezTo>
                    <a:pt x="19714" y="17387"/>
                    <a:pt x="16332" y="1"/>
                    <a:pt x="1633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flipH="1">
              <a:off x="409642" y="2573275"/>
              <a:ext cx="1787333" cy="2574689"/>
            </a:xfrm>
            <a:custGeom>
              <a:avLst/>
              <a:gdLst/>
              <a:ahLst/>
              <a:cxnLst/>
              <a:rect l="l" t="t" r="r" b="b"/>
              <a:pathLst>
                <a:path w="27950" h="40184" extrusionOk="0">
                  <a:moveTo>
                    <a:pt x="13906" y="0"/>
                  </a:moveTo>
                  <a:cubicBezTo>
                    <a:pt x="13826" y="0"/>
                    <a:pt x="13727" y="20"/>
                    <a:pt x="13627" y="40"/>
                  </a:cubicBezTo>
                  <a:cubicBezTo>
                    <a:pt x="12254" y="338"/>
                    <a:pt x="9251" y="1691"/>
                    <a:pt x="6406" y="3402"/>
                  </a:cubicBezTo>
                  <a:cubicBezTo>
                    <a:pt x="5571" y="3919"/>
                    <a:pt x="4755" y="4476"/>
                    <a:pt x="3999" y="5013"/>
                  </a:cubicBezTo>
                  <a:cubicBezTo>
                    <a:pt x="1870" y="6585"/>
                    <a:pt x="239" y="8275"/>
                    <a:pt x="180" y="9688"/>
                  </a:cubicBezTo>
                  <a:cubicBezTo>
                    <a:pt x="1" y="13448"/>
                    <a:pt x="1910" y="30118"/>
                    <a:pt x="1910" y="30118"/>
                  </a:cubicBezTo>
                  <a:lnTo>
                    <a:pt x="1333" y="40183"/>
                  </a:lnTo>
                  <a:lnTo>
                    <a:pt x="27950" y="40183"/>
                  </a:lnTo>
                  <a:lnTo>
                    <a:pt x="26975" y="33499"/>
                  </a:lnTo>
                  <a:cubicBezTo>
                    <a:pt x="26975" y="33499"/>
                    <a:pt x="25384" y="9031"/>
                    <a:pt x="23195" y="6664"/>
                  </a:cubicBezTo>
                  <a:cubicBezTo>
                    <a:pt x="20967" y="4217"/>
                    <a:pt x="17108" y="1830"/>
                    <a:pt x="15139" y="696"/>
                  </a:cubicBezTo>
                  <a:cubicBezTo>
                    <a:pt x="14363" y="239"/>
                    <a:pt x="13906" y="0"/>
                    <a:pt x="13906" y="0"/>
                  </a:cubicBezTo>
                  <a:close/>
                </a:path>
              </a:pathLst>
            </a:custGeom>
            <a:solidFill>
              <a:srgbClr val="A0C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2"/>
            <p:cNvSpPr/>
            <p:nvPr/>
          </p:nvSpPr>
          <p:spPr>
            <a:xfrm flipH="1">
              <a:off x="1414585" y="2183979"/>
              <a:ext cx="370256" cy="608165"/>
            </a:xfrm>
            <a:custGeom>
              <a:avLst/>
              <a:gdLst/>
              <a:ahLst/>
              <a:cxnLst/>
              <a:rect l="l" t="t" r="r" b="b"/>
              <a:pathLst>
                <a:path w="5790" h="9510" extrusionOk="0">
                  <a:moveTo>
                    <a:pt x="3601" y="1"/>
                  </a:moveTo>
                  <a:lnTo>
                    <a:pt x="1" y="6088"/>
                  </a:lnTo>
                  <a:lnTo>
                    <a:pt x="339" y="8455"/>
                  </a:lnTo>
                  <a:lnTo>
                    <a:pt x="995" y="9510"/>
                  </a:lnTo>
                  <a:cubicBezTo>
                    <a:pt x="995" y="9510"/>
                    <a:pt x="4616" y="8217"/>
                    <a:pt x="5790" y="5730"/>
                  </a:cubicBezTo>
                  <a:cubicBezTo>
                    <a:pt x="5790" y="5730"/>
                    <a:pt x="3840" y="1035"/>
                    <a:pt x="3601" y="1"/>
                  </a:cubicBezTo>
                  <a:close/>
                </a:path>
              </a:pathLst>
            </a:custGeom>
            <a:solidFill>
              <a:srgbClr val="FFB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p:nvPr/>
          </p:nvSpPr>
          <p:spPr>
            <a:xfrm flipH="1">
              <a:off x="1227606" y="2574438"/>
              <a:ext cx="360024" cy="1418603"/>
            </a:xfrm>
            <a:custGeom>
              <a:avLst/>
              <a:gdLst/>
              <a:ahLst/>
              <a:cxnLst/>
              <a:rect l="l" t="t" r="r" b="b"/>
              <a:pathLst>
                <a:path w="5630" h="22183" extrusionOk="0">
                  <a:moveTo>
                    <a:pt x="4398" y="1"/>
                  </a:moveTo>
                  <a:cubicBezTo>
                    <a:pt x="4397" y="1"/>
                    <a:pt x="4396" y="1"/>
                    <a:pt x="4396" y="2"/>
                  </a:cubicBezTo>
                  <a:cubicBezTo>
                    <a:pt x="4317" y="2"/>
                    <a:pt x="4217" y="22"/>
                    <a:pt x="4118" y="62"/>
                  </a:cubicBezTo>
                  <a:lnTo>
                    <a:pt x="1094" y="6228"/>
                  </a:lnTo>
                  <a:cubicBezTo>
                    <a:pt x="1094" y="6228"/>
                    <a:pt x="0" y="19974"/>
                    <a:pt x="517" y="22182"/>
                  </a:cubicBezTo>
                  <a:lnTo>
                    <a:pt x="4357" y="11540"/>
                  </a:lnTo>
                  <a:cubicBezTo>
                    <a:pt x="4496" y="11142"/>
                    <a:pt x="4595" y="10744"/>
                    <a:pt x="4635" y="10346"/>
                  </a:cubicBezTo>
                  <a:cubicBezTo>
                    <a:pt x="4854" y="8377"/>
                    <a:pt x="5590" y="2349"/>
                    <a:pt x="5630" y="698"/>
                  </a:cubicBezTo>
                  <a:cubicBezTo>
                    <a:pt x="4899" y="275"/>
                    <a:pt x="4429" y="1"/>
                    <a:pt x="4398"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2"/>
            <p:cNvSpPr/>
            <p:nvPr/>
          </p:nvSpPr>
          <p:spPr>
            <a:xfrm flipH="1">
              <a:off x="1787267" y="2790770"/>
              <a:ext cx="224008" cy="1240438"/>
            </a:xfrm>
            <a:custGeom>
              <a:avLst/>
              <a:gdLst/>
              <a:ahLst/>
              <a:cxnLst/>
              <a:rect l="l" t="t" r="r" b="b"/>
              <a:pathLst>
                <a:path w="3503" h="19397" extrusionOk="0">
                  <a:moveTo>
                    <a:pt x="3502" y="1"/>
                  </a:moveTo>
                  <a:lnTo>
                    <a:pt x="3502" y="1"/>
                  </a:lnTo>
                  <a:cubicBezTo>
                    <a:pt x="2686" y="518"/>
                    <a:pt x="1871" y="1075"/>
                    <a:pt x="1115" y="1612"/>
                  </a:cubicBezTo>
                  <a:cubicBezTo>
                    <a:pt x="856" y="2885"/>
                    <a:pt x="419" y="5650"/>
                    <a:pt x="180" y="7620"/>
                  </a:cubicBezTo>
                  <a:cubicBezTo>
                    <a:pt x="1" y="8853"/>
                    <a:pt x="61" y="10126"/>
                    <a:pt x="299" y="11340"/>
                  </a:cubicBezTo>
                  <a:lnTo>
                    <a:pt x="1911" y="19396"/>
                  </a:lnTo>
                  <a:lnTo>
                    <a:pt x="3502" y="1"/>
                  </a:ln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2"/>
            <p:cNvSpPr/>
            <p:nvPr/>
          </p:nvSpPr>
          <p:spPr>
            <a:xfrm flipH="1">
              <a:off x="1504868" y="1701885"/>
              <a:ext cx="884202" cy="964238"/>
            </a:xfrm>
            <a:custGeom>
              <a:avLst/>
              <a:gdLst/>
              <a:ahLst/>
              <a:cxnLst/>
              <a:rect l="l" t="t" r="r" b="b"/>
              <a:pathLst>
                <a:path w="13827" h="15078" extrusionOk="0">
                  <a:moveTo>
                    <a:pt x="9885" y="0"/>
                  </a:moveTo>
                  <a:cubicBezTo>
                    <a:pt x="9737" y="0"/>
                    <a:pt x="1615" y="956"/>
                    <a:pt x="1" y="4795"/>
                  </a:cubicBezTo>
                  <a:cubicBezTo>
                    <a:pt x="1" y="4795"/>
                    <a:pt x="936" y="7818"/>
                    <a:pt x="2249" y="10643"/>
                  </a:cubicBezTo>
                  <a:cubicBezTo>
                    <a:pt x="3601" y="13448"/>
                    <a:pt x="5073" y="14423"/>
                    <a:pt x="6486" y="14920"/>
                  </a:cubicBezTo>
                  <a:cubicBezTo>
                    <a:pt x="6775" y="15022"/>
                    <a:pt x="7115" y="15078"/>
                    <a:pt x="7488" y="15078"/>
                  </a:cubicBezTo>
                  <a:cubicBezTo>
                    <a:pt x="8938" y="15078"/>
                    <a:pt x="10877" y="14231"/>
                    <a:pt x="12175" y="11936"/>
                  </a:cubicBezTo>
                  <a:cubicBezTo>
                    <a:pt x="13826" y="9052"/>
                    <a:pt x="12533" y="5511"/>
                    <a:pt x="12533" y="5511"/>
                  </a:cubicBezTo>
                  <a:lnTo>
                    <a:pt x="9887" y="1"/>
                  </a:lnTo>
                  <a:cubicBezTo>
                    <a:pt x="9888" y="0"/>
                    <a:pt x="9887" y="0"/>
                    <a:pt x="988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p:nvPr/>
          </p:nvSpPr>
          <p:spPr>
            <a:xfrm flipH="1">
              <a:off x="1442212" y="1848770"/>
              <a:ext cx="226822" cy="368416"/>
            </a:xfrm>
            <a:custGeom>
              <a:avLst/>
              <a:gdLst/>
              <a:ahLst/>
              <a:cxnLst/>
              <a:rect l="l" t="t" r="r" b="b"/>
              <a:pathLst>
                <a:path w="3547" h="5761" extrusionOk="0">
                  <a:moveTo>
                    <a:pt x="1444" y="1"/>
                  </a:moveTo>
                  <a:cubicBezTo>
                    <a:pt x="1394" y="1"/>
                    <a:pt x="1344" y="4"/>
                    <a:pt x="1293" y="11"/>
                  </a:cubicBezTo>
                  <a:cubicBezTo>
                    <a:pt x="0" y="190"/>
                    <a:pt x="398" y="2716"/>
                    <a:pt x="398" y="2716"/>
                  </a:cubicBezTo>
                  <a:lnTo>
                    <a:pt x="1770" y="5760"/>
                  </a:lnTo>
                  <a:cubicBezTo>
                    <a:pt x="1770" y="5760"/>
                    <a:pt x="2865" y="5462"/>
                    <a:pt x="3203" y="3711"/>
                  </a:cubicBezTo>
                  <a:cubicBezTo>
                    <a:pt x="3547" y="2049"/>
                    <a:pt x="2661" y="1"/>
                    <a:pt x="1444" y="1"/>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2"/>
            <p:cNvSpPr/>
            <p:nvPr/>
          </p:nvSpPr>
          <p:spPr>
            <a:xfrm flipH="1">
              <a:off x="1349663" y="1375629"/>
              <a:ext cx="1259446" cy="961105"/>
            </a:xfrm>
            <a:custGeom>
              <a:avLst/>
              <a:gdLst/>
              <a:ahLst/>
              <a:cxnLst/>
              <a:rect l="l" t="t" r="r" b="b"/>
              <a:pathLst>
                <a:path w="19695" h="15029" extrusionOk="0">
                  <a:moveTo>
                    <a:pt x="10435" y="1"/>
                  </a:moveTo>
                  <a:cubicBezTo>
                    <a:pt x="10108" y="1"/>
                    <a:pt x="9772" y="22"/>
                    <a:pt x="9429" y="70"/>
                  </a:cubicBezTo>
                  <a:cubicBezTo>
                    <a:pt x="5809" y="567"/>
                    <a:pt x="1393" y="4426"/>
                    <a:pt x="697" y="6674"/>
                  </a:cubicBezTo>
                  <a:cubicBezTo>
                    <a:pt x="0" y="8902"/>
                    <a:pt x="1731" y="9300"/>
                    <a:pt x="1731" y="9300"/>
                  </a:cubicBezTo>
                  <a:cubicBezTo>
                    <a:pt x="1731" y="9300"/>
                    <a:pt x="1373" y="10752"/>
                    <a:pt x="2686" y="11886"/>
                  </a:cubicBezTo>
                  <a:cubicBezTo>
                    <a:pt x="3822" y="12900"/>
                    <a:pt x="4375" y="12961"/>
                    <a:pt x="4492" y="12961"/>
                  </a:cubicBezTo>
                  <a:cubicBezTo>
                    <a:pt x="4508" y="12961"/>
                    <a:pt x="4516" y="12960"/>
                    <a:pt x="4516" y="12960"/>
                  </a:cubicBezTo>
                  <a:lnTo>
                    <a:pt x="3860" y="9817"/>
                  </a:lnTo>
                  <a:cubicBezTo>
                    <a:pt x="3860" y="9817"/>
                    <a:pt x="9509" y="9598"/>
                    <a:pt x="12214" y="6475"/>
                  </a:cubicBezTo>
                  <a:lnTo>
                    <a:pt x="12214" y="6475"/>
                  </a:lnTo>
                  <a:cubicBezTo>
                    <a:pt x="12214" y="6475"/>
                    <a:pt x="12115" y="8106"/>
                    <a:pt x="13050" y="9200"/>
                  </a:cubicBezTo>
                  <a:cubicBezTo>
                    <a:pt x="13769" y="10025"/>
                    <a:pt x="14568" y="10126"/>
                    <a:pt x="14918" y="10126"/>
                  </a:cubicBezTo>
                  <a:cubicBezTo>
                    <a:pt x="15032" y="10126"/>
                    <a:pt x="15099" y="10115"/>
                    <a:pt x="15099" y="10115"/>
                  </a:cubicBezTo>
                  <a:cubicBezTo>
                    <a:pt x="15099" y="10115"/>
                    <a:pt x="14582" y="7589"/>
                    <a:pt x="16133" y="7390"/>
                  </a:cubicBezTo>
                  <a:cubicBezTo>
                    <a:pt x="16162" y="7387"/>
                    <a:pt x="16191" y="7385"/>
                    <a:pt x="16220" y="7385"/>
                  </a:cubicBezTo>
                  <a:cubicBezTo>
                    <a:pt x="17745" y="7385"/>
                    <a:pt x="18776" y="11987"/>
                    <a:pt x="16471" y="13139"/>
                  </a:cubicBezTo>
                  <a:lnTo>
                    <a:pt x="17327" y="15029"/>
                  </a:lnTo>
                  <a:cubicBezTo>
                    <a:pt x="17327" y="15029"/>
                    <a:pt x="19694" y="13796"/>
                    <a:pt x="19555" y="9061"/>
                  </a:cubicBezTo>
                  <a:cubicBezTo>
                    <a:pt x="19416" y="4307"/>
                    <a:pt x="18063" y="1959"/>
                    <a:pt x="15934" y="1940"/>
                  </a:cubicBezTo>
                  <a:cubicBezTo>
                    <a:pt x="15934" y="1940"/>
                    <a:pt x="13556" y="1"/>
                    <a:pt x="10435"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p:nvPr/>
          </p:nvSpPr>
          <p:spPr>
            <a:xfrm flipH="1">
              <a:off x="1511271" y="2784439"/>
              <a:ext cx="426210" cy="2358604"/>
            </a:xfrm>
            <a:custGeom>
              <a:avLst/>
              <a:gdLst/>
              <a:ahLst/>
              <a:cxnLst/>
              <a:rect l="l" t="t" r="r" b="b"/>
              <a:pathLst>
                <a:path w="6665" h="36882" extrusionOk="0">
                  <a:moveTo>
                    <a:pt x="3681" y="0"/>
                  </a:moveTo>
                  <a:lnTo>
                    <a:pt x="3243" y="100"/>
                  </a:lnTo>
                  <a:lnTo>
                    <a:pt x="1453" y="2706"/>
                  </a:lnTo>
                  <a:cubicBezTo>
                    <a:pt x="1453" y="2706"/>
                    <a:pt x="1" y="25642"/>
                    <a:pt x="1055" y="36881"/>
                  </a:cubicBezTo>
                  <a:lnTo>
                    <a:pt x="5431" y="36881"/>
                  </a:lnTo>
                  <a:cubicBezTo>
                    <a:pt x="5431" y="36881"/>
                    <a:pt x="5988" y="6087"/>
                    <a:pt x="6665" y="2706"/>
                  </a:cubicBezTo>
                  <a:lnTo>
                    <a:pt x="3681" y="0"/>
                  </a:lnTo>
                  <a:close/>
                </a:path>
              </a:pathLst>
            </a:custGeom>
            <a:solidFill>
              <a:srgbClr val="53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p:nvPr/>
          </p:nvSpPr>
          <p:spPr>
            <a:xfrm flipH="1">
              <a:off x="1306451" y="2458758"/>
              <a:ext cx="395707" cy="511472"/>
            </a:xfrm>
            <a:custGeom>
              <a:avLst/>
              <a:gdLst/>
              <a:ahLst/>
              <a:cxnLst/>
              <a:rect l="l" t="t" r="r" b="b"/>
              <a:pathLst>
                <a:path w="6188" h="7998" extrusionOk="0">
                  <a:moveTo>
                    <a:pt x="3900" y="1"/>
                  </a:moveTo>
                  <a:lnTo>
                    <a:pt x="1" y="5093"/>
                  </a:lnTo>
                  <a:cubicBezTo>
                    <a:pt x="1" y="5093"/>
                    <a:pt x="1055" y="6844"/>
                    <a:pt x="2885" y="7998"/>
                  </a:cubicBezTo>
                  <a:lnTo>
                    <a:pt x="6187" y="1791"/>
                  </a:lnTo>
                  <a:lnTo>
                    <a:pt x="3900"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flipH="1">
              <a:off x="1721148" y="2645738"/>
              <a:ext cx="136208" cy="314314"/>
            </a:xfrm>
            <a:custGeom>
              <a:avLst/>
              <a:gdLst/>
              <a:ahLst/>
              <a:cxnLst/>
              <a:rect l="l" t="t" r="r" b="b"/>
              <a:pathLst>
                <a:path w="2130" h="4915" extrusionOk="0">
                  <a:moveTo>
                    <a:pt x="1274" y="1"/>
                  </a:moveTo>
                  <a:cubicBezTo>
                    <a:pt x="1274" y="1"/>
                    <a:pt x="399" y="518"/>
                    <a:pt x="200" y="1970"/>
                  </a:cubicBezTo>
                  <a:cubicBezTo>
                    <a:pt x="1" y="3422"/>
                    <a:pt x="200" y="4914"/>
                    <a:pt x="200" y="4914"/>
                  </a:cubicBezTo>
                  <a:lnTo>
                    <a:pt x="2129" y="2289"/>
                  </a:lnTo>
                  <a:lnTo>
                    <a:pt x="1274"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flipH="1">
              <a:off x="587739" y="2958054"/>
              <a:ext cx="1461648" cy="1806204"/>
            </a:xfrm>
            <a:custGeom>
              <a:avLst/>
              <a:gdLst/>
              <a:ahLst/>
              <a:cxnLst/>
              <a:rect l="l" t="t" r="r" b="b"/>
              <a:pathLst>
                <a:path w="22857" h="28244" extrusionOk="0">
                  <a:moveTo>
                    <a:pt x="18542" y="1"/>
                  </a:moveTo>
                  <a:cubicBezTo>
                    <a:pt x="16676" y="1"/>
                    <a:pt x="14921" y="1428"/>
                    <a:pt x="14641" y="3452"/>
                  </a:cubicBezTo>
                  <a:lnTo>
                    <a:pt x="12314" y="20838"/>
                  </a:lnTo>
                  <a:lnTo>
                    <a:pt x="0" y="22967"/>
                  </a:lnTo>
                  <a:cubicBezTo>
                    <a:pt x="0" y="22967"/>
                    <a:pt x="2009" y="24160"/>
                    <a:pt x="1950" y="28238"/>
                  </a:cubicBezTo>
                  <a:cubicBezTo>
                    <a:pt x="1950" y="28238"/>
                    <a:pt x="2432" y="28243"/>
                    <a:pt x="3231" y="28243"/>
                  </a:cubicBezTo>
                  <a:cubicBezTo>
                    <a:pt x="6651" y="28243"/>
                    <a:pt x="15866" y="28152"/>
                    <a:pt x="17705" y="27184"/>
                  </a:cubicBezTo>
                  <a:cubicBezTo>
                    <a:pt x="19972" y="25990"/>
                    <a:pt x="22857" y="4108"/>
                    <a:pt x="21783" y="1960"/>
                  </a:cubicBezTo>
                  <a:cubicBezTo>
                    <a:pt x="21444" y="1264"/>
                    <a:pt x="20848" y="687"/>
                    <a:pt x="20092" y="349"/>
                  </a:cubicBezTo>
                  <a:cubicBezTo>
                    <a:pt x="19586" y="111"/>
                    <a:pt x="19060" y="1"/>
                    <a:pt x="1854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flipH="1">
              <a:off x="1909397" y="4244215"/>
              <a:ext cx="603025" cy="466515"/>
            </a:xfrm>
            <a:custGeom>
              <a:avLst/>
              <a:gdLst/>
              <a:ahLst/>
              <a:cxnLst/>
              <a:rect l="l" t="t" r="r" b="b"/>
              <a:pathLst>
                <a:path w="9430" h="7295" extrusionOk="0">
                  <a:moveTo>
                    <a:pt x="848" y="0"/>
                  </a:moveTo>
                  <a:cubicBezTo>
                    <a:pt x="470" y="0"/>
                    <a:pt x="0" y="168"/>
                    <a:pt x="0" y="168"/>
                  </a:cubicBezTo>
                  <a:lnTo>
                    <a:pt x="2865" y="6216"/>
                  </a:lnTo>
                  <a:cubicBezTo>
                    <a:pt x="2865" y="6216"/>
                    <a:pt x="3382" y="7011"/>
                    <a:pt x="5113" y="7230"/>
                  </a:cubicBezTo>
                  <a:cubicBezTo>
                    <a:pt x="5444" y="7276"/>
                    <a:pt x="5746" y="7295"/>
                    <a:pt x="6018" y="7295"/>
                  </a:cubicBezTo>
                  <a:cubicBezTo>
                    <a:pt x="7150" y="7295"/>
                    <a:pt x="7758" y="6972"/>
                    <a:pt x="7758" y="6972"/>
                  </a:cubicBezTo>
                  <a:lnTo>
                    <a:pt x="9151" y="7111"/>
                  </a:lnTo>
                  <a:cubicBezTo>
                    <a:pt x="9151" y="7111"/>
                    <a:pt x="9429" y="4684"/>
                    <a:pt x="7559" y="3112"/>
                  </a:cubicBezTo>
                  <a:lnTo>
                    <a:pt x="6067" y="3112"/>
                  </a:lnTo>
                  <a:cubicBezTo>
                    <a:pt x="6067" y="3112"/>
                    <a:pt x="1532" y="268"/>
                    <a:pt x="1174" y="69"/>
                  </a:cubicBezTo>
                  <a:cubicBezTo>
                    <a:pt x="1089" y="19"/>
                    <a:pt x="974" y="0"/>
                    <a:pt x="848"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flipH="1">
              <a:off x="2438624" y="4253679"/>
              <a:ext cx="260842" cy="212506"/>
            </a:xfrm>
            <a:custGeom>
              <a:avLst/>
              <a:gdLst/>
              <a:ahLst/>
              <a:cxnLst/>
              <a:rect l="l" t="t" r="r" b="b"/>
              <a:pathLst>
                <a:path w="4079" h="3323" extrusionOk="0">
                  <a:moveTo>
                    <a:pt x="4079" y="1512"/>
                  </a:moveTo>
                  <a:lnTo>
                    <a:pt x="4076" y="1513"/>
                  </a:lnTo>
                  <a:lnTo>
                    <a:pt x="4076" y="1513"/>
                  </a:lnTo>
                  <a:cubicBezTo>
                    <a:pt x="4077" y="1513"/>
                    <a:pt x="4077" y="1513"/>
                    <a:pt x="4078" y="1513"/>
                  </a:cubicBezTo>
                  <a:cubicBezTo>
                    <a:pt x="4078" y="1513"/>
                    <a:pt x="4079" y="1513"/>
                    <a:pt x="4079" y="1512"/>
                  </a:cubicBezTo>
                  <a:close/>
                  <a:moveTo>
                    <a:pt x="2965" y="0"/>
                  </a:moveTo>
                  <a:cubicBezTo>
                    <a:pt x="2965" y="0"/>
                    <a:pt x="916" y="876"/>
                    <a:pt x="478" y="1214"/>
                  </a:cubicBezTo>
                  <a:cubicBezTo>
                    <a:pt x="21" y="1572"/>
                    <a:pt x="1" y="3322"/>
                    <a:pt x="1" y="3322"/>
                  </a:cubicBezTo>
                  <a:lnTo>
                    <a:pt x="1015" y="2785"/>
                  </a:lnTo>
                  <a:lnTo>
                    <a:pt x="1214" y="1910"/>
                  </a:lnTo>
                  <a:lnTo>
                    <a:pt x="4076" y="1513"/>
                  </a:lnTo>
                  <a:lnTo>
                    <a:pt x="4076" y="1513"/>
                  </a:lnTo>
                  <a:cubicBezTo>
                    <a:pt x="4032" y="1483"/>
                    <a:pt x="3601" y="405"/>
                    <a:pt x="296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flipH="1">
              <a:off x="2525720" y="4404593"/>
              <a:ext cx="192802" cy="159555"/>
            </a:xfrm>
            <a:custGeom>
              <a:avLst/>
              <a:gdLst/>
              <a:ahLst/>
              <a:cxnLst/>
              <a:rect l="l" t="t" r="r" b="b"/>
              <a:pathLst>
                <a:path w="3015" h="2495" extrusionOk="0">
                  <a:moveTo>
                    <a:pt x="1786" y="0"/>
                  </a:moveTo>
                  <a:cubicBezTo>
                    <a:pt x="1638" y="0"/>
                    <a:pt x="1485" y="39"/>
                    <a:pt x="1333" y="127"/>
                  </a:cubicBezTo>
                  <a:cubicBezTo>
                    <a:pt x="1313" y="127"/>
                    <a:pt x="1313" y="147"/>
                    <a:pt x="1294" y="147"/>
                  </a:cubicBezTo>
                  <a:cubicBezTo>
                    <a:pt x="776" y="485"/>
                    <a:pt x="1" y="1917"/>
                    <a:pt x="1" y="1917"/>
                  </a:cubicBezTo>
                  <a:lnTo>
                    <a:pt x="438" y="2494"/>
                  </a:lnTo>
                  <a:lnTo>
                    <a:pt x="438" y="2494"/>
                  </a:lnTo>
                  <a:cubicBezTo>
                    <a:pt x="427" y="2473"/>
                    <a:pt x="1833" y="2293"/>
                    <a:pt x="2507" y="1480"/>
                  </a:cubicBezTo>
                  <a:cubicBezTo>
                    <a:pt x="3015" y="841"/>
                    <a:pt x="2471" y="0"/>
                    <a:pt x="1786" y="0"/>
                  </a:cubicBezTo>
                  <a:close/>
                  <a:moveTo>
                    <a:pt x="438" y="2494"/>
                  </a:moveTo>
                  <a:cubicBezTo>
                    <a:pt x="438" y="2494"/>
                    <a:pt x="438" y="2494"/>
                    <a:pt x="438" y="2494"/>
                  </a:cubicBezTo>
                  <a:lnTo>
                    <a:pt x="438" y="2494"/>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flipH="1">
              <a:off x="2394054" y="4361813"/>
              <a:ext cx="211219" cy="243010"/>
            </a:xfrm>
            <a:custGeom>
              <a:avLst/>
              <a:gdLst/>
              <a:ahLst/>
              <a:cxnLst/>
              <a:rect l="l" t="t" r="r" b="b"/>
              <a:pathLst>
                <a:path w="3303" h="3800" extrusionOk="0">
                  <a:moveTo>
                    <a:pt x="2884" y="0"/>
                  </a:moveTo>
                  <a:cubicBezTo>
                    <a:pt x="2884" y="0"/>
                    <a:pt x="597" y="1771"/>
                    <a:pt x="298" y="2407"/>
                  </a:cubicBezTo>
                  <a:cubicBezTo>
                    <a:pt x="0" y="3064"/>
                    <a:pt x="259" y="3800"/>
                    <a:pt x="835"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flipH="1">
              <a:off x="2353384" y="4424097"/>
              <a:ext cx="211219" cy="243074"/>
            </a:xfrm>
            <a:custGeom>
              <a:avLst/>
              <a:gdLst/>
              <a:ahLst/>
              <a:cxnLst/>
              <a:rect l="l" t="t" r="r" b="b"/>
              <a:pathLst>
                <a:path w="3303" h="3801" extrusionOk="0">
                  <a:moveTo>
                    <a:pt x="2885" y="1"/>
                  </a:moveTo>
                  <a:cubicBezTo>
                    <a:pt x="2885" y="1"/>
                    <a:pt x="597" y="1771"/>
                    <a:pt x="299" y="2408"/>
                  </a:cubicBezTo>
                  <a:cubicBezTo>
                    <a:pt x="1" y="3064"/>
                    <a:pt x="279" y="3800"/>
                    <a:pt x="856" y="3800"/>
                  </a:cubicBezTo>
                  <a:lnTo>
                    <a:pt x="3303" y="1274"/>
                  </a:lnTo>
                  <a:lnTo>
                    <a:pt x="2885"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flipH="1">
              <a:off x="2311371" y="4482672"/>
              <a:ext cx="211219" cy="243010"/>
            </a:xfrm>
            <a:custGeom>
              <a:avLst/>
              <a:gdLst/>
              <a:ahLst/>
              <a:cxnLst/>
              <a:rect l="l" t="t" r="r" b="b"/>
              <a:pathLst>
                <a:path w="3303" h="3800" extrusionOk="0">
                  <a:moveTo>
                    <a:pt x="2884" y="0"/>
                  </a:moveTo>
                  <a:cubicBezTo>
                    <a:pt x="2884" y="0"/>
                    <a:pt x="597" y="1770"/>
                    <a:pt x="298" y="2407"/>
                  </a:cubicBezTo>
                  <a:cubicBezTo>
                    <a:pt x="0" y="3064"/>
                    <a:pt x="259" y="3800"/>
                    <a:pt x="836"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flipH="1">
              <a:off x="2341939" y="4660764"/>
              <a:ext cx="125977" cy="71432"/>
            </a:xfrm>
            <a:custGeom>
              <a:avLst/>
              <a:gdLst/>
              <a:ahLst/>
              <a:cxnLst/>
              <a:rect l="l" t="t" r="r" b="b"/>
              <a:pathLst>
                <a:path w="1970" h="1117" extrusionOk="0">
                  <a:moveTo>
                    <a:pt x="756" y="0"/>
                  </a:moveTo>
                  <a:cubicBezTo>
                    <a:pt x="756" y="0"/>
                    <a:pt x="100" y="597"/>
                    <a:pt x="0" y="1054"/>
                  </a:cubicBezTo>
                  <a:cubicBezTo>
                    <a:pt x="0" y="1054"/>
                    <a:pt x="575" y="1116"/>
                    <a:pt x="1047" y="1116"/>
                  </a:cubicBezTo>
                  <a:cubicBezTo>
                    <a:pt x="1282" y="1116"/>
                    <a:pt x="1492" y="1101"/>
                    <a:pt x="1592" y="1054"/>
                  </a:cubicBezTo>
                  <a:cubicBezTo>
                    <a:pt x="1910" y="895"/>
                    <a:pt x="1970" y="458"/>
                    <a:pt x="1811" y="219"/>
                  </a:cubicBezTo>
                  <a:cubicBezTo>
                    <a:pt x="1671" y="0"/>
                    <a:pt x="756" y="0"/>
                    <a:pt x="756"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flipH="1">
              <a:off x="2691722" y="4525900"/>
              <a:ext cx="297740" cy="243010"/>
            </a:xfrm>
            <a:custGeom>
              <a:avLst/>
              <a:gdLst/>
              <a:ahLst/>
              <a:cxnLst/>
              <a:rect l="l" t="t" r="r" b="b"/>
              <a:pathLst>
                <a:path w="4656" h="3800" extrusionOk="0">
                  <a:moveTo>
                    <a:pt x="4218" y="0"/>
                  </a:moveTo>
                  <a:lnTo>
                    <a:pt x="0" y="3561"/>
                  </a:lnTo>
                  <a:lnTo>
                    <a:pt x="199" y="3800"/>
                  </a:lnTo>
                  <a:lnTo>
                    <a:pt x="4655" y="577"/>
                  </a:lnTo>
                  <a:lnTo>
                    <a:pt x="4218" y="0"/>
                  </a:ln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flipH="1">
              <a:off x="1895400" y="4433049"/>
              <a:ext cx="206167" cy="315529"/>
            </a:xfrm>
            <a:custGeom>
              <a:avLst/>
              <a:gdLst/>
              <a:ahLst/>
              <a:cxnLst/>
              <a:rect l="l" t="t" r="r" b="b"/>
              <a:pathLst>
                <a:path w="3224" h="4934" extrusionOk="0">
                  <a:moveTo>
                    <a:pt x="1" y="0"/>
                  </a:moveTo>
                  <a:lnTo>
                    <a:pt x="1" y="179"/>
                  </a:lnTo>
                  <a:cubicBezTo>
                    <a:pt x="1" y="179"/>
                    <a:pt x="776" y="517"/>
                    <a:pt x="1194" y="2427"/>
                  </a:cubicBezTo>
                  <a:cubicBezTo>
                    <a:pt x="1612" y="4317"/>
                    <a:pt x="1473" y="4934"/>
                    <a:pt x="1473" y="4934"/>
                  </a:cubicBezTo>
                  <a:lnTo>
                    <a:pt x="2766" y="4934"/>
                  </a:lnTo>
                  <a:cubicBezTo>
                    <a:pt x="2766" y="4934"/>
                    <a:pt x="3223" y="1572"/>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flipH="1">
              <a:off x="1947580" y="2156034"/>
              <a:ext cx="223944" cy="263410"/>
            </a:xfrm>
            <a:custGeom>
              <a:avLst/>
              <a:gdLst/>
              <a:ahLst/>
              <a:cxnLst/>
              <a:rect l="l" t="t" r="r" b="b"/>
              <a:pathLst>
                <a:path w="3502" h="4119" fill="none" extrusionOk="0">
                  <a:moveTo>
                    <a:pt x="0" y="40"/>
                  </a:moveTo>
                  <a:cubicBezTo>
                    <a:pt x="0" y="40"/>
                    <a:pt x="975" y="0"/>
                    <a:pt x="1612" y="935"/>
                  </a:cubicBezTo>
                  <a:cubicBezTo>
                    <a:pt x="2268" y="1870"/>
                    <a:pt x="2189" y="4118"/>
                    <a:pt x="2189" y="4118"/>
                  </a:cubicBezTo>
                  <a:lnTo>
                    <a:pt x="3502" y="3859"/>
                  </a:ln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2181626" y="2127642"/>
              <a:ext cx="108199" cy="39905"/>
            </a:xfrm>
            <a:custGeom>
              <a:avLst/>
              <a:gdLst/>
              <a:ahLst/>
              <a:cxnLst/>
              <a:rect l="l" t="t" r="r" b="b"/>
              <a:pathLst>
                <a:path w="1692" h="624" extrusionOk="0">
                  <a:moveTo>
                    <a:pt x="793" y="0"/>
                  </a:moveTo>
                  <a:cubicBezTo>
                    <a:pt x="749" y="0"/>
                    <a:pt x="703" y="2"/>
                    <a:pt x="657" y="7"/>
                  </a:cubicBezTo>
                  <a:cubicBezTo>
                    <a:pt x="0" y="26"/>
                    <a:pt x="40" y="623"/>
                    <a:pt x="40" y="623"/>
                  </a:cubicBezTo>
                  <a:cubicBezTo>
                    <a:pt x="40" y="623"/>
                    <a:pt x="796" y="325"/>
                    <a:pt x="1691" y="325"/>
                  </a:cubicBezTo>
                  <a:cubicBezTo>
                    <a:pt x="1691" y="325"/>
                    <a:pt x="1350" y="0"/>
                    <a:pt x="793"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flipH="1">
              <a:off x="1908128" y="2025839"/>
              <a:ext cx="108199" cy="39905"/>
            </a:xfrm>
            <a:custGeom>
              <a:avLst/>
              <a:gdLst/>
              <a:ahLst/>
              <a:cxnLst/>
              <a:rect l="l" t="t" r="r" b="b"/>
              <a:pathLst>
                <a:path w="1692" h="624" extrusionOk="0">
                  <a:moveTo>
                    <a:pt x="793" y="1"/>
                  </a:moveTo>
                  <a:cubicBezTo>
                    <a:pt x="749" y="1"/>
                    <a:pt x="703" y="3"/>
                    <a:pt x="657" y="7"/>
                  </a:cubicBezTo>
                  <a:cubicBezTo>
                    <a:pt x="0" y="47"/>
                    <a:pt x="40" y="624"/>
                    <a:pt x="40" y="624"/>
                  </a:cubicBezTo>
                  <a:cubicBezTo>
                    <a:pt x="40" y="624"/>
                    <a:pt x="796" y="325"/>
                    <a:pt x="1691" y="325"/>
                  </a:cubicBezTo>
                  <a:cubicBezTo>
                    <a:pt x="1691" y="325"/>
                    <a:pt x="1349" y="1"/>
                    <a:pt x="793"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flipH="1">
              <a:off x="2119279" y="2244409"/>
              <a:ext cx="52245" cy="65549"/>
            </a:xfrm>
            <a:custGeom>
              <a:avLst/>
              <a:gdLst/>
              <a:ahLst/>
              <a:cxnLst/>
              <a:rect l="l" t="t" r="r" b="b"/>
              <a:pathLst>
                <a:path w="817" h="1025" extrusionOk="0">
                  <a:moveTo>
                    <a:pt x="266" y="0"/>
                  </a:moveTo>
                  <a:cubicBezTo>
                    <a:pt x="243" y="0"/>
                    <a:pt x="221" y="3"/>
                    <a:pt x="199" y="11"/>
                  </a:cubicBezTo>
                  <a:cubicBezTo>
                    <a:pt x="20" y="90"/>
                    <a:pt x="0" y="369"/>
                    <a:pt x="120" y="647"/>
                  </a:cubicBezTo>
                  <a:cubicBezTo>
                    <a:pt x="220" y="864"/>
                    <a:pt x="375" y="1024"/>
                    <a:pt x="528" y="1024"/>
                  </a:cubicBezTo>
                  <a:cubicBezTo>
                    <a:pt x="558" y="1024"/>
                    <a:pt x="588" y="1018"/>
                    <a:pt x="617" y="1005"/>
                  </a:cubicBezTo>
                  <a:cubicBezTo>
                    <a:pt x="796" y="946"/>
                    <a:pt x="816" y="667"/>
                    <a:pt x="697" y="389"/>
                  </a:cubicBezTo>
                  <a:cubicBezTo>
                    <a:pt x="609" y="179"/>
                    <a:pt x="430" y="0"/>
                    <a:pt x="266"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flipH="1">
              <a:off x="1859785" y="2157825"/>
              <a:ext cx="52245" cy="65229"/>
            </a:xfrm>
            <a:custGeom>
              <a:avLst/>
              <a:gdLst/>
              <a:ahLst/>
              <a:cxnLst/>
              <a:rect l="l" t="t" r="r" b="b"/>
              <a:pathLst>
                <a:path w="817" h="1020" extrusionOk="0">
                  <a:moveTo>
                    <a:pt x="258" y="0"/>
                  </a:moveTo>
                  <a:cubicBezTo>
                    <a:pt x="237" y="0"/>
                    <a:pt x="218" y="4"/>
                    <a:pt x="199" y="12"/>
                  </a:cubicBezTo>
                  <a:cubicBezTo>
                    <a:pt x="20" y="72"/>
                    <a:pt x="1" y="350"/>
                    <a:pt x="120" y="629"/>
                  </a:cubicBezTo>
                  <a:cubicBezTo>
                    <a:pt x="222" y="868"/>
                    <a:pt x="398" y="1019"/>
                    <a:pt x="547" y="1019"/>
                  </a:cubicBezTo>
                  <a:cubicBezTo>
                    <a:pt x="571" y="1019"/>
                    <a:pt x="595" y="1015"/>
                    <a:pt x="617" y="1007"/>
                  </a:cubicBezTo>
                  <a:cubicBezTo>
                    <a:pt x="796" y="927"/>
                    <a:pt x="816" y="649"/>
                    <a:pt x="697" y="370"/>
                  </a:cubicBezTo>
                  <a:cubicBezTo>
                    <a:pt x="576" y="163"/>
                    <a:pt x="395" y="0"/>
                    <a:pt x="258"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flipH="1">
              <a:off x="1858506" y="2439702"/>
              <a:ext cx="89143" cy="40736"/>
            </a:xfrm>
            <a:custGeom>
              <a:avLst/>
              <a:gdLst/>
              <a:ahLst/>
              <a:cxnLst/>
              <a:rect l="l" t="t" r="r" b="b"/>
              <a:pathLst>
                <a:path w="1394" h="637" fill="none" extrusionOk="0">
                  <a:moveTo>
                    <a:pt x="1" y="637"/>
                  </a:moveTo>
                  <a:cubicBezTo>
                    <a:pt x="1" y="637"/>
                    <a:pt x="876" y="577"/>
                    <a:pt x="1393"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flipH="1">
              <a:off x="1515050" y="1901590"/>
              <a:ext cx="64971" cy="226511"/>
            </a:xfrm>
            <a:custGeom>
              <a:avLst/>
              <a:gdLst/>
              <a:ahLst/>
              <a:cxnLst/>
              <a:rect l="l" t="t" r="r" b="b"/>
              <a:pathLst>
                <a:path w="1016" h="3542" fill="none" extrusionOk="0">
                  <a:moveTo>
                    <a:pt x="398" y="1"/>
                  </a:moveTo>
                  <a:cubicBezTo>
                    <a:pt x="398" y="1"/>
                    <a:pt x="1" y="936"/>
                    <a:pt x="20" y="2050"/>
                  </a:cubicBezTo>
                  <a:cubicBezTo>
                    <a:pt x="20" y="2050"/>
                    <a:pt x="319" y="2209"/>
                    <a:pt x="438" y="2686"/>
                  </a:cubicBezTo>
                  <a:cubicBezTo>
                    <a:pt x="577" y="3164"/>
                    <a:pt x="319" y="3542"/>
                    <a:pt x="319" y="3542"/>
                  </a:cubicBezTo>
                  <a:cubicBezTo>
                    <a:pt x="319" y="3542"/>
                    <a:pt x="1015" y="3542"/>
                    <a:pt x="1015" y="2706"/>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flipH="1">
              <a:off x="1529055" y="1977943"/>
              <a:ext cx="45850" cy="48410"/>
            </a:xfrm>
            <a:custGeom>
              <a:avLst/>
              <a:gdLst/>
              <a:ahLst/>
              <a:cxnLst/>
              <a:rect l="l" t="t" r="r" b="b"/>
              <a:pathLst>
                <a:path w="717" h="757" fill="none" extrusionOk="0">
                  <a:moveTo>
                    <a:pt x="716" y="756"/>
                  </a:moveTo>
                  <a:cubicBezTo>
                    <a:pt x="716" y="756"/>
                    <a:pt x="597" y="259"/>
                    <a:pt x="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flipH="1">
              <a:off x="1686811" y="2869680"/>
              <a:ext cx="40799" cy="58578"/>
            </a:xfrm>
            <a:custGeom>
              <a:avLst/>
              <a:gdLst/>
              <a:ahLst/>
              <a:cxnLst/>
              <a:rect l="l" t="t" r="r" b="b"/>
              <a:pathLst>
                <a:path w="638" h="916" extrusionOk="0">
                  <a:moveTo>
                    <a:pt x="319" y="0"/>
                  </a:moveTo>
                  <a:cubicBezTo>
                    <a:pt x="140" y="0"/>
                    <a:pt x="1" y="219"/>
                    <a:pt x="1" y="458"/>
                  </a:cubicBezTo>
                  <a:cubicBezTo>
                    <a:pt x="1" y="716"/>
                    <a:pt x="140" y="915"/>
                    <a:pt x="319" y="915"/>
                  </a:cubicBezTo>
                  <a:cubicBezTo>
                    <a:pt x="498" y="915"/>
                    <a:pt x="638" y="716"/>
                    <a:pt x="638" y="458"/>
                  </a:cubicBezTo>
                  <a:cubicBezTo>
                    <a:pt x="638" y="219"/>
                    <a:pt x="498" y="0"/>
                    <a:pt x="319" y="0"/>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flipH="1">
              <a:off x="1694420" y="3040098"/>
              <a:ext cx="42077" cy="57299"/>
            </a:xfrm>
            <a:custGeom>
              <a:avLst/>
              <a:gdLst/>
              <a:ahLst/>
              <a:cxnLst/>
              <a:rect l="l" t="t" r="r" b="b"/>
              <a:pathLst>
                <a:path w="658" h="896" extrusionOk="0">
                  <a:moveTo>
                    <a:pt x="339" y="1"/>
                  </a:moveTo>
                  <a:cubicBezTo>
                    <a:pt x="160" y="1"/>
                    <a:pt x="1" y="200"/>
                    <a:pt x="1" y="458"/>
                  </a:cubicBezTo>
                  <a:cubicBezTo>
                    <a:pt x="1" y="697"/>
                    <a:pt x="160" y="896"/>
                    <a:pt x="339" y="896"/>
                  </a:cubicBezTo>
                  <a:cubicBezTo>
                    <a:pt x="498" y="896"/>
                    <a:pt x="657" y="697"/>
                    <a:pt x="657" y="458"/>
                  </a:cubicBezTo>
                  <a:cubicBezTo>
                    <a:pt x="657" y="200"/>
                    <a:pt x="498" y="1"/>
                    <a:pt x="339" y="1"/>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flipH="1">
              <a:off x="2396613" y="4433049"/>
              <a:ext cx="148934" cy="145039"/>
            </a:xfrm>
            <a:custGeom>
              <a:avLst/>
              <a:gdLst/>
              <a:ahLst/>
              <a:cxnLst/>
              <a:rect l="l" t="t" r="r" b="b"/>
              <a:pathLst>
                <a:path w="2329" h="2268" fill="none" extrusionOk="0">
                  <a:moveTo>
                    <a:pt x="1" y="2268"/>
                  </a:moveTo>
                  <a:cubicBezTo>
                    <a:pt x="1" y="2268"/>
                    <a:pt x="1473" y="398"/>
                    <a:pt x="2328"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flipH="1">
              <a:off x="2363553" y="4525900"/>
              <a:ext cx="129813" cy="125982"/>
            </a:xfrm>
            <a:custGeom>
              <a:avLst/>
              <a:gdLst/>
              <a:ahLst/>
              <a:cxnLst/>
              <a:rect l="l" t="t" r="r" b="b"/>
              <a:pathLst>
                <a:path w="2030" h="1970" fill="none" extrusionOk="0">
                  <a:moveTo>
                    <a:pt x="1" y="1970"/>
                  </a:moveTo>
                  <a:cubicBezTo>
                    <a:pt x="1" y="1970"/>
                    <a:pt x="1353" y="319"/>
                    <a:pt x="203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flipH="1">
              <a:off x="1011342" y="4310911"/>
              <a:ext cx="216334" cy="166718"/>
            </a:xfrm>
            <a:custGeom>
              <a:avLst/>
              <a:gdLst/>
              <a:ahLst/>
              <a:cxnLst/>
              <a:rect l="l" t="t" r="r" b="b"/>
              <a:pathLst>
                <a:path w="3383" h="2607" fill="none" extrusionOk="0">
                  <a:moveTo>
                    <a:pt x="1" y="1"/>
                  </a:moveTo>
                  <a:cubicBezTo>
                    <a:pt x="1" y="1"/>
                    <a:pt x="2487" y="1194"/>
                    <a:pt x="3383" y="2606"/>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flipH="1">
              <a:off x="835807" y="2696640"/>
              <a:ext cx="335852" cy="260852"/>
            </a:xfrm>
            <a:custGeom>
              <a:avLst/>
              <a:gdLst/>
              <a:ahLst/>
              <a:cxnLst/>
              <a:rect l="l" t="t" r="r" b="b"/>
              <a:pathLst>
                <a:path w="5252" h="4079" fill="none" extrusionOk="0">
                  <a:moveTo>
                    <a:pt x="0" y="1"/>
                  </a:moveTo>
                  <a:cubicBezTo>
                    <a:pt x="0" y="1"/>
                    <a:pt x="2964" y="1572"/>
                    <a:pt x="5252" y="4079"/>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flipH="1">
              <a:off x="1624460" y="1530188"/>
              <a:ext cx="178158" cy="198501"/>
            </a:xfrm>
            <a:custGeom>
              <a:avLst/>
              <a:gdLst/>
              <a:ahLst/>
              <a:cxnLst/>
              <a:rect l="l" t="t" r="r" b="b"/>
              <a:pathLst>
                <a:path w="2786" h="3104" fill="none" extrusionOk="0">
                  <a:moveTo>
                    <a:pt x="0" y="3103"/>
                  </a:moveTo>
                  <a:cubicBezTo>
                    <a:pt x="0" y="3103"/>
                    <a:pt x="975" y="1194"/>
                    <a:pt x="2785" y="0"/>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flipH="1">
              <a:off x="2401730" y="1967775"/>
              <a:ext cx="67465" cy="10232"/>
            </a:xfrm>
            <a:custGeom>
              <a:avLst/>
              <a:gdLst/>
              <a:ahLst/>
              <a:cxnLst/>
              <a:rect l="l" t="t" r="r" b="b"/>
              <a:pathLst>
                <a:path w="1055" h="160" fill="none" extrusionOk="0">
                  <a:moveTo>
                    <a:pt x="1" y="0"/>
                  </a:moveTo>
                  <a:cubicBezTo>
                    <a:pt x="1" y="0"/>
                    <a:pt x="359" y="100"/>
                    <a:pt x="1055" y="159"/>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flipH="1">
              <a:off x="2833868" y="276608"/>
              <a:ext cx="1423535" cy="924909"/>
            </a:xfrm>
            <a:custGeom>
              <a:avLst/>
              <a:gdLst/>
              <a:ahLst/>
              <a:cxnLst/>
              <a:rect l="l" t="t" r="r" b="b"/>
              <a:pathLst>
                <a:path w="22261" h="14463" extrusionOk="0">
                  <a:moveTo>
                    <a:pt x="10047" y="0"/>
                  </a:moveTo>
                  <a:cubicBezTo>
                    <a:pt x="8336" y="0"/>
                    <a:pt x="6764" y="975"/>
                    <a:pt x="5988" y="2487"/>
                  </a:cubicBezTo>
                  <a:lnTo>
                    <a:pt x="1" y="14462"/>
                  </a:lnTo>
                  <a:lnTo>
                    <a:pt x="22261" y="14462"/>
                  </a:lnTo>
                  <a:lnTo>
                    <a:pt x="16253" y="2487"/>
                  </a:lnTo>
                  <a:cubicBezTo>
                    <a:pt x="15477" y="935"/>
                    <a:pt x="13926" y="0"/>
                    <a:pt x="12195"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flipH="1">
              <a:off x="2833868" y="1095829"/>
              <a:ext cx="1424814" cy="231563"/>
            </a:xfrm>
            <a:custGeom>
              <a:avLst/>
              <a:gdLst/>
              <a:ahLst/>
              <a:cxnLst/>
              <a:rect l="l" t="t" r="r" b="b"/>
              <a:pathLst>
                <a:path w="22281" h="3621" extrusionOk="0">
                  <a:moveTo>
                    <a:pt x="11121" y="0"/>
                  </a:moveTo>
                  <a:cubicBezTo>
                    <a:pt x="10086" y="0"/>
                    <a:pt x="9072" y="20"/>
                    <a:pt x="8097" y="60"/>
                  </a:cubicBezTo>
                  <a:cubicBezTo>
                    <a:pt x="3422" y="298"/>
                    <a:pt x="1" y="995"/>
                    <a:pt x="1" y="1810"/>
                  </a:cubicBezTo>
                  <a:cubicBezTo>
                    <a:pt x="1" y="2785"/>
                    <a:pt x="4576" y="3541"/>
                    <a:pt x="10365" y="3621"/>
                  </a:cubicBezTo>
                  <a:lnTo>
                    <a:pt x="11141" y="3621"/>
                  </a:lnTo>
                  <a:cubicBezTo>
                    <a:pt x="17307" y="3621"/>
                    <a:pt x="22281" y="2805"/>
                    <a:pt x="22281" y="1810"/>
                  </a:cubicBezTo>
                  <a:cubicBezTo>
                    <a:pt x="22281" y="915"/>
                    <a:pt x="18242" y="159"/>
                    <a:pt x="12951" y="20"/>
                  </a:cubicBezTo>
                  <a:cubicBezTo>
                    <a:pt x="12354" y="0"/>
                    <a:pt x="11757" y="0"/>
                    <a:pt x="11121"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flipH="1">
              <a:off x="3397371" y="1094550"/>
              <a:ext cx="335929" cy="212498"/>
            </a:xfrm>
            <a:custGeom>
              <a:avLst/>
              <a:gdLst/>
              <a:ahLst/>
              <a:cxnLst/>
              <a:rect l="l" t="t" r="r" b="b"/>
              <a:pathLst>
                <a:path w="5253" h="3641" extrusionOk="0">
                  <a:moveTo>
                    <a:pt x="3223" y="0"/>
                  </a:moveTo>
                  <a:cubicBezTo>
                    <a:pt x="2169" y="0"/>
                    <a:pt x="1154" y="40"/>
                    <a:pt x="180" y="80"/>
                  </a:cubicBezTo>
                  <a:cubicBezTo>
                    <a:pt x="80" y="378"/>
                    <a:pt x="0" y="696"/>
                    <a:pt x="0" y="1035"/>
                  </a:cubicBezTo>
                  <a:cubicBezTo>
                    <a:pt x="0" y="2427"/>
                    <a:pt x="1075" y="3541"/>
                    <a:pt x="2447" y="3641"/>
                  </a:cubicBezTo>
                  <a:lnTo>
                    <a:pt x="2766" y="3641"/>
                  </a:lnTo>
                  <a:cubicBezTo>
                    <a:pt x="4158" y="3561"/>
                    <a:pt x="5252" y="2427"/>
                    <a:pt x="5252" y="1035"/>
                  </a:cubicBezTo>
                  <a:cubicBezTo>
                    <a:pt x="5252" y="677"/>
                    <a:pt x="5173" y="338"/>
                    <a:pt x="5033" y="40"/>
                  </a:cubicBezTo>
                  <a:cubicBezTo>
                    <a:pt x="4437" y="0"/>
                    <a:pt x="3840"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flipH="1">
              <a:off x="3438119" y="131577"/>
              <a:ext cx="201051" cy="254457"/>
            </a:xfrm>
            <a:custGeom>
              <a:avLst/>
              <a:gdLst/>
              <a:ahLst/>
              <a:cxnLst/>
              <a:rect l="l" t="t" r="r" b="b"/>
              <a:pathLst>
                <a:path w="3144" h="3979" extrusionOk="0">
                  <a:moveTo>
                    <a:pt x="1254" y="0"/>
                  </a:moveTo>
                  <a:cubicBezTo>
                    <a:pt x="577" y="0"/>
                    <a:pt x="1" y="557"/>
                    <a:pt x="1" y="1254"/>
                  </a:cubicBezTo>
                  <a:lnTo>
                    <a:pt x="1" y="3979"/>
                  </a:lnTo>
                  <a:lnTo>
                    <a:pt x="3144" y="3979"/>
                  </a:lnTo>
                  <a:lnTo>
                    <a:pt x="3144" y="1254"/>
                  </a:lnTo>
                  <a:cubicBezTo>
                    <a:pt x="3144" y="577"/>
                    <a:pt x="2587" y="0"/>
                    <a:pt x="1890"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flipH="1">
              <a:off x="3506779" y="4475"/>
              <a:ext cx="67539" cy="254451"/>
            </a:xfrm>
            <a:custGeom>
              <a:avLst/>
              <a:gdLst/>
              <a:ahLst/>
              <a:cxnLst/>
              <a:rect l="l" t="t" r="r" b="b"/>
              <a:pathLst>
                <a:path w="1175" h="17467" extrusionOk="0">
                  <a:moveTo>
                    <a:pt x="1" y="1"/>
                  </a:moveTo>
                  <a:lnTo>
                    <a:pt x="1" y="17467"/>
                  </a:lnTo>
                  <a:lnTo>
                    <a:pt x="1175" y="17467"/>
                  </a:lnTo>
                  <a:lnTo>
                    <a:pt x="1175" y="1"/>
                  </a:ln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flipH="1">
              <a:off x="3145865" y="3346658"/>
              <a:ext cx="533066" cy="1679327"/>
            </a:xfrm>
            <a:custGeom>
              <a:avLst/>
              <a:gdLst/>
              <a:ahLst/>
              <a:cxnLst/>
              <a:rect l="l" t="t" r="r" b="b"/>
              <a:pathLst>
                <a:path w="8336" h="26260" extrusionOk="0">
                  <a:moveTo>
                    <a:pt x="3979" y="1"/>
                  </a:moveTo>
                  <a:lnTo>
                    <a:pt x="3880" y="140"/>
                  </a:lnTo>
                  <a:cubicBezTo>
                    <a:pt x="3820" y="180"/>
                    <a:pt x="2945" y="1274"/>
                    <a:pt x="2786" y="2965"/>
                  </a:cubicBezTo>
                  <a:cubicBezTo>
                    <a:pt x="1652" y="1254"/>
                    <a:pt x="498" y="379"/>
                    <a:pt x="498" y="379"/>
                  </a:cubicBezTo>
                  <a:lnTo>
                    <a:pt x="359" y="279"/>
                  </a:lnTo>
                  <a:lnTo>
                    <a:pt x="1" y="777"/>
                  </a:lnTo>
                  <a:lnTo>
                    <a:pt x="120" y="876"/>
                  </a:lnTo>
                  <a:cubicBezTo>
                    <a:pt x="140" y="916"/>
                    <a:pt x="2030" y="2328"/>
                    <a:pt x="3243" y="5133"/>
                  </a:cubicBezTo>
                  <a:cubicBezTo>
                    <a:pt x="2252" y="4658"/>
                    <a:pt x="1317" y="4563"/>
                    <a:pt x="772" y="4563"/>
                  </a:cubicBezTo>
                  <a:cubicBezTo>
                    <a:pt x="519" y="4563"/>
                    <a:pt x="350" y="4583"/>
                    <a:pt x="299" y="4596"/>
                  </a:cubicBezTo>
                  <a:lnTo>
                    <a:pt x="140" y="4616"/>
                  </a:lnTo>
                  <a:lnTo>
                    <a:pt x="219" y="5233"/>
                  </a:lnTo>
                  <a:lnTo>
                    <a:pt x="359" y="5213"/>
                  </a:lnTo>
                  <a:cubicBezTo>
                    <a:pt x="370" y="5213"/>
                    <a:pt x="505" y="5197"/>
                    <a:pt x="728" y="5197"/>
                  </a:cubicBezTo>
                  <a:cubicBezTo>
                    <a:pt x="1308" y="5197"/>
                    <a:pt x="2481" y="5301"/>
                    <a:pt x="3601" y="6048"/>
                  </a:cubicBezTo>
                  <a:cubicBezTo>
                    <a:pt x="4576" y="8913"/>
                    <a:pt x="4417" y="12056"/>
                    <a:pt x="3144" y="15358"/>
                  </a:cubicBezTo>
                  <a:cubicBezTo>
                    <a:pt x="2686" y="14423"/>
                    <a:pt x="2149" y="13528"/>
                    <a:pt x="1552" y="12732"/>
                  </a:cubicBezTo>
                  <a:lnTo>
                    <a:pt x="1453" y="12613"/>
                  </a:lnTo>
                  <a:lnTo>
                    <a:pt x="955" y="12991"/>
                  </a:lnTo>
                  <a:lnTo>
                    <a:pt x="1055" y="13110"/>
                  </a:lnTo>
                  <a:cubicBezTo>
                    <a:pt x="1990" y="14324"/>
                    <a:pt x="2726" y="15736"/>
                    <a:pt x="3303" y="17228"/>
                  </a:cubicBezTo>
                  <a:cubicBezTo>
                    <a:pt x="2250" y="16715"/>
                    <a:pt x="1261" y="16633"/>
                    <a:pt x="709" y="16633"/>
                  </a:cubicBezTo>
                  <a:cubicBezTo>
                    <a:pt x="448" y="16633"/>
                    <a:pt x="285" y="16651"/>
                    <a:pt x="259" y="16651"/>
                  </a:cubicBezTo>
                  <a:lnTo>
                    <a:pt x="120" y="16671"/>
                  </a:lnTo>
                  <a:lnTo>
                    <a:pt x="199" y="17288"/>
                  </a:lnTo>
                  <a:lnTo>
                    <a:pt x="339" y="17268"/>
                  </a:lnTo>
                  <a:cubicBezTo>
                    <a:pt x="359" y="17268"/>
                    <a:pt x="489" y="17256"/>
                    <a:pt x="695" y="17256"/>
                  </a:cubicBezTo>
                  <a:cubicBezTo>
                    <a:pt x="1279" y="17256"/>
                    <a:pt x="2484" y="17353"/>
                    <a:pt x="3601" y="18103"/>
                  </a:cubicBezTo>
                  <a:cubicBezTo>
                    <a:pt x="4974" y="22340"/>
                    <a:pt x="4536" y="26021"/>
                    <a:pt x="4536" y="26040"/>
                  </a:cubicBezTo>
                  <a:lnTo>
                    <a:pt x="4516" y="26200"/>
                  </a:lnTo>
                  <a:lnTo>
                    <a:pt x="5133" y="26259"/>
                  </a:lnTo>
                  <a:lnTo>
                    <a:pt x="5173" y="26120"/>
                  </a:lnTo>
                  <a:cubicBezTo>
                    <a:pt x="5173" y="26100"/>
                    <a:pt x="5372" y="24310"/>
                    <a:pt x="5033" y="21744"/>
                  </a:cubicBezTo>
                  <a:cubicBezTo>
                    <a:pt x="6406" y="20749"/>
                    <a:pt x="8176" y="17109"/>
                    <a:pt x="8256" y="16969"/>
                  </a:cubicBezTo>
                  <a:lnTo>
                    <a:pt x="8336" y="16810"/>
                  </a:lnTo>
                  <a:lnTo>
                    <a:pt x="7759" y="16552"/>
                  </a:lnTo>
                  <a:lnTo>
                    <a:pt x="7679" y="16691"/>
                  </a:lnTo>
                  <a:cubicBezTo>
                    <a:pt x="7600" y="16850"/>
                    <a:pt x="6088" y="19874"/>
                    <a:pt x="4914" y="21027"/>
                  </a:cubicBezTo>
                  <a:cubicBezTo>
                    <a:pt x="4636" y="19277"/>
                    <a:pt x="4178" y="17646"/>
                    <a:pt x="3502" y="16134"/>
                  </a:cubicBezTo>
                  <a:cubicBezTo>
                    <a:pt x="4516" y="13607"/>
                    <a:pt x="4974" y="11181"/>
                    <a:pt x="4795" y="8893"/>
                  </a:cubicBezTo>
                  <a:cubicBezTo>
                    <a:pt x="6128" y="7998"/>
                    <a:pt x="7878" y="4457"/>
                    <a:pt x="8077" y="4059"/>
                  </a:cubicBezTo>
                  <a:lnTo>
                    <a:pt x="8157" y="3920"/>
                  </a:lnTo>
                  <a:lnTo>
                    <a:pt x="7580" y="3641"/>
                  </a:lnTo>
                  <a:lnTo>
                    <a:pt x="7500" y="3780"/>
                  </a:lnTo>
                  <a:cubicBezTo>
                    <a:pt x="7421" y="3940"/>
                    <a:pt x="5889" y="7063"/>
                    <a:pt x="4695" y="8177"/>
                  </a:cubicBezTo>
                  <a:cubicBezTo>
                    <a:pt x="4496" y="6705"/>
                    <a:pt x="4039" y="5312"/>
                    <a:pt x="3382" y="4019"/>
                  </a:cubicBezTo>
                  <a:lnTo>
                    <a:pt x="3382" y="3860"/>
                  </a:lnTo>
                  <a:cubicBezTo>
                    <a:pt x="3243" y="1930"/>
                    <a:pt x="4337" y="558"/>
                    <a:pt x="4337" y="538"/>
                  </a:cubicBezTo>
                  <a:lnTo>
                    <a:pt x="4437" y="419"/>
                  </a:lnTo>
                  <a:lnTo>
                    <a:pt x="3979" y="1"/>
                  </a:lnTo>
                  <a:close/>
                </a:path>
              </a:pathLst>
            </a:custGeom>
            <a:solidFill>
              <a:srgbClr val="99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flipH="1">
              <a:off x="3613955" y="4306115"/>
              <a:ext cx="394300" cy="184560"/>
            </a:xfrm>
            <a:custGeom>
              <a:avLst/>
              <a:gdLst/>
              <a:ahLst/>
              <a:cxnLst/>
              <a:rect l="l" t="t" r="r" b="b"/>
              <a:pathLst>
                <a:path w="6166" h="2886" extrusionOk="0">
                  <a:moveTo>
                    <a:pt x="2613" y="1"/>
                  </a:moveTo>
                  <a:cubicBezTo>
                    <a:pt x="1085" y="1"/>
                    <a:pt x="93" y="931"/>
                    <a:pt x="58" y="1229"/>
                  </a:cubicBezTo>
                  <a:cubicBezTo>
                    <a:pt x="0" y="1537"/>
                    <a:pt x="1076" y="2885"/>
                    <a:pt x="2999" y="2885"/>
                  </a:cubicBezTo>
                  <a:cubicBezTo>
                    <a:pt x="3065" y="2885"/>
                    <a:pt x="3133" y="2884"/>
                    <a:pt x="3201" y="2880"/>
                  </a:cubicBezTo>
                  <a:cubicBezTo>
                    <a:pt x="5270" y="2841"/>
                    <a:pt x="6165" y="1926"/>
                    <a:pt x="6165" y="1926"/>
                  </a:cubicBezTo>
                  <a:cubicBezTo>
                    <a:pt x="6165" y="1926"/>
                    <a:pt x="5151" y="374"/>
                    <a:pt x="3261" y="56"/>
                  </a:cubicBezTo>
                  <a:cubicBezTo>
                    <a:pt x="3036" y="18"/>
                    <a:pt x="2819" y="1"/>
                    <a:pt x="261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flipH="1">
              <a:off x="3217106" y="3047580"/>
              <a:ext cx="274846" cy="358951"/>
            </a:xfrm>
            <a:custGeom>
              <a:avLst/>
              <a:gdLst/>
              <a:ahLst/>
              <a:cxnLst/>
              <a:rect l="l" t="t" r="r" b="b"/>
              <a:pathLst>
                <a:path w="4298" h="5613" extrusionOk="0">
                  <a:moveTo>
                    <a:pt x="3242" y="1"/>
                  </a:moveTo>
                  <a:cubicBezTo>
                    <a:pt x="2727" y="1"/>
                    <a:pt x="1321" y="565"/>
                    <a:pt x="697" y="2151"/>
                  </a:cubicBezTo>
                  <a:cubicBezTo>
                    <a:pt x="1" y="3922"/>
                    <a:pt x="777" y="5613"/>
                    <a:pt x="777" y="5613"/>
                  </a:cubicBezTo>
                  <a:cubicBezTo>
                    <a:pt x="777" y="5613"/>
                    <a:pt x="2030" y="5334"/>
                    <a:pt x="3164" y="3604"/>
                  </a:cubicBezTo>
                  <a:cubicBezTo>
                    <a:pt x="4298" y="1853"/>
                    <a:pt x="3701" y="142"/>
                    <a:pt x="3383" y="23"/>
                  </a:cubicBezTo>
                  <a:cubicBezTo>
                    <a:pt x="3349" y="8"/>
                    <a:pt x="3302" y="1"/>
                    <a:pt x="32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flipH="1">
              <a:off x="3612740" y="3533958"/>
              <a:ext cx="394300" cy="186990"/>
            </a:xfrm>
            <a:custGeom>
              <a:avLst/>
              <a:gdLst/>
              <a:ahLst/>
              <a:cxnLst/>
              <a:rect l="l" t="t" r="r" b="b"/>
              <a:pathLst>
                <a:path w="6166" h="2924" extrusionOk="0">
                  <a:moveTo>
                    <a:pt x="2614" y="1"/>
                  </a:moveTo>
                  <a:cubicBezTo>
                    <a:pt x="1086" y="1"/>
                    <a:pt x="94" y="932"/>
                    <a:pt x="59" y="1229"/>
                  </a:cubicBezTo>
                  <a:cubicBezTo>
                    <a:pt x="1" y="1578"/>
                    <a:pt x="1091" y="2924"/>
                    <a:pt x="3054" y="2924"/>
                  </a:cubicBezTo>
                  <a:cubicBezTo>
                    <a:pt x="3110" y="2924"/>
                    <a:pt x="3165" y="2922"/>
                    <a:pt x="3222" y="2920"/>
                  </a:cubicBezTo>
                  <a:cubicBezTo>
                    <a:pt x="5271" y="2821"/>
                    <a:pt x="6166" y="1926"/>
                    <a:pt x="6166" y="1926"/>
                  </a:cubicBezTo>
                  <a:cubicBezTo>
                    <a:pt x="6166" y="1926"/>
                    <a:pt x="5151" y="394"/>
                    <a:pt x="3262" y="56"/>
                  </a:cubicBezTo>
                  <a:cubicBezTo>
                    <a:pt x="3036" y="18"/>
                    <a:pt x="2820" y="1"/>
                    <a:pt x="2614"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flipH="1">
              <a:off x="3551673" y="3931004"/>
              <a:ext cx="306628" cy="285153"/>
            </a:xfrm>
            <a:custGeom>
              <a:avLst/>
              <a:gdLst/>
              <a:ahLst/>
              <a:cxnLst/>
              <a:rect l="l" t="t" r="r" b="b"/>
              <a:pathLst>
                <a:path w="4795" h="4459" extrusionOk="0">
                  <a:moveTo>
                    <a:pt x="942" y="1"/>
                  </a:moveTo>
                  <a:cubicBezTo>
                    <a:pt x="587" y="1"/>
                    <a:pt x="328" y="71"/>
                    <a:pt x="239" y="153"/>
                  </a:cubicBezTo>
                  <a:cubicBezTo>
                    <a:pt x="1" y="372"/>
                    <a:pt x="40" y="2222"/>
                    <a:pt x="1711" y="3415"/>
                  </a:cubicBezTo>
                  <a:cubicBezTo>
                    <a:pt x="3017" y="4352"/>
                    <a:pt x="4074" y="4459"/>
                    <a:pt x="4487" y="4459"/>
                  </a:cubicBezTo>
                  <a:cubicBezTo>
                    <a:pt x="4609" y="4459"/>
                    <a:pt x="4675" y="4450"/>
                    <a:pt x="4675" y="4450"/>
                  </a:cubicBezTo>
                  <a:cubicBezTo>
                    <a:pt x="4675" y="4450"/>
                    <a:pt x="4795" y="2619"/>
                    <a:pt x="3502" y="1187"/>
                  </a:cubicBezTo>
                  <a:cubicBezTo>
                    <a:pt x="2652" y="259"/>
                    <a:pt x="1621" y="1"/>
                    <a:pt x="9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flipH="1">
              <a:off x="2963942" y="3304198"/>
              <a:ext cx="285014" cy="345330"/>
            </a:xfrm>
            <a:custGeom>
              <a:avLst/>
              <a:gdLst/>
              <a:ahLst/>
              <a:cxnLst/>
              <a:rect l="l" t="t" r="r" b="b"/>
              <a:pathLst>
                <a:path w="4457" h="5400" extrusionOk="0">
                  <a:moveTo>
                    <a:pt x="3498" y="0"/>
                  </a:moveTo>
                  <a:cubicBezTo>
                    <a:pt x="2957" y="0"/>
                    <a:pt x="1583" y="450"/>
                    <a:pt x="856" y="1938"/>
                  </a:cubicBezTo>
                  <a:cubicBezTo>
                    <a:pt x="0" y="3649"/>
                    <a:pt x="657" y="5399"/>
                    <a:pt x="657" y="5399"/>
                  </a:cubicBezTo>
                  <a:cubicBezTo>
                    <a:pt x="657" y="5399"/>
                    <a:pt x="1890" y="5220"/>
                    <a:pt x="3183" y="3589"/>
                  </a:cubicBezTo>
                  <a:cubicBezTo>
                    <a:pt x="4456" y="1938"/>
                    <a:pt x="3979" y="187"/>
                    <a:pt x="3680" y="28"/>
                  </a:cubicBezTo>
                  <a:cubicBezTo>
                    <a:pt x="3642" y="10"/>
                    <a:pt x="3579" y="0"/>
                    <a:pt x="3498"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flipH="1">
              <a:off x="2953775" y="4131029"/>
              <a:ext cx="285014" cy="345330"/>
            </a:xfrm>
            <a:custGeom>
              <a:avLst/>
              <a:gdLst/>
              <a:ahLst/>
              <a:cxnLst/>
              <a:rect l="l" t="t" r="r" b="b"/>
              <a:pathLst>
                <a:path w="4457" h="5400" extrusionOk="0">
                  <a:moveTo>
                    <a:pt x="3499" y="0"/>
                  </a:moveTo>
                  <a:cubicBezTo>
                    <a:pt x="2957" y="0"/>
                    <a:pt x="1583" y="450"/>
                    <a:pt x="856" y="1938"/>
                  </a:cubicBezTo>
                  <a:cubicBezTo>
                    <a:pt x="0" y="3669"/>
                    <a:pt x="657" y="5400"/>
                    <a:pt x="657" y="5400"/>
                  </a:cubicBezTo>
                  <a:cubicBezTo>
                    <a:pt x="657" y="5400"/>
                    <a:pt x="1910" y="5201"/>
                    <a:pt x="3183" y="3589"/>
                  </a:cubicBezTo>
                  <a:cubicBezTo>
                    <a:pt x="4456" y="1938"/>
                    <a:pt x="3979" y="188"/>
                    <a:pt x="3681" y="29"/>
                  </a:cubicBezTo>
                  <a:cubicBezTo>
                    <a:pt x="3642" y="10"/>
                    <a:pt x="3579" y="0"/>
                    <a:pt x="3499"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flipH="1">
              <a:off x="3594899" y="3006973"/>
              <a:ext cx="403317" cy="440296"/>
            </a:xfrm>
            <a:custGeom>
              <a:avLst/>
              <a:gdLst/>
              <a:ahLst/>
              <a:cxnLst/>
              <a:rect l="l" t="t" r="r" b="b"/>
              <a:pathLst>
                <a:path w="6307" h="6885" extrusionOk="0">
                  <a:moveTo>
                    <a:pt x="163" y="1"/>
                  </a:moveTo>
                  <a:cubicBezTo>
                    <a:pt x="148" y="1"/>
                    <a:pt x="134" y="1"/>
                    <a:pt x="120" y="1"/>
                  </a:cubicBezTo>
                  <a:cubicBezTo>
                    <a:pt x="120" y="1"/>
                    <a:pt x="0" y="2408"/>
                    <a:pt x="1313" y="4358"/>
                  </a:cubicBezTo>
                  <a:cubicBezTo>
                    <a:pt x="2646" y="6307"/>
                    <a:pt x="6267" y="6884"/>
                    <a:pt x="6267" y="6884"/>
                  </a:cubicBezTo>
                  <a:cubicBezTo>
                    <a:pt x="6267" y="6884"/>
                    <a:pt x="6306" y="4577"/>
                    <a:pt x="5232" y="2906"/>
                  </a:cubicBezTo>
                  <a:cubicBezTo>
                    <a:pt x="4194" y="1279"/>
                    <a:pt x="1148" y="1"/>
                    <a:pt x="16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flipH="1">
              <a:off x="3061900" y="4915080"/>
              <a:ext cx="745500" cy="166782"/>
            </a:xfrm>
            <a:custGeom>
              <a:avLst/>
              <a:gdLst/>
              <a:ahLst/>
              <a:cxnLst/>
              <a:rect l="l" t="t" r="r" b="b"/>
              <a:pathLst>
                <a:path w="11658" h="2608" extrusionOk="0">
                  <a:moveTo>
                    <a:pt x="4875" y="0"/>
                  </a:moveTo>
                  <a:cubicBezTo>
                    <a:pt x="4829" y="0"/>
                    <a:pt x="4782" y="1"/>
                    <a:pt x="4735" y="2"/>
                  </a:cubicBezTo>
                  <a:cubicBezTo>
                    <a:pt x="2706" y="61"/>
                    <a:pt x="2029" y="1076"/>
                    <a:pt x="2029" y="1076"/>
                  </a:cubicBezTo>
                  <a:cubicBezTo>
                    <a:pt x="2029" y="1076"/>
                    <a:pt x="2003" y="1074"/>
                    <a:pt x="1957" y="1074"/>
                  </a:cubicBezTo>
                  <a:cubicBezTo>
                    <a:pt x="1637" y="1074"/>
                    <a:pt x="348" y="1165"/>
                    <a:pt x="0" y="2608"/>
                  </a:cubicBezTo>
                  <a:lnTo>
                    <a:pt x="11658" y="2170"/>
                  </a:lnTo>
                  <a:cubicBezTo>
                    <a:pt x="11658" y="2170"/>
                    <a:pt x="11180" y="1275"/>
                    <a:pt x="9987" y="797"/>
                  </a:cubicBezTo>
                  <a:cubicBezTo>
                    <a:pt x="9595" y="638"/>
                    <a:pt x="9235" y="585"/>
                    <a:pt x="8929" y="585"/>
                  </a:cubicBezTo>
                  <a:cubicBezTo>
                    <a:pt x="8316" y="585"/>
                    <a:pt x="7918" y="797"/>
                    <a:pt x="7918" y="797"/>
                  </a:cubicBezTo>
                  <a:cubicBezTo>
                    <a:pt x="7918" y="797"/>
                    <a:pt x="6817" y="0"/>
                    <a:pt x="4875" y="0"/>
                  </a:cubicBezTo>
                  <a:close/>
                </a:path>
              </a:pathLst>
            </a:custGeom>
            <a:solidFill>
              <a:srgbClr val="7A9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flipH="1">
              <a:off x="3018677" y="5042325"/>
              <a:ext cx="830742" cy="105652"/>
            </a:xfrm>
            <a:custGeom>
              <a:avLst/>
              <a:gdLst/>
              <a:ahLst/>
              <a:cxnLst/>
              <a:rect l="l" t="t" r="r" b="b"/>
              <a:pathLst>
                <a:path w="12991" h="1294" extrusionOk="0">
                  <a:moveTo>
                    <a:pt x="1" y="1"/>
                  </a:moveTo>
                  <a:lnTo>
                    <a:pt x="1" y="1294"/>
                  </a:lnTo>
                  <a:lnTo>
                    <a:pt x="12991" y="1294"/>
                  </a:lnTo>
                  <a:lnTo>
                    <a:pt x="12991"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flipH="1">
              <a:off x="3596179" y="3064270"/>
              <a:ext cx="338410" cy="382997"/>
            </a:xfrm>
            <a:custGeom>
              <a:avLst/>
              <a:gdLst/>
              <a:ahLst/>
              <a:cxnLst/>
              <a:rect l="l" t="t" r="r" b="b"/>
              <a:pathLst>
                <a:path w="5292" h="5989" fill="none" extrusionOk="0">
                  <a:moveTo>
                    <a:pt x="0" y="1"/>
                  </a:moveTo>
                  <a:cubicBezTo>
                    <a:pt x="0" y="1"/>
                    <a:pt x="3999" y="3482"/>
                    <a:pt x="5292" y="598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flipH="1">
              <a:off x="3809892" y="3190245"/>
              <a:ext cx="104362" cy="12726"/>
            </a:xfrm>
            <a:custGeom>
              <a:avLst/>
              <a:gdLst/>
              <a:ahLst/>
              <a:cxnLst/>
              <a:rect l="l" t="t" r="r" b="b"/>
              <a:pathLst>
                <a:path w="1632" h="199" fill="none" extrusionOk="0">
                  <a:moveTo>
                    <a:pt x="0" y="199"/>
                  </a:moveTo>
                  <a:lnTo>
                    <a:pt x="1632"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flipH="1">
              <a:off x="3743709" y="3138064"/>
              <a:ext cx="7738" cy="105645"/>
            </a:xfrm>
            <a:custGeom>
              <a:avLst/>
              <a:gdLst/>
              <a:ahLst/>
              <a:cxnLst/>
              <a:rect l="l" t="t" r="r" b="b"/>
              <a:pathLst>
                <a:path w="121" h="1652" fill="none" extrusionOk="0">
                  <a:moveTo>
                    <a:pt x="120" y="0"/>
                  </a:moveTo>
                  <a:lnTo>
                    <a:pt x="1" y="1652"/>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flipH="1">
              <a:off x="3673749" y="3336491"/>
              <a:ext cx="124762" cy="15348"/>
            </a:xfrm>
            <a:custGeom>
              <a:avLst/>
              <a:gdLst/>
              <a:ahLst/>
              <a:cxnLst/>
              <a:rect l="l" t="t" r="r" b="b"/>
              <a:pathLst>
                <a:path w="1951" h="240" fill="none" extrusionOk="0">
                  <a:moveTo>
                    <a:pt x="1" y="239"/>
                  </a:moveTo>
                  <a:lnTo>
                    <a:pt x="1950"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3292181" y="3082111"/>
              <a:ext cx="137423" cy="288798"/>
            </a:xfrm>
            <a:custGeom>
              <a:avLst/>
              <a:gdLst/>
              <a:ahLst/>
              <a:cxnLst/>
              <a:rect l="l" t="t" r="r" b="b"/>
              <a:pathLst>
                <a:path w="2149" h="4516" fill="none" extrusionOk="0">
                  <a:moveTo>
                    <a:pt x="2149" y="0"/>
                  </a:moveTo>
                  <a:cubicBezTo>
                    <a:pt x="2149" y="0"/>
                    <a:pt x="359" y="2785"/>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281951" y="3169846"/>
              <a:ext cx="66250" cy="8953"/>
            </a:xfrm>
            <a:custGeom>
              <a:avLst/>
              <a:gdLst/>
              <a:ahLst/>
              <a:cxnLst/>
              <a:rect l="l" t="t" r="r" b="b"/>
              <a:pathLst>
                <a:path w="1036" h="140" fill="none" extrusionOk="0">
                  <a:moveTo>
                    <a:pt x="1035" y="1"/>
                  </a:moveTo>
                  <a:lnTo>
                    <a:pt x="1" y="1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3373587" y="3159678"/>
              <a:ext cx="22957" cy="63694"/>
            </a:xfrm>
            <a:custGeom>
              <a:avLst/>
              <a:gdLst/>
              <a:ahLst/>
              <a:cxnLst/>
              <a:rect l="l" t="t" r="r" b="b"/>
              <a:pathLst>
                <a:path w="359" h="996" fill="none" extrusionOk="0">
                  <a:moveTo>
                    <a:pt x="1" y="1"/>
                  </a:moveTo>
                  <a:lnTo>
                    <a:pt x="35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flipH="1">
              <a:off x="3326522" y="3279259"/>
              <a:ext cx="76353" cy="12790"/>
            </a:xfrm>
            <a:custGeom>
              <a:avLst/>
              <a:gdLst/>
              <a:ahLst/>
              <a:cxnLst/>
              <a:rect l="l" t="t" r="r" b="b"/>
              <a:pathLst>
                <a:path w="1194" h="200" fill="none" extrusionOk="0">
                  <a:moveTo>
                    <a:pt x="1194" y="1"/>
                  </a:moveTo>
                  <a:lnTo>
                    <a:pt x="0" y="19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flipH="1">
              <a:off x="3647080" y="3606154"/>
              <a:ext cx="319354" cy="40800"/>
            </a:xfrm>
            <a:custGeom>
              <a:avLst/>
              <a:gdLst/>
              <a:ahLst/>
              <a:cxnLst/>
              <a:rect l="l" t="t" r="r" b="b"/>
              <a:pathLst>
                <a:path w="4994" h="638" fill="none" extrusionOk="0">
                  <a:moveTo>
                    <a:pt x="1" y="100"/>
                  </a:moveTo>
                  <a:cubicBezTo>
                    <a:pt x="1" y="100"/>
                    <a:pt x="3303" y="1"/>
                    <a:pt x="4994" y="63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flipH="1">
              <a:off x="3855678" y="3617601"/>
              <a:ext cx="43292" cy="50968"/>
            </a:xfrm>
            <a:custGeom>
              <a:avLst/>
              <a:gdLst/>
              <a:ahLst/>
              <a:cxnLst/>
              <a:rect l="l" t="t" r="r" b="b"/>
              <a:pathLst>
                <a:path w="677" h="797" fill="none" extrusionOk="0">
                  <a:moveTo>
                    <a:pt x="0" y="797"/>
                  </a:moveTo>
                  <a:lnTo>
                    <a:pt x="6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flipH="1">
              <a:off x="3806056" y="3565484"/>
              <a:ext cx="43356" cy="52183"/>
            </a:xfrm>
            <a:custGeom>
              <a:avLst/>
              <a:gdLst/>
              <a:ahLst/>
              <a:cxnLst/>
              <a:rect l="l" t="t" r="r" b="b"/>
              <a:pathLst>
                <a:path w="678" h="816" fill="none" extrusionOk="0">
                  <a:moveTo>
                    <a:pt x="1" y="0"/>
                  </a:moveTo>
                  <a:lnTo>
                    <a:pt x="677" y="816"/>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flipH="1">
              <a:off x="3732262" y="3629111"/>
              <a:ext cx="50966" cy="58578"/>
            </a:xfrm>
            <a:custGeom>
              <a:avLst/>
              <a:gdLst/>
              <a:ahLst/>
              <a:cxnLst/>
              <a:rect l="l" t="t" r="r" b="b"/>
              <a:pathLst>
                <a:path w="797" h="916" fill="none" extrusionOk="0">
                  <a:moveTo>
                    <a:pt x="0" y="915"/>
                  </a:moveTo>
                  <a:lnTo>
                    <a:pt x="796"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3040297" y="3339049"/>
              <a:ext cx="142539" cy="288862"/>
            </a:xfrm>
            <a:custGeom>
              <a:avLst/>
              <a:gdLst/>
              <a:ahLst/>
              <a:cxnLst/>
              <a:rect l="l" t="t" r="r" b="b"/>
              <a:pathLst>
                <a:path w="2229" h="4517" fill="none" extrusionOk="0">
                  <a:moveTo>
                    <a:pt x="2229" y="0"/>
                  </a:moveTo>
                  <a:cubicBezTo>
                    <a:pt x="2229" y="0"/>
                    <a:pt x="359" y="2766"/>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flipH="1">
              <a:off x="3030131" y="3426848"/>
              <a:ext cx="67465" cy="7674"/>
            </a:xfrm>
            <a:custGeom>
              <a:avLst/>
              <a:gdLst/>
              <a:ahLst/>
              <a:cxnLst/>
              <a:rect l="l" t="t" r="r" b="b"/>
              <a:pathLst>
                <a:path w="1055" h="120" fill="none" extrusionOk="0">
                  <a:moveTo>
                    <a:pt x="1055" y="0"/>
                  </a:moveTo>
                  <a:lnTo>
                    <a:pt x="1" y="11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flipH="1">
              <a:off x="3122982" y="3414122"/>
              <a:ext cx="21678" cy="63630"/>
            </a:xfrm>
            <a:custGeom>
              <a:avLst/>
              <a:gdLst/>
              <a:ahLst/>
              <a:cxnLst/>
              <a:rect l="l" t="t" r="r" b="b"/>
              <a:pathLst>
                <a:path w="339" h="995" fill="none" extrusionOk="0">
                  <a:moveTo>
                    <a:pt x="0" y="0"/>
                  </a:moveTo>
                  <a:lnTo>
                    <a:pt x="33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flipH="1">
              <a:off x="3075916" y="3534918"/>
              <a:ext cx="78911" cy="11511"/>
            </a:xfrm>
            <a:custGeom>
              <a:avLst/>
              <a:gdLst/>
              <a:ahLst/>
              <a:cxnLst/>
              <a:rect l="l" t="t" r="r" b="b"/>
              <a:pathLst>
                <a:path w="1234" h="180" fill="none" extrusionOk="0">
                  <a:moveTo>
                    <a:pt x="1234" y="1"/>
                  </a:moveTo>
                  <a:lnTo>
                    <a:pt x="0" y="18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flipH="1">
              <a:off x="3023734" y="4168438"/>
              <a:ext cx="165432" cy="274857"/>
            </a:xfrm>
            <a:custGeom>
              <a:avLst/>
              <a:gdLst/>
              <a:ahLst/>
              <a:cxnLst/>
              <a:rect l="l" t="t" r="r" b="b"/>
              <a:pathLst>
                <a:path w="2587" h="4298" fill="none" extrusionOk="0">
                  <a:moveTo>
                    <a:pt x="2586" y="1"/>
                  </a:moveTo>
                  <a:cubicBezTo>
                    <a:pt x="2586" y="1"/>
                    <a:pt x="517" y="2587"/>
                    <a:pt x="0" y="4297"/>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flipH="1">
              <a:off x="3022457" y="4257516"/>
              <a:ext cx="67529" cy="2558"/>
            </a:xfrm>
            <a:custGeom>
              <a:avLst/>
              <a:gdLst/>
              <a:ahLst/>
              <a:cxnLst/>
              <a:rect l="l" t="t" r="r" b="b"/>
              <a:pathLst>
                <a:path w="1056" h="40" fill="none" extrusionOk="0">
                  <a:moveTo>
                    <a:pt x="1055" y="0"/>
                  </a:moveTo>
                  <a:lnTo>
                    <a:pt x="1" y="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flipH="1">
              <a:off x="3117866" y="4234559"/>
              <a:ext cx="15347" cy="64973"/>
            </a:xfrm>
            <a:custGeom>
              <a:avLst/>
              <a:gdLst/>
              <a:ahLst/>
              <a:cxnLst/>
              <a:rect l="l" t="t" r="r" b="b"/>
              <a:pathLst>
                <a:path w="240" h="1016" fill="none" extrusionOk="0">
                  <a:moveTo>
                    <a:pt x="1" y="1"/>
                  </a:moveTo>
                  <a:lnTo>
                    <a:pt x="239" y="101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3075916" y="4360534"/>
              <a:ext cx="78911" cy="3837"/>
            </a:xfrm>
            <a:custGeom>
              <a:avLst/>
              <a:gdLst/>
              <a:ahLst/>
              <a:cxnLst/>
              <a:rect l="l" t="t" r="r" b="b"/>
              <a:pathLst>
                <a:path w="1234" h="60" fill="none" extrusionOk="0">
                  <a:moveTo>
                    <a:pt x="1234" y="0"/>
                  </a:moveTo>
                  <a:lnTo>
                    <a:pt x="0" y="6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3575846" y="3962338"/>
              <a:ext cx="230275" cy="222738"/>
            </a:xfrm>
            <a:custGeom>
              <a:avLst/>
              <a:gdLst/>
              <a:ahLst/>
              <a:cxnLst/>
              <a:rect l="l" t="t" r="r" b="b"/>
              <a:pathLst>
                <a:path w="3601" h="3483" fill="none" extrusionOk="0">
                  <a:moveTo>
                    <a:pt x="0" y="1"/>
                  </a:moveTo>
                  <a:cubicBezTo>
                    <a:pt x="0" y="1"/>
                    <a:pt x="2646" y="1990"/>
                    <a:pt x="3601" y="3482"/>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flipH="1">
              <a:off x="3722094" y="4034853"/>
              <a:ext cx="64971" cy="14069"/>
            </a:xfrm>
            <a:custGeom>
              <a:avLst/>
              <a:gdLst/>
              <a:ahLst/>
              <a:cxnLst/>
              <a:rect l="l" t="t" r="r" b="b"/>
              <a:pathLst>
                <a:path w="1016" h="220" fill="none" extrusionOk="0">
                  <a:moveTo>
                    <a:pt x="1" y="220"/>
                  </a:moveTo>
                  <a:lnTo>
                    <a:pt x="1015"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3682704" y="3997956"/>
              <a:ext cx="1343" cy="68810"/>
            </a:xfrm>
            <a:custGeom>
              <a:avLst/>
              <a:gdLst/>
              <a:ahLst/>
              <a:cxnLst/>
              <a:rect l="l" t="t" r="r" b="b"/>
              <a:pathLst>
                <a:path w="21" h="1076" fill="none" extrusionOk="0">
                  <a:moveTo>
                    <a:pt x="1" y="1"/>
                  </a:moveTo>
                  <a:lnTo>
                    <a:pt x="21" y="107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629244" y="4120094"/>
              <a:ext cx="78911" cy="14069"/>
            </a:xfrm>
            <a:custGeom>
              <a:avLst/>
              <a:gdLst/>
              <a:ahLst/>
              <a:cxnLst/>
              <a:rect l="l" t="t" r="r" b="b"/>
              <a:pathLst>
                <a:path w="1234" h="220" fill="none" extrusionOk="0">
                  <a:moveTo>
                    <a:pt x="0" y="219"/>
                  </a:moveTo>
                  <a:lnTo>
                    <a:pt x="1233"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flipH="1">
              <a:off x="3647080" y="4379590"/>
              <a:ext cx="319354" cy="36963"/>
            </a:xfrm>
            <a:custGeom>
              <a:avLst/>
              <a:gdLst/>
              <a:ahLst/>
              <a:cxnLst/>
              <a:rect l="l" t="t" r="r" b="b"/>
              <a:pathLst>
                <a:path w="4994" h="578" fill="none" extrusionOk="0">
                  <a:moveTo>
                    <a:pt x="1" y="200"/>
                  </a:moveTo>
                  <a:cubicBezTo>
                    <a:pt x="1" y="200"/>
                    <a:pt x="3303" y="1"/>
                    <a:pt x="4994" y="57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flipH="1">
              <a:off x="3855678" y="4392315"/>
              <a:ext cx="40799" cy="52247"/>
            </a:xfrm>
            <a:custGeom>
              <a:avLst/>
              <a:gdLst/>
              <a:ahLst/>
              <a:cxnLst/>
              <a:rect l="l" t="t" r="r" b="b"/>
              <a:pathLst>
                <a:path w="638" h="817" fill="none" extrusionOk="0">
                  <a:moveTo>
                    <a:pt x="1" y="816"/>
                  </a:moveTo>
                  <a:lnTo>
                    <a:pt x="637"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flipH="1">
              <a:off x="3804777" y="4341414"/>
              <a:ext cx="44635" cy="50968"/>
            </a:xfrm>
            <a:custGeom>
              <a:avLst/>
              <a:gdLst/>
              <a:ahLst/>
              <a:cxnLst/>
              <a:rect l="l" t="t" r="r" b="b"/>
              <a:pathLst>
                <a:path w="698" h="797" fill="none" extrusionOk="0">
                  <a:moveTo>
                    <a:pt x="1" y="1"/>
                  </a:moveTo>
                  <a:lnTo>
                    <a:pt x="697" y="797"/>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3729768" y="4399925"/>
              <a:ext cx="49623" cy="59857"/>
            </a:xfrm>
            <a:custGeom>
              <a:avLst/>
              <a:gdLst/>
              <a:ahLst/>
              <a:cxnLst/>
              <a:rect l="l" t="t" r="r" b="b"/>
              <a:pathLst>
                <a:path w="776" h="936" fill="none" extrusionOk="0">
                  <a:moveTo>
                    <a:pt x="0" y="936"/>
                  </a:moveTo>
                  <a:lnTo>
                    <a:pt x="7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roup 154"/>
          <p:cNvGrpSpPr/>
          <p:nvPr/>
        </p:nvGrpSpPr>
        <p:grpSpPr>
          <a:xfrm>
            <a:off x="557157" y="1705"/>
            <a:ext cx="7803072" cy="446276"/>
            <a:chOff x="5065485" y="2583747"/>
            <a:chExt cx="3410857" cy="446276"/>
          </a:xfrm>
        </p:grpSpPr>
        <p:sp>
          <p:nvSpPr>
            <p:cNvPr id="158" name="TextBox 157"/>
            <p:cNvSpPr txBox="1"/>
            <p:nvPr/>
          </p:nvSpPr>
          <p:spPr>
            <a:xfrm>
              <a:off x="5065485" y="2583747"/>
              <a:ext cx="3410857"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7" name="Rectangle 156"/>
            <p:cNvSpPr/>
            <p:nvPr/>
          </p:nvSpPr>
          <p:spPr>
            <a:xfrm>
              <a:off x="6420932" y="2583747"/>
              <a:ext cx="1033954" cy="446276"/>
            </a:xfrm>
            <a:prstGeom prst="rect">
              <a:avLst/>
            </a:prstGeom>
          </p:spPr>
          <p:txBody>
            <a:bodyPr wrap="square">
              <a:spAutoFit/>
            </a:bodyPr>
            <a:lstStyle/>
            <a:p>
              <a:pPr>
                <a:lnSpc>
                  <a:spcPct val="115000"/>
                </a:lnSpc>
                <a:spcAft>
                  <a:spcPts val="1000"/>
                </a:spcAft>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Rectangle 1"/>
          <p:cNvSpPr/>
          <p:nvPr/>
        </p:nvSpPr>
        <p:spPr>
          <a:xfrm>
            <a:off x="1030813" y="371237"/>
            <a:ext cx="7496629" cy="707886"/>
          </a:xfrm>
          <a:prstGeom prst="rect">
            <a:avLst/>
          </a:prstGeom>
        </p:spPr>
        <p:txBody>
          <a:bodyPr wrap="square">
            <a:spAutoFit/>
          </a:bodyPr>
          <a:lstStyle/>
          <a:p>
            <a:r>
              <a:rPr lang="vi-VN" sz="2000" b="1">
                <a:solidFill>
                  <a:srgbClr val="FF0000"/>
                </a:solidFill>
                <a:latin typeface="+mj-lt"/>
              </a:rPr>
              <a:t>Câu 1. Ghép các hiện tượng cảm ứng của vật nuôi (ở cột A) với lợi ích đối với con người (ở cột B) cho phù hợp:</a:t>
            </a:r>
            <a:endParaRPr lang="en-US" sz="2000" b="1">
              <a:solidFill>
                <a:srgbClr val="FF0000"/>
              </a:solidFill>
              <a:latin typeface="+mj-lt"/>
            </a:endParaRPr>
          </a:p>
        </p:txBody>
      </p:sp>
      <p:graphicFrame>
        <p:nvGraphicFramePr>
          <p:cNvPr id="4" name="Table 3"/>
          <p:cNvGraphicFramePr>
            <a:graphicFrameLocks noGrp="1"/>
          </p:cNvGraphicFramePr>
          <p:nvPr/>
        </p:nvGraphicFramePr>
        <p:xfrm>
          <a:off x="1030813" y="1111728"/>
          <a:ext cx="7793675" cy="3315462"/>
        </p:xfrm>
        <a:graphic>
          <a:graphicData uri="http://schemas.openxmlformats.org/drawingml/2006/table">
            <a:tbl>
              <a:tblPr firstRow="1" firstCol="1" bandRow="1"/>
              <a:tblGrid>
                <a:gridCol w="2974222">
                  <a:extLst>
                    <a:ext uri="{9D8B030D-6E8A-4147-A177-3AD203B41FA5}">
                      <a16:colId xmlns:a16="http://schemas.microsoft.com/office/drawing/2014/main" val="20000"/>
                    </a:ext>
                  </a:extLst>
                </a:gridCol>
                <a:gridCol w="4819453">
                  <a:extLst>
                    <a:ext uri="{9D8B030D-6E8A-4147-A177-3AD203B41FA5}">
                      <a16:colId xmlns:a16="http://schemas.microsoft.com/office/drawing/2014/main" val="20001"/>
                    </a:ext>
                  </a:extLst>
                </a:gridCol>
              </a:tblGrid>
              <a:tr h="398490">
                <a:tc>
                  <a:txBody>
                    <a:bodyPr/>
                    <a:lstStyle/>
                    <a:p>
                      <a:pPr algn="ctr">
                        <a:lnSpc>
                          <a:spcPct val="115000"/>
                        </a:lnSpc>
                        <a:spcAft>
                          <a:spcPts val="10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 Hiện tượng cảm ứng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 Lợi ích đối với con người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5546">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 Ăn ngủ đúng giờ</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 Giảm công sức kêu gọi, tránh lãng phí và quản lí được nguồn thức ăn.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5546">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Đi vệ sinh đúng chỗ</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5546">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Nghe hiệu lệnh là về chuồng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 Hạn chế sự mất vệ sinh và giảm sức công sức vệ sinh chuồng trại.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5546">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Nghe hiệu lệnh là đến ăn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 Giúp người chăn nuôi giảm công sức lùa vật nuôi về chuồng.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6" name="Rectangle 155"/>
          <p:cNvSpPr/>
          <p:nvPr/>
        </p:nvSpPr>
        <p:spPr>
          <a:xfrm>
            <a:off x="1179335" y="4518185"/>
            <a:ext cx="7496629" cy="400110"/>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Đáp án: </a:t>
            </a:r>
            <a:r>
              <a:rPr lang="pt-BR" sz="2000" b="1" smtClean="0">
                <a:solidFill>
                  <a:srgbClr val="FF0000"/>
                </a:solidFill>
                <a:latin typeface="Times New Roman" panose="02020603050405020304" pitchFamily="18" charset="0"/>
                <a:cs typeface="Times New Roman" panose="02020603050405020304" pitchFamily="18" charset="0"/>
              </a:rPr>
              <a:t>1 </a:t>
            </a:r>
            <a:r>
              <a:rPr lang="pt-BR" sz="2000" b="1">
                <a:solidFill>
                  <a:srgbClr val="FF0000"/>
                </a:solidFill>
                <a:latin typeface="Times New Roman" panose="02020603050405020304" pitchFamily="18" charset="0"/>
                <a:cs typeface="Times New Roman" panose="02020603050405020304" pitchFamily="18" charset="0"/>
              </a:rPr>
              <a:t>– b, 2 – c, 3 – d, 4 – a.</a:t>
            </a:r>
            <a:r>
              <a:rPr lang="en-US" sz="2000" b="1" smtClean="0">
                <a:solidFill>
                  <a:srgbClr val="FF0000"/>
                </a:solidFill>
                <a:latin typeface="Times New Roman" panose="02020603050405020304" pitchFamily="18" charset="0"/>
                <a:cs typeface="Times New Roman" panose="02020603050405020304" pitchFamily="18" charset="0"/>
              </a:rPr>
              <a:t>  </a:t>
            </a:r>
            <a:endParaRPr 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8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8502" y="483733"/>
            <a:ext cx="4498676" cy="3188382"/>
          </a:xfrm>
          <a:prstGeom prst="rect">
            <a:avLst/>
          </a:prstGeom>
        </p:spPr>
      </p:pic>
      <p:grpSp>
        <p:nvGrpSpPr>
          <p:cNvPr id="6" name="Group 5"/>
          <p:cNvGrpSpPr/>
          <p:nvPr/>
        </p:nvGrpSpPr>
        <p:grpSpPr>
          <a:xfrm>
            <a:off x="4941277" y="623293"/>
            <a:ext cx="3730172" cy="1417638"/>
            <a:chOff x="4934857" y="890133"/>
            <a:chExt cx="3730172" cy="1417638"/>
          </a:xfrm>
        </p:grpSpPr>
        <p:sp>
          <p:nvSpPr>
            <p:cNvPr id="4" name="TextBox 3"/>
            <p:cNvSpPr txBox="1"/>
            <p:nvPr/>
          </p:nvSpPr>
          <p:spPr>
            <a:xfrm>
              <a:off x="5059065" y="952952"/>
              <a:ext cx="3410857" cy="1323439"/>
            </a:xfrm>
            <a:prstGeom prst="rect">
              <a:avLst/>
            </a:prstGeom>
            <a:noFill/>
          </p:spPr>
          <p:txBody>
            <a:bodyPr wrap="square" rtlCol="0">
              <a:spAutoFit/>
            </a:bodyPr>
            <a:lstStyle/>
            <a:p>
              <a:pPr algn="just"/>
              <a:r>
                <a:rPr lang="en-US" sz="2000" smtClean="0">
                  <a:solidFill>
                    <a:srgbClr val="FF0000"/>
                  </a:solidFill>
                  <a:latin typeface="Times New Roman" panose="02020603050405020304" pitchFamily="18" charset="0"/>
                  <a:cs typeface="Times New Roman" panose="02020603050405020304" pitchFamily="18" charset="0"/>
                </a:rPr>
                <a:t>Vì sao khi trồng các loài cây thân cao như mướp, bầu, bí, thiên lí … người trồng thường phải làm giàn cho cây ?</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934857" y="890133"/>
              <a:ext cx="3730172" cy="1417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178" y="0"/>
            <a:ext cx="686112" cy="686112"/>
          </a:xfrm>
          <a:prstGeom prst="rect">
            <a:avLst/>
          </a:prstGeom>
        </p:spPr>
      </p:pic>
      <p:grpSp>
        <p:nvGrpSpPr>
          <p:cNvPr id="13" name="Group 12"/>
          <p:cNvGrpSpPr/>
          <p:nvPr/>
        </p:nvGrpSpPr>
        <p:grpSpPr>
          <a:xfrm>
            <a:off x="4941277" y="2471369"/>
            <a:ext cx="3730172" cy="2536060"/>
            <a:chOff x="4941277" y="2471369"/>
            <a:chExt cx="3730172" cy="2536060"/>
          </a:xfrm>
        </p:grpSpPr>
        <p:grpSp>
          <p:nvGrpSpPr>
            <p:cNvPr id="8" name="Group 7"/>
            <p:cNvGrpSpPr/>
            <p:nvPr/>
          </p:nvGrpSpPr>
          <p:grpSpPr>
            <a:xfrm>
              <a:off x="4941277" y="2471369"/>
              <a:ext cx="3730172" cy="2536060"/>
              <a:chOff x="4934857" y="890133"/>
              <a:chExt cx="3730172" cy="1417638"/>
            </a:xfrm>
          </p:grpSpPr>
          <p:sp>
            <p:nvSpPr>
              <p:cNvPr id="9" name="TextBox 8"/>
              <p:cNvSpPr txBox="1"/>
              <p:nvPr/>
            </p:nvSpPr>
            <p:spPr>
              <a:xfrm>
                <a:off x="5059065" y="952952"/>
                <a:ext cx="3410857" cy="223658"/>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934857" y="890133"/>
                <a:ext cx="3730172" cy="1417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182733" y="2583748"/>
              <a:ext cx="3247260" cy="2215991"/>
            </a:xfrm>
            <a:prstGeom prst="rect">
              <a:avLst/>
            </a:prstGeom>
          </p:spPr>
          <p:txBody>
            <a:bodyPr wrap="square">
              <a:spAutoFit/>
            </a:bodyPr>
            <a:lstStyle/>
            <a:p>
              <a:pPr>
                <a:lnSpc>
                  <a:spcPct val="115000"/>
                </a:lnSpc>
                <a:spcAft>
                  <a:spcPts val="1000"/>
                </a:spcAft>
              </a:pPr>
              <a:r>
                <a:rPr lang="en-US" sz="2000" i="1"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000" i="1">
                  <a:latin typeface="Times New Roman" panose="02020603050405020304" pitchFamily="18" charset="0"/>
                  <a:ea typeface="Times New Roman" panose="02020603050405020304" pitchFamily="18" charset="0"/>
                  <a:cs typeface="Times New Roman" panose="02020603050405020304" pitchFamily="18" charset="0"/>
                </a:rPr>
                <a:t>loại cây này thuộc dạng thân leo, việc làm giàn chắc chắn sẽ giúp cho bộ rễ các loại cây này cố định, nhánh bám vững, cây vươn dài hơn và từ đó cho hoa kết trải.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820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2" name="Google Shape;72;p22"/>
          <p:cNvGrpSpPr/>
          <p:nvPr/>
        </p:nvGrpSpPr>
        <p:grpSpPr>
          <a:xfrm>
            <a:off x="0" y="169584"/>
            <a:ext cx="798720" cy="738525"/>
            <a:chOff x="409642" y="4475"/>
            <a:chExt cx="3849040" cy="5143501"/>
          </a:xfrm>
        </p:grpSpPr>
        <p:sp>
          <p:nvSpPr>
            <p:cNvPr id="73" name="Google Shape;73;p22"/>
            <p:cNvSpPr/>
            <p:nvPr/>
          </p:nvSpPr>
          <p:spPr>
            <a:xfrm flipH="1">
              <a:off x="3036449" y="4868079"/>
              <a:ext cx="742942" cy="243202"/>
            </a:xfrm>
            <a:custGeom>
              <a:avLst/>
              <a:gdLst/>
              <a:ahLst/>
              <a:cxnLst/>
              <a:rect l="l" t="t" r="r" b="b"/>
              <a:pathLst>
                <a:path w="11618" h="3803" extrusionOk="0">
                  <a:moveTo>
                    <a:pt x="9270" y="1"/>
                  </a:moveTo>
                  <a:lnTo>
                    <a:pt x="8375" y="597"/>
                  </a:lnTo>
                  <a:cubicBezTo>
                    <a:pt x="8375" y="597"/>
                    <a:pt x="4257" y="180"/>
                    <a:pt x="3461" y="100"/>
                  </a:cubicBezTo>
                  <a:cubicBezTo>
                    <a:pt x="3442" y="98"/>
                    <a:pt x="3422" y="96"/>
                    <a:pt x="3401" y="96"/>
                  </a:cubicBezTo>
                  <a:cubicBezTo>
                    <a:pt x="2576" y="96"/>
                    <a:pt x="786" y="2004"/>
                    <a:pt x="398" y="2587"/>
                  </a:cubicBezTo>
                  <a:cubicBezTo>
                    <a:pt x="0" y="3163"/>
                    <a:pt x="0" y="3482"/>
                    <a:pt x="279" y="3541"/>
                  </a:cubicBezTo>
                  <a:cubicBezTo>
                    <a:pt x="313" y="3552"/>
                    <a:pt x="351" y="3557"/>
                    <a:pt x="391" y="3557"/>
                  </a:cubicBezTo>
                  <a:cubicBezTo>
                    <a:pt x="655" y="3557"/>
                    <a:pt x="1026" y="3345"/>
                    <a:pt x="1233" y="3104"/>
                  </a:cubicBezTo>
                  <a:lnTo>
                    <a:pt x="2367" y="1970"/>
                  </a:lnTo>
                  <a:lnTo>
                    <a:pt x="3899" y="2109"/>
                  </a:lnTo>
                  <a:cubicBezTo>
                    <a:pt x="3899" y="2109"/>
                    <a:pt x="1989" y="2925"/>
                    <a:pt x="2029" y="3541"/>
                  </a:cubicBezTo>
                  <a:cubicBezTo>
                    <a:pt x="2047" y="3727"/>
                    <a:pt x="2202" y="3797"/>
                    <a:pt x="2424" y="3797"/>
                  </a:cubicBezTo>
                  <a:cubicBezTo>
                    <a:pt x="2941" y="3797"/>
                    <a:pt x="3822" y="3418"/>
                    <a:pt x="4197" y="3223"/>
                  </a:cubicBezTo>
                  <a:cubicBezTo>
                    <a:pt x="4197" y="3223"/>
                    <a:pt x="5510" y="3720"/>
                    <a:pt x="7539" y="3800"/>
                  </a:cubicBezTo>
                  <a:cubicBezTo>
                    <a:pt x="7587" y="3802"/>
                    <a:pt x="7635" y="3803"/>
                    <a:pt x="7683" y="3803"/>
                  </a:cubicBezTo>
                  <a:cubicBezTo>
                    <a:pt x="9664" y="3803"/>
                    <a:pt x="11617" y="2229"/>
                    <a:pt x="11617" y="2229"/>
                  </a:cubicBezTo>
                  <a:lnTo>
                    <a:pt x="9270"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flipH="1">
              <a:off x="3004677" y="4836297"/>
              <a:ext cx="243001" cy="251899"/>
            </a:xfrm>
            <a:custGeom>
              <a:avLst/>
              <a:gdLst/>
              <a:ahLst/>
              <a:cxnLst/>
              <a:rect l="l" t="t" r="r" b="b"/>
              <a:pathLst>
                <a:path w="3800" h="3939" extrusionOk="0">
                  <a:moveTo>
                    <a:pt x="498" y="0"/>
                  </a:moveTo>
                  <a:lnTo>
                    <a:pt x="0" y="498"/>
                  </a:lnTo>
                  <a:cubicBezTo>
                    <a:pt x="0" y="498"/>
                    <a:pt x="1930" y="3481"/>
                    <a:pt x="2785" y="3939"/>
                  </a:cubicBezTo>
                  <a:lnTo>
                    <a:pt x="3800" y="3581"/>
                  </a:lnTo>
                  <a:lnTo>
                    <a:pt x="498" y="0"/>
                  </a:lnTo>
                  <a:close/>
                </a:path>
              </a:pathLst>
            </a:custGeom>
            <a:solidFill>
              <a:srgbClr val="5D7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flipH="1">
              <a:off x="1967896" y="3192739"/>
              <a:ext cx="1260725" cy="1895542"/>
            </a:xfrm>
            <a:custGeom>
              <a:avLst/>
              <a:gdLst/>
              <a:ahLst/>
              <a:cxnLst/>
              <a:rect l="l" t="t" r="r" b="b"/>
              <a:pathLst>
                <a:path w="19715" h="29641" extrusionOk="0">
                  <a:moveTo>
                    <a:pt x="16332" y="1"/>
                  </a:moveTo>
                  <a:lnTo>
                    <a:pt x="9947" y="17606"/>
                  </a:lnTo>
                  <a:lnTo>
                    <a:pt x="1" y="25463"/>
                  </a:lnTo>
                  <a:lnTo>
                    <a:pt x="3840" y="29641"/>
                  </a:lnTo>
                  <a:cubicBezTo>
                    <a:pt x="3840" y="29641"/>
                    <a:pt x="14224" y="26319"/>
                    <a:pt x="16949" y="21843"/>
                  </a:cubicBezTo>
                  <a:cubicBezTo>
                    <a:pt x="19714" y="17387"/>
                    <a:pt x="16332" y="1"/>
                    <a:pt x="1633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flipH="1">
              <a:off x="409642" y="2573275"/>
              <a:ext cx="1787333" cy="2574689"/>
            </a:xfrm>
            <a:custGeom>
              <a:avLst/>
              <a:gdLst/>
              <a:ahLst/>
              <a:cxnLst/>
              <a:rect l="l" t="t" r="r" b="b"/>
              <a:pathLst>
                <a:path w="27950" h="40184" extrusionOk="0">
                  <a:moveTo>
                    <a:pt x="13906" y="0"/>
                  </a:moveTo>
                  <a:cubicBezTo>
                    <a:pt x="13826" y="0"/>
                    <a:pt x="13727" y="20"/>
                    <a:pt x="13627" y="40"/>
                  </a:cubicBezTo>
                  <a:cubicBezTo>
                    <a:pt x="12254" y="338"/>
                    <a:pt x="9251" y="1691"/>
                    <a:pt x="6406" y="3402"/>
                  </a:cubicBezTo>
                  <a:cubicBezTo>
                    <a:pt x="5571" y="3919"/>
                    <a:pt x="4755" y="4476"/>
                    <a:pt x="3999" y="5013"/>
                  </a:cubicBezTo>
                  <a:cubicBezTo>
                    <a:pt x="1870" y="6585"/>
                    <a:pt x="239" y="8275"/>
                    <a:pt x="180" y="9688"/>
                  </a:cubicBezTo>
                  <a:cubicBezTo>
                    <a:pt x="1" y="13448"/>
                    <a:pt x="1910" y="30118"/>
                    <a:pt x="1910" y="30118"/>
                  </a:cubicBezTo>
                  <a:lnTo>
                    <a:pt x="1333" y="40183"/>
                  </a:lnTo>
                  <a:lnTo>
                    <a:pt x="27950" y="40183"/>
                  </a:lnTo>
                  <a:lnTo>
                    <a:pt x="26975" y="33499"/>
                  </a:lnTo>
                  <a:cubicBezTo>
                    <a:pt x="26975" y="33499"/>
                    <a:pt x="25384" y="9031"/>
                    <a:pt x="23195" y="6664"/>
                  </a:cubicBezTo>
                  <a:cubicBezTo>
                    <a:pt x="20967" y="4217"/>
                    <a:pt x="17108" y="1830"/>
                    <a:pt x="15139" y="696"/>
                  </a:cubicBezTo>
                  <a:cubicBezTo>
                    <a:pt x="14363" y="239"/>
                    <a:pt x="13906" y="0"/>
                    <a:pt x="13906" y="0"/>
                  </a:cubicBezTo>
                  <a:close/>
                </a:path>
              </a:pathLst>
            </a:custGeom>
            <a:solidFill>
              <a:srgbClr val="A0C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2"/>
            <p:cNvSpPr/>
            <p:nvPr/>
          </p:nvSpPr>
          <p:spPr>
            <a:xfrm flipH="1">
              <a:off x="1414585" y="2183979"/>
              <a:ext cx="370256" cy="608165"/>
            </a:xfrm>
            <a:custGeom>
              <a:avLst/>
              <a:gdLst/>
              <a:ahLst/>
              <a:cxnLst/>
              <a:rect l="l" t="t" r="r" b="b"/>
              <a:pathLst>
                <a:path w="5790" h="9510" extrusionOk="0">
                  <a:moveTo>
                    <a:pt x="3601" y="1"/>
                  </a:moveTo>
                  <a:lnTo>
                    <a:pt x="1" y="6088"/>
                  </a:lnTo>
                  <a:lnTo>
                    <a:pt x="339" y="8455"/>
                  </a:lnTo>
                  <a:lnTo>
                    <a:pt x="995" y="9510"/>
                  </a:lnTo>
                  <a:cubicBezTo>
                    <a:pt x="995" y="9510"/>
                    <a:pt x="4616" y="8217"/>
                    <a:pt x="5790" y="5730"/>
                  </a:cubicBezTo>
                  <a:cubicBezTo>
                    <a:pt x="5790" y="5730"/>
                    <a:pt x="3840" y="1035"/>
                    <a:pt x="3601" y="1"/>
                  </a:cubicBezTo>
                  <a:close/>
                </a:path>
              </a:pathLst>
            </a:custGeom>
            <a:solidFill>
              <a:srgbClr val="FFB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p:nvPr/>
          </p:nvSpPr>
          <p:spPr>
            <a:xfrm flipH="1">
              <a:off x="1227606" y="2574438"/>
              <a:ext cx="360024" cy="1418603"/>
            </a:xfrm>
            <a:custGeom>
              <a:avLst/>
              <a:gdLst/>
              <a:ahLst/>
              <a:cxnLst/>
              <a:rect l="l" t="t" r="r" b="b"/>
              <a:pathLst>
                <a:path w="5630" h="22183" extrusionOk="0">
                  <a:moveTo>
                    <a:pt x="4398" y="1"/>
                  </a:moveTo>
                  <a:cubicBezTo>
                    <a:pt x="4397" y="1"/>
                    <a:pt x="4396" y="1"/>
                    <a:pt x="4396" y="2"/>
                  </a:cubicBezTo>
                  <a:cubicBezTo>
                    <a:pt x="4317" y="2"/>
                    <a:pt x="4217" y="22"/>
                    <a:pt x="4118" y="62"/>
                  </a:cubicBezTo>
                  <a:lnTo>
                    <a:pt x="1094" y="6228"/>
                  </a:lnTo>
                  <a:cubicBezTo>
                    <a:pt x="1094" y="6228"/>
                    <a:pt x="0" y="19974"/>
                    <a:pt x="517" y="22182"/>
                  </a:cubicBezTo>
                  <a:lnTo>
                    <a:pt x="4357" y="11540"/>
                  </a:lnTo>
                  <a:cubicBezTo>
                    <a:pt x="4496" y="11142"/>
                    <a:pt x="4595" y="10744"/>
                    <a:pt x="4635" y="10346"/>
                  </a:cubicBezTo>
                  <a:cubicBezTo>
                    <a:pt x="4854" y="8377"/>
                    <a:pt x="5590" y="2349"/>
                    <a:pt x="5630" y="698"/>
                  </a:cubicBezTo>
                  <a:cubicBezTo>
                    <a:pt x="4899" y="275"/>
                    <a:pt x="4429" y="1"/>
                    <a:pt x="4398"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2"/>
            <p:cNvSpPr/>
            <p:nvPr/>
          </p:nvSpPr>
          <p:spPr>
            <a:xfrm flipH="1">
              <a:off x="1787267" y="2790770"/>
              <a:ext cx="224008" cy="1240438"/>
            </a:xfrm>
            <a:custGeom>
              <a:avLst/>
              <a:gdLst/>
              <a:ahLst/>
              <a:cxnLst/>
              <a:rect l="l" t="t" r="r" b="b"/>
              <a:pathLst>
                <a:path w="3503" h="19397" extrusionOk="0">
                  <a:moveTo>
                    <a:pt x="3502" y="1"/>
                  </a:moveTo>
                  <a:lnTo>
                    <a:pt x="3502" y="1"/>
                  </a:lnTo>
                  <a:cubicBezTo>
                    <a:pt x="2686" y="518"/>
                    <a:pt x="1871" y="1075"/>
                    <a:pt x="1115" y="1612"/>
                  </a:cubicBezTo>
                  <a:cubicBezTo>
                    <a:pt x="856" y="2885"/>
                    <a:pt x="419" y="5650"/>
                    <a:pt x="180" y="7620"/>
                  </a:cubicBezTo>
                  <a:cubicBezTo>
                    <a:pt x="1" y="8853"/>
                    <a:pt x="61" y="10126"/>
                    <a:pt x="299" y="11340"/>
                  </a:cubicBezTo>
                  <a:lnTo>
                    <a:pt x="1911" y="19396"/>
                  </a:lnTo>
                  <a:lnTo>
                    <a:pt x="3502" y="1"/>
                  </a:ln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2"/>
            <p:cNvSpPr/>
            <p:nvPr/>
          </p:nvSpPr>
          <p:spPr>
            <a:xfrm flipH="1">
              <a:off x="1504868" y="1701885"/>
              <a:ext cx="884202" cy="964238"/>
            </a:xfrm>
            <a:custGeom>
              <a:avLst/>
              <a:gdLst/>
              <a:ahLst/>
              <a:cxnLst/>
              <a:rect l="l" t="t" r="r" b="b"/>
              <a:pathLst>
                <a:path w="13827" h="15078" extrusionOk="0">
                  <a:moveTo>
                    <a:pt x="9885" y="0"/>
                  </a:moveTo>
                  <a:cubicBezTo>
                    <a:pt x="9737" y="0"/>
                    <a:pt x="1615" y="956"/>
                    <a:pt x="1" y="4795"/>
                  </a:cubicBezTo>
                  <a:cubicBezTo>
                    <a:pt x="1" y="4795"/>
                    <a:pt x="936" y="7818"/>
                    <a:pt x="2249" y="10643"/>
                  </a:cubicBezTo>
                  <a:cubicBezTo>
                    <a:pt x="3601" y="13448"/>
                    <a:pt x="5073" y="14423"/>
                    <a:pt x="6486" y="14920"/>
                  </a:cubicBezTo>
                  <a:cubicBezTo>
                    <a:pt x="6775" y="15022"/>
                    <a:pt x="7115" y="15078"/>
                    <a:pt x="7488" y="15078"/>
                  </a:cubicBezTo>
                  <a:cubicBezTo>
                    <a:pt x="8938" y="15078"/>
                    <a:pt x="10877" y="14231"/>
                    <a:pt x="12175" y="11936"/>
                  </a:cubicBezTo>
                  <a:cubicBezTo>
                    <a:pt x="13826" y="9052"/>
                    <a:pt x="12533" y="5511"/>
                    <a:pt x="12533" y="5511"/>
                  </a:cubicBezTo>
                  <a:lnTo>
                    <a:pt x="9887" y="1"/>
                  </a:lnTo>
                  <a:cubicBezTo>
                    <a:pt x="9888" y="0"/>
                    <a:pt x="9887" y="0"/>
                    <a:pt x="988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p:nvPr/>
          </p:nvSpPr>
          <p:spPr>
            <a:xfrm flipH="1">
              <a:off x="1442212" y="1848770"/>
              <a:ext cx="226822" cy="368416"/>
            </a:xfrm>
            <a:custGeom>
              <a:avLst/>
              <a:gdLst/>
              <a:ahLst/>
              <a:cxnLst/>
              <a:rect l="l" t="t" r="r" b="b"/>
              <a:pathLst>
                <a:path w="3547" h="5761" extrusionOk="0">
                  <a:moveTo>
                    <a:pt x="1444" y="1"/>
                  </a:moveTo>
                  <a:cubicBezTo>
                    <a:pt x="1394" y="1"/>
                    <a:pt x="1344" y="4"/>
                    <a:pt x="1293" y="11"/>
                  </a:cubicBezTo>
                  <a:cubicBezTo>
                    <a:pt x="0" y="190"/>
                    <a:pt x="398" y="2716"/>
                    <a:pt x="398" y="2716"/>
                  </a:cubicBezTo>
                  <a:lnTo>
                    <a:pt x="1770" y="5760"/>
                  </a:lnTo>
                  <a:cubicBezTo>
                    <a:pt x="1770" y="5760"/>
                    <a:pt x="2865" y="5462"/>
                    <a:pt x="3203" y="3711"/>
                  </a:cubicBezTo>
                  <a:cubicBezTo>
                    <a:pt x="3547" y="2049"/>
                    <a:pt x="2661" y="1"/>
                    <a:pt x="1444" y="1"/>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2"/>
            <p:cNvSpPr/>
            <p:nvPr/>
          </p:nvSpPr>
          <p:spPr>
            <a:xfrm flipH="1">
              <a:off x="1349663" y="1375629"/>
              <a:ext cx="1259446" cy="961105"/>
            </a:xfrm>
            <a:custGeom>
              <a:avLst/>
              <a:gdLst/>
              <a:ahLst/>
              <a:cxnLst/>
              <a:rect l="l" t="t" r="r" b="b"/>
              <a:pathLst>
                <a:path w="19695" h="15029" extrusionOk="0">
                  <a:moveTo>
                    <a:pt x="10435" y="1"/>
                  </a:moveTo>
                  <a:cubicBezTo>
                    <a:pt x="10108" y="1"/>
                    <a:pt x="9772" y="22"/>
                    <a:pt x="9429" y="70"/>
                  </a:cubicBezTo>
                  <a:cubicBezTo>
                    <a:pt x="5809" y="567"/>
                    <a:pt x="1393" y="4426"/>
                    <a:pt x="697" y="6674"/>
                  </a:cubicBezTo>
                  <a:cubicBezTo>
                    <a:pt x="0" y="8902"/>
                    <a:pt x="1731" y="9300"/>
                    <a:pt x="1731" y="9300"/>
                  </a:cubicBezTo>
                  <a:cubicBezTo>
                    <a:pt x="1731" y="9300"/>
                    <a:pt x="1373" y="10752"/>
                    <a:pt x="2686" y="11886"/>
                  </a:cubicBezTo>
                  <a:cubicBezTo>
                    <a:pt x="3822" y="12900"/>
                    <a:pt x="4375" y="12961"/>
                    <a:pt x="4492" y="12961"/>
                  </a:cubicBezTo>
                  <a:cubicBezTo>
                    <a:pt x="4508" y="12961"/>
                    <a:pt x="4516" y="12960"/>
                    <a:pt x="4516" y="12960"/>
                  </a:cubicBezTo>
                  <a:lnTo>
                    <a:pt x="3860" y="9817"/>
                  </a:lnTo>
                  <a:cubicBezTo>
                    <a:pt x="3860" y="9817"/>
                    <a:pt x="9509" y="9598"/>
                    <a:pt x="12214" y="6475"/>
                  </a:cubicBezTo>
                  <a:lnTo>
                    <a:pt x="12214" y="6475"/>
                  </a:lnTo>
                  <a:cubicBezTo>
                    <a:pt x="12214" y="6475"/>
                    <a:pt x="12115" y="8106"/>
                    <a:pt x="13050" y="9200"/>
                  </a:cubicBezTo>
                  <a:cubicBezTo>
                    <a:pt x="13769" y="10025"/>
                    <a:pt x="14568" y="10126"/>
                    <a:pt x="14918" y="10126"/>
                  </a:cubicBezTo>
                  <a:cubicBezTo>
                    <a:pt x="15032" y="10126"/>
                    <a:pt x="15099" y="10115"/>
                    <a:pt x="15099" y="10115"/>
                  </a:cubicBezTo>
                  <a:cubicBezTo>
                    <a:pt x="15099" y="10115"/>
                    <a:pt x="14582" y="7589"/>
                    <a:pt x="16133" y="7390"/>
                  </a:cubicBezTo>
                  <a:cubicBezTo>
                    <a:pt x="16162" y="7387"/>
                    <a:pt x="16191" y="7385"/>
                    <a:pt x="16220" y="7385"/>
                  </a:cubicBezTo>
                  <a:cubicBezTo>
                    <a:pt x="17745" y="7385"/>
                    <a:pt x="18776" y="11987"/>
                    <a:pt x="16471" y="13139"/>
                  </a:cubicBezTo>
                  <a:lnTo>
                    <a:pt x="17327" y="15029"/>
                  </a:lnTo>
                  <a:cubicBezTo>
                    <a:pt x="17327" y="15029"/>
                    <a:pt x="19694" y="13796"/>
                    <a:pt x="19555" y="9061"/>
                  </a:cubicBezTo>
                  <a:cubicBezTo>
                    <a:pt x="19416" y="4307"/>
                    <a:pt x="18063" y="1959"/>
                    <a:pt x="15934" y="1940"/>
                  </a:cubicBezTo>
                  <a:cubicBezTo>
                    <a:pt x="15934" y="1940"/>
                    <a:pt x="13556" y="1"/>
                    <a:pt x="10435"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p:nvPr/>
          </p:nvSpPr>
          <p:spPr>
            <a:xfrm flipH="1">
              <a:off x="1511271" y="2784439"/>
              <a:ext cx="426210" cy="2358604"/>
            </a:xfrm>
            <a:custGeom>
              <a:avLst/>
              <a:gdLst/>
              <a:ahLst/>
              <a:cxnLst/>
              <a:rect l="l" t="t" r="r" b="b"/>
              <a:pathLst>
                <a:path w="6665" h="36882" extrusionOk="0">
                  <a:moveTo>
                    <a:pt x="3681" y="0"/>
                  </a:moveTo>
                  <a:lnTo>
                    <a:pt x="3243" y="100"/>
                  </a:lnTo>
                  <a:lnTo>
                    <a:pt x="1453" y="2706"/>
                  </a:lnTo>
                  <a:cubicBezTo>
                    <a:pt x="1453" y="2706"/>
                    <a:pt x="1" y="25642"/>
                    <a:pt x="1055" y="36881"/>
                  </a:cubicBezTo>
                  <a:lnTo>
                    <a:pt x="5431" y="36881"/>
                  </a:lnTo>
                  <a:cubicBezTo>
                    <a:pt x="5431" y="36881"/>
                    <a:pt x="5988" y="6087"/>
                    <a:pt x="6665" y="2706"/>
                  </a:cubicBezTo>
                  <a:lnTo>
                    <a:pt x="3681" y="0"/>
                  </a:lnTo>
                  <a:close/>
                </a:path>
              </a:pathLst>
            </a:custGeom>
            <a:solidFill>
              <a:srgbClr val="53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p:nvPr/>
          </p:nvSpPr>
          <p:spPr>
            <a:xfrm flipH="1">
              <a:off x="1306451" y="2458758"/>
              <a:ext cx="395707" cy="511472"/>
            </a:xfrm>
            <a:custGeom>
              <a:avLst/>
              <a:gdLst/>
              <a:ahLst/>
              <a:cxnLst/>
              <a:rect l="l" t="t" r="r" b="b"/>
              <a:pathLst>
                <a:path w="6188" h="7998" extrusionOk="0">
                  <a:moveTo>
                    <a:pt x="3900" y="1"/>
                  </a:moveTo>
                  <a:lnTo>
                    <a:pt x="1" y="5093"/>
                  </a:lnTo>
                  <a:cubicBezTo>
                    <a:pt x="1" y="5093"/>
                    <a:pt x="1055" y="6844"/>
                    <a:pt x="2885" y="7998"/>
                  </a:cubicBezTo>
                  <a:lnTo>
                    <a:pt x="6187" y="1791"/>
                  </a:lnTo>
                  <a:lnTo>
                    <a:pt x="3900"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flipH="1">
              <a:off x="1721148" y="2645738"/>
              <a:ext cx="136208" cy="314314"/>
            </a:xfrm>
            <a:custGeom>
              <a:avLst/>
              <a:gdLst/>
              <a:ahLst/>
              <a:cxnLst/>
              <a:rect l="l" t="t" r="r" b="b"/>
              <a:pathLst>
                <a:path w="2130" h="4915" extrusionOk="0">
                  <a:moveTo>
                    <a:pt x="1274" y="1"/>
                  </a:moveTo>
                  <a:cubicBezTo>
                    <a:pt x="1274" y="1"/>
                    <a:pt x="399" y="518"/>
                    <a:pt x="200" y="1970"/>
                  </a:cubicBezTo>
                  <a:cubicBezTo>
                    <a:pt x="1" y="3422"/>
                    <a:pt x="200" y="4914"/>
                    <a:pt x="200" y="4914"/>
                  </a:cubicBezTo>
                  <a:lnTo>
                    <a:pt x="2129" y="2289"/>
                  </a:lnTo>
                  <a:lnTo>
                    <a:pt x="1274"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flipH="1">
              <a:off x="587739" y="2958054"/>
              <a:ext cx="1461648" cy="1806204"/>
            </a:xfrm>
            <a:custGeom>
              <a:avLst/>
              <a:gdLst/>
              <a:ahLst/>
              <a:cxnLst/>
              <a:rect l="l" t="t" r="r" b="b"/>
              <a:pathLst>
                <a:path w="22857" h="28244" extrusionOk="0">
                  <a:moveTo>
                    <a:pt x="18542" y="1"/>
                  </a:moveTo>
                  <a:cubicBezTo>
                    <a:pt x="16676" y="1"/>
                    <a:pt x="14921" y="1428"/>
                    <a:pt x="14641" y="3452"/>
                  </a:cubicBezTo>
                  <a:lnTo>
                    <a:pt x="12314" y="20838"/>
                  </a:lnTo>
                  <a:lnTo>
                    <a:pt x="0" y="22967"/>
                  </a:lnTo>
                  <a:cubicBezTo>
                    <a:pt x="0" y="22967"/>
                    <a:pt x="2009" y="24160"/>
                    <a:pt x="1950" y="28238"/>
                  </a:cubicBezTo>
                  <a:cubicBezTo>
                    <a:pt x="1950" y="28238"/>
                    <a:pt x="2432" y="28243"/>
                    <a:pt x="3231" y="28243"/>
                  </a:cubicBezTo>
                  <a:cubicBezTo>
                    <a:pt x="6651" y="28243"/>
                    <a:pt x="15866" y="28152"/>
                    <a:pt x="17705" y="27184"/>
                  </a:cubicBezTo>
                  <a:cubicBezTo>
                    <a:pt x="19972" y="25990"/>
                    <a:pt x="22857" y="4108"/>
                    <a:pt x="21783" y="1960"/>
                  </a:cubicBezTo>
                  <a:cubicBezTo>
                    <a:pt x="21444" y="1264"/>
                    <a:pt x="20848" y="687"/>
                    <a:pt x="20092" y="349"/>
                  </a:cubicBezTo>
                  <a:cubicBezTo>
                    <a:pt x="19586" y="111"/>
                    <a:pt x="19060" y="1"/>
                    <a:pt x="1854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flipH="1">
              <a:off x="1909397" y="4244215"/>
              <a:ext cx="603025" cy="466515"/>
            </a:xfrm>
            <a:custGeom>
              <a:avLst/>
              <a:gdLst/>
              <a:ahLst/>
              <a:cxnLst/>
              <a:rect l="l" t="t" r="r" b="b"/>
              <a:pathLst>
                <a:path w="9430" h="7295" extrusionOk="0">
                  <a:moveTo>
                    <a:pt x="848" y="0"/>
                  </a:moveTo>
                  <a:cubicBezTo>
                    <a:pt x="470" y="0"/>
                    <a:pt x="0" y="168"/>
                    <a:pt x="0" y="168"/>
                  </a:cubicBezTo>
                  <a:lnTo>
                    <a:pt x="2865" y="6216"/>
                  </a:lnTo>
                  <a:cubicBezTo>
                    <a:pt x="2865" y="6216"/>
                    <a:pt x="3382" y="7011"/>
                    <a:pt x="5113" y="7230"/>
                  </a:cubicBezTo>
                  <a:cubicBezTo>
                    <a:pt x="5444" y="7276"/>
                    <a:pt x="5746" y="7295"/>
                    <a:pt x="6018" y="7295"/>
                  </a:cubicBezTo>
                  <a:cubicBezTo>
                    <a:pt x="7150" y="7295"/>
                    <a:pt x="7758" y="6972"/>
                    <a:pt x="7758" y="6972"/>
                  </a:cubicBezTo>
                  <a:lnTo>
                    <a:pt x="9151" y="7111"/>
                  </a:lnTo>
                  <a:cubicBezTo>
                    <a:pt x="9151" y="7111"/>
                    <a:pt x="9429" y="4684"/>
                    <a:pt x="7559" y="3112"/>
                  </a:cubicBezTo>
                  <a:lnTo>
                    <a:pt x="6067" y="3112"/>
                  </a:lnTo>
                  <a:cubicBezTo>
                    <a:pt x="6067" y="3112"/>
                    <a:pt x="1532" y="268"/>
                    <a:pt x="1174" y="69"/>
                  </a:cubicBezTo>
                  <a:cubicBezTo>
                    <a:pt x="1089" y="19"/>
                    <a:pt x="974" y="0"/>
                    <a:pt x="848"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flipH="1">
              <a:off x="2438624" y="4253679"/>
              <a:ext cx="260842" cy="212506"/>
            </a:xfrm>
            <a:custGeom>
              <a:avLst/>
              <a:gdLst/>
              <a:ahLst/>
              <a:cxnLst/>
              <a:rect l="l" t="t" r="r" b="b"/>
              <a:pathLst>
                <a:path w="4079" h="3323" extrusionOk="0">
                  <a:moveTo>
                    <a:pt x="4079" y="1512"/>
                  </a:moveTo>
                  <a:lnTo>
                    <a:pt x="4076" y="1513"/>
                  </a:lnTo>
                  <a:lnTo>
                    <a:pt x="4076" y="1513"/>
                  </a:lnTo>
                  <a:cubicBezTo>
                    <a:pt x="4077" y="1513"/>
                    <a:pt x="4077" y="1513"/>
                    <a:pt x="4078" y="1513"/>
                  </a:cubicBezTo>
                  <a:cubicBezTo>
                    <a:pt x="4078" y="1513"/>
                    <a:pt x="4079" y="1513"/>
                    <a:pt x="4079" y="1512"/>
                  </a:cubicBezTo>
                  <a:close/>
                  <a:moveTo>
                    <a:pt x="2965" y="0"/>
                  </a:moveTo>
                  <a:cubicBezTo>
                    <a:pt x="2965" y="0"/>
                    <a:pt x="916" y="876"/>
                    <a:pt x="478" y="1214"/>
                  </a:cubicBezTo>
                  <a:cubicBezTo>
                    <a:pt x="21" y="1572"/>
                    <a:pt x="1" y="3322"/>
                    <a:pt x="1" y="3322"/>
                  </a:cubicBezTo>
                  <a:lnTo>
                    <a:pt x="1015" y="2785"/>
                  </a:lnTo>
                  <a:lnTo>
                    <a:pt x="1214" y="1910"/>
                  </a:lnTo>
                  <a:lnTo>
                    <a:pt x="4076" y="1513"/>
                  </a:lnTo>
                  <a:lnTo>
                    <a:pt x="4076" y="1513"/>
                  </a:lnTo>
                  <a:cubicBezTo>
                    <a:pt x="4032" y="1483"/>
                    <a:pt x="3601" y="405"/>
                    <a:pt x="296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flipH="1">
              <a:off x="2525720" y="4404593"/>
              <a:ext cx="192802" cy="159555"/>
            </a:xfrm>
            <a:custGeom>
              <a:avLst/>
              <a:gdLst/>
              <a:ahLst/>
              <a:cxnLst/>
              <a:rect l="l" t="t" r="r" b="b"/>
              <a:pathLst>
                <a:path w="3015" h="2495" extrusionOk="0">
                  <a:moveTo>
                    <a:pt x="1786" y="0"/>
                  </a:moveTo>
                  <a:cubicBezTo>
                    <a:pt x="1638" y="0"/>
                    <a:pt x="1485" y="39"/>
                    <a:pt x="1333" y="127"/>
                  </a:cubicBezTo>
                  <a:cubicBezTo>
                    <a:pt x="1313" y="127"/>
                    <a:pt x="1313" y="147"/>
                    <a:pt x="1294" y="147"/>
                  </a:cubicBezTo>
                  <a:cubicBezTo>
                    <a:pt x="776" y="485"/>
                    <a:pt x="1" y="1917"/>
                    <a:pt x="1" y="1917"/>
                  </a:cubicBezTo>
                  <a:lnTo>
                    <a:pt x="438" y="2494"/>
                  </a:lnTo>
                  <a:lnTo>
                    <a:pt x="438" y="2494"/>
                  </a:lnTo>
                  <a:cubicBezTo>
                    <a:pt x="427" y="2473"/>
                    <a:pt x="1833" y="2293"/>
                    <a:pt x="2507" y="1480"/>
                  </a:cubicBezTo>
                  <a:cubicBezTo>
                    <a:pt x="3015" y="841"/>
                    <a:pt x="2471" y="0"/>
                    <a:pt x="1786" y="0"/>
                  </a:cubicBezTo>
                  <a:close/>
                  <a:moveTo>
                    <a:pt x="438" y="2494"/>
                  </a:moveTo>
                  <a:cubicBezTo>
                    <a:pt x="438" y="2494"/>
                    <a:pt x="438" y="2494"/>
                    <a:pt x="438" y="2494"/>
                  </a:cubicBezTo>
                  <a:lnTo>
                    <a:pt x="438" y="2494"/>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flipH="1">
              <a:off x="2394054" y="4361813"/>
              <a:ext cx="211219" cy="243010"/>
            </a:xfrm>
            <a:custGeom>
              <a:avLst/>
              <a:gdLst/>
              <a:ahLst/>
              <a:cxnLst/>
              <a:rect l="l" t="t" r="r" b="b"/>
              <a:pathLst>
                <a:path w="3303" h="3800" extrusionOk="0">
                  <a:moveTo>
                    <a:pt x="2884" y="0"/>
                  </a:moveTo>
                  <a:cubicBezTo>
                    <a:pt x="2884" y="0"/>
                    <a:pt x="597" y="1771"/>
                    <a:pt x="298" y="2407"/>
                  </a:cubicBezTo>
                  <a:cubicBezTo>
                    <a:pt x="0" y="3064"/>
                    <a:pt x="259" y="3800"/>
                    <a:pt x="835"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flipH="1">
              <a:off x="2353384" y="4424097"/>
              <a:ext cx="211219" cy="243074"/>
            </a:xfrm>
            <a:custGeom>
              <a:avLst/>
              <a:gdLst/>
              <a:ahLst/>
              <a:cxnLst/>
              <a:rect l="l" t="t" r="r" b="b"/>
              <a:pathLst>
                <a:path w="3303" h="3801" extrusionOk="0">
                  <a:moveTo>
                    <a:pt x="2885" y="1"/>
                  </a:moveTo>
                  <a:cubicBezTo>
                    <a:pt x="2885" y="1"/>
                    <a:pt x="597" y="1771"/>
                    <a:pt x="299" y="2408"/>
                  </a:cubicBezTo>
                  <a:cubicBezTo>
                    <a:pt x="1" y="3064"/>
                    <a:pt x="279" y="3800"/>
                    <a:pt x="856" y="3800"/>
                  </a:cubicBezTo>
                  <a:lnTo>
                    <a:pt x="3303" y="1274"/>
                  </a:lnTo>
                  <a:lnTo>
                    <a:pt x="2885"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flipH="1">
              <a:off x="2311371" y="4482672"/>
              <a:ext cx="211219" cy="243010"/>
            </a:xfrm>
            <a:custGeom>
              <a:avLst/>
              <a:gdLst/>
              <a:ahLst/>
              <a:cxnLst/>
              <a:rect l="l" t="t" r="r" b="b"/>
              <a:pathLst>
                <a:path w="3303" h="3800" extrusionOk="0">
                  <a:moveTo>
                    <a:pt x="2884" y="0"/>
                  </a:moveTo>
                  <a:cubicBezTo>
                    <a:pt x="2884" y="0"/>
                    <a:pt x="597" y="1770"/>
                    <a:pt x="298" y="2407"/>
                  </a:cubicBezTo>
                  <a:cubicBezTo>
                    <a:pt x="0" y="3064"/>
                    <a:pt x="259" y="3800"/>
                    <a:pt x="836"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flipH="1">
              <a:off x="2341939" y="4660764"/>
              <a:ext cx="125977" cy="71432"/>
            </a:xfrm>
            <a:custGeom>
              <a:avLst/>
              <a:gdLst/>
              <a:ahLst/>
              <a:cxnLst/>
              <a:rect l="l" t="t" r="r" b="b"/>
              <a:pathLst>
                <a:path w="1970" h="1117" extrusionOk="0">
                  <a:moveTo>
                    <a:pt x="756" y="0"/>
                  </a:moveTo>
                  <a:cubicBezTo>
                    <a:pt x="756" y="0"/>
                    <a:pt x="100" y="597"/>
                    <a:pt x="0" y="1054"/>
                  </a:cubicBezTo>
                  <a:cubicBezTo>
                    <a:pt x="0" y="1054"/>
                    <a:pt x="575" y="1116"/>
                    <a:pt x="1047" y="1116"/>
                  </a:cubicBezTo>
                  <a:cubicBezTo>
                    <a:pt x="1282" y="1116"/>
                    <a:pt x="1492" y="1101"/>
                    <a:pt x="1592" y="1054"/>
                  </a:cubicBezTo>
                  <a:cubicBezTo>
                    <a:pt x="1910" y="895"/>
                    <a:pt x="1970" y="458"/>
                    <a:pt x="1811" y="219"/>
                  </a:cubicBezTo>
                  <a:cubicBezTo>
                    <a:pt x="1671" y="0"/>
                    <a:pt x="756" y="0"/>
                    <a:pt x="756"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flipH="1">
              <a:off x="2691722" y="4525900"/>
              <a:ext cx="297740" cy="243010"/>
            </a:xfrm>
            <a:custGeom>
              <a:avLst/>
              <a:gdLst/>
              <a:ahLst/>
              <a:cxnLst/>
              <a:rect l="l" t="t" r="r" b="b"/>
              <a:pathLst>
                <a:path w="4656" h="3800" extrusionOk="0">
                  <a:moveTo>
                    <a:pt x="4218" y="0"/>
                  </a:moveTo>
                  <a:lnTo>
                    <a:pt x="0" y="3561"/>
                  </a:lnTo>
                  <a:lnTo>
                    <a:pt x="199" y="3800"/>
                  </a:lnTo>
                  <a:lnTo>
                    <a:pt x="4655" y="577"/>
                  </a:lnTo>
                  <a:lnTo>
                    <a:pt x="4218" y="0"/>
                  </a:ln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flipH="1">
              <a:off x="1895400" y="4433049"/>
              <a:ext cx="206167" cy="315529"/>
            </a:xfrm>
            <a:custGeom>
              <a:avLst/>
              <a:gdLst/>
              <a:ahLst/>
              <a:cxnLst/>
              <a:rect l="l" t="t" r="r" b="b"/>
              <a:pathLst>
                <a:path w="3224" h="4934" extrusionOk="0">
                  <a:moveTo>
                    <a:pt x="1" y="0"/>
                  </a:moveTo>
                  <a:lnTo>
                    <a:pt x="1" y="179"/>
                  </a:lnTo>
                  <a:cubicBezTo>
                    <a:pt x="1" y="179"/>
                    <a:pt x="776" y="517"/>
                    <a:pt x="1194" y="2427"/>
                  </a:cubicBezTo>
                  <a:cubicBezTo>
                    <a:pt x="1612" y="4317"/>
                    <a:pt x="1473" y="4934"/>
                    <a:pt x="1473" y="4934"/>
                  </a:cubicBezTo>
                  <a:lnTo>
                    <a:pt x="2766" y="4934"/>
                  </a:lnTo>
                  <a:cubicBezTo>
                    <a:pt x="2766" y="4934"/>
                    <a:pt x="3223" y="1572"/>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flipH="1">
              <a:off x="1947580" y="2156034"/>
              <a:ext cx="223944" cy="263410"/>
            </a:xfrm>
            <a:custGeom>
              <a:avLst/>
              <a:gdLst/>
              <a:ahLst/>
              <a:cxnLst/>
              <a:rect l="l" t="t" r="r" b="b"/>
              <a:pathLst>
                <a:path w="3502" h="4119" fill="none" extrusionOk="0">
                  <a:moveTo>
                    <a:pt x="0" y="40"/>
                  </a:moveTo>
                  <a:cubicBezTo>
                    <a:pt x="0" y="40"/>
                    <a:pt x="975" y="0"/>
                    <a:pt x="1612" y="935"/>
                  </a:cubicBezTo>
                  <a:cubicBezTo>
                    <a:pt x="2268" y="1870"/>
                    <a:pt x="2189" y="4118"/>
                    <a:pt x="2189" y="4118"/>
                  </a:cubicBezTo>
                  <a:lnTo>
                    <a:pt x="3502" y="3859"/>
                  </a:ln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2181626" y="2127642"/>
              <a:ext cx="108199" cy="39905"/>
            </a:xfrm>
            <a:custGeom>
              <a:avLst/>
              <a:gdLst/>
              <a:ahLst/>
              <a:cxnLst/>
              <a:rect l="l" t="t" r="r" b="b"/>
              <a:pathLst>
                <a:path w="1692" h="624" extrusionOk="0">
                  <a:moveTo>
                    <a:pt x="793" y="0"/>
                  </a:moveTo>
                  <a:cubicBezTo>
                    <a:pt x="749" y="0"/>
                    <a:pt x="703" y="2"/>
                    <a:pt x="657" y="7"/>
                  </a:cubicBezTo>
                  <a:cubicBezTo>
                    <a:pt x="0" y="26"/>
                    <a:pt x="40" y="623"/>
                    <a:pt x="40" y="623"/>
                  </a:cubicBezTo>
                  <a:cubicBezTo>
                    <a:pt x="40" y="623"/>
                    <a:pt x="796" y="325"/>
                    <a:pt x="1691" y="325"/>
                  </a:cubicBezTo>
                  <a:cubicBezTo>
                    <a:pt x="1691" y="325"/>
                    <a:pt x="1350" y="0"/>
                    <a:pt x="793"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flipH="1">
              <a:off x="1908128" y="2025839"/>
              <a:ext cx="108199" cy="39905"/>
            </a:xfrm>
            <a:custGeom>
              <a:avLst/>
              <a:gdLst/>
              <a:ahLst/>
              <a:cxnLst/>
              <a:rect l="l" t="t" r="r" b="b"/>
              <a:pathLst>
                <a:path w="1692" h="624" extrusionOk="0">
                  <a:moveTo>
                    <a:pt x="793" y="1"/>
                  </a:moveTo>
                  <a:cubicBezTo>
                    <a:pt x="749" y="1"/>
                    <a:pt x="703" y="3"/>
                    <a:pt x="657" y="7"/>
                  </a:cubicBezTo>
                  <a:cubicBezTo>
                    <a:pt x="0" y="47"/>
                    <a:pt x="40" y="624"/>
                    <a:pt x="40" y="624"/>
                  </a:cubicBezTo>
                  <a:cubicBezTo>
                    <a:pt x="40" y="624"/>
                    <a:pt x="796" y="325"/>
                    <a:pt x="1691" y="325"/>
                  </a:cubicBezTo>
                  <a:cubicBezTo>
                    <a:pt x="1691" y="325"/>
                    <a:pt x="1349" y="1"/>
                    <a:pt x="793"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flipH="1">
              <a:off x="2119279" y="2244409"/>
              <a:ext cx="52245" cy="65549"/>
            </a:xfrm>
            <a:custGeom>
              <a:avLst/>
              <a:gdLst/>
              <a:ahLst/>
              <a:cxnLst/>
              <a:rect l="l" t="t" r="r" b="b"/>
              <a:pathLst>
                <a:path w="817" h="1025" extrusionOk="0">
                  <a:moveTo>
                    <a:pt x="266" y="0"/>
                  </a:moveTo>
                  <a:cubicBezTo>
                    <a:pt x="243" y="0"/>
                    <a:pt x="221" y="3"/>
                    <a:pt x="199" y="11"/>
                  </a:cubicBezTo>
                  <a:cubicBezTo>
                    <a:pt x="20" y="90"/>
                    <a:pt x="0" y="369"/>
                    <a:pt x="120" y="647"/>
                  </a:cubicBezTo>
                  <a:cubicBezTo>
                    <a:pt x="220" y="864"/>
                    <a:pt x="375" y="1024"/>
                    <a:pt x="528" y="1024"/>
                  </a:cubicBezTo>
                  <a:cubicBezTo>
                    <a:pt x="558" y="1024"/>
                    <a:pt x="588" y="1018"/>
                    <a:pt x="617" y="1005"/>
                  </a:cubicBezTo>
                  <a:cubicBezTo>
                    <a:pt x="796" y="946"/>
                    <a:pt x="816" y="667"/>
                    <a:pt x="697" y="389"/>
                  </a:cubicBezTo>
                  <a:cubicBezTo>
                    <a:pt x="609" y="179"/>
                    <a:pt x="430" y="0"/>
                    <a:pt x="266"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flipH="1">
              <a:off x="1859785" y="2157825"/>
              <a:ext cx="52245" cy="65229"/>
            </a:xfrm>
            <a:custGeom>
              <a:avLst/>
              <a:gdLst/>
              <a:ahLst/>
              <a:cxnLst/>
              <a:rect l="l" t="t" r="r" b="b"/>
              <a:pathLst>
                <a:path w="817" h="1020" extrusionOk="0">
                  <a:moveTo>
                    <a:pt x="258" y="0"/>
                  </a:moveTo>
                  <a:cubicBezTo>
                    <a:pt x="237" y="0"/>
                    <a:pt x="218" y="4"/>
                    <a:pt x="199" y="12"/>
                  </a:cubicBezTo>
                  <a:cubicBezTo>
                    <a:pt x="20" y="72"/>
                    <a:pt x="1" y="350"/>
                    <a:pt x="120" y="629"/>
                  </a:cubicBezTo>
                  <a:cubicBezTo>
                    <a:pt x="222" y="868"/>
                    <a:pt x="398" y="1019"/>
                    <a:pt x="547" y="1019"/>
                  </a:cubicBezTo>
                  <a:cubicBezTo>
                    <a:pt x="571" y="1019"/>
                    <a:pt x="595" y="1015"/>
                    <a:pt x="617" y="1007"/>
                  </a:cubicBezTo>
                  <a:cubicBezTo>
                    <a:pt x="796" y="927"/>
                    <a:pt x="816" y="649"/>
                    <a:pt x="697" y="370"/>
                  </a:cubicBezTo>
                  <a:cubicBezTo>
                    <a:pt x="576" y="163"/>
                    <a:pt x="395" y="0"/>
                    <a:pt x="258"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flipH="1">
              <a:off x="1858506" y="2439702"/>
              <a:ext cx="89143" cy="40736"/>
            </a:xfrm>
            <a:custGeom>
              <a:avLst/>
              <a:gdLst/>
              <a:ahLst/>
              <a:cxnLst/>
              <a:rect l="l" t="t" r="r" b="b"/>
              <a:pathLst>
                <a:path w="1394" h="637" fill="none" extrusionOk="0">
                  <a:moveTo>
                    <a:pt x="1" y="637"/>
                  </a:moveTo>
                  <a:cubicBezTo>
                    <a:pt x="1" y="637"/>
                    <a:pt x="876" y="577"/>
                    <a:pt x="1393"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flipH="1">
              <a:off x="1515050" y="1901590"/>
              <a:ext cx="64971" cy="226511"/>
            </a:xfrm>
            <a:custGeom>
              <a:avLst/>
              <a:gdLst/>
              <a:ahLst/>
              <a:cxnLst/>
              <a:rect l="l" t="t" r="r" b="b"/>
              <a:pathLst>
                <a:path w="1016" h="3542" fill="none" extrusionOk="0">
                  <a:moveTo>
                    <a:pt x="398" y="1"/>
                  </a:moveTo>
                  <a:cubicBezTo>
                    <a:pt x="398" y="1"/>
                    <a:pt x="1" y="936"/>
                    <a:pt x="20" y="2050"/>
                  </a:cubicBezTo>
                  <a:cubicBezTo>
                    <a:pt x="20" y="2050"/>
                    <a:pt x="319" y="2209"/>
                    <a:pt x="438" y="2686"/>
                  </a:cubicBezTo>
                  <a:cubicBezTo>
                    <a:pt x="577" y="3164"/>
                    <a:pt x="319" y="3542"/>
                    <a:pt x="319" y="3542"/>
                  </a:cubicBezTo>
                  <a:cubicBezTo>
                    <a:pt x="319" y="3542"/>
                    <a:pt x="1015" y="3542"/>
                    <a:pt x="1015" y="2706"/>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flipH="1">
              <a:off x="1529055" y="1977943"/>
              <a:ext cx="45850" cy="48410"/>
            </a:xfrm>
            <a:custGeom>
              <a:avLst/>
              <a:gdLst/>
              <a:ahLst/>
              <a:cxnLst/>
              <a:rect l="l" t="t" r="r" b="b"/>
              <a:pathLst>
                <a:path w="717" h="757" fill="none" extrusionOk="0">
                  <a:moveTo>
                    <a:pt x="716" y="756"/>
                  </a:moveTo>
                  <a:cubicBezTo>
                    <a:pt x="716" y="756"/>
                    <a:pt x="597" y="259"/>
                    <a:pt x="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flipH="1">
              <a:off x="1686811" y="2869680"/>
              <a:ext cx="40799" cy="58578"/>
            </a:xfrm>
            <a:custGeom>
              <a:avLst/>
              <a:gdLst/>
              <a:ahLst/>
              <a:cxnLst/>
              <a:rect l="l" t="t" r="r" b="b"/>
              <a:pathLst>
                <a:path w="638" h="916" extrusionOk="0">
                  <a:moveTo>
                    <a:pt x="319" y="0"/>
                  </a:moveTo>
                  <a:cubicBezTo>
                    <a:pt x="140" y="0"/>
                    <a:pt x="1" y="219"/>
                    <a:pt x="1" y="458"/>
                  </a:cubicBezTo>
                  <a:cubicBezTo>
                    <a:pt x="1" y="716"/>
                    <a:pt x="140" y="915"/>
                    <a:pt x="319" y="915"/>
                  </a:cubicBezTo>
                  <a:cubicBezTo>
                    <a:pt x="498" y="915"/>
                    <a:pt x="638" y="716"/>
                    <a:pt x="638" y="458"/>
                  </a:cubicBezTo>
                  <a:cubicBezTo>
                    <a:pt x="638" y="219"/>
                    <a:pt x="498" y="0"/>
                    <a:pt x="319" y="0"/>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flipH="1">
              <a:off x="1694420" y="3040098"/>
              <a:ext cx="42077" cy="57299"/>
            </a:xfrm>
            <a:custGeom>
              <a:avLst/>
              <a:gdLst/>
              <a:ahLst/>
              <a:cxnLst/>
              <a:rect l="l" t="t" r="r" b="b"/>
              <a:pathLst>
                <a:path w="658" h="896" extrusionOk="0">
                  <a:moveTo>
                    <a:pt x="339" y="1"/>
                  </a:moveTo>
                  <a:cubicBezTo>
                    <a:pt x="160" y="1"/>
                    <a:pt x="1" y="200"/>
                    <a:pt x="1" y="458"/>
                  </a:cubicBezTo>
                  <a:cubicBezTo>
                    <a:pt x="1" y="697"/>
                    <a:pt x="160" y="896"/>
                    <a:pt x="339" y="896"/>
                  </a:cubicBezTo>
                  <a:cubicBezTo>
                    <a:pt x="498" y="896"/>
                    <a:pt x="657" y="697"/>
                    <a:pt x="657" y="458"/>
                  </a:cubicBezTo>
                  <a:cubicBezTo>
                    <a:pt x="657" y="200"/>
                    <a:pt x="498" y="1"/>
                    <a:pt x="339" y="1"/>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flipH="1">
              <a:off x="2396613" y="4433049"/>
              <a:ext cx="148934" cy="145039"/>
            </a:xfrm>
            <a:custGeom>
              <a:avLst/>
              <a:gdLst/>
              <a:ahLst/>
              <a:cxnLst/>
              <a:rect l="l" t="t" r="r" b="b"/>
              <a:pathLst>
                <a:path w="2329" h="2268" fill="none" extrusionOk="0">
                  <a:moveTo>
                    <a:pt x="1" y="2268"/>
                  </a:moveTo>
                  <a:cubicBezTo>
                    <a:pt x="1" y="2268"/>
                    <a:pt x="1473" y="398"/>
                    <a:pt x="2328"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flipH="1">
              <a:off x="2363553" y="4525900"/>
              <a:ext cx="129813" cy="125982"/>
            </a:xfrm>
            <a:custGeom>
              <a:avLst/>
              <a:gdLst/>
              <a:ahLst/>
              <a:cxnLst/>
              <a:rect l="l" t="t" r="r" b="b"/>
              <a:pathLst>
                <a:path w="2030" h="1970" fill="none" extrusionOk="0">
                  <a:moveTo>
                    <a:pt x="1" y="1970"/>
                  </a:moveTo>
                  <a:cubicBezTo>
                    <a:pt x="1" y="1970"/>
                    <a:pt x="1353" y="319"/>
                    <a:pt x="203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flipH="1">
              <a:off x="1011342" y="4310911"/>
              <a:ext cx="216334" cy="166718"/>
            </a:xfrm>
            <a:custGeom>
              <a:avLst/>
              <a:gdLst/>
              <a:ahLst/>
              <a:cxnLst/>
              <a:rect l="l" t="t" r="r" b="b"/>
              <a:pathLst>
                <a:path w="3383" h="2607" fill="none" extrusionOk="0">
                  <a:moveTo>
                    <a:pt x="1" y="1"/>
                  </a:moveTo>
                  <a:cubicBezTo>
                    <a:pt x="1" y="1"/>
                    <a:pt x="2487" y="1194"/>
                    <a:pt x="3383" y="2606"/>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flipH="1">
              <a:off x="835807" y="2696640"/>
              <a:ext cx="335852" cy="260852"/>
            </a:xfrm>
            <a:custGeom>
              <a:avLst/>
              <a:gdLst/>
              <a:ahLst/>
              <a:cxnLst/>
              <a:rect l="l" t="t" r="r" b="b"/>
              <a:pathLst>
                <a:path w="5252" h="4079" fill="none" extrusionOk="0">
                  <a:moveTo>
                    <a:pt x="0" y="1"/>
                  </a:moveTo>
                  <a:cubicBezTo>
                    <a:pt x="0" y="1"/>
                    <a:pt x="2964" y="1572"/>
                    <a:pt x="5252" y="4079"/>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flipH="1">
              <a:off x="1624460" y="1530188"/>
              <a:ext cx="178158" cy="198501"/>
            </a:xfrm>
            <a:custGeom>
              <a:avLst/>
              <a:gdLst/>
              <a:ahLst/>
              <a:cxnLst/>
              <a:rect l="l" t="t" r="r" b="b"/>
              <a:pathLst>
                <a:path w="2786" h="3104" fill="none" extrusionOk="0">
                  <a:moveTo>
                    <a:pt x="0" y="3103"/>
                  </a:moveTo>
                  <a:cubicBezTo>
                    <a:pt x="0" y="3103"/>
                    <a:pt x="975" y="1194"/>
                    <a:pt x="2785" y="0"/>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flipH="1">
              <a:off x="2401730" y="1967775"/>
              <a:ext cx="67465" cy="10232"/>
            </a:xfrm>
            <a:custGeom>
              <a:avLst/>
              <a:gdLst/>
              <a:ahLst/>
              <a:cxnLst/>
              <a:rect l="l" t="t" r="r" b="b"/>
              <a:pathLst>
                <a:path w="1055" h="160" fill="none" extrusionOk="0">
                  <a:moveTo>
                    <a:pt x="1" y="0"/>
                  </a:moveTo>
                  <a:cubicBezTo>
                    <a:pt x="1" y="0"/>
                    <a:pt x="359" y="100"/>
                    <a:pt x="1055" y="159"/>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flipH="1">
              <a:off x="2833868" y="276608"/>
              <a:ext cx="1423535" cy="924909"/>
            </a:xfrm>
            <a:custGeom>
              <a:avLst/>
              <a:gdLst/>
              <a:ahLst/>
              <a:cxnLst/>
              <a:rect l="l" t="t" r="r" b="b"/>
              <a:pathLst>
                <a:path w="22261" h="14463" extrusionOk="0">
                  <a:moveTo>
                    <a:pt x="10047" y="0"/>
                  </a:moveTo>
                  <a:cubicBezTo>
                    <a:pt x="8336" y="0"/>
                    <a:pt x="6764" y="975"/>
                    <a:pt x="5988" y="2487"/>
                  </a:cubicBezTo>
                  <a:lnTo>
                    <a:pt x="1" y="14462"/>
                  </a:lnTo>
                  <a:lnTo>
                    <a:pt x="22261" y="14462"/>
                  </a:lnTo>
                  <a:lnTo>
                    <a:pt x="16253" y="2487"/>
                  </a:lnTo>
                  <a:cubicBezTo>
                    <a:pt x="15477" y="935"/>
                    <a:pt x="13926" y="0"/>
                    <a:pt x="12195"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flipH="1">
              <a:off x="2833868" y="1095829"/>
              <a:ext cx="1424814" cy="231563"/>
            </a:xfrm>
            <a:custGeom>
              <a:avLst/>
              <a:gdLst/>
              <a:ahLst/>
              <a:cxnLst/>
              <a:rect l="l" t="t" r="r" b="b"/>
              <a:pathLst>
                <a:path w="22281" h="3621" extrusionOk="0">
                  <a:moveTo>
                    <a:pt x="11121" y="0"/>
                  </a:moveTo>
                  <a:cubicBezTo>
                    <a:pt x="10086" y="0"/>
                    <a:pt x="9072" y="20"/>
                    <a:pt x="8097" y="60"/>
                  </a:cubicBezTo>
                  <a:cubicBezTo>
                    <a:pt x="3422" y="298"/>
                    <a:pt x="1" y="995"/>
                    <a:pt x="1" y="1810"/>
                  </a:cubicBezTo>
                  <a:cubicBezTo>
                    <a:pt x="1" y="2785"/>
                    <a:pt x="4576" y="3541"/>
                    <a:pt x="10365" y="3621"/>
                  </a:cubicBezTo>
                  <a:lnTo>
                    <a:pt x="11141" y="3621"/>
                  </a:lnTo>
                  <a:cubicBezTo>
                    <a:pt x="17307" y="3621"/>
                    <a:pt x="22281" y="2805"/>
                    <a:pt x="22281" y="1810"/>
                  </a:cubicBezTo>
                  <a:cubicBezTo>
                    <a:pt x="22281" y="915"/>
                    <a:pt x="18242" y="159"/>
                    <a:pt x="12951" y="20"/>
                  </a:cubicBezTo>
                  <a:cubicBezTo>
                    <a:pt x="12354" y="0"/>
                    <a:pt x="11757" y="0"/>
                    <a:pt x="11121"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flipH="1">
              <a:off x="3397371" y="1094550"/>
              <a:ext cx="335929" cy="212498"/>
            </a:xfrm>
            <a:custGeom>
              <a:avLst/>
              <a:gdLst/>
              <a:ahLst/>
              <a:cxnLst/>
              <a:rect l="l" t="t" r="r" b="b"/>
              <a:pathLst>
                <a:path w="5253" h="3641" extrusionOk="0">
                  <a:moveTo>
                    <a:pt x="3223" y="0"/>
                  </a:moveTo>
                  <a:cubicBezTo>
                    <a:pt x="2169" y="0"/>
                    <a:pt x="1154" y="40"/>
                    <a:pt x="180" y="80"/>
                  </a:cubicBezTo>
                  <a:cubicBezTo>
                    <a:pt x="80" y="378"/>
                    <a:pt x="0" y="696"/>
                    <a:pt x="0" y="1035"/>
                  </a:cubicBezTo>
                  <a:cubicBezTo>
                    <a:pt x="0" y="2427"/>
                    <a:pt x="1075" y="3541"/>
                    <a:pt x="2447" y="3641"/>
                  </a:cubicBezTo>
                  <a:lnTo>
                    <a:pt x="2766" y="3641"/>
                  </a:lnTo>
                  <a:cubicBezTo>
                    <a:pt x="4158" y="3561"/>
                    <a:pt x="5252" y="2427"/>
                    <a:pt x="5252" y="1035"/>
                  </a:cubicBezTo>
                  <a:cubicBezTo>
                    <a:pt x="5252" y="677"/>
                    <a:pt x="5173" y="338"/>
                    <a:pt x="5033" y="40"/>
                  </a:cubicBezTo>
                  <a:cubicBezTo>
                    <a:pt x="4437" y="0"/>
                    <a:pt x="3840"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flipH="1">
              <a:off x="3438119" y="131577"/>
              <a:ext cx="201051" cy="254457"/>
            </a:xfrm>
            <a:custGeom>
              <a:avLst/>
              <a:gdLst/>
              <a:ahLst/>
              <a:cxnLst/>
              <a:rect l="l" t="t" r="r" b="b"/>
              <a:pathLst>
                <a:path w="3144" h="3979" extrusionOk="0">
                  <a:moveTo>
                    <a:pt x="1254" y="0"/>
                  </a:moveTo>
                  <a:cubicBezTo>
                    <a:pt x="577" y="0"/>
                    <a:pt x="1" y="557"/>
                    <a:pt x="1" y="1254"/>
                  </a:cubicBezTo>
                  <a:lnTo>
                    <a:pt x="1" y="3979"/>
                  </a:lnTo>
                  <a:lnTo>
                    <a:pt x="3144" y="3979"/>
                  </a:lnTo>
                  <a:lnTo>
                    <a:pt x="3144" y="1254"/>
                  </a:lnTo>
                  <a:cubicBezTo>
                    <a:pt x="3144" y="577"/>
                    <a:pt x="2587" y="0"/>
                    <a:pt x="1890"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flipH="1">
              <a:off x="3506779" y="4475"/>
              <a:ext cx="67539" cy="254451"/>
            </a:xfrm>
            <a:custGeom>
              <a:avLst/>
              <a:gdLst/>
              <a:ahLst/>
              <a:cxnLst/>
              <a:rect l="l" t="t" r="r" b="b"/>
              <a:pathLst>
                <a:path w="1175" h="17467" extrusionOk="0">
                  <a:moveTo>
                    <a:pt x="1" y="1"/>
                  </a:moveTo>
                  <a:lnTo>
                    <a:pt x="1" y="17467"/>
                  </a:lnTo>
                  <a:lnTo>
                    <a:pt x="1175" y="17467"/>
                  </a:lnTo>
                  <a:lnTo>
                    <a:pt x="1175" y="1"/>
                  </a:ln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flipH="1">
              <a:off x="3145865" y="3346658"/>
              <a:ext cx="533066" cy="1679327"/>
            </a:xfrm>
            <a:custGeom>
              <a:avLst/>
              <a:gdLst/>
              <a:ahLst/>
              <a:cxnLst/>
              <a:rect l="l" t="t" r="r" b="b"/>
              <a:pathLst>
                <a:path w="8336" h="26260" extrusionOk="0">
                  <a:moveTo>
                    <a:pt x="3979" y="1"/>
                  </a:moveTo>
                  <a:lnTo>
                    <a:pt x="3880" y="140"/>
                  </a:lnTo>
                  <a:cubicBezTo>
                    <a:pt x="3820" y="180"/>
                    <a:pt x="2945" y="1274"/>
                    <a:pt x="2786" y="2965"/>
                  </a:cubicBezTo>
                  <a:cubicBezTo>
                    <a:pt x="1652" y="1254"/>
                    <a:pt x="498" y="379"/>
                    <a:pt x="498" y="379"/>
                  </a:cubicBezTo>
                  <a:lnTo>
                    <a:pt x="359" y="279"/>
                  </a:lnTo>
                  <a:lnTo>
                    <a:pt x="1" y="777"/>
                  </a:lnTo>
                  <a:lnTo>
                    <a:pt x="120" y="876"/>
                  </a:lnTo>
                  <a:cubicBezTo>
                    <a:pt x="140" y="916"/>
                    <a:pt x="2030" y="2328"/>
                    <a:pt x="3243" y="5133"/>
                  </a:cubicBezTo>
                  <a:cubicBezTo>
                    <a:pt x="2252" y="4658"/>
                    <a:pt x="1317" y="4563"/>
                    <a:pt x="772" y="4563"/>
                  </a:cubicBezTo>
                  <a:cubicBezTo>
                    <a:pt x="519" y="4563"/>
                    <a:pt x="350" y="4583"/>
                    <a:pt x="299" y="4596"/>
                  </a:cubicBezTo>
                  <a:lnTo>
                    <a:pt x="140" y="4616"/>
                  </a:lnTo>
                  <a:lnTo>
                    <a:pt x="219" y="5233"/>
                  </a:lnTo>
                  <a:lnTo>
                    <a:pt x="359" y="5213"/>
                  </a:lnTo>
                  <a:cubicBezTo>
                    <a:pt x="370" y="5213"/>
                    <a:pt x="505" y="5197"/>
                    <a:pt x="728" y="5197"/>
                  </a:cubicBezTo>
                  <a:cubicBezTo>
                    <a:pt x="1308" y="5197"/>
                    <a:pt x="2481" y="5301"/>
                    <a:pt x="3601" y="6048"/>
                  </a:cubicBezTo>
                  <a:cubicBezTo>
                    <a:pt x="4576" y="8913"/>
                    <a:pt x="4417" y="12056"/>
                    <a:pt x="3144" y="15358"/>
                  </a:cubicBezTo>
                  <a:cubicBezTo>
                    <a:pt x="2686" y="14423"/>
                    <a:pt x="2149" y="13528"/>
                    <a:pt x="1552" y="12732"/>
                  </a:cubicBezTo>
                  <a:lnTo>
                    <a:pt x="1453" y="12613"/>
                  </a:lnTo>
                  <a:lnTo>
                    <a:pt x="955" y="12991"/>
                  </a:lnTo>
                  <a:lnTo>
                    <a:pt x="1055" y="13110"/>
                  </a:lnTo>
                  <a:cubicBezTo>
                    <a:pt x="1990" y="14324"/>
                    <a:pt x="2726" y="15736"/>
                    <a:pt x="3303" y="17228"/>
                  </a:cubicBezTo>
                  <a:cubicBezTo>
                    <a:pt x="2250" y="16715"/>
                    <a:pt x="1261" y="16633"/>
                    <a:pt x="709" y="16633"/>
                  </a:cubicBezTo>
                  <a:cubicBezTo>
                    <a:pt x="448" y="16633"/>
                    <a:pt x="285" y="16651"/>
                    <a:pt x="259" y="16651"/>
                  </a:cubicBezTo>
                  <a:lnTo>
                    <a:pt x="120" y="16671"/>
                  </a:lnTo>
                  <a:lnTo>
                    <a:pt x="199" y="17288"/>
                  </a:lnTo>
                  <a:lnTo>
                    <a:pt x="339" y="17268"/>
                  </a:lnTo>
                  <a:cubicBezTo>
                    <a:pt x="359" y="17268"/>
                    <a:pt x="489" y="17256"/>
                    <a:pt x="695" y="17256"/>
                  </a:cubicBezTo>
                  <a:cubicBezTo>
                    <a:pt x="1279" y="17256"/>
                    <a:pt x="2484" y="17353"/>
                    <a:pt x="3601" y="18103"/>
                  </a:cubicBezTo>
                  <a:cubicBezTo>
                    <a:pt x="4974" y="22340"/>
                    <a:pt x="4536" y="26021"/>
                    <a:pt x="4536" y="26040"/>
                  </a:cubicBezTo>
                  <a:lnTo>
                    <a:pt x="4516" y="26200"/>
                  </a:lnTo>
                  <a:lnTo>
                    <a:pt x="5133" y="26259"/>
                  </a:lnTo>
                  <a:lnTo>
                    <a:pt x="5173" y="26120"/>
                  </a:lnTo>
                  <a:cubicBezTo>
                    <a:pt x="5173" y="26100"/>
                    <a:pt x="5372" y="24310"/>
                    <a:pt x="5033" y="21744"/>
                  </a:cubicBezTo>
                  <a:cubicBezTo>
                    <a:pt x="6406" y="20749"/>
                    <a:pt x="8176" y="17109"/>
                    <a:pt x="8256" y="16969"/>
                  </a:cubicBezTo>
                  <a:lnTo>
                    <a:pt x="8336" y="16810"/>
                  </a:lnTo>
                  <a:lnTo>
                    <a:pt x="7759" y="16552"/>
                  </a:lnTo>
                  <a:lnTo>
                    <a:pt x="7679" y="16691"/>
                  </a:lnTo>
                  <a:cubicBezTo>
                    <a:pt x="7600" y="16850"/>
                    <a:pt x="6088" y="19874"/>
                    <a:pt x="4914" y="21027"/>
                  </a:cubicBezTo>
                  <a:cubicBezTo>
                    <a:pt x="4636" y="19277"/>
                    <a:pt x="4178" y="17646"/>
                    <a:pt x="3502" y="16134"/>
                  </a:cubicBezTo>
                  <a:cubicBezTo>
                    <a:pt x="4516" y="13607"/>
                    <a:pt x="4974" y="11181"/>
                    <a:pt x="4795" y="8893"/>
                  </a:cubicBezTo>
                  <a:cubicBezTo>
                    <a:pt x="6128" y="7998"/>
                    <a:pt x="7878" y="4457"/>
                    <a:pt x="8077" y="4059"/>
                  </a:cubicBezTo>
                  <a:lnTo>
                    <a:pt x="8157" y="3920"/>
                  </a:lnTo>
                  <a:lnTo>
                    <a:pt x="7580" y="3641"/>
                  </a:lnTo>
                  <a:lnTo>
                    <a:pt x="7500" y="3780"/>
                  </a:lnTo>
                  <a:cubicBezTo>
                    <a:pt x="7421" y="3940"/>
                    <a:pt x="5889" y="7063"/>
                    <a:pt x="4695" y="8177"/>
                  </a:cubicBezTo>
                  <a:cubicBezTo>
                    <a:pt x="4496" y="6705"/>
                    <a:pt x="4039" y="5312"/>
                    <a:pt x="3382" y="4019"/>
                  </a:cubicBezTo>
                  <a:lnTo>
                    <a:pt x="3382" y="3860"/>
                  </a:lnTo>
                  <a:cubicBezTo>
                    <a:pt x="3243" y="1930"/>
                    <a:pt x="4337" y="558"/>
                    <a:pt x="4337" y="538"/>
                  </a:cubicBezTo>
                  <a:lnTo>
                    <a:pt x="4437" y="419"/>
                  </a:lnTo>
                  <a:lnTo>
                    <a:pt x="3979" y="1"/>
                  </a:lnTo>
                  <a:close/>
                </a:path>
              </a:pathLst>
            </a:custGeom>
            <a:solidFill>
              <a:srgbClr val="99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flipH="1">
              <a:off x="3613955" y="4306115"/>
              <a:ext cx="394300" cy="184560"/>
            </a:xfrm>
            <a:custGeom>
              <a:avLst/>
              <a:gdLst/>
              <a:ahLst/>
              <a:cxnLst/>
              <a:rect l="l" t="t" r="r" b="b"/>
              <a:pathLst>
                <a:path w="6166" h="2886" extrusionOk="0">
                  <a:moveTo>
                    <a:pt x="2613" y="1"/>
                  </a:moveTo>
                  <a:cubicBezTo>
                    <a:pt x="1085" y="1"/>
                    <a:pt x="93" y="931"/>
                    <a:pt x="58" y="1229"/>
                  </a:cubicBezTo>
                  <a:cubicBezTo>
                    <a:pt x="0" y="1537"/>
                    <a:pt x="1076" y="2885"/>
                    <a:pt x="2999" y="2885"/>
                  </a:cubicBezTo>
                  <a:cubicBezTo>
                    <a:pt x="3065" y="2885"/>
                    <a:pt x="3133" y="2884"/>
                    <a:pt x="3201" y="2880"/>
                  </a:cubicBezTo>
                  <a:cubicBezTo>
                    <a:pt x="5270" y="2841"/>
                    <a:pt x="6165" y="1926"/>
                    <a:pt x="6165" y="1926"/>
                  </a:cubicBezTo>
                  <a:cubicBezTo>
                    <a:pt x="6165" y="1926"/>
                    <a:pt x="5151" y="374"/>
                    <a:pt x="3261" y="56"/>
                  </a:cubicBezTo>
                  <a:cubicBezTo>
                    <a:pt x="3036" y="18"/>
                    <a:pt x="2819" y="1"/>
                    <a:pt x="261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flipH="1">
              <a:off x="3217106" y="3047580"/>
              <a:ext cx="274846" cy="358951"/>
            </a:xfrm>
            <a:custGeom>
              <a:avLst/>
              <a:gdLst/>
              <a:ahLst/>
              <a:cxnLst/>
              <a:rect l="l" t="t" r="r" b="b"/>
              <a:pathLst>
                <a:path w="4298" h="5613" extrusionOk="0">
                  <a:moveTo>
                    <a:pt x="3242" y="1"/>
                  </a:moveTo>
                  <a:cubicBezTo>
                    <a:pt x="2727" y="1"/>
                    <a:pt x="1321" y="565"/>
                    <a:pt x="697" y="2151"/>
                  </a:cubicBezTo>
                  <a:cubicBezTo>
                    <a:pt x="1" y="3922"/>
                    <a:pt x="777" y="5613"/>
                    <a:pt x="777" y="5613"/>
                  </a:cubicBezTo>
                  <a:cubicBezTo>
                    <a:pt x="777" y="5613"/>
                    <a:pt x="2030" y="5334"/>
                    <a:pt x="3164" y="3604"/>
                  </a:cubicBezTo>
                  <a:cubicBezTo>
                    <a:pt x="4298" y="1853"/>
                    <a:pt x="3701" y="142"/>
                    <a:pt x="3383" y="23"/>
                  </a:cubicBezTo>
                  <a:cubicBezTo>
                    <a:pt x="3349" y="8"/>
                    <a:pt x="3302" y="1"/>
                    <a:pt x="32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flipH="1">
              <a:off x="3612740" y="3533958"/>
              <a:ext cx="394300" cy="186990"/>
            </a:xfrm>
            <a:custGeom>
              <a:avLst/>
              <a:gdLst/>
              <a:ahLst/>
              <a:cxnLst/>
              <a:rect l="l" t="t" r="r" b="b"/>
              <a:pathLst>
                <a:path w="6166" h="2924" extrusionOk="0">
                  <a:moveTo>
                    <a:pt x="2614" y="1"/>
                  </a:moveTo>
                  <a:cubicBezTo>
                    <a:pt x="1086" y="1"/>
                    <a:pt x="94" y="932"/>
                    <a:pt x="59" y="1229"/>
                  </a:cubicBezTo>
                  <a:cubicBezTo>
                    <a:pt x="1" y="1578"/>
                    <a:pt x="1091" y="2924"/>
                    <a:pt x="3054" y="2924"/>
                  </a:cubicBezTo>
                  <a:cubicBezTo>
                    <a:pt x="3110" y="2924"/>
                    <a:pt x="3165" y="2922"/>
                    <a:pt x="3222" y="2920"/>
                  </a:cubicBezTo>
                  <a:cubicBezTo>
                    <a:pt x="5271" y="2821"/>
                    <a:pt x="6166" y="1926"/>
                    <a:pt x="6166" y="1926"/>
                  </a:cubicBezTo>
                  <a:cubicBezTo>
                    <a:pt x="6166" y="1926"/>
                    <a:pt x="5151" y="394"/>
                    <a:pt x="3262" y="56"/>
                  </a:cubicBezTo>
                  <a:cubicBezTo>
                    <a:pt x="3036" y="18"/>
                    <a:pt x="2820" y="1"/>
                    <a:pt x="2614"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flipH="1">
              <a:off x="3551673" y="3931004"/>
              <a:ext cx="306628" cy="285153"/>
            </a:xfrm>
            <a:custGeom>
              <a:avLst/>
              <a:gdLst/>
              <a:ahLst/>
              <a:cxnLst/>
              <a:rect l="l" t="t" r="r" b="b"/>
              <a:pathLst>
                <a:path w="4795" h="4459" extrusionOk="0">
                  <a:moveTo>
                    <a:pt x="942" y="1"/>
                  </a:moveTo>
                  <a:cubicBezTo>
                    <a:pt x="587" y="1"/>
                    <a:pt x="328" y="71"/>
                    <a:pt x="239" y="153"/>
                  </a:cubicBezTo>
                  <a:cubicBezTo>
                    <a:pt x="1" y="372"/>
                    <a:pt x="40" y="2222"/>
                    <a:pt x="1711" y="3415"/>
                  </a:cubicBezTo>
                  <a:cubicBezTo>
                    <a:pt x="3017" y="4352"/>
                    <a:pt x="4074" y="4459"/>
                    <a:pt x="4487" y="4459"/>
                  </a:cubicBezTo>
                  <a:cubicBezTo>
                    <a:pt x="4609" y="4459"/>
                    <a:pt x="4675" y="4450"/>
                    <a:pt x="4675" y="4450"/>
                  </a:cubicBezTo>
                  <a:cubicBezTo>
                    <a:pt x="4675" y="4450"/>
                    <a:pt x="4795" y="2619"/>
                    <a:pt x="3502" y="1187"/>
                  </a:cubicBezTo>
                  <a:cubicBezTo>
                    <a:pt x="2652" y="259"/>
                    <a:pt x="1621" y="1"/>
                    <a:pt x="9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flipH="1">
              <a:off x="2963942" y="3304198"/>
              <a:ext cx="285014" cy="345330"/>
            </a:xfrm>
            <a:custGeom>
              <a:avLst/>
              <a:gdLst/>
              <a:ahLst/>
              <a:cxnLst/>
              <a:rect l="l" t="t" r="r" b="b"/>
              <a:pathLst>
                <a:path w="4457" h="5400" extrusionOk="0">
                  <a:moveTo>
                    <a:pt x="3498" y="0"/>
                  </a:moveTo>
                  <a:cubicBezTo>
                    <a:pt x="2957" y="0"/>
                    <a:pt x="1583" y="450"/>
                    <a:pt x="856" y="1938"/>
                  </a:cubicBezTo>
                  <a:cubicBezTo>
                    <a:pt x="0" y="3649"/>
                    <a:pt x="657" y="5399"/>
                    <a:pt x="657" y="5399"/>
                  </a:cubicBezTo>
                  <a:cubicBezTo>
                    <a:pt x="657" y="5399"/>
                    <a:pt x="1890" y="5220"/>
                    <a:pt x="3183" y="3589"/>
                  </a:cubicBezTo>
                  <a:cubicBezTo>
                    <a:pt x="4456" y="1938"/>
                    <a:pt x="3979" y="187"/>
                    <a:pt x="3680" y="28"/>
                  </a:cubicBezTo>
                  <a:cubicBezTo>
                    <a:pt x="3642" y="10"/>
                    <a:pt x="3579" y="0"/>
                    <a:pt x="3498"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flipH="1">
              <a:off x="2953775" y="4131029"/>
              <a:ext cx="285014" cy="345330"/>
            </a:xfrm>
            <a:custGeom>
              <a:avLst/>
              <a:gdLst/>
              <a:ahLst/>
              <a:cxnLst/>
              <a:rect l="l" t="t" r="r" b="b"/>
              <a:pathLst>
                <a:path w="4457" h="5400" extrusionOk="0">
                  <a:moveTo>
                    <a:pt x="3499" y="0"/>
                  </a:moveTo>
                  <a:cubicBezTo>
                    <a:pt x="2957" y="0"/>
                    <a:pt x="1583" y="450"/>
                    <a:pt x="856" y="1938"/>
                  </a:cubicBezTo>
                  <a:cubicBezTo>
                    <a:pt x="0" y="3669"/>
                    <a:pt x="657" y="5400"/>
                    <a:pt x="657" y="5400"/>
                  </a:cubicBezTo>
                  <a:cubicBezTo>
                    <a:pt x="657" y="5400"/>
                    <a:pt x="1910" y="5201"/>
                    <a:pt x="3183" y="3589"/>
                  </a:cubicBezTo>
                  <a:cubicBezTo>
                    <a:pt x="4456" y="1938"/>
                    <a:pt x="3979" y="188"/>
                    <a:pt x="3681" y="29"/>
                  </a:cubicBezTo>
                  <a:cubicBezTo>
                    <a:pt x="3642" y="10"/>
                    <a:pt x="3579" y="0"/>
                    <a:pt x="3499"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flipH="1">
              <a:off x="3594899" y="3006973"/>
              <a:ext cx="403317" cy="440296"/>
            </a:xfrm>
            <a:custGeom>
              <a:avLst/>
              <a:gdLst/>
              <a:ahLst/>
              <a:cxnLst/>
              <a:rect l="l" t="t" r="r" b="b"/>
              <a:pathLst>
                <a:path w="6307" h="6885" extrusionOk="0">
                  <a:moveTo>
                    <a:pt x="163" y="1"/>
                  </a:moveTo>
                  <a:cubicBezTo>
                    <a:pt x="148" y="1"/>
                    <a:pt x="134" y="1"/>
                    <a:pt x="120" y="1"/>
                  </a:cubicBezTo>
                  <a:cubicBezTo>
                    <a:pt x="120" y="1"/>
                    <a:pt x="0" y="2408"/>
                    <a:pt x="1313" y="4358"/>
                  </a:cubicBezTo>
                  <a:cubicBezTo>
                    <a:pt x="2646" y="6307"/>
                    <a:pt x="6267" y="6884"/>
                    <a:pt x="6267" y="6884"/>
                  </a:cubicBezTo>
                  <a:cubicBezTo>
                    <a:pt x="6267" y="6884"/>
                    <a:pt x="6306" y="4577"/>
                    <a:pt x="5232" y="2906"/>
                  </a:cubicBezTo>
                  <a:cubicBezTo>
                    <a:pt x="4194" y="1279"/>
                    <a:pt x="1148" y="1"/>
                    <a:pt x="16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flipH="1">
              <a:off x="3061900" y="4915080"/>
              <a:ext cx="745500" cy="166782"/>
            </a:xfrm>
            <a:custGeom>
              <a:avLst/>
              <a:gdLst/>
              <a:ahLst/>
              <a:cxnLst/>
              <a:rect l="l" t="t" r="r" b="b"/>
              <a:pathLst>
                <a:path w="11658" h="2608" extrusionOk="0">
                  <a:moveTo>
                    <a:pt x="4875" y="0"/>
                  </a:moveTo>
                  <a:cubicBezTo>
                    <a:pt x="4829" y="0"/>
                    <a:pt x="4782" y="1"/>
                    <a:pt x="4735" y="2"/>
                  </a:cubicBezTo>
                  <a:cubicBezTo>
                    <a:pt x="2706" y="61"/>
                    <a:pt x="2029" y="1076"/>
                    <a:pt x="2029" y="1076"/>
                  </a:cubicBezTo>
                  <a:cubicBezTo>
                    <a:pt x="2029" y="1076"/>
                    <a:pt x="2003" y="1074"/>
                    <a:pt x="1957" y="1074"/>
                  </a:cubicBezTo>
                  <a:cubicBezTo>
                    <a:pt x="1637" y="1074"/>
                    <a:pt x="348" y="1165"/>
                    <a:pt x="0" y="2608"/>
                  </a:cubicBezTo>
                  <a:lnTo>
                    <a:pt x="11658" y="2170"/>
                  </a:lnTo>
                  <a:cubicBezTo>
                    <a:pt x="11658" y="2170"/>
                    <a:pt x="11180" y="1275"/>
                    <a:pt x="9987" y="797"/>
                  </a:cubicBezTo>
                  <a:cubicBezTo>
                    <a:pt x="9595" y="638"/>
                    <a:pt x="9235" y="585"/>
                    <a:pt x="8929" y="585"/>
                  </a:cubicBezTo>
                  <a:cubicBezTo>
                    <a:pt x="8316" y="585"/>
                    <a:pt x="7918" y="797"/>
                    <a:pt x="7918" y="797"/>
                  </a:cubicBezTo>
                  <a:cubicBezTo>
                    <a:pt x="7918" y="797"/>
                    <a:pt x="6817" y="0"/>
                    <a:pt x="4875" y="0"/>
                  </a:cubicBezTo>
                  <a:close/>
                </a:path>
              </a:pathLst>
            </a:custGeom>
            <a:solidFill>
              <a:srgbClr val="7A9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flipH="1">
              <a:off x="3018677" y="5042325"/>
              <a:ext cx="830742" cy="105652"/>
            </a:xfrm>
            <a:custGeom>
              <a:avLst/>
              <a:gdLst/>
              <a:ahLst/>
              <a:cxnLst/>
              <a:rect l="l" t="t" r="r" b="b"/>
              <a:pathLst>
                <a:path w="12991" h="1294" extrusionOk="0">
                  <a:moveTo>
                    <a:pt x="1" y="1"/>
                  </a:moveTo>
                  <a:lnTo>
                    <a:pt x="1" y="1294"/>
                  </a:lnTo>
                  <a:lnTo>
                    <a:pt x="12991" y="1294"/>
                  </a:lnTo>
                  <a:lnTo>
                    <a:pt x="12991"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flipH="1">
              <a:off x="3596179" y="3064270"/>
              <a:ext cx="338410" cy="382997"/>
            </a:xfrm>
            <a:custGeom>
              <a:avLst/>
              <a:gdLst/>
              <a:ahLst/>
              <a:cxnLst/>
              <a:rect l="l" t="t" r="r" b="b"/>
              <a:pathLst>
                <a:path w="5292" h="5989" fill="none" extrusionOk="0">
                  <a:moveTo>
                    <a:pt x="0" y="1"/>
                  </a:moveTo>
                  <a:cubicBezTo>
                    <a:pt x="0" y="1"/>
                    <a:pt x="3999" y="3482"/>
                    <a:pt x="5292" y="598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flipH="1">
              <a:off x="3809892" y="3190245"/>
              <a:ext cx="104362" cy="12726"/>
            </a:xfrm>
            <a:custGeom>
              <a:avLst/>
              <a:gdLst/>
              <a:ahLst/>
              <a:cxnLst/>
              <a:rect l="l" t="t" r="r" b="b"/>
              <a:pathLst>
                <a:path w="1632" h="199" fill="none" extrusionOk="0">
                  <a:moveTo>
                    <a:pt x="0" y="199"/>
                  </a:moveTo>
                  <a:lnTo>
                    <a:pt x="1632"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flipH="1">
              <a:off x="3743709" y="3138064"/>
              <a:ext cx="7738" cy="105645"/>
            </a:xfrm>
            <a:custGeom>
              <a:avLst/>
              <a:gdLst/>
              <a:ahLst/>
              <a:cxnLst/>
              <a:rect l="l" t="t" r="r" b="b"/>
              <a:pathLst>
                <a:path w="121" h="1652" fill="none" extrusionOk="0">
                  <a:moveTo>
                    <a:pt x="120" y="0"/>
                  </a:moveTo>
                  <a:lnTo>
                    <a:pt x="1" y="1652"/>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flipH="1">
              <a:off x="3673749" y="3336491"/>
              <a:ext cx="124762" cy="15348"/>
            </a:xfrm>
            <a:custGeom>
              <a:avLst/>
              <a:gdLst/>
              <a:ahLst/>
              <a:cxnLst/>
              <a:rect l="l" t="t" r="r" b="b"/>
              <a:pathLst>
                <a:path w="1951" h="240" fill="none" extrusionOk="0">
                  <a:moveTo>
                    <a:pt x="1" y="239"/>
                  </a:moveTo>
                  <a:lnTo>
                    <a:pt x="1950"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3292181" y="3082111"/>
              <a:ext cx="137423" cy="288798"/>
            </a:xfrm>
            <a:custGeom>
              <a:avLst/>
              <a:gdLst/>
              <a:ahLst/>
              <a:cxnLst/>
              <a:rect l="l" t="t" r="r" b="b"/>
              <a:pathLst>
                <a:path w="2149" h="4516" fill="none" extrusionOk="0">
                  <a:moveTo>
                    <a:pt x="2149" y="0"/>
                  </a:moveTo>
                  <a:cubicBezTo>
                    <a:pt x="2149" y="0"/>
                    <a:pt x="359" y="2785"/>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281951" y="3169846"/>
              <a:ext cx="66250" cy="8953"/>
            </a:xfrm>
            <a:custGeom>
              <a:avLst/>
              <a:gdLst/>
              <a:ahLst/>
              <a:cxnLst/>
              <a:rect l="l" t="t" r="r" b="b"/>
              <a:pathLst>
                <a:path w="1036" h="140" fill="none" extrusionOk="0">
                  <a:moveTo>
                    <a:pt x="1035" y="1"/>
                  </a:moveTo>
                  <a:lnTo>
                    <a:pt x="1" y="1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3373587" y="3159678"/>
              <a:ext cx="22957" cy="63694"/>
            </a:xfrm>
            <a:custGeom>
              <a:avLst/>
              <a:gdLst/>
              <a:ahLst/>
              <a:cxnLst/>
              <a:rect l="l" t="t" r="r" b="b"/>
              <a:pathLst>
                <a:path w="359" h="996" fill="none" extrusionOk="0">
                  <a:moveTo>
                    <a:pt x="1" y="1"/>
                  </a:moveTo>
                  <a:lnTo>
                    <a:pt x="35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flipH="1">
              <a:off x="3326522" y="3279259"/>
              <a:ext cx="76353" cy="12790"/>
            </a:xfrm>
            <a:custGeom>
              <a:avLst/>
              <a:gdLst/>
              <a:ahLst/>
              <a:cxnLst/>
              <a:rect l="l" t="t" r="r" b="b"/>
              <a:pathLst>
                <a:path w="1194" h="200" fill="none" extrusionOk="0">
                  <a:moveTo>
                    <a:pt x="1194" y="1"/>
                  </a:moveTo>
                  <a:lnTo>
                    <a:pt x="0" y="19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flipH="1">
              <a:off x="3647080" y="3606154"/>
              <a:ext cx="319354" cy="40800"/>
            </a:xfrm>
            <a:custGeom>
              <a:avLst/>
              <a:gdLst/>
              <a:ahLst/>
              <a:cxnLst/>
              <a:rect l="l" t="t" r="r" b="b"/>
              <a:pathLst>
                <a:path w="4994" h="638" fill="none" extrusionOk="0">
                  <a:moveTo>
                    <a:pt x="1" y="100"/>
                  </a:moveTo>
                  <a:cubicBezTo>
                    <a:pt x="1" y="100"/>
                    <a:pt x="3303" y="1"/>
                    <a:pt x="4994" y="63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flipH="1">
              <a:off x="3855678" y="3617601"/>
              <a:ext cx="43292" cy="50968"/>
            </a:xfrm>
            <a:custGeom>
              <a:avLst/>
              <a:gdLst/>
              <a:ahLst/>
              <a:cxnLst/>
              <a:rect l="l" t="t" r="r" b="b"/>
              <a:pathLst>
                <a:path w="677" h="797" fill="none" extrusionOk="0">
                  <a:moveTo>
                    <a:pt x="0" y="797"/>
                  </a:moveTo>
                  <a:lnTo>
                    <a:pt x="6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flipH="1">
              <a:off x="3806056" y="3565484"/>
              <a:ext cx="43356" cy="52183"/>
            </a:xfrm>
            <a:custGeom>
              <a:avLst/>
              <a:gdLst/>
              <a:ahLst/>
              <a:cxnLst/>
              <a:rect l="l" t="t" r="r" b="b"/>
              <a:pathLst>
                <a:path w="678" h="816" fill="none" extrusionOk="0">
                  <a:moveTo>
                    <a:pt x="1" y="0"/>
                  </a:moveTo>
                  <a:lnTo>
                    <a:pt x="677" y="816"/>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flipH="1">
              <a:off x="3732262" y="3629111"/>
              <a:ext cx="50966" cy="58578"/>
            </a:xfrm>
            <a:custGeom>
              <a:avLst/>
              <a:gdLst/>
              <a:ahLst/>
              <a:cxnLst/>
              <a:rect l="l" t="t" r="r" b="b"/>
              <a:pathLst>
                <a:path w="797" h="916" fill="none" extrusionOk="0">
                  <a:moveTo>
                    <a:pt x="0" y="915"/>
                  </a:moveTo>
                  <a:lnTo>
                    <a:pt x="796"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3040297" y="3339049"/>
              <a:ext cx="142539" cy="288862"/>
            </a:xfrm>
            <a:custGeom>
              <a:avLst/>
              <a:gdLst/>
              <a:ahLst/>
              <a:cxnLst/>
              <a:rect l="l" t="t" r="r" b="b"/>
              <a:pathLst>
                <a:path w="2229" h="4517" fill="none" extrusionOk="0">
                  <a:moveTo>
                    <a:pt x="2229" y="0"/>
                  </a:moveTo>
                  <a:cubicBezTo>
                    <a:pt x="2229" y="0"/>
                    <a:pt x="359" y="2766"/>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flipH="1">
              <a:off x="3030131" y="3426848"/>
              <a:ext cx="67465" cy="7674"/>
            </a:xfrm>
            <a:custGeom>
              <a:avLst/>
              <a:gdLst/>
              <a:ahLst/>
              <a:cxnLst/>
              <a:rect l="l" t="t" r="r" b="b"/>
              <a:pathLst>
                <a:path w="1055" h="120" fill="none" extrusionOk="0">
                  <a:moveTo>
                    <a:pt x="1055" y="0"/>
                  </a:moveTo>
                  <a:lnTo>
                    <a:pt x="1" y="11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flipH="1">
              <a:off x="3122982" y="3414122"/>
              <a:ext cx="21678" cy="63630"/>
            </a:xfrm>
            <a:custGeom>
              <a:avLst/>
              <a:gdLst/>
              <a:ahLst/>
              <a:cxnLst/>
              <a:rect l="l" t="t" r="r" b="b"/>
              <a:pathLst>
                <a:path w="339" h="995" fill="none" extrusionOk="0">
                  <a:moveTo>
                    <a:pt x="0" y="0"/>
                  </a:moveTo>
                  <a:lnTo>
                    <a:pt x="33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flipH="1">
              <a:off x="3075916" y="3534918"/>
              <a:ext cx="78911" cy="11511"/>
            </a:xfrm>
            <a:custGeom>
              <a:avLst/>
              <a:gdLst/>
              <a:ahLst/>
              <a:cxnLst/>
              <a:rect l="l" t="t" r="r" b="b"/>
              <a:pathLst>
                <a:path w="1234" h="180" fill="none" extrusionOk="0">
                  <a:moveTo>
                    <a:pt x="1234" y="1"/>
                  </a:moveTo>
                  <a:lnTo>
                    <a:pt x="0" y="18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flipH="1">
              <a:off x="3023734" y="4168438"/>
              <a:ext cx="165432" cy="274857"/>
            </a:xfrm>
            <a:custGeom>
              <a:avLst/>
              <a:gdLst/>
              <a:ahLst/>
              <a:cxnLst/>
              <a:rect l="l" t="t" r="r" b="b"/>
              <a:pathLst>
                <a:path w="2587" h="4298" fill="none" extrusionOk="0">
                  <a:moveTo>
                    <a:pt x="2586" y="1"/>
                  </a:moveTo>
                  <a:cubicBezTo>
                    <a:pt x="2586" y="1"/>
                    <a:pt x="517" y="2587"/>
                    <a:pt x="0" y="4297"/>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flipH="1">
              <a:off x="3022457" y="4257516"/>
              <a:ext cx="67529" cy="2558"/>
            </a:xfrm>
            <a:custGeom>
              <a:avLst/>
              <a:gdLst/>
              <a:ahLst/>
              <a:cxnLst/>
              <a:rect l="l" t="t" r="r" b="b"/>
              <a:pathLst>
                <a:path w="1056" h="40" fill="none" extrusionOk="0">
                  <a:moveTo>
                    <a:pt x="1055" y="0"/>
                  </a:moveTo>
                  <a:lnTo>
                    <a:pt x="1" y="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flipH="1">
              <a:off x="3117866" y="4234559"/>
              <a:ext cx="15347" cy="64973"/>
            </a:xfrm>
            <a:custGeom>
              <a:avLst/>
              <a:gdLst/>
              <a:ahLst/>
              <a:cxnLst/>
              <a:rect l="l" t="t" r="r" b="b"/>
              <a:pathLst>
                <a:path w="240" h="1016" fill="none" extrusionOk="0">
                  <a:moveTo>
                    <a:pt x="1" y="1"/>
                  </a:moveTo>
                  <a:lnTo>
                    <a:pt x="239" y="101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3075916" y="4360534"/>
              <a:ext cx="78911" cy="3837"/>
            </a:xfrm>
            <a:custGeom>
              <a:avLst/>
              <a:gdLst/>
              <a:ahLst/>
              <a:cxnLst/>
              <a:rect l="l" t="t" r="r" b="b"/>
              <a:pathLst>
                <a:path w="1234" h="60" fill="none" extrusionOk="0">
                  <a:moveTo>
                    <a:pt x="1234" y="0"/>
                  </a:moveTo>
                  <a:lnTo>
                    <a:pt x="0" y="6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3575846" y="3962338"/>
              <a:ext cx="230275" cy="222738"/>
            </a:xfrm>
            <a:custGeom>
              <a:avLst/>
              <a:gdLst/>
              <a:ahLst/>
              <a:cxnLst/>
              <a:rect l="l" t="t" r="r" b="b"/>
              <a:pathLst>
                <a:path w="3601" h="3483" fill="none" extrusionOk="0">
                  <a:moveTo>
                    <a:pt x="0" y="1"/>
                  </a:moveTo>
                  <a:cubicBezTo>
                    <a:pt x="0" y="1"/>
                    <a:pt x="2646" y="1990"/>
                    <a:pt x="3601" y="3482"/>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flipH="1">
              <a:off x="3722094" y="4034853"/>
              <a:ext cx="64971" cy="14069"/>
            </a:xfrm>
            <a:custGeom>
              <a:avLst/>
              <a:gdLst/>
              <a:ahLst/>
              <a:cxnLst/>
              <a:rect l="l" t="t" r="r" b="b"/>
              <a:pathLst>
                <a:path w="1016" h="220" fill="none" extrusionOk="0">
                  <a:moveTo>
                    <a:pt x="1" y="220"/>
                  </a:moveTo>
                  <a:lnTo>
                    <a:pt x="1015"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3682704" y="3997956"/>
              <a:ext cx="1343" cy="68810"/>
            </a:xfrm>
            <a:custGeom>
              <a:avLst/>
              <a:gdLst/>
              <a:ahLst/>
              <a:cxnLst/>
              <a:rect l="l" t="t" r="r" b="b"/>
              <a:pathLst>
                <a:path w="21" h="1076" fill="none" extrusionOk="0">
                  <a:moveTo>
                    <a:pt x="1" y="1"/>
                  </a:moveTo>
                  <a:lnTo>
                    <a:pt x="21" y="107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629244" y="4120094"/>
              <a:ext cx="78911" cy="14069"/>
            </a:xfrm>
            <a:custGeom>
              <a:avLst/>
              <a:gdLst/>
              <a:ahLst/>
              <a:cxnLst/>
              <a:rect l="l" t="t" r="r" b="b"/>
              <a:pathLst>
                <a:path w="1234" h="220" fill="none" extrusionOk="0">
                  <a:moveTo>
                    <a:pt x="0" y="219"/>
                  </a:moveTo>
                  <a:lnTo>
                    <a:pt x="1233"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flipH="1">
              <a:off x="3647080" y="4379590"/>
              <a:ext cx="319354" cy="36963"/>
            </a:xfrm>
            <a:custGeom>
              <a:avLst/>
              <a:gdLst/>
              <a:ahLst/>
              <a:cxnLst/>
              <a:rect l="l" t="t" r="r" b="b"/>
              <a:pathLst>
                <a:path w="4994" h="578" fill="none" extrusionOk="0">
                  <a:moveTo>
                    <a:pt x="1" y="200"/>
                  </a:moveTo>
                  <a:cubicBezTo>
                    <a:pt x="1" y="200"/>
                    <a:pt x="3303" y="1"/>
                    <a:pt x="4994" y="57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flipH="1">
              <a:off x="3855678" y="4392315"/>
              <a:ext cx="40799" cy="52247"/>
            </a:xfrm>
            <a:custGeom>
              <a:avLst/>
              <a:gdLst/>
              <a:ahLst/>
              <a:cxnLst/>
              <a:rect l="l" t="t" r="r" b="b"/>
              <a:pathLst>
                <a:path w="638" h="817" fill="none" extrusionOk="0">
                  <a:moveTo>
                    <a:pt x="1" y="816"/>
                  </a:moveTo>
                  <a:lnTo>
                    <a:pt x="637"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flipH="1">
              <a:off x="3804777" y="4341414"/>
              <a:ext cx="44635" cy="50968"/>
            </a:xfrm>
            <a:custGeom>
              <a:avLst/>
              <a:gdLst/>
              <a:ahLst/>
              <a:cxnLst/>
              <a:rect l="l" t="t" r="r" b="b"/>
              <a:pathLst>
                <a:path w="698" h="797" fill="none" extrusionOk="0">
                  <a:moveTo>
                    <a:pt x="1" y="1"/>
                  </a:moveTo>
                  <a:lnTo>
                    <a:pt x="697" y="797"/>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3729768" y="4399925"/>
              <a:ext cx="49623" cy="59857"/>
            </a:xfrm>
            <a:custGeom>
              <a:avLst/>
              <a:gdLst/>
              <a:ahLst/>
              <a:cxnLst/>
              <a:rect l="l" t="t" r="r" b="b"/>
              <a:pathLst>
                <a:path w="776" h="936" fill="none" extrusionOk="0">
                  <a:moveTo>
                    <a:pt x="0" y="936"/>
                  </a:moveTo>
                  <a:lnTo>
                    <a:pt x="7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roup 154"/>
          <p:cNvGrpSpPr/>
          <p:nvPr/>
        </p:nvGrpSpPr>
        <p:grpSpPr>
          <a:xfrm>
            <a:off x="521238" y="-303095"/>
            <a:ext cx="7803072" cy="446276"/>
            <a:chOff x="5065485" y="2583747"/>
            <a:chExt cx="3410857" cy="446276"/>
          </a:xfrm>
        </p:grpSpPr>
        <p:sp>
          <p:nvSpPr>
            <p:cNvPr id="158" name="TextBox 157"/>
            <p:cNvSpPr txBox="1"/>
            <p:nvPr/>
          </p:nvSpPr>
          <p:spPr>
            <a:xfrm>
              <a:off x="5065485" y="2583747"/>
              <a:ext cx="3410857"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7" name="Rectangle 156"/>
            <p:cNvSpPr/>
            <p:nvPr/>
          </p:nvSpPr>
          <p:spPr>
            <a:xfrm>
              <a:off x="6420932" y="2583747"/>
              <a:ext cx="1033954" cy="446276"/>
            </a:xfrm>
            <a:prstGeom prst="rect">
              <a:avLst/>
            </a:prstGeom>
          </p:spPr>
          <p:txBody>
            <a:bodyPr wrap="square">
              <a:spAutoFit/>
            </a:bodyPr>
            <a:lstStyle/>
            <a:p>
              <a:pPr>
                <a:lnSpc>
                  <a:spcPct val="115000"/>
                </a:lnSpc>
                <a:spcAft>
                  <a:spcPts val="1000"/>
                </a:spcAft>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Rectangle 1"/>
          <p:cNvSpPr/>
          <p:nvPr/>
        </p:nvSpPr>
        <p:spPr>
          <a:xfrm>
            <a:off x="994894" y="66437"/>
            <a:ext cx="7496629" cy="1323439"/>
          </a:xfrm>
          <a:prstGeom prst="rect">
            <a:avLst/>
          </a:prstGeom>
        </p:spPr>
        <p:txBody>
          <a:bodyPr wrap="square">
            <a:spAutoFit/>
          </a:bodyPr>
          <a:lstStyle/>
          <a:p>
            <a:r>
              <a:rPr lang="vi-VN" sz="2000" b="1">
                <a:solidFill>
                  <a:srgbClr val="FF0000"/>
                </a:solidFill>
                <a:latin typeface="+mj-lt"/>
              </a:rPr>
              <a:t>Câu </a:t>
            </a:r>
            <a:r>
              <a:rPr lang="en-US" sz="2000" b="1" smtClean="0">
                <a:solidFill>
                  <a:srgbClr val="FF0000"/>
                </a:solidFill>
                <a:latin typeface="Times New Roman" panose="02020603050405020304" pitchFamily="18" charset="0"/>
                <a:cs typeface="Times New Roman" panose="02020603050405020304" pitchFamily="18" charset="0"/>
              </a:rPr>
              <a:t>2</a:t>
            </a:r>
            <a:r>
              <a:rPr lang="vi-VN" sz="2000" b="1" smtClean="0">
                <a:solidFill>
                  <a:srgbClr val="FF0000"/>
                </a:solidFill>
                <a:latin typeface="+mj-lt"/>
              </a:rPr>
              <a:t>. </a:t>
            </a:r>
            <a:r>
              <a:rPr lang="vi-VN" sz="2000" b="1">
                <a:solidFill>
                  <a:srgbClr val="FF0000"/>
                </a:solidFill>
                <a:latin typeface="+mj-lt"/>
              </a:rPr>
              <a:t>Con người đã vận dụng những hiểu biết về hiện tượng cảm ứng ở sinh vật để có những ứng dụng trong đời sống. Hãy cho biết con người đã ứng dụng các hiện tượng cảm ứng trong bảng vào đời sống như thế nào?</a:t>
            </a:r>
            <a:endParaRPr lang="en-US" sz="2000" b="1">
              <a:solidFill>
                <a:srgbClr val="FF0000"/>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833098918"/>
              </p:ext>
            </p:extLst>
          </p:nvPr>
        </p:nvGraphicFramePr>
        <p:xfrm>
          <a:off x="390160" y="1556782"/>
          <a:ext cx="8485692" cy="3087789"/>
        </p:xfrm>
        <a:graphic>
          <a:graphicData uri="http://schemas.openxmlformats.org/drawingml/2006/table">
            <a:tbl>
              <a:tblPr firstRow="1" firstCol="1" bandRow="1"/>
              <a:tblGrid>
                <a:gridCol w="3899178">
                  <a:extLst>
                    <a:ext uri="{9D8B030D-6E8A-4147-A177-3AD203B41FA5}">
                      <a16:colId xmlns:a16="http://schemas.microsoft.com/office/drawing/2014/main" val="20000"/>
                    </a:ext>
                  </a:extLst>
                </a:gridCol>
                <a:gridCol w="4586514">
                  <a:extLst>
                    <a:ext uri="{9D8B030D-6E8A-4147-A177-3AD203B41FA5}">
                      <a16:colId xmlns:a16="http://schemas.microsoft.com/office/drawing/2014/main" val="20001"/>
                    </a:ext>
                  </a:extLst>
                </a:gridCol>
              </a:tblGrid>
              <a:tr h="429675">
                <a:tc>
                  <a:txBody>
                    <a:bodyPr/>
                    <a:lstStyle/>
                    <a:p>
                      <a:pPr algn="ctr">
                        <a:lnSpc>
                          <a:spcPct val="115000"/>
                        </a:lnSpc>
                        <a:spcAft>
                          <a:spcPts val="10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Hiện tượng cảm ứng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Ứng dụng của con người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9675">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Tính hướng sáng của côn trùng gây hại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9675">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Tính hướng sáng của cá</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675">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Chim di cư về phương nam tránh rét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675">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Rễ cây tránh xa hóa chất độc hại với nó</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39414">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Chim yến cư trú và làm tổ ở những nơi ánh sáng rất yếu.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4422774" y="1995613"/>
            <a:ext cx="2969083" cy="400110"/>
          </a:xfrm>
          <a:prstGeom prst="rect">
            <a:avLst/>
          </a:prstGeom>
          <a:noFill/>
        </p:spPr>
        <p:txBody>
          <a:bodyPr wrap="none" rtlCol="0">
            <a:spAutoFit/>
          </a:bodyPr>
          <a:lstStyle/>
          <a:p>
            <a:r>
              <a:rPr lang="en-US" sz="2000">
                <a:solidFill>
                  <a:srgbClr val="0070C0"/>
                </a:solidFill>
                <a:latin typeface="Times New Roman" panose="02020603050405020304" pitchFamily="18" charset="0"/>
                <a:cs typeface="Times New Roman" panose="02020603050405020304" pitchFamily="18" charset="0"/>
              </a:rPr>
              <a:t>Dùng </a:t>
            </a:r>
            <a:r>
              <a:rPr lang="en-US" sz="2000" smtClean="0">
                <a:solidFill>
                  <a:srgbClr val="0070C0"/>
                </a:solidFill>
                <a:latin typeface="Times New Roman" panose="02020603050405020304" pitchFamily="18" charset="0"/>
                <a:cs typeface="Times New Roman" panose="02020603050405020304" pitchFamily="18" charset="0"/>
              </a:rPr>
              <a:t>đèn </a:t>
            </a:r>
            <a:r>
              <a:rPr lang="en-US" sz="2000">
                <a:solidFill>
                  <a:srgbClr val="0070C0"/>
                </a:solidFill>
                <a:latin typeface="Times New Roman" panose="02020603050405020304" pitchFamily="18" charset="0"/>
                <a:cs typeface="Times New Roman" panose="02020603050405020304" pitchFamily="18" charset="0"/>
              </a:rPr>
              <a:t>để bẫy côn trùng</a:t>
            </a:r>
          </a:p>
        </p:txBody>
      </p:sp>
      <p:sp>
        <p:nvSpPr>
          <p:cNvPr id="159" name="TextBox 158"/>
          <p:cNvSpPr txBox="1"/>
          <p:nvPr/>
        </p:nvSpPr>
        <p:spPr>
          <a:xfrm>
            <a:off x="4422773" y="2436551"/>
            <a:ext cx="4113627" cy="400110"/>
          </a:xfrm>
          <a:prstGeom prst="rect">
            <a:avLst/>
          </a:prstGeom>
          <a:noFill/>
        </p:spPr>
        <p:txBody>
          <a:bodyPr wrap="none" rtlCol="0">
            <a:spAutoFit/>
          </a:bodyPr>
          <a:lstStyle/>
          <a:p>
            <a:r>
              <a:rPr lang="en-US" sz="2000">
                <a:solidFill>
                  <a:srgbClr val="0070C0"/>
                </a:solidFill>
                <a:latin typeface="Times New Roman" panose="02020603050405020304" pitchFamily="18" charset="0"/>
                <a:cs typeface="Times New Roman" panose="02020603050405020304" pitchFamily="18" charset="0"/>
              </a:rPr>
              <a:t>Dùng đèn để thu hút cá trong đánh bắt</a:t>
            </a:r>
          </a:p>
        </p:txBody>
      </p:sp>
      <p:sp>
        <p:nvSpPr>
          <p:cNvPr id="160" name="TextBox 159"/>
          <p:cNvSpPr txBox="1"/>
          <p:nvPr/>
        </p:nvSpPr>
        <p:spPr>
          <a:xfrm>
            <a:off x="4422772" y="2849644"/>
            <a:ext cx="3552576" cy="400110"/>
          </a:xfrm>
          <a:prstGeom prst="rect">
            <a:avLst/>
          </a:prstGeom>
          <a:noFill/>
        </p:spPr>
        <p:txBody>
          <a:bodyPr wrap="none" rtlCol="0">
            <a:spAutoFit/>
          </a:bodyPr>
          <a:lstStyle/>
          <a:p>
            <a:r>
              <a:rPr lang="en-US" sz="2000">
                <a:solidFill>
                  <a:srgbClr val="0070C0"/>
                </a:solidFill>
                <a:latin typeface="Times New Roman" panose="02020603050405020304" pitchFamily="18" charset="0"/>
                <a:cs typeface="Times New Roman" panose="02020603050405020304" pitchFamily="18" charset="0"/>
              </a:rPr>
              <a:t>Nhận biết sự thay đổi về thời tiết</a:t>
            </a:r>
          </a:p>
        </p:txBody>
      </p:sp>
      <p:sp>
        <p:nvSpPr>
          <p:cNvPr id="161" name="TextBox 160"/>
          <p:cNvSpPr txBox="1"/>
          <p:nvPr/>
        </p:nvSpPr>
        <p:spPr>
          <a:xfrm>
            <a:off x="4422772" y="3318428"/>
            <a:ext cx="3727302" cy="400110"/>
          </a:xfrm>
          <a:prstGeom prst="rect">
            <a:avLst/>
          </a:prstGeom>
          <a:noFill/>
        </p:spPr>
        <p:txBody>
          <a:bodyPr wrap="none" rtlCol="0">
            <a:spAutoFit/>
          </a:bodyPr>
          <a:lstStyle/>
          <a:p>
            <a:r>
              <a:rPr lang="en-US" sz="2000">
                <a:solidFill>
                  <a:srgbClr val="0070C0"/>
                </a:solidFill>
                <a:latin typeface="Times New Roman" panose="02020603050405020304" pitchFamily="18" charset="0"/>
                <a:cs typeface="Times New Roman" panose="02020603050405020304" pitchFamily="18" charset="0"/>
              </a:rPr>
              <a:t>Phát hiện vùng đất nhiễm chất độc</a:t>
            </a:r>
          </a:p>
        </p:txBody>
      </p:sp>
      <p:sp>
        <p:nvSpPr>
          <p:cNvPr id="162" name="TextBox 161"/>
          <p:cNvSpPr txBox="1"/>
          <p:nvPr/>
        </p:nvSpPr>
        <p:spPr>
          <a:xfrm>
            <a:off x="4422772" y="3833854"/>
            <a:ext cx="4596130" cy="707886"/>
          </a:xfrm>
          <a:prstGeom prst="rect">
            <a:avLst/>
          </a:prstGeom>
          <a:noFill/>
        </p:spPr>
        <p:txBody>
          <a:bodyPr wrap="none" rtlCol="0">
            <a:spAutoFit/>
          </a:bodyPr>
          <a:lstStyle/>
          <a:p>
            <a:r>
              <a:rPr lang="vi-VN" sz="2000">
                <a:solidFill>
                  <a:srgbClr val="0070C0"/>
                </a:solidFill>
                <a:latin typeface="Times New Roman" panose="02020603050405020304" pitchFamily="18" charset="0"/>
                <a:cs typeface="Times New Roman" panose="02020603050405020304" pitchFamily="18" charset="0"/>
              </a:rPr>
              <a:t>Làm nhà nuôi có ánh sáng rất yếu để chim </a:t>
            </a:r>
            <a:endParaRPr lang="en-US" sz="2000" smtClean="0">
              <a:solidFill>
                <a:srgbClr val="0070C0"/>
              </a:solidFill>
              <a:latin typeface="Times New Roman" panose="02020603050405020304" pitchFamily="18" charset="0"/>
              <a:cs typeface="Times New Roman" panose="02020603050405020304" pitchFamily="18" charset="0"/>
            </a:endParaRPr>
          </a:p>
          <a:p>
            <a:r>
              <a:rPr lang="vi-VN" sz="2000" smtClean="0">
                <a:solidFill>
                  <a:srgbClr val="0070C0"/>
                </a:solidFill>
                <a:latin typeface="Times New Roman" panose="02020603050405020304" pitchFamily="18" charset="0"/>
                <a:cs typeface="Times New Roman" panose="02020603050405020304" pitchFamily="18" charset="0"/>
              </a:rPr>
              <a:t>yến </a:t>
            </a:r>
            <a:r>
              <a:rPr lang="vi-VN" sz="2000">
                <a:solidFill>
                  <a:srgbClr val="0070C0"/>
                </a:solidFill>
                <a:latin typeface="Times New Roman" panose="02020603050405020304" pitchFamily="18" charset="0"/>
                <a:cs typeface="Times New Roman" panose="02020603050405020304" pitchFamily="18" charset="0"/>
              </a:rPr>
              <a:t>cư trú và làm tổ.</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6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fade">
                                      <p:cBhvr>
                                        <p:cTn id="30" dur="500"/>
                                        <p:tgtEl>
                                          <p:spTgt spid="1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fade">
                                      <p:cBhvr>
                                        <p:cTn id="35"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9" grpId="0"/>
      <p:bldP spid="160" grpId="0"/>
      <p:bldP spid="161" grpId="0"/>
      <p:bldP spid="1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802" y="85275"/>
            <a:ext cx="2365393" cy="417871"/>
          </a:xfrm>
          <a:prstGeom prst="rect">
            <a:avLst/>
          </a:prstGeom>
        </p:spPr>
        <p:txBody>
          <a:bodyPr wrap="square">
            <a:spAutoFit/>
          </a:bodyPr>
          <a:lstStyle/>
          <a:p>
            <a:pPr>
              <a:lnSpc>
                <a:spcPct val="115000"/>
              </a:lnSpc>
              <a:spcAft>
                <a:spcPts val="1000"/>
              </a:spcAft>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3754" y="68744"/>
            <a:ext cx="1057048" cy="1057048"/>
          </a:xfrm>
          <a:prstGeom prst="rect">
            <a:avLst/>
          </a:prstGeom>
        </p:spPr>
      </p:pic>
      <p:sp>
        <p:nvSpPr>
          <p:cNvPr id="6" name="Rectangle 5"/>
          <p:cNvSpPr/>
          <p:nvPr/>
        </p:nvSpPr>
        <p:spPr>
          <a:xfrm>
            <a:off x="1270802" y="549075"/>
            <a:ext cx="7612743" cy="1015663"/>
          </a:xfrm>
          <a:prstGeom prst="rect">
            <a:avLst/>
          </a:prstGeom>
        </p:spPr>
        <p:txBody>
          <a:bodyPr wrap="square">
            <a:spAutoFit/>
          </a:bodyPr>
          <a:lstStyle/>
          <a:p>
            <a:r>
              <a:rPr lang="vi-VN" sz="2000" b="1">
                <a:solidFill>
                  <a:srgbClr val="FF0000"/>
                </a:solidFill>
                <a:latin typeface="+mj-lt"/>
              </a:rPr>
              <a:t>Câu 1. </a:t>
            </a:r>
            <a:r>
              <a:rPr lang="vi-VN" sz="2000" b="1">
                <a:latin typeface="+mj-lt"/>
              </a:rPr>
              <a:t>Đọc sách là một thói quen tốt, đây là tập tính học được ở người. Em hãy vận dụng kiến thức về cảm ứng ở sinh vật, xây dựng các bước để hình thành thói quen này cho bản thân.</a:t>
            </a:r>
            <a:endParaRPr lang="en-US" sz="2000" b="1">
              <a:latin typeface="+mj-lt"/>
            </a:endParaRPr>
          </a:p>
        </p:txBody>
      </p:sp>
      <p:sp>
        <p:nvSpPr>
          <p:cNvPr id="8" name="Rectangle 7"/>
          <p:cNvSpPr/>
          <p:nvPr/>
        </p:nvSpPr>
        <p:spPr>
          <a:xfrm>
            <a:off x="1270802" y="1821195"/>
            <a:ext cx="6944284" cy="1631216"/>
          </a:xfrm>
          <a:prstGeom prst="rect">
            <a:avLst/>
          </a:prstGeom>
        </p:spPr>
        <p:txBody>
          <a:bodyPr wrap="square">
            <a:spAutoFit/>
          </a:bodyPr>
          <a:lstStyle/>
          <a:p>
            <a:r>
              <a:rPr lang="vi-VN" sz="2000">
                <a:solidFill>
                  <a:srgbClr val="0070C0"/>
                </a:solidFill>
                <a:latin typeface="+mj-lt"/>
              </a:rPr>
              <a:t>Để hình thành thói quen đọc sách, cần lặp đi lặp lại các bước sau:</a:t>
            </a:r>
          </a:p>
          <a:p>
            <a:r>
              <a:rPr lang="vi-VN" sz="2000">
                <a:solidFill>
                  <a:srgbClr val="0070C0"/>
                </a:solidFill>
                <a:latin typeface="+mj-lt"/>
              </a:rPr>
              <a:t>- Bước 1: chọn sách mình yêu thích.</a:t>
            </a:r>
          </a:p>
          <a:p>
            <a:r>
              <a:rPr lang="vi-VN" sz="2000">
                <a:solidFill>
                  <a:srgbClr val="0070C0"/>
                </a:solidFill>
                <a:latin typeface="+mj-lt"/>
              </a:rPr>
              <a:t>- Bước 2: Chọn thời gian đọc phù hợp.</a:t>
            </a:r>
          </a:p>
          <a:p>
            <a:r>
              <a:rPr lang="vi-VN" sz="2000">
                <a:solidFill>
                  <a:srgbClr val="0070C0"/>
                </a:solidFill>
                <a:latin typeface="+mj-lt"/>
              </a:rPr>
              <a:t>- Bước 3: Đọc hằng ngày vào thời gian đã chọn.</a:t>
            </a:r>
          </a:p>
          <a:p>
            <a:r>
              <a:rPr lang="vi-VN" sz="2000">
                <a:solidFill>
                  <a:srgbClr val="0070C0"/>
                </a:solidFill>
                <a:latin typeface="+mj-lt"/>
              </a:rPr>
              <a:t>- Bước 4: Tự đánh giá thói quen đọc sách của cá nhân.</a:t>
            </a:r>
          </a:p>
        </p:txBody>
      </p:sp>
    </p:spTree>
    <p:extLst>
      <p:ext uri="{BB962C8B-B14F-4D97-AF65-F5344CB8AC3E}">
        <p14:creationId xmlns:p14="http://schemas.microsoft.com/office/powerpoint/2010/main" val="40321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802" y="85275"/>
            <a:ext cx="2365393" cy="417871"/>
          </a:xfrm>
          <a:prstGeom prst="rect">
            <a:avLst/>
          </a:prstGeom>
        </p:spPr>
        <p:txBody>
          <a:bodyPr wrap="square">
            <a:spAutoFit/>
          </a:bodyPr>
          <a:lstStyle/>
          <a:p>
            <a:pPr>
              <a:lnSpc>
                <a:spcPct val="115000"/>
              </a:lnSpc>
              <a:spcAft>
                <a:spcPts val="1000"/>
              </a:spcAft>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3754" y="68744"/>
            <a:ext cx="1057048" cy="1057048"/>
          </a:xfrm>
          <a:prstGeom prst="rect">
            <a:avLst/>
          </a:prstGeom>
        </p:spPr>
      </p:pic>
      <p:sp>
        <p:nvSpPr>
          <p:cNvPr id="6" name="Rectangle 5"/>
          <p:cNvSpPr/>
          <p:nvPr/>
        </p:nvSpPr>
        <p:spPr>
          <a:xfrm>
            <a:off x="1270802" y="549075"/>
            <a:ext cx="7612743" cy="1323439"/>
          </a:xfrm>
          <a:prstGeom prst="rect">
            <a:avLst/>
          </a:prstGeom>
        </p:spPr>
        <p:txBody>
          <a:bodyPr wrap="square">
            <a:spAutoFit/>
          </a:bodyPr>
          <a:lstStyle/>
          <a:p>
            <a:r>
              <a:rPr lang="vi-VN" sz="2000" b="1">
                <a:solidFill>
                  <a:srgbClr val="FF0000"/>
                </a:solidFill>
                <a:latin typeface="+mj-lt"/>
              </a:rPr>
              <a:t>Câu 2. </a:t>
            </a:r>
            <a:r>
              <a:rPr lang="vi-VN" sz="2000" b="1">
                <a:solidFill>
                  <a:schemeClr val="tx1"/>
                </a:solidFill>
                <a:latin typeface="+mj-lt"/>
              </a:rPr>
              <a:t>Khi nuôi gà, vịt, người nông dân chỉ cần dùng tiếng gọi quen thuộc là gà, vịt từ xa đã chạy về ăn. Tập tính này của vật nuôi có lợi cho sinh vật và cả người chăn nuôi. Em hãy nêu cách thức hình thành tập tính trên cho vật nuôi.</a:t>
            </a:r>
          </a:p>
        </p:txBody>
      </p:sp>
      <p:sp>
        <p:nvSpPr>
          <p:cNvPr id="8" name="Rectangle 7"/>
          <p:cNvSpPr/>
          <p:nvPr/>
        </p:nvSpPr>
        <p:spPr>
          <a:xfrm>
            <a:off x="1270801" y="1918443"/>
            <a:ext cx="7612743" cy="2554545"/>
          </a:xfrm>
          <a:prstGeom prst="rect">
            <a:avLst/>
          </a:prstGeom>
        </p:spPr>
        <p:txBody>
          <a:bodyPr wrap="square">
            <a:spAutoFit/>
          </a:bodyPr>
          <a:lstStyle/>
          <a:p>
            <a:pPr algn="just"/>
            <a:r>
              <a:rPr lang="vi-VN" sz="2000">
                <a:solidFill>
                  <a:srgbClr val="0070C0"/>
                </a:solidFill>
                <a:latin typeface="+mj-lt"/>
              </a:rPr>
              <a:t>Để hình thành tập tính nghe hiệu lệnh về ăn, người chăn nuôi nên làm như sau:</a:t>
            </a:r>
          </a:p>
          <a:p>
            <a:pPr algn="just"/>
            <a:r>
              <a:rPr lang="vi-VN" sz="2000">
                <a:solidFill>
                  <a:srgbClr val="0070C0"/>
                </a:solidFill>
                <a:latin typeface="+mj-lt"/>
              </a:rPr>
              <a:t>- Gọi vật nuôi vào những thời điểm nhất định (mỗi lần gọi bằng tiếng gọi giống nhau), khi vật nuôi đến thì cho ăn.</a:t>
            </a:r>
          </a:p>
          <a:p>
            <a:pPr algn="just"/>
            <a:r>
              <a:rPr lang="vi-VN" sz="2000">
                <a:solidFill>
                  <a:srgbClr val="0070C0"/>
                </a:solidFill>
                <a:latin typeface="+mj-lt"/>
              </a:rPr>
              <a:t>- Vào những ngày sau, cũng gọi và cho ăn vào thời điểm đó và chỉ cho cho ăn khi gọi.</a:t>
            </a:r>
          </a:p>
          <a:p>
            <a:pPr algn="just"/>
            <a:r>
              <a:rPr lang="vi-VN" sz="2000">
                <a:solidFill>
                  <a:srgbClr val="0070C0"/>
                </a:solidFill>
                <a:latin typeface="+mj-lt"/>
              </a:rPr>
              <a:t>- Sau nhiều ngày được cho ăn chỉ khi được gọi (bằng một âm thanh quen thuộc), vật nuôi sẽ có tập tính nghe tiếng gọi là chạy về ăn.</a:t>
            </a:r>
          </a:p>
        </p:txBody>
      </p:sp>
    </p:spTree>
    <p:extLst>
      <p:ext uri="{BB962C8B-B14F-4D97-AF65-F5344CB8AC3E}">
        <p14:creationId xmlns:p14="http://schemas.microsoft.com/office/powerpoint/2010/main" val="23222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2133" y="378742"/>
            <a:ext cx="3774444" cy="2469144"/>
          </a:xfrm>
          <a:prstGeom prst="rect">
            <a:avLst/>
          </a:prstGeom>
        </p:spPr>
      </p:pic>
      <p:pic>
        <p:nvPicPr>
          <p:cNvPr id="4" name="Picture 3"/>
          <p:cNvPicPr>
            <a:picLocks noChangeAspect="1"/>
          </p:cNvPicPr>
          <p:nvPr/>
        </p:nvPicPr>
        <p:blipFill>
          <a:blip r:embed="rId3"/>
          <a:stretch>
            <a:fillRect/>
          </a:stretch>
        </p:blipFill>
        <p:spPr>
          <a:xfrm>
            <a:off x="4824660" y="378742"/>
            <a:ext cx="3770699" cy="2469144"/>
          </a:xfrm>
          <a:prstGeom prst="rect">
            <a:avLst/>
          </a:prstGeom>
        </p:spPr>
      </p:pic>
      <p:grpSp>
        <p:nvGrpSpPr>
          <p:cNvPr id="9" name="Group 8"/>
          <p:cNvGrpSpPr/>
          <p:nvPr/>
        </p:nvGrpSpPr>
        <p:grpSpPr>
          <a:xfrm>
            <a:off x="2275839" y="3319997"/>
            <a:ext cx="4882606" cy="738197"/>
            <a:chOff x="4971897" y="2471369"/>
            <a:chExt cx="3699552" cy="8142245"/>
          </a:xfrm>
        </p:grpSpPr>
        <p:grpSp>
          <p:nvGrpSpPr>
            <p:cNvPr id="10" name="Group 9"/>
            <p:cNvGrpSpPr/>
            <p:nvPr/>
          </p:nvGrpSpPr>
          <p:grpSpPr>
            <a:xfrm>
              <a:off x="4971897" y="2471369"/>
              <a:ext cx="3699552" cy="8142245"/>
              <a:chOff x="4965477" y="890133"/>
              <a:chExt cx="3699552" cy="4551452"/>
            </a:xfrm>
          </p:grpSpPr>
          <p:sp>
            <p:nvSpPr>
              <p:cNvPr id="12" name="TextBox 11"/>
              <p:cNvSpPr txBox="1"/>
              <p:nvPr/>
            </p:nvSpPr>
            <p:spPr>
              <a:xfrm>
                <a:off x="5059065" y="952952"/>
                <a:ext cx="3410857" cy="223658"/>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965477" y="890133"/>
                <a:ext cx="3699552" cy="45514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182733" y="2583748"/>
              <a:ext cx="3247260" cy="1413164"/>
            </a:xfrm>
            <a:prstGeom prst="rect">
              <a:avLst/>
            </a:prstGeom>
          </p:spPr>
          <p:txBody>
            <a:bodyPr wrap="square">
              <a:spAutoFit/>
            </a:bodyPr>
            <a:lstStyle/>
            <a:p>
              <a:pPr>
                <a:lnSpc>
                  <a:spcPct val="115000"/>
                </a:lnSpc>
                <a:spcAft>
                  <a:spcPts val="1000"/>
                </a:spcAft>
              </a:pPr>
              <a:r>
                <a:rPr lang="vi-VN" sz="1600" i="1" smtClean="0">
                  <a:latin typeface="Times New Roman" panose="02020603050405020304" pitchFamily="18" charset="0"/>
                  <a:ea typeface="Times New Roman" panose="02020603050405020304" pitchFamily="18" charset="0"/>
                  <a:cs typeface="Times New Roman" panose="02020603050405020304" pitchFamily="18" charset="0"/>
                </a:rPr>
                <a:t>Con </a:t>
              </a:r>
              <a:r>
                <a:rPr lang="vi-VN" sz="1600" i="1">
                  <a:latin typeface="Times New Roman" panose="02020603050405020304" pitchFamily="18" charset="0"/>
                  <a:ea typeface="Times New Roman" panose="02020603050405020304" pitchFamily="18" charset="0"/>
                  <a:cs typeface="Times New Roman" panose="02020603050405020304" pitchFamily="18" charset="0"/>
                </a:rPr>
                <a:t>người đã ứng dụng hiện tượng cảm ứng ở sinh vật vào cuộc sống như thế nào? </a:t>
              </a:r>
              <a:endParaRPr lang="en-US"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228" y="3239923"/>
            <a:ext cx="686112" cy="686112"/>
          </a:xfrm>
          <a:prstGeom prst="rect">
            <a:avLst/>
          </a:prstGeom>
        </p:spPr>
      </p:pic>
    </p:spTree>
    <p:extLst>
      <p:ext uri="{BB962C8B-B14F-4D97-AF65-F5344CB8AC3E}">
        <p14:creationId xmlns:p14="http://schemas.microsoft.com/office/powerpoint/2010/main" val="1655405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22"/>
          <p:cNvSpPr txBox="1">
            <a:spLocks noGrp="1"/>
          </p:cNvSpPr>
          <p:nvPr>
            <p:ph type="ctrTitle"/>
          </p:nvPr>
        </p:nvSpPr>
        <p:spPr>
          <a:xfrm flipH="1">
            <a:off x="2072582" y="1405179"/>
            <a:ext cx="6621779" cy="17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smtClean="0">
                <a:solidFill>
                  <a:schemeClr val="tx2">
                    <a:lumMod val="50000"/>
                  </a:schemeClr>
                </a:solidFill>
              </a:rPr>
              <a:t>BÀI 34. VẬN DỤNG HIỆN TƯỢNG </a:t>
            </a:r>
            <a:br>
              <a:rPr lang="en-US" sz="3400" smtClean="0">
                <a:solidFill>
                  <a:schemeClr val="tx2">
                    <a:lumMod val="50000"/>
                  </a:schemeClr>
                </a:solidFill>
              </a:rPr>
            </a:br>
            <a:r>
              <a:rPr lang="en-US" sz="3400" smtClean="0">
                <a:solidFill>
                  <a:schemeClr val="tx2">
                    <a:lumMod val="50000"/>
                  </a:schemeClr>
                </a:solidFill>
              </a:rPr>
              <a:t>CẢM ỨNG Ở SINH VẬT VÀO THỰC TIỄN</a:t>
            </a:r>
            <a:endParaRPr sz="3400">
              <a:solidFill>
                <a:schemeClr val="tx2">
                  <a:lumMod val="50000"/>
                </a:schemeClr>
              </a:solidFill>
            </a:endParaRPr>
          </a:p>
        </p:txBody>
      </p:sp>
      <p:grpSp>
        <p:nvGrpSpPr>
          <p:cNvPr id="72" name="Google Shape;72;p22"/>
          <p:cNvGrpSpPr/>
          <p:nvPr/>
        </p:nvGrpSpPr>
        <p:grpSpPr>
          <a:xfrm>
            <a:off x="-86821" y="-1"/>
            <a:ext cx="3849040" cy="5143501"/>
            <a:chOff x="409642" y="4475"/>
            <a:chExt cx="3849040" cy="5143501"/>
          </a:xfrm>
        </p:grpSpPr>
        <p:sp>
          <p:nvSpPr>
            <p:cNvPr id="73" name="Google Shape;73;p22"/>
            <p:cNvSpPr/>
            <p:nvPr/>
          </p:nvSpPr>
          <p:spPr>
            <a:xfrm flipH="1">
              <a:off x="3036449" y="4868079"/>
              <a:ext cx="742942" cy="243202"/>
            </a:xfrm>
            <a:custGeom>
              <a:avLst/>
              <a:gdLst/>
              <a:ahLst/>
              <a:cxnLst/>
              <a:rect l="l" t="t" r="r" b="b"/>
              <a:pathLst>
                <a:path w="11618" h="3803" extrusionOk="0">
                  <a:moveTo>
                    <a:pt x="9270" y="1"/>
                  </a:moveTo>
                  <a:lnTo>
                    <a:pt x="8375" y="597"/>
                  </a:lnTo>
                  <a:cubicBezTo>
                    <a:pt x="8375" y="597"/>
                    <a:pt x="4257" y="180"/>
                    <a:pt x="3461" y="100"/>
                  </a:cubicBezTo>
                  <a:cubicBezTo>
                    <a:pt x="3442" y="98"/>
                    <a:pt x="3422" y="96"/>
                    <a:pt x="3401" y="96"/>
                  </a:cubicBezTo>
                  <a:cubicBezTo>
                    <a:pt x="2576" y="96"/>
                    <a:pt x="786" y="2004"/>
                    <a:pt x="398" y="2587"/>
                  </a:cubicBezTo>
                  <a:cubicBezTo>
                    <a:pt x="0" y="3163"/>
                    <a:pt x="0" y="3482"/>
                    <a:pt x="279" y="3541"/>
                  </a:cubicBezTo>
                  <a:cubicBezTo>
                    <a:pt x="313" y="3552"/>
                    <a:pt x="351" y="3557"/>
                    <a:pt x="391" y="3557"/>
                  </a:cubicBezTo>
                  <a:cubicBezTo>
                    <a:pt x="655" y="3557"/>
                    <a:pt x="1026" y="3345"/>
                    <a:pt x="1233" y="3104"/>
                  </a:cubicBezTo>
                  <a:lnTo>
                    <a:pt x="2367" y="1970"/>
                  </a:lnTo>
                  <a:lnTo>
                    <a:pt x="3899" y="2109"/>
                  </a:lnTo>
                  <a:cubicBezTo>
                    <a:pt x="3899" y="2109"/>
                    <a:pt x="1989" y="2925"/>
                    <a:pt x="2029" y="3541"/>
                  </a:cubicBezTo>
                  <a:cubicBezTo>
                    <a:pt x="2047" y="3727"/>
                    <a:pt x="2202" y="3797"/>
                    <a:pt x="2424" y="3797"/>
                  </a:cubicBezTo>
                  <a:cubicBezTo>
                    <a:pt x="2941" y="3797"/>
                    <a:pt x="3822" y="3418"/>
                    <a:pt x="4197" y="3223"/>
                  </a:cubicBezTo>
                  <a:cubicBezTo>
                    <a:pt x="4197" y="3223"/>
                    <a:pt x="5510" y="3720"/>
                    <a:pt x="7539" y="3800"/>
                  </a:cubicBezTo>
                  <a:cubicBezTo>
                    <a:pt x="7587" y="3802"/>
                    <a:pt x="7635" y="3803"/>
                    <a:pt x="7683" y="3803"/>
                  </a:cubicBezTo>
                  <a:cubicBezTo>
                    <a:pt x="9664" y="3803"/>
                    <a:pt x="11617" y="2229"/>
                    <a:pt x="11617" y="2229"/>
                  </a:cubicBezTo>
                  <a:lnTo>
                    <a:pt x="9270"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flipH="1">
              <a:off x="3004677" y="4836297"/>
              <a:ext cx="243001" cy="251899"/>
            </a:xfrm>
            <a:custGeom>
              <a:avLst/>
              <a:gdLst/>
              <a:ahLst/>
              <a:cxnLst/>
              <a:rect l="l" t="t" r="r" b="b"/>
              <a:pathLst>
                <a:path w="3800" h="3939" extrusionOk="0">
                  <a:moveTo>
                    <a:pt x="498" y="0"/>
                  </a:moveTo>
                  <a:lnTo>
                    <a:pt x="0" y="498"/>
                  </a:lnTo>
                  <a:cubicBezTo>
                    <a:pt x="0" y="498"/>
                    <a:pt x="1930" y="3481"/>
                    <a:pt x="2785" y="3939"/>
                  </a:cubicBezTo>
                  <a:lnTo>
                    <a:pt x="3800" y="3581"/>
                  </a:lnTo>
                  <a:lnTo>
                    <a:pt x="498" y="0"/>
                  </a:lnTo>
                  <a:close/>
                </a:path>
              </a:pathLst>
            </a:custGeom>
            <a:solidFill>
              <a:srgbClr val="5D7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flipH="1">
              <a:off x="1967896" y="3192739"/>
              <a:ext cx="1260725" cy="1895542"/>
            </a:xfrm>
            <a:custGeom>
              <a:avLst/>
              <a:gdLst/>
              <a:ahLst/>
              <a:cxnLst/>
              <a:rect l="l" t="t" r="r" b="b"/>
              <a:pathLst>
                <a:path w="19715" h="29641" extrusionOk="0">
                  <a:moveTo>
                    <a:pt x="16332" y="1"/>
                  </a:moveTo>
                  <a:lnTo>
                    <a:pt x="9947" y="17606"/>
                  </a:lnTo>
                  <a:lnTo>
                    <a:pt x="1" y="25463"/>
                  </a:lnTo>
                  <a:lnTo>
                    <a:pt x="3840" y="29641"/>
                  </a:lnTo>
                  <a:cubicBezTo>
                    <a:pt x="3840" y="29641"/>
                    <a:pt x="14224" y="26319"/>
                    <a:pt x="16949" y="21843"/>
                  </a:cubicBezTo>
                  <a:cubicBezTo>
                    <a:pt x="19714" y="17387"/>
                    <a:pt x="16332" y="1"/>
                    <a:pt x="1633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flipH="1">
              <a:off x="409642" y="2573275"/>
              <a:ext cx="1787333" cy="2574689"/>
            </a:xfrm>
            <a:custGeom>
              <a:avLst/>
              <a:gdLst/>
              <a:ahLst/>
              <a:cxnLst/>
              <a:rect l="l" t="t" r="r" b="b"/>
              <a:pathLst>
                <a:path w="27950" h="40184" extrusionOk="0">
                  <a:moveTo>
                    <a:pt x="13906" y="0"/>
                  </a:moveTo>
                  <a:cubicBezTo>
                    <a:pt x="13826" y="0"/>
                    <a:pt x="13727" y="20"/>
                    <a:pt x="13627" y="40"/>
                  </a:cubicBezTo>
                  <a:cubicBezTo>
                    <a:pt x="12254" y="338"/>
                    <a:pt x="9251" y="1691"/>
                    <a:pt x="6406" y="3402"/>
                  </a:cubicBezTo>
                  <a:cubicBezTo>
                    <a:pt x="5571" y="3919"/>
                    <a:pt x="4755" y="4476"/>
                    <a:pt x="3999" y="5013"/>
                  </a:cubicBezTo>
                  <a:cubicBezTo>
                    <a:pt x="1870" y="6585"/>
                    <a:pt x="239" y="8275"/>
                    <a:pt x="180" y="9688"/>
                  </a:cubicBezTo>
                  <a:cubicBezTo>
                    <a:pt x="1" y="13448"/>
                    <a:pt x="1910" y="30118"/>
                    <a:pt x="1910" y="30118"/>
                  </a:cubicBezTo>
                  <a:lnTo>
                    <a:pt x="1333" y="40183"/>
                  </a:lnTo>
                  <a:lnTo>
                    <a:pt x="27950" y="40183"/>
                  </a:lnTo>
                  <a:lnTo>
                    <a:pt x="26975" y="33499"/>
                  </a:lnTo>
                  <a:cubicBezTo>
                    <a:pt x="26975" y="33499"/>
                    <a:pt x="25384" y="9031"/>
                    <a:pt x="23195" y="6664"/>
                  </a:cubicBezTo>
                  <a:cubicBezTo>
                    <a:pt x="20967" y="4217"/>
                    <a:pt x="17108" y="1830"/>
                    <a:pt x="15139" y="696"/>
                  </a:cubicBezTo>
                  <a:cubicBezTo>
                    <a:pt x="14363" y="239"/>
                    <a:pt x="13906" y="0"/>
                    <a:pt x="13906" y="0"/>
                  </a:cubicBezTo>
                  <a:close/>
                </a:path>
              </a:pathLst>
            </a:custGeom>
            <a:solidFill>
              <a:srgbClr val="A0C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2"/>
            <p:cNvSpPr/>
            <p:nvPr/>
          </p:nvSpPr>
          <p:spPr>
            <a:xfrm flipH="1">
              <a:off x="1414585" y="2183979"/>
              <a:ext cx="370256" cy="608165"/>
            </a:xfrm>
            <a:custGeom>
              <a:avLst/>
              <a:gdLst/>
              <a:ahLst/>
              <a:cxnLst/>
              <a:rect l="l" t="t" r="r" b="b"/>
              <a:pathLst>
                <a:path w="5790" h="9510" extrusionOk="0">
                  <a:moveTo>
                    <a:pt x="3601" y="1"/>
                  </a:moveTo>
                  <a:lnTo>
                    <a:pt x="1" y="6088"/>
                  </a:lnTo>
                  <a:lnTo>
                    <a:pt x="339" y="8455"/>
                  </a:lnTo>
                  <a:lnTo>
                    <a:pt x="995" y="9510"/>
                  </a:lnTo>
                  <a:cubicBezTo>
                    <a:pt x="995" y="9510"/>
                    <a:pt x="4616" y="8217"/>
                    <a:pt x="5790" y="5730"/>
                  </a:cubicBezTo>
                  <a:cubicBezTo>
                    <a:pt x="5790" y="5730"/>
                    <a:pt x="3840" y="1035"/>
                    <a:pt x="3601" y="1"/>
                  </a:cubicBezTo>
                  <a:close/>
                </a:path>
              </a:pathLst>
            </a:custGeom>
            <a:solidFill>
              <a:srgbClr val="FFB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p:nvPr/>
          </p:nvSpPr>
          <p:spPr>
            <a:xfrm flipH="1">
              <a:off x="1227606" y="2574438"/>
              <a:ext cx="360024" cy="1418603"/>
            </a:xfrm>
            <a:custGeom>
              <a:avLst/>
              <a:gdLst/>
              <a:ahLst/>
              <a:cxnLst/>
              <a:rect l="l" t="t" r="r" b="b"/>
              <a:pathLst>
                <a:path w="5630" h="22183" extrusionOk="0">
                  <a:moveTo>
                    <a:pt x="4398" y="1"/>
                  </a:moveTo>
                  <a:cubicBezTo>
                    <a:pt x="4397" y="1"/>
                    <a:pt x="4396" y="1"/>
                    <a:pt x="4396" y="2"/>
                  </a:cubicBezTo>
                  <a:cubicBezTo>
                    <a:pt x="4317" y="2"/>
                    <a:pt x="4217" y="22"/>
                    <a:pt x="4118" y="62"/>
                  </a:cubicBezTo>
                  <a:lnTo>
                    <a:pt x="1094" y="6228"/>
                  </a:lnTo>
                  <a:cubicBezTo>
                    <a:pt x="1094" y="6228"/>
                    <a:pt x="0" y="19974"/>
                    <a:pt x="517" y="22182"/>
                  </a:cubicBezTo>
                  <a:lnTo>
                    <a:pt x="4357" y="11540"/>
                  </a:lnTo>
                  <a:cubicBezTo>
                    <a:pt x="4496" y="11142"/>
                    <a:pt x="4595" y="10744"/>
                    <a:pt x="4635" y="10346"/>
                  </a:cubicBezTo>
                  <a:cubicBezTo>
                    <a:pt x="4854" y="8377"/>
                    <a:pt x="5590" y="2349"/>
                    <a:pt x="5630" y="698"/>
                  </a:cubicBezTo>
                  <a:cubicBezTo>
                    <a:pt x="4899" y="275"/>
                    <a:pt x="4429" y="1"/>
                    <a:pt x="4398"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2"/>
            <p:cNvSpPr/>
            <p:nvPr/>
          </p:nvSpPr>
          <p:spPr>
            <a:xfrm flipH="1">
              <a:off x="1787267" y="2790770"/>
              <a:ext cx="224008" cy="1240438"/>
            </a:xfrm>
            <a:custGeom>
              <a:avLst/>
              <a:gdLst/>
              <a:ahLst/>
              <a:cxnLst/>
              <a:rect l="l" t="t" r="r" b="b"/>
              <a:pathLst>
                <a:path w="3503" h="19397" extrusionOk="0">
                  <a:moveTo>
                    <a:pt x="3502" y="1"/>
                  </a:moveTo>
                  <a:lnTo>
                    <a:pt x="3502" y="1"/>
                  </a:lnTo>
                  <a:cubicBezTo>
                    <a:pt x="2686" y="518"/>
                    <a:pt x="1871" y="1075"/>
                    <a:pt x="1115" y="1612"/>
                  </a:cubicBezTo>
                  <a:cubicBezTo>
                    <a:pt x="856" y="2885"/>
                    <a:pt x="419" y="5650"/>
                    <a:pt x="180" y="7620"/>
                  </a:cubicBezTo>
                  <a:cubicBezTo>
                    <a:pt x="1" y="8853"/>
                    <a:pt x="61" y="10126"/>
                    <a:pt x="299" y="11340"/>
                  </a:cubicBezTo>
                  <a:lnTo>
                    <a:pt x="1911" y="19396"/>
                  </a:lnTo>
                  <a:lnTo>
                    <a:pt x="3502" y="1"/>
                  </a:ln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2"/>
            <p:cNvSpPr/>
            <p:nvPr/>
          </p:nvSpPr>
          <p:spPr>
            <a:xfrm flipH="1">
              <a:off x="1504868" y="1701885"/>
              <a:ext cx="884202" cy="964238"/>
            </a:xfrm>
            <a:custGeom>
              <a:avLst/>
              <a:gdLst/>
              <a:ahLst/>
              <a:cxnLst/>
              <a:rect l="l" t="t" r="r" b="b"/>
              <a:pathLst>
                <a:path w="13827" h="15078" extrusionOk="0">
                  <a:moveTo>
                    <a:pt x="9885" y="0"/>
                  </a:moveTo>
                  <a:cubicBezTo>
                    <a:pt x="9737" y="0"/>
                    <a:pt x="1615" y="956"/>
                    <a:pt x="1" y="4795"/>
                  </a:cubicBezTo>
                  <a:cubicBezTo>
                    <a:pt x="1" y="4795"/>
                    <a:pt x="936" y="7818"/>
                    <a:pt x="2249" y="10643"/>
                  </a:cubicBezTo>
                  <a:cubicBezTo>
                    <a:pt x="3601" y="13448"/>
                    <a:pt x="5073" y="14423"/>
                    <a:pt x="6486" y="14920"/>
                  </a:cubicBezTo>
                  <a:cubicBezTo>
                    <a:pt x="6775" y="15022"/>
                    <a:pt x="7115" y="15078"/>
                    <a:pt x="7488" y="15078"/>
                  </a:cubicBezTo>
                  <a:cubicBezTo>
                    <a:pt x="8938" y="15078"/>
                    <a:pt x="10877" y="14231"/>
                    <a:pt x="12175" y="11936"/>
                  </a:cubicBezTo>
                  <a:cubicBezTo>
                    <a:pt x="13826" y="9052"/>
                    <a:pt x="12533" y="5511"/>
                    <a:pt x="12533" y="5511"/>
                  </a:cubicBezTo>
                  <a:lnTo>
                    <a:pt x="9887" y="1"/>
                  </a:lnTo>
                  <a:cubicBezTo>
                    <a:pt x="9888" y="0"/>
                    <a:pt x="9887" y="0"/>
                    <a:pt x="988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p:nvPr/>
          </p:nvSpPr>
          <p:spPr>
            <a:xfrm flipH="1">
              <a:off x="1442212" y="1848770"/>
              <a:ext cx="226822" cy="368416"/>
            </a:xfrm>
            <a:custGeom>
              <a:avLst/>
              <a:gdLst/>
              <a:ahLst/>
              <a:cxnLst/>
              <a:rect l="l" t="t" r="r" b="b"/>
              <a:pathLst>
                <a:path w="3547" h="5761" extrusionOk="0">
                  <a:moveTo>
                    <a:pt x="1444" y="1"/>
                  </a:moveTo>
                  <a:cubicBezTo>
                    <a:pt x="1394" y="1"/>
                    <a:pt x="1344" y="4"/>
                    <a:pt x="1293" y="11"/>
                  </a:cubicBezTo>
                  <a:cubicBezTo>
                    <a:pt x="0" y="190"/>
                    <a:pt x="398" y="2716"/>
                    <a:pt x="398" y="2716"/>
                  </a:cubicBezTo>
                  <a:lnTo>
                    <a:pt x="1770" y="5760"/>
                  </a:lnTo>
                  <a:cubicBezTo>
                    <a:pt x="1770" y="5760"/>
                    <a:pt x="2865" y="5462"/>
                    <a:pt x="3203" y="3711"/>
                  </a:cubicBezTo>
                  <a:cubicBezTo>
                    <a:pt x="3547" y="2049"/>
                    <a:pt x="2661" y="1"/>
                    <a:pt x="1444" y="1"/>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2"/>
            <p:cNvSpPr/>
            <p:nvPr/>
          </p:nvSpPr>
          <p:spPr>
            <a:xfrm flipH="1">
              <a:off x="1349663" y="1375629"/>
              <a:ext cx="1259446" cy="961105"/>
            </a:xfrm>
            <a:custGeom>
              <a:avLst/>
              <a:gdLst/>
              <a:ahLst/>
              <a:cxnLst/>
              <a:rect l="l" t="t" r="r" b="b"/>
              <a:pathLst>
                <a:path w="19695" h="15029" extrusionOk="0">
                  <a:moveTo>
                    <a:pt x="10435" y="1"/>
                  </a:moveTo>
                  <a:cubicBezTo>
                    <a:pt x="10108" y="1"/>
                    <a:pt x="9772" y="22"/>
                    <a:pt x="9429" y="70"/>
                  </a:cubicBezTo>
                  <a:cubicBezTo>
                    <a:pt x="5809" y="567"/>
                    <a:pt x="1393" y="4426"/>
                    <a:pt x="697" y="6674"/>
                  </a:cubicBezTo>
                  <a:cubicBezTo>
                    <a:pt x="0" y="8902"/>
                    <a:pt x="1731" y="9300"/>
                    <a:pt x="1731" y="9300"/>
                  </a:cubicBezTo>
                  <a:cubicBezTo>
                    <a:pt x="1731" y="9300"/>
                    <a:pt x="1373" y="10752"/>
                    <a:pt x="2686" y="11886"/>
                  </a:cubicBezTo>
                  <a:cubicBezTo>
                    <a:pt x="3822" y="12900"/>
                    <a:pt x="4375" y="12961"/>
                    <a:pt x="4492" y="12961"/>
                  </a:cubicBezTo>
                  <a:cubicBezTo>
                    <a:pt x="4508" y="12961"/>
                    <a:pt x="4516" y="12960"/>
                    <a:pt x="4516" y="12960"/>
                  </a:cubicBezTo>
                  <a:lnTo>
                    <a:pt x="3860" y="9817"/>
                  </a:lnTo>
                  <a:cubicBezTo>
                    <a:pt x="3860" y="9817"/>
                    <a:pt x="9509" y="9598"/>
                    <a:pt x="12214" y="6475"/>
                  </a:cubicBezTo>
                  <a:lnTo>
                    <a:pt x="12214" y="6475"/>
                  </a:lnTo>
                  <a:cubicBezTo>
                    <a:pt x="12214" y="6475"/>
                    <a:pt x="12115" y="8106"/>
                    <a:pt x="13050" y="9200"/>
                  </a:cubicBezTo>
                  <a:cubicBezTo>
                    <a:pt x="13769" y="10025"/>
                    <a:pt x="14568" y="10126"/>
                    <a:pt x="14918" y="10126"/>
                  </a:cubicBezTo>
                  <a:cubicBezTo>
                    <a:pt x="15032" y="10126"/>
                    <a:pt x="15099" y="10115"/>
                    <a:pt x="15099" y="10115"/>
                  </a:cubicBezTo>
                  <a:cubicBezTo>
                    <a:pt x="15099" y="10115"/>
                    <a:pt x="14582" y="7589"/>
                    <a:pt x="16133" y="7390"/>
                  </a:cubicBezTo>
                  <a:cubicBezTo>
                    <a:pt x="16162" y="7387"/>
                    <a:pt x="16191" y="7385"/>
                    <a:pt x="16220" y="7385"/>
                  </a:cubicBezTo>
                  <a:cubicBezTo>
                    <a:pt x="17745" y="7385"/>
                    <a:pt x="18776" y="11987"/>
                    <a:pt x="16471" y="13139"/>
                  </a:cubicBezTo>
                  <a:lnTo>
                    <a:pt x="17327" y="15029"/>
                  </a:lnTo>
                  <a:cubicBezTo>
                    <a:pt x="17327" y="15029"/>
                    <a:pt x="19694" y="13796"/>
                    <a:pt x="19555" y="9061"/>
                  </a:cubicBezTo>
                  <a:cubicBezTo>
                    <a:pt x="19416" y="4307"/>
                    <a:pt x="18063" y="1959"/>
                    <a:pt x="15934" y="1940"/>
                  </a:cubicBezTo>
                  <a:cubicBezTo>
                    <a:pt x="15934" y="1940"/>
                    <a:pt x="13556" y="1"/>
                    <a:pt x="10435"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p:nvPr/>
          </p:nvSpPr>
          <p:spPr>
            <a:xfrm flipH="1">
              <a:off x="1511271" y="2784439"/>
              <a:ext cx="426210" cy="2358604"/>
            </a:xfrm>
            <a:custGeom>
              <a:avLst/>
              <a:gdLst/>
              <a:ahLst/>
              <a:cxnLst/>
              <a:rect l="l" t="t" r="r" b="b"/>
              <a:pathLst>
                <a:path w="6665" h="36882" extrusionOk="0">
                  <a:moveTo>
                    <a:pt x="3681" y="0"/>
                  </a:moveTo>
                  <a:lnTo>
                    <a:pt x="3243" y="100"/>
                  </a:lnTo>
                  <a:lnTo>
                    <a:pt x="1453" y="2706"/>
                  </a:lnTo>
                  <a:cubicBezTo>
                    <a:pt x="1453" y="2706"/>
                    <a:pt x="1" y="25642"/>
                    <a:pt x="1055" y="36881"/>
                  </a:cubicBezTo>
                  <a:lnTo>
                    <a:pt x="5431" y="36881"/>
                  </a:lnTo>
                  <a:cubicBezTo>
                    <a:pt x="5431" y="36881"/>
                    <a:pt x="5988" y="6087"/>
                    <a:pt x="6665" y="2706"/>
                  </a:cubicBezTo>
                  <a:lnTo>
                    <a:pt x="3681" y="0"/>
                  </a:lnTo>
                  <a:close/>
                </a:path>
              </a:pathLst>
            </a:custGeom>
            <a:solidFill>
              <a:srgbClr val="53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p:nvPr/>
          </p:nvSpPr>
          <p:spPr>
            <a:xfrm flipH="1">
              <a:off x="1306451" y="2458758"/>
              <a:ext cx="395707" cy="511472"/>
            </a:xfrm>
            <a:custGeom>
              <a:avLst/>
              <a:gdLst/>
              <a:ahLst/>
              <a:cxnLst/>
              <a:rect l="l" t="t" r="r" b="b"/>
              <a:pathLst>
                <a:path w="6188" h="7998" extrusionOk="0">
                  <a:moveTo>
                    <a:pt x="3900" y="1"/>
                  </a:moveTo>
                  <a:lnTo>
                    <a:pt x="1" y="5093"/>
                  </a:lnTo>
                  <a:cubicBezTo>
                    <a:pt x="1" y="5093"/>
                    <a:pt x="1055" y="6844"/>
                    <a:pt x="2885" y="7998"/>
                  </a:cubicBezTo>
                  <a:lnTo>
                    <a:pt x="6187" y="1791"/>
                  </a:lnTo>
                  <a:lnTo>
                    <a:pt x="3900"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flipH="1">
              <a:off x="1721148" y="2645738"/>
              <a:ext cx="136208" cy="314314"/>
            </a:xfrm>
            <a:custGeom>
              <a:avLst/>
              <a:gdLst/>
              <a:ahLst/>
              <a:cxnLst/>
              <a:rect l="l" t="t" r="r" b="b"/>
              <a:pathLst>
                <a:path w="2130" h="4915" extrusionOk="0">
                  <a:moveTo>
                    <a:pt x="1274" y="1"/>
                  </a:moveTo>
                  <a:cubicBezTo>
                    <a:pt x="1274" y="1"/>
                    <a:pt x="399" y="518"/>
                    <a:pt x="200" y="1970"/>
                  </a:cubicBezTo>
                  <a:cubicBezTo>
                    <a:pt x="1" y="3422"/>
                    <a:pt x="200" y="4914"/>
                    <a:pt x="200" y="4914"/>
                  </a:cubicBezTo>
                  <a:lnTo>
                    <a:pt x="2129" y="2289"/>
                  </a:lnTo>
                  <a:lnTo>
                    <a:pt x="1274"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flipH="1">
              <a:off x="587739" y="2958054"/>
              <a:ext cx="1461648" cy="1806204"/>
            </a:xfrm>
            <a:custGeom>
              <a:avLst/>
              <a:gdLst/>
              <a:ahLst/>
              <a:cxnLst/>
              <a:rect l="l" t="t" r="r" b="b"/>
              <a:pathLst>
                <a:path w="22857" h="28244" extrusionOk="0">
                  <a:moveTo>
                    <a:pt x="18542" y="1"/>
                  </a:moveTo>
                  <a:cubicBezTo>
                    <a:pt x="16676" y="1"/>
                    <a:pt x="14921" y="1428"/>
                    <a:pt x="14641" y="3452"/>
                  </a:cubicBezTo>
                  <a:lnTo>
                    <a:pt x="12314" y="20838"/>
                  </a:lnTo>
                  <a:lnTo>
                    <a:pt x="0" y="22967"/>
                  </a:lnTo>
                  <a:cubicBezTo>
                    <a:pt x="0" y="22967"/>
                    <a:pt x="2009" y="24160"/>
                    <a:pt x="1950" y="28238"/>
                  </a:cubicBezTo>
                  <a:cubicBezTo>
                    <a:pt x="1950" y="28238"/>
                    <a:pt x="2432" y="28243"/>
                    <a:pt x="3231" y="28243"/>
                  </a:cubicBezTo>
                  <a:cubicBezTo>
                    <a:pt x="6651" y="28243"/>
                    <a:pt x="15866" y="28152"/>
                    <a:pt x="17705" y="27184"/>
                  </a:cubicBezTo>
                  <a:cubicBezTo>
                    <a:pt x="19972" y="25990"/>
                    <a:pt x="22857" y="4108"/>
                    <a:pt x="21783" y="1960"/>
                  </a:cubicBezTo>
                  <a:cubicBezTo>
                    <a:pt x="21444" y="1264"/>
                    <a:pt x="20848" y="687"/>
                    <a:pt x="20092" y="349"/>
                  </a:cubicBezTo>
                  <a:cubicBezTo>
                    <a:pt x="19586" y="111"/>
                    <a:pt x="19060" y="1"/>
                    <a:pt x="1854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flipH="1">
              <a:off x="1909397" y="4244215"/>
              <a:ext cx="603025" cy="466515"/>
            </a:xfrm>
            <a:custGeom>
              <a:avLst/>
              <a:gdLst/>
              <a:ahLst/>
              <a:cxnLst/>
              <a:rect l="l" t="t" r="r" b="b"/>
              <a:pathLst>
                <a:path w="9430" h="7295" extrusionOk="0">
                  <a:moveTo>
                    <a:pt x="848" y="0"/>
                  </a:moveTo>
                  <a:cubicBezTo>
                    <a:pt x="470" y="0"/>
                    <a:pt x="0" y="168"/>
                    <a:pt x="0" y="168"/>
                  </a:cubicBezTo>
                  <a:lnTo>
                    <a:pt x="2865" y="6216"/>
                  </a:lnTo>
                  <a:cubicBezTo>
                    <a:pt x="2865" y="6216"/>
                    <a:pt x="3382" y="7011"/>
                    <a:pt x="5113" y="7230"/>
                  </a:cubicBezTo>
                  <a:cubicBezTo>
                    <a:pt x="5444" y="7276"/>
                    <a:pt x="5746" y="7295"/>
                    <a:pt x="6018" y="7295"/>
                  </a:cubicBezTo>
                  <a:cubicBezTo>
                    <a:pt x="7150" y="7295"/>
                    <a:pt x="7758" y="6972"/>
                    <a:pt x="7758" y="6972"/>
                  </a:cubicBezTo>
                  <a:lnTo>
                    <a:pt x="9151" y="7111"/>
                  </a:lnTo>
                  <a:cubicBezTo>
                    <a:pt x="9151" y="7111"/>
                    <a:pt x="9429" y="4684"/>
                    <a:pt x="7559" y="3112"/>
                  </a:cubicBezTo>
                  <a:lnTo>
                    <a:pt x="6067" y="3112"/>
                  </a:lnTo>
                  <a:cubicBezTo>
                    <a:pt x="6067" y="3112"/>
                    <a:pt x="1532" y="268"/>
                    <a:pt x="1174" y="69"/>
                  </a:cubicBezTo>
                  <a:cubicBezTo>
                    <a:pt x="1089" y="19"/>
                    <a:pt x="974" y="0"/>
                    <a:pt x="848"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flipH="1">
              <a:off x="2438624" y="4253679"/>
              <a:ext cx="260842" cy="212506"/>
            </a:xfrm>
            <a:custGeom>
              <a:avLst/>
              <a:gdLst/>
              <a:ahLst/>
              <a:cxnLst/>
              <a:rect l="l" t="t" r="r" b="b"/>
              <a:pathLst>
                <a:path w="4079" h="3323" extrusionOk="0">
                  <a:moveTo>
                    <a:pt x="4079" y="1512"/>
                  </a:moveTo>
                  <a:lnTo>
                    <a:pt x="4076" y="1513"/>
                  </a:lnTo>
                  <a:lnTo>
                    <a:pt x="4076" y="1513"/>
                  </a:lnTo>
                  <a:cubicBezTo>
                    <a:pt x="4077" y="1513"/>
                    <a:pt x="4077" y="1513"/>
                    <a:pt x="4078" y="1513"/>
                  </a:cubicBezTo>
                  <a:cubicBezTo>
                    <a:pt x="4078" y="1513"/>
                    <a:pt x="4079" y="1513"/>
                    <a:pt x="4079" y="1512"/>
                  </a:cubicBezTo>
                  <a:close/>
                  <a:moveTo>
                    <a:pt x="2965" y="0"/>
                  </a:moveTo>
                  <a:cubicBezTo>
                    <a:pt x="2965" y="0"/>
                    <a:pt x="916" y="876"/>
                    <a:pt x="478" y="1214"/>
                  </a:cubicBezTo>
                  <a:cubicBezTo>
                    <a:pt x="21" y="1572"/>
                    <a:pt x="1" y="3322"/>
                    <a:pt x="1" y="3322"/>
                  </a:cubicBezTo>
                  <a:lnTo>
                    <a:pt x="1015" y="2785"/>
                  </a:lnTo>
                  <a:lnTo>
                    <a:pt x="1214" y="1910"/>
                  </a:lnTo>
                  <a:lnTo>
                    <a:pt x="4076" y="1513"/>
                  </a:lnTo>
                  <a:lnTo>
                    <a:pt x="4076" y="1513"/>
                  </a:lnTo>
                  <a:cubicBezTo>
                    <a:pt x="4032" y="1483"/>
                    <a:pt x="3601" y="405"/>
                    <a:pt x="296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flipH="1">
              <a:off x="2525720" y="4404593"/>
              <a:ext cx="192802" cy="159555"/>
            </a:xfrm>
            <a:custGeom>
              <a:avLst/>
              <a:gdLst/>
              <a:ahLst/>
              <a:cxnLst/>
              <a:rect l="l" t="t" r="r" b="b"/>
              <a:pathLst>
                <a:path w="3015" h="2495" extrusionOk="0">
                  <a:moveTo>
                    <a:pt x="1786" y="0"/>
                  </a:moveTo>
                  <a:cubicBezTo>
                    <a:pt x="1638" y="0"/>
                    <a:pt x="1485" y="39"/>
                    <a:pt x="1333" y="127"/>
                  </a:cubicBezTo>
                  <a:cubicBezTo>
                    <a:pt x="1313" y="127"/>
                    <a:pt x="1313" y="147"/>
                    <a:pt x="1294" y="147"/>
                  </a:cubicBezTo>
                  <a:cubicBezTo>
                    <a:pt x="776" y="485"/>
                    <a:pt x="1" y="1917"/>
                    <a:pt x="1" y="1917"/>
                  </a:cubicBezTo>
                  <a:lnTo>
                    <a:pt x="438" y="2494"/>
                  </a:lnTo>
                  <a:lnTo>
                    <a:pt x="438" y="2494"/>
                  </a:lnTo>
                  <a:cubicBezTo>
                    <a:pt x="427" y="2473"/>
                    <a:pt x="1833" y="2293"/>
                    <a:pt x="2507" y="1480"/>
                  </a:cubicBezTo>
                  <a:cubicBezTo>
                    <a:pt x="3015" y="841"/>
                    <a:pt x="2471" y="0"/>
                    <a:pt x="1786" y="0"/>
                  </a:cubicBezTo>
                  <a:close/>
                  <a:moveTo>
                    <a:pt x="438" y="2494"/>
                  </a:moveTo>
                  <a:cubicBezTo>
                    <a:pt x="438" y="2494"/>
                    <a:pt x="438" y="2494"/>
                    <a:pt x="438" y="2494"/>
                  </a:cubicBezTo>
                  <a:lnTo>
                    <a:pt x="438" y="2494"/>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flipH="1">
              <a:off x="2394054" y="4361813"/>
              <a:ext cx="211219" cy="243010"/>
            </a:xfrm>
            <a:custGeom>
              <a:avLst/>
              <a:gdLst/>
              <a:ahLst/>
              <a:cxnLst/>
              <a:rect l="l" t="t" r="r" b="b"/>
              <a:pathLst>
                <a:path w="3303" h="3800" extrusionOk="0">
                  <a:moveTo>
                    <a:pt x="2884" y="0"/>
                  </a:moveTo>
                  <a:cubicBezTo>
                    <a:pt x="2884" y="0"/>
                    <a:pt x="597" y="1771"/>
                    <a:pt x="298" y="2407"/>
                  </a:cubicBezTo>
                  <a:cubicBezTo>
                    <a:pt x="0" y="3064"/>
                    <a:pt x="259" y="3800"/>
                    <a:pt x="835"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flipH="1">
              <a:off x="2353384" y="4424097"/>
              <a:ext cx="211219" cy="243074"/>
            </a:xfrm>
            <a:custGeom>
              <a:avLst/>
              <a:gdLst/>
              <a:ahLst/>
              <a:cxnLst/>
              <a:rect l="l" t="t" r="r" b="b"/>
              <a:pathLst>
                <a:path w="3303" h="3801" extrusionOk="0">
                  <a:moveTo>
                    <a:pt x="2885" y="1"/>
                  </a:moveTo>
                  <a:cubicBezTo>
                    <a:pt x="2885" y="1"/>
                    <a:pt x="597" y="1771"/>
                    <a:pt x="299" y="2408"/>
                  </a:cubicBezTo>
                  <a:cubicBezTo>
                    <a:pt x="1" y="3064"/>
                    <a:pt x="279" y="3800"/>
                    <a:pt x="856" y="3800"/>
                  </a:cubicBezTo>
                  <a:lnTo>
                    <a:pt x="3303" y="1274"/>
                  </a:lnTo>
                  <a:lnTo>
                    <a:pt x="2885"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flipH="1">
              <a:off x="2311371" y="4482672"/>
              <a:ext cx="211219" cy="243010"/>
            </a:xfrm>
            <a:custGeom>
              <a:avLst/>
              <a:gdLst/>
              <a:ahLst/>
              <a:cxnLst/>
              <a:rect l="l" t="t" r="r" b="b"/>
              <a:pathLst>
                <a:path w="3303" h="3800" extrusionOk="0">
                  <a:moveTo>
                    <a:pt x="2884" y="0"/>
                  </a:moveTo>
                  <a:cubicBezTo>
                    <a:pt x="2884" y="0"/>
                    <a:pt x="597" y="1770"/>
                    <a:pt x="298" y="2407"/>
                  </a:cubicBezTo>
                  <a:cubicBezTo>
                    <a:pt x="0" y="3064"/>
                    <a:pt x="259" y="3800"/>
                    <a:pt x="836"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flipH="1">
              <a:off x="2341939" y="4660764"/>
              <a:ext cx="125977" cy="71432"/>
            </a:xfrm>
            <a:custGeom>
              <a:avLst/>
              <a:gdLst/>
              <a:ahLst/>
              <a:cxnLst/>
              <a:rect l="l" t="t" r="r" b="b"/>
              <a:pathLst>
                <a:path w="1970" h="1117" extrusionOk="0">
                  <a:moveTo>
                    <a:pt x="756" y="0"/>
                  </a:moveTo>
                  <a:cubicBezTo>
                    <a:pt x="756" y="0"/>
                    <a:pt x="100" y="597"/>
                    <a:pt x="0" y="1054"/>
                  </a:cubicBezTo>
                  <a:cubicBezTo>
                    <a:pt x="0" y="1054"/>
                    <a:pt x="575" y="1116"/>
                    <a:pt x="1047" y="1116"/>
                  </a:cubicBezTo>
                  <a:cubicBezTo>
                    <a:pt x="1282" y="1116"/>
                    <a:pt x="1492" y="1101"/>
                    <a:pt x="1592" y="1054"/>
                  </a:cubicBezTo>
                  <a:cubicBezTo>
                    <a:pt x="1910" y="895"/>
                    <a:pt x="1970" y="458"/>
                    <a:pt x="1811" y="219"/>
                  </a:cubicBezTo>
                  <a:cubicBezTo>
                    <a:pt x="1671" y="0"/>
                    <a:pt x="756" y="0"/>
                    <a:pt x="756"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flipH="1">
              <a:off x="2691722" y="4525900"/>
              <a:ext cx="297740" cy="243010"/>
            </a:xfrm>
            <a:custGeom>
              <a:avLst/>
              <a:gdLst/>
              <a:ahLst/>
              <a:cxnLst/>
              <a:rect l="l" t="t" r="r" b="b"/>
              <a:pathLst>
                <a:path w="4656" h="3800" extrusionOk="0">
                  <a:moveTo>
                    <a:pt x="4218" y="0"/>
                  </a:moveTo>
                  <a:lnTo>
                    <a:pt x="0" y="3561"/>
                  </a:lnTo>
                  <a:lnTo>
                    <a:pt x="199" y="3800"/>
                  </a:lnTo>
                  <a:lnTo>
                    <a:pt x="4655" y="577"/>
                  </a:lnTo>
                  <a:lnTo>
                    <a:pt x="4218" y="0"/>
                  </a:ln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flipH="1">
              <a:off x="1895400" y="4433049"/>
              <a:ext cx="206167" cy="315529"/>
            </a:xfrm>
            <a:custGeom>
              <a:avLst/>
              <a:gdLst/>
              <a:ahLst/>
              <a:cxnLst/>
              <a:rect l="l" t="t" r="r" b="b"/>
              <a:pathLst>
                <a:path w="3224" h="4934" extrusionOk="0">
                  <a:moveTo>
                    <a:pt x="1" y="0"/>
                  </a:moveTo>
                  <a:lnTo>
                    <a:pt x="1" y="179"/>
                  </a:lnTo>
                  <a:cubicBezTo>
                    <a:pt x="1" y="179"/>
                    <a:pt x="776" y="517"/>
                    <a:pt x="1194" y="2427"/>
                  </a:cubicBezTo>
                  <a:cubicBezTo>
                    <a:pt x="1612" y="4317"/>
                    <a:pt x="1473" y="4934"/>
                    <a:pt x="1473" y="4934"/>
                  </a:cubicBezTo>
                  <a:lnTo>
                    <a:pt x="2766" y="4934"/>
                  </a:lnTo>
                  <a:cubicBezTo>
                    <a:pt x="2766" y="4934"/>
                    <a:pt x="3223" y="1572"/>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flipH="1">
              <a:off x="1947580" y="2156034"/>
              <a:ext cx="223944" cy="263410"/>
            </a:xfrm>
            <a:custGeom>
              <a:avLst/>
              <a:gdLst/>
              <a:ahLst/>
              <a:cxnLst/>
              <a:rect l="l" t="t" r="r" b="b"/>
              <a:pathLst>
                <a:path w="3502" h="4119" fill="none" extrusionOk="0">
                  <a:moveTo>
                    <a:pt x="0" y="40"/>
                  </a:moveTo>
                  <a:cubicBezTo>
                    <a:pt x="0" y="40"/>
                    <a:pt x="975" y="0"/>
                    <a:pt x="1612" y="935"/>
                  </a:cubicBezTo>
                  <a:cubicBezTo>
                    <a:pt x="2268" y="1870"/>
                    <a:pt x="2189" y="4118"/>
                    <a:pt x="2189" y="4118"/>
                  </a:cubicBezTo>
                  <a:lnTo>
                    <a:pt x="3502" y="3859"/>
                  </a:ln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2181626" y="2127642"/>
              <a:ext cx="108199" cy="39905"/>
            </a:xfrm>
            <a:custGeom>
              <a:avLst/>
              <a:gdLst/>
              <a:ahLst/>
              <a:cxnLst/>
              <a:rect l="l" t="t" r="r" b="b"/>
              <a:pathLst>
                <a:path w="1692" h="624" extrusionOk="0">
                  <a:moveTo>
                    <a:pt x="793" y="0"/>
                  </a:moveTo>
                  <a:cubicBezTo>
                    <a:pt x="749" y="0"/>
                    <a:pt x="703" y="2"/>
                    <a:pt x="657" y="7"/>
                  </a:cubicBezTo>
                  <a:cubicBezTo>
                    <a:pt x="0" y="26"/>
                    <a:pt x="40" y="623"/>
                    <a:pt x="40" y="623"/>
                  </a:cubicBezTo>
                  <a:cubicBezTo>
                    <a:pt x="40" y="623"/>
                    <a:pt x="796" y="325"/>
                    <a:pt x="1691" y="325"/>
                  </a:cubicBezTo>
                  <a:cubicBezTo>
                    <a:pt x="1691" y="325"/>
                    <a:pt x="1350" y="0"/>
                    <a:pt x="793"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flipH="1">
              <a:off x="1908128" y="2025839"/>
              <a:ext cx="108199" cy="39905"/>
            </a:xfrm>
            <a:custGeom>
              <a:avLst/>
              <a:gdLst/>
              <a:ahLst/>
              <a:cxnLst/>
              <a:rect l="l" t="t" r="r" b="b"/>
              <a:pathLst>
                <a:path w="1692" h="624" extrusionOk="0">
                  <a:moveTo>
                    <a:pt x="793" y="1"/>
                  </a:moveTo>
                  <a:cubicBezTo>
                    <a:pt x="749" y="1"/>
                    <a:pt x="703" y="3"/>
                    <a:pt x="657" y="7"/>
                  </a:cubicBezTo>
                  <a:cubicBezTo>
                    <a:pt x="0" y="47"/>
                    <a:pt x="40" y="624"/>
                    <a:pt x="40" y="624"/>
                  </a:cubicBezTo>
                  <a:cubicBezTo>
                    <a:pt x="40" y="624"/>
                    <a:pt x="796" y="325"/>
                    <a:pt x="1691" y="325"/>
                  </a:cubicBezTo>
                  <a:cubicBezTo>
                    <a:pt x="1691" y="325"/>
                    <a:pt x="1349" y="1"/>
                    <a:pt x="793"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flipH="1">
              <a:off x="2119279" y="2244409"/>
              <a:ext cx="52245" cy="65549"/>
            </a:xfrm>
            <a:custGeom>
              <a:avLst/>
              <a:gdLst/>
              <a:ahLst/>
              <a:cxnLst/>
              <a:rect l="l" t="t" r="r" b="b"/>
              <a:pathLst>
                <a:path w="817" h="1025" extrusionOk="0">
                  <a:moveTo>
                    <a:pt x="266" y="0"/>
                  </a:moveTo>
                  <a:cubicBezTo>
                    <a:pt x="243" y="0"/>
                    <a:pt x="221" y="3"/>
                    <a:pt x="199" y="11"/>
                  </a:cubicBezTo>
                  <a:cubicBezTo>
                    <a:pt x="20" y="90"/>
                    <a:pt x="0" y="369"/>
                    <a:pt x="120" y="647"/>
                  </a:cubicBezTo>
                  <a:cubicBezTo>
                    <a:pt x="220" y="864"/>
                    <a:pt x="375" y="1024"/>
                    <a:pt x="528" y="1024"/>
                  </a:cubicBezTo>
                  <a:cubicBezTo>
                    <a:pt x="558" y="1024"/>
                    <a:pt x="588" y="1018"/>
                    <a:pt x="617" y="1005"/>
                  </a:cubicBezTo>
                  <a:cubicBezTo>
                    <a:pt x="796" y="946"/>
                    <a:pt x="816" y="667"/>
                    <a:pt x="697" y="389"/>
                  </a:cubicBezTo>
                  <a:cubicBezTo>
                    <a:pt x="609" y="179"/>
                    <a:pt x="430" y="0"/>
                    <a:pt x="266"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flipH="1">
              <a:off x="1859785" y="2157825"/>
              <a:ext cx="52245" cy="65229"/>
            </a:xfrm>
            <a:custGeom>
              <a:avLst/>
              <a:gdLst/>
              <a:ahLst/>
              <a:cxnLst/>
              <a:rect l="l" t="t" r="r" b="b"/>
              <a:pathLst>
                <a:path w="817" h="1020" extrusionOk="0">
                  <a:moveTo>
                    <a:pt x="258" y="0"/>
                  </a:moveTo>
                  <a:cubicBezTo>
                    <a:pt x="237" y="0"/>
                    <a:pt x="218" y="4"/>
                    <a:pt x="199" y="12"/>
                  </a:cubicBezTo>
                  <a:cubicBezTo>
                    <a:pt x="20" y="72"/>
                    <a:pt x="1" y="350"/>
                    <a:pt x="120" y="629"/>
                  </a:cubicBezTo>
                  <a:cubicBezTo>
                    <a:pt x="222" y="868"/>
                    <a:pt x="398" y="1019"/>
                    <a:pt x="547" y="1019"/>
                  </a:cubicBezTo>
                  <a:cubicBezTo>
                    <a:pt x="571" y="1019"/>
                    <a:pt x="595" y="1015"/>
                    <a:pt x="617" y="1007"/>
                  </a:cubicBezTo>
                  <a:cubicBezTo>
                    <a:pt x="796" y="927"/>
                    <a:pt x="816" y="649"/>
                    <a:pt x="697" y="370"/>
                  </a:cubicBezTo>
                  <a:cubicBezTo>
                    <a:pt x="576" y="163"/>
                    <a:pt x="395" y="0"/>
                    <a:pt x="258"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flipH="1">
              <a:off x="1858506" y="2439702"/>
              <a:ext cx="89143" cy="40736"/>
            </a:xfrm>
            <a:custGeom>
              <a:avLst/>
              <a:gdLst/>
              <a:ahLst/>
              <a:cxnLst/>
              <a:rect l="l" t="t" r="r" b="b"/>
              <a:pathLst>
                <a:path w="1394" h="637" fill="none" extrusionOk="0">
                  <a:moveTo>
                    <a:pt x="1" y="637"/>
                  </a:moveTo>
                  <a:cubicBezTo>
                    <a:pt x="1" y="637"/>
                    <a:pt x="876" y="577"/>
                    <a:pt x="1393"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flipH="1">
              <a:off x="1515050" y="1901590"/>
              <a:ext cx="64971" cy="226511"/>
            </a:xfrm>
            <a:custGeom>
              <a:avLst/>
              <a:gdLst/>
              <a:ahLst/>
              <a:cxnLst/>
              <a:rect l="l" t="t" r="r" b="b"/>
              <a:pathLst>
                <a:path w="1016" h="3542" fill="none" extrusionOk="0">
                  <a:moveTo>
                    <a:pt x="398" y="1"/>
                  </a:moveTo>
                  <a:cubicBezTo>
                    <a:pt x="398" y="1"/>
                    <a:pt x="1" y="936"/>
                    <a:pt x="20" y="2050"/>
                  </a:cubicBezTo>
                  <a:cubicBezTo>
                    <a:pt x="20" y="2050"/>
                    <a:pt x="319" y="2209"/>
                    <a:pt x="438" y="2686"/>
                  </a:cubicBezTo>
                  <a:cubicBezTo>
                    <a:pt x="577" y="3164"/>
                    <a:pt x="319" y="3542"/>
                    <a:pt x="319" y="3542"/>
                  </a:cubicBezTo>
                  <a:cubicBezTo>
                    <a:pt x="319" y="3542"/>
                    <a:pt x="1015" y="3542"/>
                    <a:pt x="1015" y="2706"/>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flipH="1">
              <a:off x="1529055" y="1977943"/>
              <a:ext cx="45850" cy="48410"/>
            </a:xfrm>
            <a:custGeom>
              <a:avLst/>
              <a:gdLst/>
              <a:ahLst/>
              <a:cxnLst/>
              <a:rect l="l" t="t" r="r" b="b"/>
              <a:pathLst>
                <a:path w="717" h="757" fill="none" extrusionOk="0">
                  <a:moveTo>
                    <a:pt x="716" y="756"/>
                  </a:moveTo>
                  <a:cubicBezTo>
                    <a:pt x="716" y="756"/>
                    <a:pt x="597" y="259"/>
                    <a:pt x="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flipH="1">
              <a:off x="1686811" y="2869680"/>
              <a:ext cx="40799" cy="58578"/>
            </a:xfrm>
            <a:custGeom>
              <a:avLst/>
              <a:gdLst/>
              <a:ahLst/>
              <a:cxnLst/>
              <a:rect l="l" t="t" r="r" b="b"/>
              <a:pathLst>
                <a:path w="638" h="916" extrusionOk="0">
                  <a:moveTo>
                    <a:pt x="319" y="0"/>
                  </a:moveTo>
                  <a:cubicBezTo>
                    <a:pt x="140" y="0"/>
                    <a:pt x="1" y="219"/>
                    <a:pt x="1" y="458"/>
                  </a:cubicBezTo>
                  <a:cubicBezTo>
                    <a:pt x="1" y="716"/>
                    <a:pt x="140" y="915"/>
                    <a:pt x="319" y="915"/>
                  </a:cubicBezTo>
                  <a:cubicBezTo>
                    <a:pt x="498" y="915"/>
                    <a:pt x="638" y="716"/>
                    <a:pt x="638" y="458"/>
                  </a:cubicBezTo>
                  <a:cubicBezTo>
                    <a:pt x="638" y="219"/>
                    <a:pt x="498" y="0"/>
                    <a:pt x="319" y="0"/>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flipH="1">
              <a:off x="1694420" y="3040098"/>
              <a:ext cx="42077" cy="57299"/>
            </a:xfrm>
            <a:custGeom>
              <a:avLst/>
              <a:gdLst/>
              <a:ahLst/>
              <a:cxnLst/>
              <a:rect l="l" t="t" r="r" b="b"/>
              <a:pathLst>
                <a:path w="658" h="896" extrusionOk="0">
                  <a:moveTo>
                    <a:pt x="339" y="1"/>
                  </a:moveTo>
                  <a:cubicBezTo>
                    <a:pt x="160" y="1"/>
                    <a:pt x="1" y="200"/>
                    <a:pt x="1" y="458"/>
                  </a:cubicBezTo>
                  <a:cubicBezTo>
                    <a:pt x="1" y="697"/>
                    <a:pt x="160" y="896"/>
                    <a:pt x="339" y="896"/>
                  </a:cubicBezTo>
                  <a:cubicBezTo>
                    <a:pt x="498" y="896"/>
                    <a:pt x="657" y="697"/>
                    <a:pt x="657" y="458"/>
                  </a:cubicBezTo>
                  <a:cubicBezTo>
                    <a:pt x="657" y="200"/>
                    <a:pt x="498" y="1"/>
                    <a:pt x="339" y="1"/>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flipH="1">
              <a:off x="2396613" y="4433049"/>
              <a:ext cx="148934" cy="145039"/>
            </a:xfrm>
            <a:custGeom>
              <a:avLst/>
              <a:gdLst/>
              <a:ahLst/>
              <a:cxnLst/>
              <a:rect l="l" t="t" r="r" b="b"/>
              <a:pathLst>
                <a:path w="2329" h="2268" fill="none" extrusionOk="0">
                  <a:moveTo>
                    <a:pt x="1" y="2268"/>
                  </a:moveTo>
                  <a:cubicBezTo>
                    <a:pt x="1" y="2268"/>
                    <a:pt x="1473" y="398"/>
                    <a:pt x="2328"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flipH="1">
              <a:off x="2363553" y="4525900"/>
              <a:ext cx="129813" cy="125982"/>
            </a:xfrm>
            <a:custGeom>
              <a:avLst/>
              <a:gdLst/>
              <a:ahLst/>
              <a:cxnLst/>
              <a:rect l="l" t="t" r="r" b="b"/>
              <a:pathLst>
                <a:path w="2030" h="1970" fill="none" extrusionOk="0">
                  <a:moveTo>
                    <a:pt x="1" y="1970"/>
                  </a:moveTo>
                  <a:cubicBezTo>
                    <a:pt x="1" y="1970"/>
                    <a:pt x="1353" y="319"/>
                    <a:pt x="203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flipH="1">
              <a:off x="1011342" y="4310911"/>
              <a:ext cx="216334" cy="166718"/>
            </a:xfrm>
            <a:custGeom>
              <a:avLst/>
              <a:gdLst/>
              <a:ahLst/>
              <a:cxnLst/>
              <a:rect l="l" t="t" r="r" b="b"/>
              <a:pathLst>
                <a:path w="3383" h="2607" fill="none" extrusionOk="0">
                  <a:moveTo>
                    <a:pt x="1" y="1"/>
                  </a:moveTo>
                  <a:cubicBezTo>
                    <a:pt x="1" y="1"/>
                    <a:pt x="2487" y="1194"/>
                    <a:pt x="3383" y="2606"/>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flipH="1">
              <a:off x="835807" y="2696640"/>
              <a:ext cx="335852" cy="260852"/>
            </a:xfrm>
            <a:custGeom>
              <a:avLst/>
              <a:gdLst/>
              <a:ahLst/>
              <a:cxnLst/>
              <a:rect l="l" t="t" r="r" b="b"/>
              <a:pathLst>
                <a:path w="5252" h="4079" fill="none" extrusionOk="0">
                  <a:moveTo>
                    <a:pt x="0" y="1"/>
                  </a:moveTo>
                  <a:cubicBezTo>
                    <a:pt x="0" y="1"/>
                    <a:pt x="2964" y="1572"/>
                    <a:pt x="5252" y="4079"/>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flipH="1">
              <a:off x="1624460" y="1530188"/>
              <a:ext cx="178158" cy="198501"/>
            </a:xfrm>
            <a:custGeom>
              <a:avLst/>
              <a:gdLst/>
              <a:ahLst/>
              <a:cxnLst/>
              <a:rect l="l" t="t" r="r" b="b"/>
              <a:pathLst>
                <a:path w="2786" h="3104" fill="none" extrusionOk="0">
                  <a:moveTo>
                    <a:pt x="0" y="3103"/>
                  </a:moveTo>
                  <a:cubicBezTo>
                    <a:pt x="0" y="3103"/>
                    <a:pt x="975" y="1194"/>
                    <a:pt x="2785" y="0"/>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flipH="1">
              <a:off x="2401730" y="1967775"/>
              <a:ext cx="67465" cy="10232"/>
            </a:xfrm>
            <a:custGeom>
              <a:avLst/>
              <a:gdLst/>
              <a:ahLst/>
              <a:cxnLst/>
              <a:rect l="l" t="t" r="r" b="b"/>
              <a:pathLst>
                <a:path w="1055" h="160" fill="none" extrusionOk="0">
                  <a:moveTo>
                    <a:pt x="1" y="0"/>
                  </a:moveTo>
                  <a:cubicBezTo>
                    <a:pt x="1" y="0"/>
                    <a:pt x="359" y="100"/>
                    <a:pt x="1055" y="159"/>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flipH="1">
              <a:off x="2833868" y="276608"/>
              <a:ext cx="1423535" cy="924909"/>
            </a:xfrm>
            <a:custGeom>
              <a:avLst/>
              <a:gdLst/>
              <a:ahLst/>
              <a:cxnLst/>
              <a:rect l="l" t="t" r="r" b="b"/>
              <a:pathLst>
                <a:path w="22261" h="14463" extrusionOk="0">
                  <a:moveTo>
                    <a:pt x="10047" y="0"/>
                  </a:moveTo>
                  <a:cubicBezTo>
                    <a:pt x="8336" y="0"/>
                    <a:pt x="6764" y="975"/>
                    <a:pt x="5988" y="2487"/>
                  </a:cubicBezTo>
                  <a:lnTo>
                    <a:pt x="1" y="14462"/>
                  </a:lnTo>
                  <a:lnTo>
                    <a:pt x="22261" y="14462"/>
                  </a:lnTo>
                  <a:lnTo>
                    <a:pt x="16253" y="2487"/>
                  </a:lnTo>
                  <a:cubicBezTo>
                    <a:pt x="15477" y="935"/>
                    <a:pt x="13926" y="0"/>
                    <a:pt x="12195"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flipH="1">
              <a:off x="2833868" y="1095829"/>
              <a:ext cx="1424814" cy="231563"/>
            </a:xfrm>
            <a:custGeom>
              <a:avLst/>
              <a:gdLst/>
              <a:ahLst/>
              <a:cxnLst/>
              <a:rect l="l" t="t" r="r" b="b"/>
              <a:pathLst>
                <a:path w="22281" h="3621" extrusionOk="0">
                  <a:moveTo>
                    <a:pt x="11121" y="0"/>
                  </a:moveTo>
                  <a:cubicBezTo>
                    <a:pt x="10086" y="0"/>
                    <a:pt x="9072" y="20"/>
                    <a:pt x="8097" y="60"/>
                  </a:cubicBezTo>
                  <a:cubicBezTo>
                    <a:pt x="3422" y="298"/>
                    <a:pt x="1" y="995"/>
                    <a:pt x="1" y="1810"/>
                  </a:cubicBezTo>
                  <a:cubicBezTo>
                    <a:pt x="1" y="2785"/>
                    <a:pt x="4576" y="3541"/>
                    <a:pt x="10365" y="3621"/>
                  </a:cubicBezTo>
                  <a:lnTo>
                    <a:pt x="11141" y="3621"/>
                  </a:lnTo>
                  <a:cubicBezTo>
                    <a:pt x="17307" y="3621"/>
                    <a:pt x="22281" y="2805"/>
                    <a:pt x="22281" y="1810"/>
                  </a:cubicBezTo>
                  <a:cubicBezTo>
                    <a:pt x="22281" y="915"/>
                    <a:pt x="18242" y="159"/>
                    <a:pt x="12951" y="20"/>
                  </a:cubicBezTo>
                  <a:cubicBezTo>
                    <a:pt x="12354" y="0"/>
                    <a:pt x="11757" y="0"/>
                    <a:pt x="11121"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flipH="1">
              <a:off x="3397371" y="1094550"/>
              <a:ext cx="335929" cy="212498"/>
            </a:xfrm>
            <a:custGeom>
              <a:avLst/>
              <a:gdLst/>
              <a:ahLst/>
              <a:cxnLst/>
              <a:rect l="l" t="t" r="r" b="b"/>
              <a:pathLst>
                <a:path w="5253" h="3641" extrusionOk="0">
                  <a:moveTo>
                    <a:pt x="3223" y="0"/>
                  </a:moveTo>
                  <a:cubicBezTo>
                    <a:pt x="2169" y="0"/>
                    <a:pt x="1154" y="40"/>
                    <a:pt x="180" y="80"/>
                  </a:cubicBezTo>
                  <a:cubicBezTo>
                    <a:pt x="80" y="378"/>
                    <a:pt x="0" y="696"/>
                    <a:pt x="0" y="1035"/>
                  </a:cubicBezTo>
                  <a:cubicBezTo>
                    <a:pt x="0" y="2427"/>
                    <a:pt x="1075" y="3541"/>
                    <a:pt x="2447" y="3641"/>
                  </a:cubicBezTo>
                  <a:lnTo>
                    <a:pt x="2766" y="3641"/>
                  </a:lnTo>
                  <a:cubicBezTo>
                    <a:pt x="4158" y="3561"/>
                    <a:pt x="5252" y="2427"/>
                    <a:pt x="5252" y="1035"/>
                  </a:cubicBezTo>
                  <a:cubicBezTo>
                    <a:pt x="5252" y="677"/>
                    <a:pt x="5173" y="338"/>
                    <a:pt x="5033" y="40"/>
                  </a:cubicBezTo>
                  <a:cubicBezTo>
                    <a:pt x="4437" y="0"/>
                    <a:pt x="3840"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flipH="1">
              <a:off x="3438119" y="131577"/>
              <a:ext cx="201051" cy="254457"/>
            </a:xfrm>
            <a:custGeom>
              <a:avLst/>
              <a:gdLst/>
              <a:ahLst/>
              <a:cxnLst/>
              <a:rect l="l" t="t" r="r" b="b"/>
              <a:pathLst>
                <a:path w="3144" h="3979" extrusionOk="0">
                  <a:moveTo>
                    <a:pt x="1254" y="0"/>
                  </a:moveTo>
                  <a:cubicBezTo>
                    <a:pt x="577" y="0"/>
                    <a:pt x="1" y="557"/>
                    <a:pt x="1" y="1254"/>
                  </a:cubicBezTo>
                  <a:lnTo>
                    <a:pt x="1" y="3979"/>
                  </a:lnTo>
                  <a:lnTo>
                    <a:pt x="3144" y="3979"/>
                  </a:lnTo>
                  <a:lnTo>
                    <a:pt x="3144" y="1254"/>
                  </a:lnTo>
                  <a:cubicBezTo>
                    <a:pt x="3144" y="577"/>
                    <a:pt x="2587" y="0"/>
                    <a:pt x="1890"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flipH="1">
              <a:off x="3506779" y="4475"/>
              <a:ext cx="67539" cy="254451"/>
            </a:xfrm>
            <a:custGeom>
              <a:avLst/>
              <a:gdLst/>
              <a:ahLst/>
              <a:cxnLst/>
              <a:rect l="l" t="t" r="r" b="b"/>
              <a:pathLst>
                <a:path w="1175" h="17467" extrusionOk="0">
                  <a:moveTo>
                    <a:pt x="1" y="1"/>
                  </a:moveTo>
                  <a:lnTo>
                    <a:pt x="1" y="17467"/>
                  </a:lnTo>
                  <a:lnTo>
                    <a:pt x="1175" y="17467"/>
                  </a:lnTo>
                  <a:lnTo>
                    <a:pt x="1175" y="1"/>
                  </a:ln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flipH="1">
              <a:off x="3145865" y="3346658"/>
              <a:ext cx="533066" cy="1679327"/>
            </a:xfrm>
            <a:custGeom>
              <a:avLst/>
              <a:gdLst/>
              <a:ahLst/>
              <a:cxnLst/>
              <a:rect l="l" t="t" r="r" b="b"/>
              <a:pathLst>
                <a:path w="8336" h="26260" extrusionOk="0">
                  <a:moveTo>
                    <a:pt x="3979" y="1"/>
                  </a:moveTo>
                  <a:lnTo>
                    <a:pt x="3880" y="140"/>
                  </a:lnTo>
                  <a:cubicBezTo>
                    <a:pt x="3820" y="180"/>
                    <a:pt x="2945" y="1274"/>
                    <a:pt x="2786" y="2965"/>
                  </a:cubicBezTo>
                  <a:cubicBezTo>
                    <a:pt x="1652" y="1254"/>
                    <a:pt x="498" y="379"/>
                    <a:pt x="498" y="379"/>
                  </a:cubicBezTo>
                  <a:lnTo>
                    <a:pt x="359" y="279"/>
                  </a:lnTo>
                  <a:lnTo>
                    <a:pt x="1" y="777"/>
                  </a:lnTo>
                  <a:lnTo>
                    <a:pt x="120" y="876"/>
                  </a:lnTo>
                  <a:cubicBezTo>
                    <a:pt x="140" y="916"/>
                    <a:pt x="2030" y="2328"/>
                    <a:pt x="3243" y="5133"/>
                  </a:cubicBezTo>
                  <a:cubicBezTo>
                    <a:pt x="2252" y="4658"/>
                    <a:pt x="1317" y="4563"/>
                    <a:pt x="772" y="4563"/>
                  </a:cubicBezTo>
                  <a:cubicBezTo>
                    <a:pt x="519" y="4563"/>
                    <a:pt x="350" y="4583"/>
                    <a:pt x="299" y="4596"/>
                  </a:cubicBezTo>
                  <a:lnTo>
                    <a:pt x="140" y="4616"/>
                  </a:lnTo>
                  <a:lnTo>
                    <a:pt x="219" y="5233"/>
                  </a:lnTo>
                  <a:lnTo>
                    <a:pt x="359" y="5213"/>
                  </a:lnTo>
                  <a:cubicBezTo>
                    <a:pt x="370" y="5213"/>
                    <a:pt x="505" y="5197"/>
                    <a:pt x="728" y="5197"/>
                  </a:cubicBezTo>
                  <a:cubicBezTo>
                    <a:pt x="1308" y="5197"/>
                    <a:pt x="2481" y="5301"/>
                    <a:pt x="3601" y="6048"/>
                  </a:cubicBezTo>
                  <a:cubicBezTo>
                    <a:pt x="4576" y="8913"/>
                    <a:pt x="4417" y="12056"/>
                    <a:pt x="3144" y="15358"/>
                  </a:cubicBezTo>
                  <a:cubicBezTo>
                    <a:pt x="2686" y="14423"/>
                    <a:pt x="2149" y="13528"/>
                    <a:pt x="1552" y="12732"/>
                  </a:cubicBezTo>
                  <a:lnTo>
                    <a:pt x="1453" y="12613"/>
                  </a:lnTo>
                  <a:lnTo>
                    <a:pt x="955" y="12991"/>
                  </a:lnTo>
                  <a:lnTo>
                    <a:pt x="1055" y="13110"/>
                  </a:lnTo>
                  <a:cubicBezTo>
                    <a:pt x="1990" y="14324"/>
                    <a:pt x="2726" y="15736"/>
                    <a:pt x="3303" y="17228"/>
                  </a:cubicBezTo>
                  <a:cubicBezTo>
                    <a:pt x="2250" y="16715"/>
                    <a:pt x="1261" y="16633"/>
                    <a:pt x="709" y="16633"/>
                  </a:cubicBezTo>
                  <a:cubicBezTo>
                    <a:pt x="448" y="16633"/>
                    <a:pt x="285" y="16651"/>
                    <a:pt x="259" y="16651"/>
                  </a:cubicBezTo>
                  <a:lnTo>
                    <a:pt x="120" y="16671"/>
                  </a:lnTo>
                  <a:lnTo>
                    <a:pt x="199" y="17288"/>
                  </a:lnTo>
                  <a:lnTo>
                    <a:pt x="339" y="17268"/>
                  </a:lnTo>
                  <a:cubicBezTo>
                    <a:pt x="359" y="17268"/>
                    <a:pt x="489" y="17256"/>
                    <a:pt x="695" y="17256"/>
                  </a:cubicBezTo>
                  <a:cubicBezTo>
                    <a:pt x="1279" y="17256"/>
                    <a:pt x="2484" y="17353"/>
                    <a:pt x="3601" y="18103"/>
                  </a:cubicBezTo>
                  <a:cubicBezTo>
                    <a:pt x="4974" y="22340"/>
                    <a:pt x="4536" y="26021"/>
                    <a:pt x="4536" y="26040"/>
                  </a:cubicBezTo>
                  <a:lnTo>
                    <a:pt x="4516" y="26200"/>
                  </a:lnTo>
                  <a:lnTo>
                    <a:pt x="5133" y="26259"/>
                  </a:lnTo>
                  <a:lnTo>
                    <a:pt x="5173" y="26120"/>
                  </a:lnTo>
                  <a:cubicBezTo>
                    <a:pt x="5173" y="26100"/>
                    <a:pt x="5372" y="24310"/>
                    <a:pt x="5033" y="21744"/>
                  </a:cubicBezTo>
                  <a:cubicBezTo>
                    <a:pt x="6406" y="20749"/>
                    <a:pt x="8176" y="17109"/>
                    <a:pt x="8256" y="16969"/>
                  </a:cubicBezTo>
                  <a:lnTo>
                    <a:pt x="8336" y="16810"/>
                  </a:lnTo>
                  <a:lnTo>
                    <a:pt x="7759" y="16552"/>
                  </a:lnTo>
                  <a:lnTo>
                    <a:pt x="7679" y="16691"/>
                  </a:lnTo>
                  <a:cubicBezTo>
                    <a:pt x="7600" y="16850"/>
                    <a:pt x="6088" y="19874"/>
                    <a:pt x="4914" y="21027"/>
                  </a:cubicBezTo>
                  <a:cubicBezTo>
                    <a:pt x="4636" y="19277"/>
                    <a:pt x="4178" y="17646"/>
                    <a:pt x="3502" y="16134"/>
                  </a:cubicBezTo>
                  <a:cubicBezTo>
                    <a:pt x="4516" y="13607"/>
                    <a:pt x="4974" y="11181"/>
                    <a:pt x="4795" y="8893"/>
                  </a:cubicBezTo>
                  <a:cubicBezTo>
                    <a:pt x="6128" y="7998"/>
                    <a:pt x="7878" y="4457"/>
                    <a:pt x="8077" y="4059"/>
                  </a:cubicBezTo>
                  <a:lnTo>
                    <a:pt x="8157" y="3920"/>
                  </a:lnTo>
                  <a:lnTo>
                    <a:pt x="7580" y="3641"/>
                  </a:lnTo>
                  <a:lnTo>
                    <a:pt x="7500" y="3780"/>
                  </a:lnTo>
                  <a:cubicBezTo>
                    <a:pt x="7421" y="3940"/>
                    <a:pt x="5889" y="7063"/>
                    <a:pt x="4695" y="8177"/>
                  </a:cubicBezTo>
                  <a:cubicBezTo>
                    <a:pt x="4496" y="6705"/>
                    <a:pt x="4039" y="5312"/>
                    <a:pt x="3382" y="4019"/>
                  </a:cubicBezTo>
                  <a:lnTo>
                    <a:pt x="3382" y="3860"/>
                  </a:lnTo>
                  <a:cubicBezTo>
                    <a:pt x="3243" y="1930"/>
                    <a:pt x="4337" y="558"/>
                    <a:pt x="4337" y="538"/>
                  </a:cubicBezTo>
                  <a:lnTo>
                    <a:pt x="4437" y="419"/>
                  </a:lnTo>
                  <a:lnTo>
                    <a:pt x="3979" y="1"/>
                  </a:lnTo>
                  <a:close/>
                </a:path>
              </a:pathLst>
            </a:custGeom>
            <a:solidFill>
              <a:srgbClr val="99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flipH="1">
              <a:off x="3613955" y="4306115"/>
              <a:ext cx="394300" cy="184560"/>
            </a:xfrm>
            <a:custGeom>
              <a:avLst/>
              <a:gdLst/>
              <a:ahLst/>
              <a:cxnLst/>
              <a:rect l="l" t="t" r="r" b="b"/>
              <a:pathLst>
                <a:path w="6166" h="2886" extrusionOk="0">
                  <a:moveTo>
                    <a:pt x="2613" y="1"/>
                  </a:moveTo>
                  <a:cubicBezTo>
                    <a:pt x="1085" y="1"/>
                    <a:pt x="93" y="931"/>
                    <a:pt x="58" y="1229"/>
                  </a:cubicBezTo>
                  <a:cubicBezTo>
                    <a:pt x="0" y="1537"/>
                    <a:pt x="1076" y="2885"/>
                    <a:pt x="2999" y="2885"/>
                  </a:cubicBezTo>
                  <a:cubicBezTo>
                    <a:pt x="3065" y="2885"/>
                    <a:pt x="3133" y="2884"/>
                    <a:pt x="3201" y="2880"/>
                  </a:cubicBezTo>
                  <a:cubicBezTo>
                    <a:pt x="5270" y="2841"/>
                    <a:pt x="6165" y="1926"/>
                    <a:pt x="6165" y="1926"/>
                  </a:cubicBezTo>
                  <a:cubicBezTo>
                    <a:pt x="6165" y="1926"/>
                    <a:pt x="5151" y="374"/>
                    <a:pt x="3261" y="56"/>
                  </a:cubicBezTo>
                  <a:cubicBezTo>
                    <a:pt x="3036" y="18"/>
                    <a:pt x="2819" y="1"/>
                    <a:pt x="261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flipH="1">
              <a:off x="3217106" y="3047580"/>
              <a:ext cx="274846" cy="358951"/>
            </a:xfrm>
            <a:custGeom>
              <a:avLst/>
              <a:gdLst/>
              <a:ahLst/>
              <a:cxnLst/>
              <a:rect l="l" t="t" r="r" b="b"/>
              <a:pathLst>
                <a:path w="4298" h="5613" extrusionOk="0">
                  <a:moveTo>
                    <a:pt x="3242" y="1"/>
                  </a:moveTo>
                  <a:cubicBezTo>
                    <a:pt x="2727" y="1"/>
                    <a:pt x="1321" y="565"/>
                    <a:pt x="697" y="2151"/>
                  </a:cubicBezTo>
                  <a:cubicBezTo>
                    <a:pt x="1" y="3922"/>
                    <a:pt x="777" y="5613"/>
                    <a:pt x="777" y="5613"/>
                  </a:cubicBezTo>
                  <a:cubicBezTo>
                    <a:pt x="777" y="5613"/>
                    <a:pt x="2030" y="5334"/>
                    <a:pt x="3164" y="3604"/>
                  </a:cubicBezTo>
                  <a:cubicBezTo>
                    <a:pt x="4298" y="1853"/>
                    <a:pt x="3701" y="142"/>
                    <a:pt x="3383" y="23"/>
                  </a:cubicBezTo>
                  <a:cubicBezTo>
                    <a:pt x="3349" y="8"/>
                    <a:pt x="3302" y="1"/>
                    <a:pt x="32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flipH="1">
              <a:off x="3612740" y="3533958"/>
              <a:ext cx="394300" cy="186990"/>
            </a:xfrm>
            <a:custGeom>
              <a:avLst/>
              <a:gdLst/>
              <a:ahLst/>
              <a:cxnLst/>
              <a:rect l="l" t="t" r="r" b="b"/>
              <a:pathLst>
                <a:path w="6166" h="2924" extrusionOk="0">
                  <a:moveTo>
                    <a:pt x="2614" y="1"/>
                  </a:moveTo>
                  <a:cubicBezTo>
                    <a:pt x="1086" y="1"/>
                    <a:pt x="94" y="932"/>
                    <a:pt x="59" y="1229"/>
                  </a:cubicBezTo>
                  <a:cubicBezTo>
                    <a:pt x="1" y="1578"/>
                    <a:pt x="1091" y="2924"/>
                    <a:pt x="3054" y="2924"/>
                  </a:cubicBezTo>
                  <a:cubicBezTo>
                    <a:pt x="3110" y="2924"/>
                    <a:pt x="3165" y="2922"/>
                    <a:pt x="3222" y="2920"/>
                  </a:cubicBezTo>
                  <a:cubicBezTo>
                    <a:pt x="5271" y="2821"/>
                    <a:pt x="6166" y="1926"/>
                    <a:pt x="6166" y="1926"/>
                  </a:cubicBezTo>
                  <a:cubicBezTo>
                    <a:pt x="6166" y="1926"/>
                    <a:pt x="5151" y="394"/>
                    <a:pt x="3262" y="56"/>
                  </a:cubicBezTo>
                  <a:cubicBezTo>
                    <a:pt x="3036" y="18"/>
                    <a:pt x="2820" y="1"/>
                    <a:pt x="2614"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flipH="1">
              <a:off x="3551673" y="3931004"/>
              <a:ext cx="306628" cy="285153"/>
            </a:xfrm>
            <a:custGeom>
              <a:avLst/>
              <a:gdLst/>
              <a:ahLst/>
              <a:cxnLst/>
              <a:rect l="l" t="t" r="r" b="b"/>
              <a:pathLst>
                <a:path w="4795" h="4459" extrusionOk="0">
                  <a:moveTo>
                    <a:pt x="942" y="1"/>
                  </a:moveTo>
                  <a:cubicBezTo>
                    <a:pt x="587" y="1"/>
                    <a:pt x="328" y="71"/>
                    <a:pt x="239" y="153"/>
                  </a:cubicBezTo>
                  <a:cubicBezTo>
                    <a:pt x="1" y="372"/>
                    <a:pt x="40" y="2222"/>
                    <a:pt x="1711" y="3415"/>
                  </a:cubicBezTo>
                  <a:cubicBezTo>
                    <a:pt x="3017" y="4352"/>
                    <a:pt x="4074" y="4459"/>
                    <a:pt x="4487" y="4459"/>
                  </a:cubicBezTo>
                  <a:cubicBezTo>
                    <a:pt x="4609" y="4459"/>
                    <a:pt x="4675" y="4450"/>
                    <a:pt x="4675" y="4450"/>
                  </a:cubicBezTo>
                  <a:cubicBezTo>
                    <a:pt x="4675" y="4450"/>
                    <a:pt x="4795" y="2619"/>
                    <a:pt x="3502" y="1187"/>
                  </a:cubicBezTo>
                  <a:cubicBezTo>
                    <a:pt x="2652" y="259"/>
                    <a:pt x="1621" y="1"/>
                    <a:pt x="9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flipH="1">
              <a:off x="2963942" y="3304198"/>
              <a:ext cx="285014" cy="345330"/>
            </a:xfrm>
            <a:custGeom>
              <a:avLst/>
              <a:gdLst/>
              <a:ahLst/>
              <a:cxnLst/>
              <a:rect l="l" t="t" r="r" b="b"/>
              <a:pathLst>
                <a:path w="4457" h="5400" extrusionOk="0">
                  <a:moveTo>
                    <a:pt x="3498" y="0"/>
                  </a:moveTo>
                  <a:cubicBezTo>
                    <a:pt x="2957" y="0"/>
                    <a:pt x="1583" y="450"/>
                    <a:pt x="856" y="1938"/>
                  </a:cubicBezTo>
                  <a:cubicBezTo>
                    <a:pt x="0" y="3649"/>
                    <a:pt x="657" y="5399"/>
                    <a:pt x="657" y="5399"/>
                  </a:cubicBezTo>
                  <a:cubicBezTo>
                    <a:pt x="657" y="5399"/>
                    <a:pt x="1890" y="5220"/>
                    <a:pt x="3183" y="3589"/>
                  </a:cubicBezTo>
                  <a:cubicBezTo>
                    <a:pt x="4456" y="1938"/>
                    <a:pt x="3979" y="187"/>
                    <a:pt x="3680" y="28"/>
                  </a:cubicBezTo>
                  <a:cubicBezTo>
                    <a:pt x="3642" y="10"/>
                    <a:pt x="3579" y="0"/>
                    <a:pt x="3498"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flipH="1">
              <a:off x="2953775" y="4131029"/>
              <a:ext cx="285014" cy="345330"/>
            </a:xfrm>
            <a:custGeom>
              <a:avLst/>
              <a:gdLst/>
              <a:ahLst/>
              <a:cxnLst/>
              <a:rect l="l" t="t" r="r" b="b"/>
              <a:pathLst>
                <a:path w="4457" h="5400" extrusionOk="0">
                  <a:moveTo>
                    <a:pt x="3499" y="0"/>
                  </a:moveTo>
                  <a:cubicBezTo>
                    <a:pt x="2957" y="0"/>
                    <a:pt x="1583" y="450"/>
                    <a:pt x="856" y="1938"/>
                  </a:cubicBezTo>
                  <a:cubicBezTo>
                    <a:pt x="0" y="3669"/>
                    <a:pt x="657" y="5400"/>
                    <a:pt x="657" y="5400"/>
                  </a:cubicBezTo>
                  <a:cubicBezTo>
                    <a:pt x="657" y="5400"/>
                    <a:pt x="1910" y="5201"/>
                    <a:pt x="3183" y="3589"/>
                  </a:cubicBezTo>
                  <a:cubicBezTo>
                    <a:pt x="4456" y="1938"/>
                    <a:pt x="3979" y="188"/>
                    <a:pt x="3681" y="29"/>
                  </a:cubicBezTo>
                  <a:cubicBezTo>
                    <a:pt x="3642" y="10"/>
                    <a:pt x="3579" y="0"/>
                    <a:pt x="3499"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flipH="1">
              <a:off x="3594899" y="3006973"/>
              <a:ext cx="403317" cy="440296"/>
            </a:xfrm>
            <a:custGeom>
              <a:avLst/>
              <a:gdLst/>
              <a:ahLst/>
              <a:cxnLst/>
              <a:rect l="l" t="t" r="r" b="b"/>
              <a:pathLst>
                <a:path w="6307" h="6885" extrusionOk="0">
                  <a:moveTo>
                    <a:pt x="163" y="1"/>
                  </a:moveTo>
                  <a:cubicBezTo>
                    <a:pt x="148" y="1"/>
                    <a:pt x="134" y="1"/>
                    <a:pt x="120" y="1"/>
                  </a:cubicBezTo>
                  <a:cubicBezTo>
                    <a:pt x="120" y="1"/>
                    <a:pt x="0" y="2408"/>
                    <a:pt x="1313" y="4358"/>
                  </a:cubicBezTo>
                  <a:cubicBezTo>
                    <a:pt x="2646" y="6307"/>
                    <a:pt x="6267" y="6884"/>
                    <a:pt x="6267" y="6884"/>
                  </a:cubicBezTo>
                  <a:cubicBezTo>
                    <a:pt x="6267" y="6884"/>
                    <a:pt x="6306" y="4577"/>
                    <a:pt x="5232" y="2906"/>
                  </a:cubicBezTo>
                  <a:cubicBezTo>
                    <a:pt x="4194" y="1279"/>
                    <a:pt x="1148" y="1"/>
                    <a:pt x="16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flipH="1">
              <a:off x="3061900" y="4915080"/>
              <a:ext cx="745500" cy="166782"/>
            </a:xfrm>
            <a:custGeom>
              <a:avLst/>
              <a:gdLst/>
              <a:ahLst/>
              <a:cxnLst/>
              <a:rect l="l" t="t" r="r" b="b"/>
              <a:pathLst>
                <a:path w="11658" h="2608" extrusionOk="0">
                  <a:moveTo>
                    <a:pt x="4875" y="0"/>
                  </a:moveTo>
                  <a:cubicBezTo>
                    <a:pt x="4829" y="0"/>
                    <a:pt x="4782" y="1"/>
                    <a:pt x="4735" y="2"/>
                  </a:cubicBezTo>
                  <a:cubicBezTo>
                    <a:pt x="2706" y="61"/>
                    <a:pt x="2029" y="1076"/>
                    <a:pt x="2029" y="1076"/>
                  </a:cubicBezTo>
                  <a:cubicBezTo>
                    <a:pt x="2029" y="1076"/>
                    <a:pt x="2003" y="1074"/>
                    <a:pt x="1957" y="1074"/>
                  </a:cubicBezTo>
                  <a:cubicBezTo>
                    <a:pt x="1637" y="1074"/>
                    <a:pt x="348" y="1165"/>
                    <a:pt x="0" y="2608"/>
                  </a:cubicBezTo>
                  <a:lnTo>
                    <a:pt x="11658" y="2170"/>
                  </a:lnTo>
                  <a:cubicBezTo>
                    <a:pt x="11658" y="2170"/>
                    <a:pt x="11180" y="1275"/>
                    <a:pt x="9987" y="797"/>
                  </a:cubicBezTo>
                  <a:cubicBezTo>
                    <a:pt x="9595" y="638"/>
                    <a:pt x="9235" y="585"/>
                    <a:pt x="8929" y="585"/>
                  </a:cubicBezTo>
                  <a:cubicBezTo>
                    <a:pt x="8316" y="585"/>
                    <a:pt x="7918" y="797"/>
                    <a:pt x="7918" y="797"/>
                  </a:cubicBezTo>
                  <a:cubicBezTo>
                    <a:pt x="7918" y="797"/>
                    <a:pt x="6817" y="0"/>
                    <a:pt x="4875" y="0"/>
                  </a:cubicBezTo>
                  <a:close/>
                </a:path>
              </a:pathLst>
            </a:custGeom>
            <a:solidFill>
              <a:srgbClr val="7A9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flipH="1">
              <a:off x="3018677" y="5042325"/>
              <a:ext cx="830742" cy="105652"/>
            </a:xfrm>
            <a:custGeom>
              <a:avLst/>
              <a:gdLst/>
              <a:ahLst/>
              <a:cxnLst/>
              <a:rect l="l" t="t" r="r" b="b"/>
              <a:pathLst>
                <a:path w="12991" h="1294" extrusionOk="0">
                  <a:moveTo>
                    <a:pt x="1" y="1"/>
                  </a:moveTo>
                  <a:lnTo>
                    <a:pt x="1" y="1294"/>
                  </a:lnTo>
                  <a:lnTo>
                    <a:pt x="12991" y="1294"/>
                  </a:lnTo>
                  <a:lnTo>
                    <a:pt x="12991"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flipH="1">
              <a:off x="3596179" y="3064270"/>
              <a:ext cx="338410" cy="382997"/>
            </a:xfrm>
            <a:custGeom>
              <a:avLst/>
              <a:gdLst/>
              <a:ahLst/>
              <a:cxnLst/>
              <a:rect l="l" t="t" r="r" b="b"/>
              <a:pathLst>
                <a:path w="5292" h="5989" fill="none" extrusionOk="0">
                  <a:moveTo>
                    <a:pt x="0" y="1"/>
                  </a:moveTo>
                  <a:cubicBezTo>
                    <a:pt x="0" y="1"/>
                    <a:pt x="3999" y="3482"/>
                    <a:pt x="5292" y="598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flipH="1">
              <a:off x="3809892" y="3190245"/>
              <a:ext cx="104362" cy="12726"/>
            </a:xfrm>
            <a:custGeom>
              <a:avLst/>
              <a:gdLst/>
              <a:ahLst/>
              <a:cxnLst/>
              <a:rect l="l" t="t" r="r" b="b"/>
              <a:pathLst>
                <a:path w="1632" h="199" fill="none" extrusionOk="0">
                  <a:moveTo>
                    <a:pt x="0" y="199"/>
                  </a:moveTo>
                  <a:lnTo>
                    <a:pt x="1632"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flipH="1">
              <a:off x="3743709" y="3138064"/>
              <a:ext cx="7738" cy="105645"/>
            </a:xfrm>
            <a:custGeom>
              <a:avLst/>
              <a:gdLst/>
              <a:ahLst/>
              <a:cxnLst/>
              <a:rect l="l" t="t" r="r" b="b"/>
              <a:pathLst>
                <a:path w="121" h="1652" fill="none" extrusionOk="0">
                  <a:moveTo>
                    <a:pt x="120" y="0"/>
                  </a:moveTo>
                  <a:lnTo>
                    <a:pt x="1" y="1652"/>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flipH="1">
              <a:off x="3673749" y="3336491"/>
              <a:ext cx="124762" cy="15348"/>
            </a:xfrm>
            <a:custGeom>
              <a:avLst/>
              <a:gdLst/>
              <a:ahLst/>
              <a:cxnLst/>
              <a:rect l="l" t="t" r="r" b="b"/>
              <a:pathLst>
                <a:path w="1951" h="240" fill="none" extrusionOk="0">
                  <a:moveTo>
                    <a:pt x="1" y="239"/>
                  </a:moveTo>
                  <a:lnTo>
                    <a:pt x="1950"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3292181" y="3082111"/>
              <a:ext cx="137423" cy="288798"/>
            </a:xfrm>
            <a:custGeom>
              <a:avLst/>
              <a:gdLst/>
              <a:ahLst/>
              <a:cxnLst/>
              <a:rect l="l" t="t" r="r" b="b"/>
              <a:pathLst>
                <a:path w="2149" h="4516" fill="none" extrusionOk="0">
                  <a:moveTo>
                    <a:pt x="2149" y="0"/>
                  </a:moveTo>
                  <a:cubicBezTo>
                    <a:pt x="2149" y="0"/>
                    <a:pt x="359" y="2785"/>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281951" y="3169846"/>
              <a:ext cx="66250" cy="8953"/>
            </a:xfrm>
            <a:custGeom>
              <a:avLst/>
              <a:gdLst/>
              <a:ahLst/>
              <a:cxnLst/>
              <a:rect l="l" t="t" r="r" b="b"/>
              <a:pathLst>
                <a:path w="1036" h="140" fill="none" extrusionOk="0">
                  <a:moveTo>
                    <a:pt x="1035" y="1"/>
                  </a:moveTo>
                  <a:lnTo>
                    <a:pt x="1" y="1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3373587" y="3159678"/>
              <a:ext cx="22957" cy="63694"/>
            </a:xfrm>
            <a:custGeom>
              <a:avLst/>
              <a:gdLst/>
              <a:ahLst/>
              <a:cxnLst/>
              <a:rect l="l" t="t" r="r" b="b"/>
              <a:pathLst>
                <a:path w="359" h="996" fill="none" extrusionOk="0">
                  <a:moveTo>
                    <a:pt x="1" y="1"/>
                  </a:moveTo>
                  <a:lnTo>
                    <a:pt x="35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flipH="1">
              <a:off x="3326522" y="3279259"/>
              <a:ext cx="76353" cy="12790"/>
            </a:xfrm>
            <a:custGeom>
              <a:avLst/>
              <a:gdLst/>
              <a:ahLst/>
              <a:cxnLst/>
              <a:rect l="l" t="t" r="r" b="b"/>
              <a:pathLst>
                <a:path w="1194" h="200" fill="none" extrusionOk="0">
                  <a:moveTo>
                    <a:pt x="1194" y="1"/>
                  </a:moveTo>
                  <a:lnTo>
                    <a:pt x="0" y="19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flipH="1">
              <a:off x="3647080" y="3606154"/>
              <a:ext cx="319354" cy="40800"/>
            </a:xfrm>
            <a:custGeom>
              <a:avLst/>
              <a:gdLst/>
              <a:ahLst/>
              <a:cxnLst/>
              <a:rect l="l" t="t" r="r" b="b"/>
              <a:pathLst>
                <a:path w="4994" h="638" fill="none" extrusionOk="0">
                  <a:moveTo>
                    <a:pt x="1" y="100"/>
                  </a:moveTo>
                  <a:cubicBezTo>
                    <a:pt x="1" y="100"/>
                    <a:pt x="3303" y="1"/>
                    <a:pt x="4994" y="63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flipH="1">
              <a:off x="3855678" y="3617601"/>
              <a:ext cx="43292" cy="50968"/>
            </a:xfrm>
            <a:custGeom>
              <a:avLst/>
              <a:gdLst/>
              <a:ahLst/>
              <a:cxnLst/>
              <a:rect l="l" t="t" r="r" b="b"/>
              <a:pathLst>
                <a:path w="677" h="797" fill="none" extrusionOk="0">
                  <a:moveTo>
                    <a:pt x="0" y="797"/>
                  </a:moveTo>
                  <a:lnTo>
                    <a:pt x="6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flipH="1">
              <a:off x="3806056" y="3565484"/>
              <a:ext cx="43356" cy="52183"/>
            </a:xfrm>
            <a:custGeom>
              <a:avLst/>
              <a:gdLst/>
              <a:ahLst/>
              <a:cxnLst/>
              <a:rect l="l" t="t" r="r" b="b"/>
              <a:pathLst>
                <a:path w="678" h="816" fill="none" extrusionOk="0">
                  <a:moveTo>
                    <a:pt x="1" y="0"/>
                  </a:moveTo>
                  <a:lnTo>
                    <a:pt x="677" y="816"/>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flipH="1">
              <a:off x="3732262" y="3629111"/>
              <a:ext cx="50966" cy="58578"/>
            </a:xfrm>
            <a:custGeom>
              <a:avLst/>
              <a:gdLst/>
              <a:ahLst/>
              <a:cxnLst/>
              <a:rect l="l" t="t" r="r" b="b"/>
              <a:pathLst>
                <a:path w="797" h="916" fill="none" extrusionOk="0">
                  <a:moveTo>
                    <a:pt x="0" y="915"/>
                  </a:moveTo>
                  <a:lnTo>
                    <a:pt x="796"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3040297" y="3339049"/>
              <a:ext cx="142539" cy="288862"/>
            </a:xfrm>
            <a:custGeom>
              <a:avLst/>
              <a:gdLst/>
              <a:ahLst/>
              <a:cxnLst/>
              <a:rect l="l" t="t" r="r" b="b"/>
              <a:pathLst>
                <a:path w="2229" h="4517" fill="none" extrusionOk="0">
                  <a:moveTo>
                    <a:pt x="2229" y="0"/>
                  </a:moveTo>
                  <a:cubicBezTo>
                    <a:pt x="2229" y="0"/>
                    <a:pt x="359" y="2766"/>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flipH="1">
              <a:off x="3030131" y="3426848"/>
              <a:ext cx="67465" cy="7674"/>
            </a:xfrm>
            <a:custGeom>
              <a:avLst/>
              <a:gdLst/>
              <a:ahLst/>
              <a:cxnLst/>
              <a:rect l="l" t="t" r="r" b="b"/>
              <a:pathLst>
                <a:path w="1055" h="120" fill="none" extrusionOk="0">
                  <a:moveTo>
                    <a:pt x="1055" y="0"/>
                  </a:moveTo>
                  <a:lnTo>
                    <a:pt x="1" y="11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flipH="1">
              <a:off x="3122982" y="3414122"/>
              <a:ext cx="21678" cy="63630"/>
            </a:xfrm>
            <a:custGeom>
              <a:avLst/>
              <a:gdLst/>
              <a:ahLst/>
              <a:cxnLst/>
              <a:rect l="l" t="t" r="r" b="b"/>
              <a:pathLst>
                <a:path w="339" h="995" fill="none" extrusionOk="0">
                  <a:moveTo>
                    <a:pt x="0" y="0"/>
                  </a:moveTo>
                  <a:lnTo>
                    <a:pt x="33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flipH="1">
              <a:off x="3075916" y="3534918"/>
              <a:ext cx="78911" cy="11511"/>
            </a:xfrm>
            <a:custGeom>
              <a:avLst/>
              <a:gdLst/>
              <a:ahLst/>
              <a:cxnLst/>
              <a:rect l="l" t="t" r="r" b="b"/>
              <a:pathLst>
                <a:path w="1234" h="180" fill="none" extrusionOk="0">
                  <a:moveTo>
                    <a:pt x="1234" y="1"/>
                  </a:moveTo>
                  <a:lnTo>
                    <a:pt x="0" y="18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flipH="1">
              <a:off x="3023734" y="4168438"/>
              <a:ext cx="165432" cy="274857"/>
            </a:xfrm>
            <a:custGeom>
              <a:avLst/>
              <a:gdLst/>
              <a:ahLst/>
              <a:cxnLst/>
              <a:rect l="l" t="t" r="r" b="b"/>
              <a:pathLst>
                <a:path w="2587" h="4298" fill="none" extrusionOk="0">
                  <a:moveTo>
                    <a:pt x="2586" y="1"/>
                  </a:moveTo>
                  <a:cubicBezTo>
                    <a:pt x="2586" y="1"/>
                    <a:pt x="517" y="2587"/>
                    <a:pt x="0" y="4297"/>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flipH="1">
              <a:off x="3022457" y="4257516"/>
              <a:ext cx="67529" cy="2558"/>
            </a:xfrm>
            <a:custGeom>
              <a:avLst/>
              <a:gdLst/>
              <a:ahLst/>
              <a:cxnLst/>
              <a:rect l="l" t="t" r="r" b="b"/>
              <a:pathLst>
                <a:path w="1056" h="40" fill="none" extrusionOk="0">
                  <a:moveTo>
                    <a:pt x="1055" y="0"/>
                  </a:moveTo>
                  <a:lnTo>
                    <a:pt x="1" y="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flipH="1">
              <a:off x="3117866" y="4234559"/>
              <a:ext cx="15347" cy="64973"/>
            </a:xfrm>
            <a:custGeom>
              <a:avLst/>
              <a:gdLst/>
              <a:ahLst/>
              <a:cxnLst/>
              <a:rect l="l" t="t" r="r" b="b"/>
              <a:pathLst>
                <a:path w="240" h="1016" fill="none" extrusionOk="0">
                  <a:moveTo>
                    <a:pt x="1" y="1"/>
                  </a:moveTo>
                  <a:lnTo>
                    <a:pt x="239" y="101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3075916" y="4360534"/>
              <a:ext cx="78911" cy="3837"/>
            </a:xfrm>
            <a:custGeom>
              <a:avLst/>
              <a:gdLst/>
              <a:ahLst/>
              <a:cxnLst/>
              <a:rect l="l" t="t" r="r" b="b"/>
              <a:pathLst>
                <a:path w="1234" h="60" fill="none" extrusionOk="0">
                  <a:moveTo>
                    <a:pt x="1234" y="0"/>
                  </a:moveTo>
                  <a:lnTo>
                    <a:pt x="0" y="6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3575846" y="3962338"/>
              <a:ext cx="230275" cy="222738"/>
            </a:xfrm>
            <a:custGeom>
              <a:avLst/>
              <a:gdLst/>
              <a:ahLst/>
              <a:cxnLst/>
              <a:rect l="l" t="t" r="r" b="b"/>
              <a:pathLst>
                <a:path w="3601" h="3483" fill="none" extrusionOk="0">
                  <a:moveTo>
                    <a:pt x="0" y="1"/>
                  </a:moveTo>
                  <a:cubicBezTo>
                    <a:pt x="0" y="1"/>
                    <a:pt x="2646" y="1990"/>
                    <a:pt x="3601" y="3482"/>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flipH="1">
              <a:off x="3722094" y="4034853"/>
              <a:ext cx="64971" cy="14069"/>
            </a:xfrm>
            <a:custGeom>
              <a:avLst/>
              <a:gdLst/>
              <a:ahLst/>
              <a:cxnLst/>
              <a:rect l="l" t="t" r="r" b="b"/>
              <a:pathLst>
                <a:path w="1016" h="220" fill="none" extrusionOk="0">
                  <a:moveTo>
                    <a:pt x="1" y="220"/>
                  </a:moveTo>
                  <a:lnTo>
                    <a:pt x="1015"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3682704" y="3997956"/>
              <a:ext cx="1343" cy="68810"/>
            </a:xfrm>
            <a:custGeom>
              <a:avLst/>
              <a:gdLst/>
              <a:ahLst/>
              <a:cxnLst/>
              <a:rect l="l" t="t" r="r" b="b"/>
              <a:pathLst>
                <a:path w="21" h="1076" fill="none" extrusionOk="0">
                  <a:moveTo>
                    <a:pt x="1" y="1"/>
                  </a:moveTo>
                  <a:lnTo>
                    <a:pt x="21" y="107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629244" y="4120094"/>
              <a:ext cx="78911" cy="14069"/>
            </a:xfrm>
            <a:custGeom>
              <a:avLst/>
              <a:gdLst/>
              <a:ahLst/>
              <a:cxnLst/>
              <a:rect l="l" t="t" r="r" b="b"/>
              <a:pathLst>
                <a:path w="1234" h="220" fill="none" extrusionOk="0">
                  <a:moveTo>
                    <a:pt x="0" y="219"/>
                  </a:moveTo>
                  <a:lnTo>
                    <a:pt x="1233"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flipH="1">
              <a:off x="3647080" y="4379590"/>
              <a:ext cx="319354" cy="36963"/>
            </a:xfrm>
            <a:custGeom>
              <a:avLst/>
              <a:gdLst/>
              <a:ahLst/>
              <a:cxnLst/>
              <a:rect l="l" t="t" r="r" b="b"/>
              <a:pathLst>
                <a:path w="4994" h="578" fill="none" extrusionOk="0">
                  <a:moveTo>
                    <a:pt x="1" y="200"/>
                  </a:moveTo>
                  <a:cubicBezTo>
                    <a:pt x="1" y="200"/>
                    <a:pt x="3303" y="1"/>
                    <a:pt x="4994" y="57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flipH="1">
              <a:off x="3855678" y="4392315"/>
              <a:ext cx="40799" cy="52247"/>
            </a:xfrm>
            <a:custGeom>
              <a:avLst/>
              <a:gdLst/>
              <a:ahLst/>
              <a:cxnLst/>
              <a:rect l="l" t="t" r="r" b="b"/>
              <a:pathLst>
                <a:path w="638" h="817" fill="none" extrusionOk="0">
                  <a:moveTo>
                    <a:pt x="1" y="816"/>
                  </a:moveTo>
                  <a:lnTo>
                    <a:pt x="637"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flipH="1">
              <a:off x="3804777" y="4341414"/>
              <a:ext cx="44635" cy="50968"/>
            </a:xfrm>
            <a:custGeom>
              <a:avLst/>
              <a:gdLst/>
              <a:ahLst/>
              <a:cxnLst/>
              <a:rect l="l" t="t" r="r" b="b"/>
              <a:pathLst>
                <a:path w="698" h="797" fill="none" extrusionOk="0">
                  <a:moveTo>
                    <a:pt x="1" y="1"/>
                  </a:moveTo>
                  <a:lnTo>
                    <a:pt x="697" y="797"/>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3729768" y="4399925"/>
              <a:ext cx="49623" cy="59857"/>
            </a:xfrm>
            <a:custGeom>
              <a:avLst/>
              <a:gdLst/>
              <a:ahLst/>
              <a:cxnLst/>
              <a:rect l="l" t="t" r="r" b="b"/>
              <a:pathLst>
                <a:path w="776" h="936" fill="none" extrusionOk="0">
                  <a:moveTo>
                    <a:pt x="0" y="936"/>
                  </a:moveTo>
                  <a:lnTo>
                    <a:pt x="7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103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2" name="Google Shape;72;p22"/>
          <p:cNvGrpSpPr/>
          <p:nvPr/>
        </p:nvGrpSpPr>
        <p:grpSpPr>
          <a:xfrm>
            <a:off x="-86821" y="2859314"/>
            <a:ext cx="1843050" cy="2284186"/>
            <a:chOff x="409642" y="4475"/>
            <a:chExt cx="3849040" cy="5143501"/>
          </a:xfrm>
        </p:grpSpPr>
        <p:sp>
          <p:nvSpPr>
            <p:cNvPr id="73" name="Google Shape;73;p22"/>
            <p:cNvSpPr/>
            <p:nvPr/>
          </p:nvSpPr>
          <p:spPr>
            <a:xfrm flipH="1">
              <a:off x="3036449" y="4868079"/>
              <a:ext cx="742942" cy="243202"/>
            </a:xfrm>
            <a:custGeom>
              <a:avLst/>
              <a:gdLst/>
              <a:ahLst/>
              <a:cxnLst/>
              <a:rect l="l" t="t" r="r" b="b"/>
              <a:pathLst>
                <a:path w="11618" h="3803" extrusionOk="0">
                  <a:moveTo>
                    <a:pt x="9270" y="1"/>
                  </a:moveTo>
                  <a:lnTo>
                    <a:pt x="8375" y="597"/>
                  </a:lnTo>
                  <a:cubicBezTo>
                    <a:pt x="8375" y="597"/>
                    <a:pt x="4257" y="180"/>
                    <a:pt x="3461" y="100"/>
                  </a:cubicBezTo>
                  <a:cubicBezTo>
                    <a:pt x="3442" y="98"/>
                    <a:pt x="3422" y="96"/>
                    <a:pt x="3401" y="96"/>
                  </a:cubicBezTo>
                  <a:cubicBezTo>
                    <a:pt x="2576" y="96"/>
                    <a:pt x="786" y="2004"/>
                    <a:pt x="398" y="2587"/>
                  </a:cubicBezTo>
                  <a:cubicBezTo>
                    <a:pt x="0" y="3163"/>
                    <a:pt x="0" y="3482"/>
                    <a:pt x="279" y="3541"/>
                  </a:cubicBezTo>
                  <a:cubicBezTo>
                    <a:pt x="313" y="3552"/>
                    <a:pt x="351" y="3557"/>
                    <a:pt x="391" y="3557"/>
                  </a:cubicBezTo>
                  <a:cubicBezTo>
                    <a:pt x="655" y="3557"/>
                    <a:pt x="1026" y="3345"/>
                    <a:pt x="1233" y="3104"/>
                  </a:cubicBezTo>
                  <a:lnTo>
                    <a:pt x="2367" y="1970"/>
                  </a:lnTo>
                  <a:lnTo>
                    <a:pt x="3899" y="2109"/>
                  </a:lnTo>
                  <a:cubicBezTo>
                    <a:pt x="3899" y="2109"/>
                    <a:pt x="1989" y="2925"/>
                    <a:pt x="2029" y="3541"/>
                  </a:cubicBezTo>
                  <a:cubicBezTo>
                    <a:pt x="2047" y="3727"/>
                    <a:pt x="2202" y="3797"/>
                    <a:pt x="2424" y="3797"/>
                  </a:cubicBezTo>
                  <a:cubicBezTo>
                    <a:pt x="2941" y="3797"/>
                    <a:pt x="3822" y="3418"/>
                    <a:pt x="4197" y="3223"/>
                  </a:cubicBezTo>
                  <a:cubicBezTo>
                    <a:pt x="4197" y="3223"/>
                    <a:pt x="5510" y="3720"/>
                    <a:pt x="7539" y="3800"/>
                  </a:cubicBezTo>
                  <a:cubicBezTo>
                    <a:pt x="7587" y="3802"/>
                    <a:pt x="7635" y="3803"/>
                    <a:pt x="7683" y="3803"/>
                  </a:cubicBezTo>
                  <a:cubicBezTo>
                    <a:pt x="9664" y="3803"/>
                    <a:pt x="11617" y="2229"/>
                    <a:pt x="11617" y="2229"/>
                  </a:cubicBezTo>
                  <a:lnTo>
                    <a:pt x="9270"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flipH="1">
              <a:off x="3004677" y="4836297"/>
              <a:ext cx="243001" cy="251899"/>
            </a:xfrm>
            <a:custGeom>
              <a:avLst/>
              <a:gdLst/>
              <a:ahLst/>
              <a:cxnLst/>
              <a:rect l="l" t="t" r="r" b="b"/>
              <a:pathLst>
                <a:path w="3800" h="3939" extrusionOk="0">
                  <a:moveTo>
                    <a:pt x="498" y="0"/>
                  </a:moveTo>
                  <a:lnTo>
                    <a:pt x="0" y="498"/>
                  </a:lnTo>
                  <a:cubicBezTo>
                    <a:pt x="0" y="498"/>
                    <a:pt x="1930" y="3481"/>
                    <a:pt x="2785" y="3939"/>
                  </a:cubicBezTo>
                  <a:lnTo>
                    <a:pt x="3800" y="3581"/>
                  </a:lnTo>
                  <a:lnTo>
                    <a:pt x="498" y="0"/>
                  </a:lnTo>
                  <a:close/>
                </a:path>
              </a:pathLst>
            </a:custGeom>
            <a:solidFill>
              <a:srgbClr val="5D7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flipH="1">
              <a:off x="1967896" y="3192739"/>
              <a:ext cx="1260725" cy="1895542"/>
            </a:xfrm>
            <a:custGeom>
              <a:avLst/>
              <a:gdLst/>
              <a:ahLst/>
              <a:cxnLst/>
              <a:rect l="l" t="t" r="r" b="b"/>
              <a:pathLst>
                <a:path w="19715" h="29641" extrusionOk="0">
                  <a:moveTo>
                    <a:pt x="16332" y="1"/>
                  </a:moveTo>
                  <a:lnTo>
                    <a:pt x="9947" y="17606"/>
                  </a:lnTo>
                  <a:lnTo>
                    <a:pt x="1" y="25463"/>
                  </a:lnTo>
                  <a:lnTo>
                    <a:pt x="3840" y="29641"/>
                  </a:lnTo>
                  <a:cubicBezTo>
                    <a:pt x="3840" y="29641"/>
                    <a:pt x="14224" y="26319"/>
                    <a:pt x="16949" y="21843"/>
                  </a:cubicBezTo>
                  <a:cubicBezTo>
                    <a:pt x="19714" y="17387"/>
                    <a:pt x="16332" y="1"/>
                    <a:pt x="1633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flipH="1">
              <a:off x="409642" y="2573275"/>
              <a:ext cx="1787333" cy="2574689"/>
            </a:xfrm>
            <a:custGeom>
              <a:avLst/>
              <a:gdLst/>
              <a:ahLst/>
              <a:cxnLst/>
              <a:rect l="l" t="t" r="r" b="b"/>
              <a:pathLst>
                <a:path w="27950" h="40184" extrusionOk="0">
                  <a:moveTo>
                    <a:pt x="13906" y="0"/>
                  </a:moveTo>
                  <a:cubicBezTo>
                    <a:pt x="13826" y="0"/>
                    <a:pt x="13727" y="20"/>
                    <a:pt x="13627" y="40"/>
                  </a:cubicBezTo>
                  <a:cubicBezTo>
                    <a:pt x="12254" y="338"/>
                    <a:pt x="9251" y="1691"/>
                    <a:pt x="6406" y="3402"/>
                  </a:cubicBezTo>
                  <a:cubicBezTo>
                    <a:pt x="5571" y="3919"/>
                    <a:pt x="4755" y="4476"/>
                    <a:pt x="3999" y="5013"/>
                  </a:cubicBezTo>
                  <a:cubicBezTo>
                    <a:pt x="1870" y="6585"/>
                    <a:pt x="239" y="8275"/>
                    <a:pt x="180" y="9688"/>
                  </a:cubicBezTo>
                  <a:cubicBezTo>
                    <a:pt x="1" y="13448"/>
                    <a:pt x="1910" y="30118"/>
                    <a:pt x="1910" y="30118"/>
                  </a:cubicBezTo>
                  <a:lnTo>
                    <a:pt x="1333" y="40183"/>
                  </a:lnTo>
                  <a:lnTo>
                    <a:pt x="27950" y="40183"/>
                  </a:lnTo>
                  <a:lnTo>
                    <a:pt x="26975" y="33499"/>
                  </a:lnTo>
                  <a:cubicBezTo>
                    <a:pt x="26975" y="33499"/>
                    <a:pt x="25384" y="9031"/>
                    <a:pt x="23195" y="6664"/>
                  </a:cubicBezTo>
                  <a:cubicBezTo>
                    <a:pt x="20967" y="4217"/>
                    <a:pt x="17108" y="1830"/>
                    <a:pt x="15139" y="696"/>
                  </a:cubicBezTo>
                  <a:cubicBezTo>
                    <a:pt x="14363" y="239"/>
                    <a:pt x="13906" y="0"/>
                    <a:pt x="13906" y="0"/>
                  </a:cubicBezTo>
                  <a:close/>
                </a:path>
              </a:pathLst>
            </a:custGeom>
            <a:solidFill>
              <a:srgbClr val="A0C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2"/>
            <p:cNvSpPr/>
            <p:nvPr/>
          </p:nvSpPr>
          <p:spPr>
            <a:xfrm flipH="1">
              <a:off x="1414585" y="2183979"/>
              <a:ext cx="370256" cy="608165"/>
            </a:xfrm>
            <a:custGeom>
              <a:avLst/>
              <a:gdLst/>
              <a:ahLst/>
              <a:cxnLst/>
              <a:rect l="l" t="t" r="r" b="b"/>
              <a:pathLst>
                <a:path w="5790" h="9510" extrusionOk="0">
                  <a:moveTo>
                    <a:pt x="3601" y="1"/>
                  </a:moveTo>
                  <a:lnTo>
                    <a:pt x="1" y="6088"/>
                  </a:lnTo>
                  <a:lnTo>
                    <a:pt x="339" y="8455"/>
                  </a:lnTo>
                  <a:lnTo>
                    <a:pt x="995" y="9510"/>
                  </a:lnTo>
                  <a:cubicBezTo>
                    <a:pt x="995" y="9510"/>
                    <a:pt x="4616" y="8217"/>
                    <a:pt x="5790" y="5730"/>
                  </a:cubicBezTo>
                  <a:cubicBezTo>
                    <a:pt x="5790" y="5730"/>
                    <a:pt x="3840" y="1035"/>
                    <a:pt x="3601" y="1"/>
                  </a:cubicBezTo>
                  <a:close/>
                </a:path>
              </a:pathLst>
            </a:custGeom>
            <a:solidFill>
              <a:srgbClr val="FFB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p:nvPr/>
          </p:nvSpPr>
          <p:spPr>
            <a:xfrm flipH="1">
              <a:off x="1227606" y="2574438"/>
              <a:ext cx="360024" cy="1418603"/>
            </a:xfrm>
            <a:custGeom>
              <a:avLst/>
              <a:gdLst/>
              <a:ahLst/>
              <a:cxnLst/>
              <a:rect l="l" t="t" r="r" b="b"/>
              <a:pathLst>
                <a:path w="5630" h="22183" extrusionOk="0">
                  <a:moveTo>
                    <a:pt x="4398" y="1"/>
                  </a:moveTo>
                  <a:cubicBezTo>
                    <a:pt x="4397" y="1"/>
                    <a:pt x="4396" y="1"/>
                    <a:pt x="4396" y="2"/>
                  </a:cubicBezTo>
                  <a:cubicBezTo>
                    <a:pt x="4317" y="2"/>
                    <a:pt x="4217" y="22"/>
                    <a:pt x="4118" y="62"/>
                  </a:cubicBezTo>
                  <a:lnTo>
                    <a:pt x="1094" y="6228"/>
                  </a:lnTo>
                  <a:cubicBezTo>
                    <a:pt x="1094" y="6228"/>
                    <a:pt x="0" y="19974"/>
                    <a:pt x="517" y="22182"/>
                  </a:cubicBezTo>
                  <a:lnTo>
                    <a:pt x="4357" y="11540"/>
                  </a:lnTo>
                  <a:cubicBezTo>
                    <a:pt x="4496" y="11142"/>
                    <a:pt x="4595" y="10744"/>
                    <a:pt x="4635" y="10346"/>
                  </a:cubicBezTo>
                  <a:cubicBezTo>
                    <a:pt x="4854" y="8377"/>
                    <a:pt x="5590" y="2349"/>
                    <a:pt x="5630" y="698"/>
                  </a:cubicBezTo>
                  <a:cubicBezTo>
                    <a:pt x="4899" y="275"/>
                    <a:pt x="4429" y="1"/>
                    <a:pt x="4398"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2"/>
            <p:cNvSpPr/>
            <p:nvPr/>
          </p:nvSpPr>
          <p:spPr>
            <a:xfrm flipH="1">
              <a:off x="1787267" y="2790770"/>
              <a:ext cx="224008" cy="1240438"/>
            </a:xfrm>
            <a:custGeom>
              <a:avLst/>
              <a:gdLst/>
              <a:ahLst/>
              <a:cxnLst/>
              <a:rect l="l" t="t" r="r" b="b"/>
              <a:pathLst>
                <a:path w="3503" h="19397" extrusionOk="0">
                  <a:moveTo>
                    <a:pt x="3502" y="1"/>
                  </a:moveTo>
                  <a:lnTo>
                    <a:pt x="3502" y="1"/>
                  </a:lnTo>
                  <a:cubicBezTo>
                    <a:pt x="2686" y="518"/>
                    <a:pt x="1871" y="1075"/>
                    <a:pt x="1115" y="1612"/>
                  </a:cubicBezTo>
                  <a:cubicBezTo>
                    <a:pt x="856" y="2885"/>
                    <a:pt x="419" y="5650"/>
                    <a:pt x="180" y="7620"/>
                  </a:cubicBezTo>
                  <a:cubicBezTo>
                    <a:pt x="1" y="8853"/>
                    <a:pt x="61" y="10126"/>
                    <a:pt x="299" y="11340"/>
                  </a:cubicBezTo>
                  <a:lnTo>
                    <a:pt x="1911" y="19396"/>
                  </a:lnTo>
                  <a:lnTo>
                    <a:pt x="3502" y="1"/>
                  </a:ln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2"/>
            <p:cNvSpPr/>
            <p:nvPr/>
          </p:nvSpPr>
          <p:spPr>
            <a:xfrm flipH="1">
              <a:off x="1504868" y="1701885"/>
              <a:ext cx="884202" cy="964238"/>
            </a:xfrm>
            <a:custGeom>
              <a:avLst/>
              <a:gdLst/>
              <a:ahLst/>
              <a:cxnLst/>
              <a:rect l="l" t="t" r="r" b="b"/>
              <a:pathLst>
                <a:path w="13827" h="15078" extrusionOk="0">
                  <a:moveTo>
                    <a:pt x="9885" y="0"/>
                  </a:moveTo>
                  <a:cubicBezTo>
                    <a:pt x="9737" y="0"/>
                    <a:pt x="1615" y="956"/>
                    <a:pt x="1" y="4795"/>
                  </a:cubicBezTo>
                  <a:cubicBezTo>
                    <a:pt x="1" y="4795"/>
                    <a:pt x="936" y="7818"/>
                    <a:pt x="2249" y="10643"/>
                  </a:cubicBezTo>
                  <a:cubicBezTo>
                    <a:pt x="3601" y="13448"/>
                    <a:pt x="5073" y="14423"/>
                    <a:pt x="6486" y="14920"/>
                  </a:cubicBezTo>
                  <a:cubicBezTo>
                    <a:pt x="6775" y="15022"/>
                    <a:pt x="7115" y="15078"/>
                    <a:pt x="7488" y="15078"/>
                  </a:cubicBezTo>
                  <a:cubicBezTo>
                    <a:pt x="8938" y="15078"/>
                    <a:pt x="10877" y="14231"/>
                    <a:pt x="12175" y="11936"/>
                  </a:cubicBezTo>
                  <a:cubicBezTo>
                    <a:pt x="13826" y="9052"/>
                    <a:pt x="12533" y="5511"/>
                    <a:pt x="12533" y="5511"/>
                  </a:cubicBezTo>
                  <a:lnTo>
                    <a:pt x="9887" y="1"/>
                  </a:lnTo>
                  <a:cubicBezTo>
                    <a:pt x="9888" y="0"/>
                    <a:pt x="9887" y="0"/>
                    <a:pt x="988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p:nvPr/>
          </p:nvSpPr>
          <p:spPr>
            <a:xfrm flipH="1">
              <a:off x="1442212" y="1848770"/>
              <a:ext cx="226822" cy="368416"/>
            </a:xfrm>
            <a:custGeom>
              <a:avLst/>
              <a:gdLst/>
              <a:ahLst/>
              <a:cxnLst/>
              <a:rect l="l" t="t" r="r" b="b"/>
              <a:pathLst>
                <a:path w="3547" h="5761" extrusionOk="0">
                  <a:moveTo>
                    <a:pt x="1444" y="1"/>
                  </a:moveTo>
                  <a:cubicBezTo>
                    <a:pt x="1394" y="1"/>
                    <a:pt x="1344" y="4"/>
                    <a:pt x="1293" y="11"/>
                  </a:cubicBezTo>
                  <a:cubicBezTo>
                    <a:pt x="0" y="190"/>
                    <a:pt x="398" y="2716"/>
                    <a:pt x="398" y="2716"/>
                  </a:cubicBezTo>
                  <a:lnTo>
                    <a:pt x="1770" y="5760"/>
                  </a:lnTo>
                  <a:cubicBezTo>
                    <a:pt x="1770" y="5760"/>
                    <a:pt x="2865" y="5462"/>
                    <a:pt x="3203" y="3711"/>
                  </a:cubicBezTo>
                  <a:cubicBezTo>
                    <a:pt x="3547" y="2049"/>
                    <a:pt x="2661" y="1"/>
                    <a:pt x="1444" y="1"/>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2"/>
            <p:cNvSpPr/>
            <p:nvPr/>
          </p:nvSpPr>
          <p:spPr>
            <a:xfrm flipH="1">
              <a:off x="1349663" y="1375629"/>
              <a:ext cx="1259446" cy="961105"/>
            </a:xfrm>
            <a:custGeom>
              <a:avLst/>
              <a:gdLst/>
              <a:ahLst/>
              <a:cxnLst/>
              <a:rect l="l" t="t" r="r" b="b"/>
              <a:pathLst>
                <a:path w="19695" h="15029" extrusionOk="0">
                  <a:moveTo>
                    <a:pt x="10435" y="1"/>
                  </a:moveTo>
                  <a:cubicBezTo>
                    <a:pt x="10108" y="1"/>
                    <a:pt x="9772" y="22"/>
                    <a:pt x="9429" y="70"/>
                  </a:cubicBezTo>
                  <a:cubicBezTo>
                    <a:pt x="5809" y="567"/>
                    <a:pt x="1393" y="4426"/>
                    <a:pt x="697" y="6674"/>
                  </a:cubicBezTo>
                  <a:cubicBezTo>
                    <a:pt x="0" y="8902"/>
                    <a:pt x="1731" y="9300"/>
                    <a:pt x="1731" y="9300"/>
                  </a:cubicBezTo>
                  <a:cubicBezTo>
                    <a:pt x="1731" y="9300"/>
                    <a:pt x="1373" y="10752"/>
                    <a:pt x="2686" y="11886"/>
                  </a:cubicBezTo>
                  <a:cubicBezTo>
                    <a:pt x="3822" y="12900"/>
                    <a:pt x="4375" y="12961"/>
                    <a:pt x="4492" y="12961"/>
                  </a:cubicBezTo>
                  <a:cubicBezTo>
                    <a:pt x="4508" y="12961"/>
                    <a:pt x="4516" y="12960"/>
                    <a:pt x="4516" y="12960"/>
                  </a:cubicBezTo>
                  <a:lnTo>
                    <a:pt x="3860" y="9817"/>
                  </a:lnTo>
                  <a:cubicBezTo>
                    <a:pt x="3860" y="9817"/>
                    <a:pt x="9509" y="9598"/>
                    <a:pt x="12214" y="6475"/>
                  </a:cubicBezTo>
                  <a:lnTo>
                    <a:pt x="12214" y="6475"/>
                  </a:lnTo>
                  <a:cubicBezTo>
                    <a:pt x="12214" y="6475"/>
                    <a:pt x="12115" y="8106"/>
                    <a:pt x="13050" y="9200"/>
                  </a:cubicBezTo>
                  <a:cubicBezTo>
                    <a:pt x="13769" y="10025"/>
                    <a:pt x="14568" y="10126"/>
                    <a:pt x="14918" y="10126"/>
                  </a:cubicBezTo>
                  <a:cubicBezTo>
                    <a:pt x="15032" y="10126"/>
                    <a:pt x="15099" y="10115"/>
                    <a:pt x="15099" y="10115"/>
                  </a:cubicBezTo>
                  <a:cubicBezTo>
                    <a:pt x="15099" y="10115"/>
                    <a:pt x="14582" y="7589"/>
                    <a:pt x="16133" y="7390"/>
                  </a:cubicBezTo>
                  <a:cubicBezTo>
                    <a:pt x="16162" y="7387"/>
                    <a:pt x="16191" y="7385"/>
                    <a:pt x="16220" y="7385"/>
                  </a:cubicBezTo>
                  <a:cubicBezTo>
                    <a:pt x="17745" y="7385"/>
                    <a:pt x="18776" y="11987"/>
                    <a:pt x="16471" y="13139"/>
                  </a:cubicBezTo>
                  <a:lnTo>
                    <a:pt x="17327" y="15029"/>
                  </a:lnTo>
                  <a:cubicBezTo>
                    <a:pt x="17327" y="15029"/>
                    <a:pt x="19694" y="13796"/>
                    <a:pt x="19555" y="9061"/>
                  </a:cubicBezTo>
                  <a:cubicBezTo>
                    <a:pt x="19416" y="4307"/>
                    <a:pt x="18063" y="1959"/>
                    <a:pt x="15934" y="1940"/>
                  </a:cubicBezTo>
                  <a:cubicBezTo>
                    <a:pt x="15934" y="1940"/>
                    <a:pt x="13556" y="1"/>
                    <a:pt x="10435"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p:nvPr/>
          </p:nvSpPr>
          <p:spPr>
            <a:xfrm flipH="1">
              <a:off x="1511271" y="2784439"/>
              <a:ext cx="426210" cy="2358604"/>
            </a:xfrm>
            <a:custGeom>
              <a:avLst/>
              <a:gdLst/>
              <a:ahLst/>
              <a:cxnLst/>
              <a:rect l="l" t="t" r="r" b="b"/>
              <a:pathLst>
                <a:path w="6665" h="36882" extrusionOk="0">
                  <a:moveTo>
                    <a:pt x="3681" y="0"/>
                  </a:moveTo>
                  <a:lnTo>
                    <a:pt x="3243" y="100"/>
                  </a:lnTo>
                  <a:lnTo>
                    <a:pt x="1453" y="2706"/>
                  </a:lnTo>
                  <a:cubicBezTo>
                    <a:pt x="1453" y="2706"/>
                    <a:pt x="1" y="25642"/>
                    <a:pt x="1055" y="36881"/>
                  </a:cubicBezTo>
                  <a:lnTo>
                    <a:pt x="5431" y="36881"/>
                  </a:lnTo>
                  <a:cubicBezTo>
                    <a:pt x="5431" y="36881"/>
                    <a:pt x="5988" y="6087"/>
                    <a:pt x="6665" y="2706"/>
                  </a:cubicBezTo>
                  <a:lnTo>
                    <a:pt x="3681" y="0"/>
                  </a:lnTo>
                  <a:close/>
                </a:path>
              </a:pathLst>
            </a:custGeom>
            <a:solidFill>
              <a:srgbClr val="53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p:nvPr/>
          </p:nvSpPr>
          <p:spPr>
            <a:xfrm flipH="1">
              <a:off x="1306451" y="2458758"/>
              <a:ext cx="395707" cy="511472"/>
            </a:xfrm>
            <a:custGeom>
              <a:avLst/>
              <a:gdLst/>
              <a:ahLst/>
              <a:cxnLst/>
              <a:rect l="l" t="t" r="r" b="b"/>
              <a:pathLst>
                <a:path w="6188" h="7998" extrusionOk="0">
                  <a:moveTo>
                    <a:pt x="3900" y="1"/>
                  </a:moveTo>
                  <a:lnTo>
                    <a:pt x="1" y="5093"/>
                  </a:lnTo>
                  <a:cubicBezTo>
                    <a:pt x="1" y="5093"/>
                    <a:pt x="1055" y="6844"/>
                    <a:pt x="2885" y="7998"/>
                  </a:cubicBezTo>
                  <a:lnTo>
                    <a:pt x="6187" y="1791"/>
                  </a:lnTo>
                  <a:lnTo>
                    <a:pt x="3900"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flipH="1">
              <a:off x="1721148" y="2645738"/>
              <a:ext cx="136208" cy="314314"/>
            </a:xfrm>
            <a:custGeom>
              <a:avLst/>
              <a:gdLst/>
              <a:ahLst/>
              <a:cxnLst/>
              <a:rect l="l" t="t" r="r" b="b"/>
              <a:pathLst>
                <a:path w="2130" h="4915" extrusionOk="0">
                  <a:moveTo>
                    <a:pt x="1274" y="1"/>
                  </a:moveTo>
                  <a:cubicBezTo>
                    <a:pt x="1274" y="1"/>
                    <a:pt x="399" y="518"/>
                    <a:pt x="200" y="1970"/>
                  </a:cubicBezTo>
                  <a:cubicBezTo>
                    <a:pt x="1" y="3422"/>
                    <a:pt x="200" y="4914"/>
                    <a:pt x="200" y="4914"/>
                  </a:cubicBezTo>
                  <a:lnTo>
                    <a:pt x="2129" y="2289"/>
                  </a:lnTo>
                  <a:lnTo>
                    <a:pt x="1274"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flipH="1">
              <a:off x="587739" y="2958054"/>
              <a:ext cx="1461648" cy="1806204"/>
            </a:xfrm>
            <a:custGeom>
              <a:avLst/>
              <a:gdLst/>
              <a:ahLst/>
              <a:cxnLst/>
              <a:rect l="l" t="t" r="r" b="b"/>
              <a:pathLst>
                <a:path w="22857" h="28244" extrusionOk="0">
                  <a:moveTo>
                    <a:pt x="18542" y="1"/>
                  </a:moveTo>
                  <a:cubicBezTo>
                    <a:pt x="16676" y="1"/>
                    <a:pt x="14921" y="1428"/>
                    <a:pt x="14641" y="3452"/>
                  </a:cubicBezTo>
                  <a:lnTo>
                    <a:pt x="12314" y="20838"/>
                  </a:lnTo>
                  <a:lnTo>
                    <a:pt x="0" y="22967"/>
                  </a:lnTo>
                  <a:cubicBezTo>
                    <a:pt x="0" y="22967"/>
                    <a:pt x="2009" y="24160"/>
                    <a:pt x="1950" y="28238"/>
                  </a:cubicBezTo>
                  <a:cubicBezTo>
                    <a:pt x="1950" y="28238"/>
                    <a:pt x="2432" y="28243"/>
                    <a:pt x="3231" y="28243"/>
                  </a:cubicBezTo>
                  <a:cubicBezTo>
                    <a:pt x="6651" y="28243"/>
                    <a:pt x="15866" y="28152"/>
                    <a:pt x="17705" y="27184"/>
                  </a:cubicBezTo>
                  <a:cubicBezTo>
                    <a:pt x="19972" y="25990"/>
                    <a:pt x="22857" y="4108"/>
                    <a:pt x="21783" y="1960"/>
                  </a:cubicBezTo>
                  <a:cubicBezTo>
                    <a:pt x="21444" y="1264"/>
                    <a:pt x="20848" y="687"/>
                    <a:pt x="20092" y="349"/>
                  </a:cubicBezTo>
                  <a:cubicBezTo>
                    <a:pt x="19586" y="111"/>
                    <a:pt x="19060" y="1"/>
                    <a:pt x="18542" y="1"/>
                  </a:cubicBezTo>
                  <a:close/>
                </a:path>
              </a:pathLst>
            </a:custGeom>
            <a:solidFill>
              <a:srgbClr val="CDE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flipH="1">
              <a:off x="1909397" y="4244215"/>
              <a:ext cx="603025" cy="466515"/>
            </a:xfrm>
            <a:custGeom>
              <a:avLst/>
              <a:gdLst/>
              <a:ahLst/>
              <a:cxnLst/>
              <a:rect l="l" t="t" r="r" b="b"/>
              <a:pathLst>
                <a:path w="9430" h="7295" extrusionOk="0">
                  <a:moveTo>
                    <a:pt x="848" y="0"/>
                  </a:moveTo>
                  <a:cubicBezTo>
                    <a:pt x="470" y="0"/>
                    <a:pt x="0" y="168"/>
                    <a:pt x="0" y="168"/>
                  </a:cubicBezTo>
                  <a:lnTo>
                    <a:pt x="2865" y="6216"/>
                  </a:lnTo>
                  <a:cubicBezTo>
                    <a:pt x="2865" y="6216"/>
                    <a:pt x="3382" y="7011"/>
                    <a:pt x="5113" y="7230"/>
                  </a:cubicBezTo>
                  <a:cubicBezTo>
                    <a:pt x="5444" y="7276"/>
                    <a:pt x="5746" y="7295"/>
                    <a:pt x="6018" y="7295"/>
                  </a:cubicBezTo>
                  <a:cubicBezTo>
                    <a:pt x="7150" y="7295"/>
                    <a:pt x="7758" y="6972"/>
                    <a:pt x="7758" y="6972"/>
                  </a:cubicBezTo>
                  <a:lnTo>
                    <a:pt x="9151" y="7111"/>
                  </a:lnTo>
                  <a:cubicBezTo>
                    <a:pt x="9151" y="7111"/>
                    <a:pt x="9429" y="4684"/>
                    <a:pt x="7559" y="3112"/>
                  </a:cubicBezTo>
                  <a:lnTo>
                    <a:pt x="6067" y="3112"/>
                  </a:lnTo>
                  <a:cubicBezTo>
                    <a:pt x="6067" y="3112"/>
                    <a:pt x="1532" y="268"/>
                    <a:pt x="1174" y="69"/>
                  </a:cubicBezTo>
                  <a:cubicBezTo>
                    <a:pt x="1089" y="19"/>
                    <a:pt x="974" y="0"/>
                    <a:pt x="848"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flipH="1">
              <a:off x="2438624" y="4253679"/>
              <a:ext cx="260842" cy="212506"/>
            </a:xfrm>
            <a:custGeom>
              <a:avLst/>
              <a:gdLst/>
              <a:ahLst/>
              <a:cxnLst/>
              <a:rect l="l" t="t" r="r" b="b"/>
              <a:pathLst>
                <a:path w="4079" h="3323" extrusionOk="0">
                  <a:moveTo>
                    <a:pt x="4079" y="1512"/>
                  </a:moveTo>
                  <a:lnTo>
                    <a:pt x="4076" y="1513"/>
                  </a:lnTo>
                  <a:lnTo>
                    <a:pt x="4076" y="1513"/>
                  </a:lnTo>
                  <a:cubicBezTo>
                    <a:pt x="4077" y="1513"/>
                    <a:pt x="4077" y="1513"/>
                    <a:pt x="4078" y="1513"/>
                  </a:cubicBezTo>
                  <a:cubicBezTo>
                    <a:pt x="4078" y="1513"/>
                    <a:pt x="4079" y="1513"/>
                    <a:pt x="4079" y="1512"/>
                  </a:cubicBezTo>
                  <a:close/>
                  <a:moveTo>
                    <a:pt x="2965" y="0"/>
                  </a:moveTo>
                  <a:cubicBezTo>
                    <a:pt x="2965" y="0"/>
                    <a:pt x="916" y="876"/>
                    <a:pt x="478" y="1214"/>
                  </a:cubicBezTo>
                  <a:cubicBezTo>
                    <a:pt x="21" y="1572"/>
                    <a:pt x="1" y="3322"/>
                    <a:pt x="1" y="3322"/>
                  </a:cubicBezTo>
                  <a:lnTo>
                    <a:pt x="1015" y="2785"/>
                  </a:lnTo>
                  <a:lnTo>
                    <a:pt x="1214" y="1910"/>
                  </a:lnTo>
                  <a:lnTo>
                    <a:pt x="4076" y="1513"/>
                  </a:lnTo>
                  <a:lnTo>
                    <a:pt x="4076" y="1513"/>
                  </a:lnTo>
                  <a:cubicBezTo>
                    <a:pt x="4032" y="1483"/>
                    <a:pt x="3601" y="405"/>
                    <a:pt x="2965"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flipH="1">
              <a:off x="2525720" y="4404593"/>
              <a:ext cx="192802" cy="159555"/>
            </a:xfrm>
            <a:custGeom>
              <a:avLst/>
              <a:gdLst/>
              <a:ahLst/>
              <a:cxnLst/>
              <a:rect l="l" t="t" r="r" b="b"/>
              <a:pathLst>
                <a:path w="3015" h="2495" extrusionOk="0">
                  <a:moveTo>
                    <a:pt x="1786" y="0"/>
                  </a:moveTo>
                  <a:cubicBezTo>
                    <a:pt x="1638" y="0"/>
                    <a:pt x="1485" y="39"/>
                    <a:pt x="1333" y="127"/>
                  </a:cubicBezTo>
                  <a:cubicBezTo>
                    <a:pt x="1313" y="127"/>
                    <a:pt x="1313" y="147"/>
                    <a:pt x="1294" y="147"/>
                  </a:cubicBezTo>
                  <a:cubicBezTo>
                    <a:pt x="776" y="485"/>
                    <a:pt x="1" y="1917"/>
                    <a:pt x="1" y="1917"/>
                  </a:cubicBezTo>
                  <a:lnTo>
                    <a:pt x="438" y="2494"/>
                  </a:lnTo>
                  <a:lnTo>
                    <a:pt x="438" y="2494"/>
                  </a:lnTo>
                  <a:cubicBezTo>
                    <a:pt x="427" y="2473"/>
                    <a:pt x="1833" y="2293"/>
                    <a:pt x="2507" y="1480"/>
                  </a:cubicBezTo>
                  <a:cubicBezTo>
                    <a:pt x="3015" y="841"/>
                    <a:pt x="2471" y="0"/>
                    <a:pt x="1786" y="0"/>
                  </a:cubicBezTo>
                  <a:close/>
                  <a:moveTo>
                    <a:pt x="438" y="2494"/>
                  </a:moveTo>
                  <a:cubicBezTo>
                    <a:pt x="438" y="2494"/>
                    <a:pt x="438" y="2494"/>
                    <a:pt x="438" y="2494"/>
                  </a:cubicBezTo>
                  <a:lnTo>
                    <a:pt x="438" y="2494"/>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flipH="1">
              <a:off x="2394054" y="4361813"/>
              <a:ext cx="211219" cy="243010"/>
            </a:xfrm>
            <a:custGeom>
              <a:avLst/>
              <a:gdLst/>
              <a:ahLst/>
              <a:cxnLst/>
              <a:rect l="l" t="t" r="r" b="b"/>
              <a:pathLst>
                <a:path w="3303" h="3800" extrusionOk="0">
                  <a:moveTo>
                    <a:pt x="2884" y="0"/>
                  </a:moveTo>
                  <a:cubicBezTo>
                    <a:pt x="2884" y="0"/>
                    <a:pt x="597" y="1771"/>
                    <a:pt x="298" y="2407"/>
                  </a:cubicBezTo>
                  <a:cubicBezTo>
                    <a:pt x="0" y="3064"/>
                    <a:pt x="259" y="3800"/>
                    <a:pt x="835"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flipH="1">
              <a:off x="2353384" y="4424097"/>
              <a:ext cx="211219" cy="243074"/>
            </a:xfrm>
            <a:custGeom>
              <a:avLst/>
              <a:gdLst/>
              <a:ahLst/>
              <a:cxnLst/>
              <a:rect l="l" t="t" r="r" b="b"/>
              <a:pathLst>
                <a:path w="3303" h="3801" extrusionOk="0">
                  <a:moveTo>
                    <a:pt x="2885" y="1"/>
                  </a:moveTo>
                  <a:cubicBezTo>
                    <a:pt x="2885" y="1"/>
                    <a:pt x="597" y="1771"/>
                    <a:pt x="299" y="2408"/>
                  </a:cubicBezTo>
                  <a:cubicBezTo>
                    <a:pt x="1" y="3064"/>
                    <a:pt x="279" y="3800"/>
                    <a:pt x="856" y="3800"/>
                  </a:cubicBezTo>
                  <a:lnTo>
                    <a:pt x="3303" y="1274"/>
                  </a:lnTo>
                  <a:lnTo>
                    <a:pt x="2885" y="1"/>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flipH="1">
              <a:off x="2311371" y="4482672"/>
              <a:ext cx="211219" cy="243010"/>
            </a:xfrm>
            <a:custGeom>
              <a:avLst/>
              <a:gdLst/>
              <a:ahLst/>
              <a:cxnLst/>
              <a:rect l="l" t="t" r="r" b="b"/>
              <a:pathLst>
                <a:path w="3303" h="3800" extrusionOk="0">
                  <a:moveTo>
                    <a:pt x="2884" y="0"/>
                  </a:moveTo>
                  <a:cubicBezTo>
                    <a:pt x="2884" y="0"/>
                    <a:pt x="597" y="1770"/>
                    <a:pt x="298" y="2407"/>
                  </a:cubicBezTo>
                  <a:cubicBezTo>
                    <a:pt x="0" y="3064"/>
                    <a:pt x="259" y="3800"/>
                    <a:pt x="836" y="3800"/>
                  </a:cubicBezTo>
                  <a:lnTo>
                    <a:pt x="3302" y="1273"/>
                  </a:lnTo>
                  <a:lnTo>
                    <a:pt x="2884" y="0"/>
                  </a:ln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flipH="1">
              <a:off x="2341939" y="4660764"/>
              <a:ext cx="125977" cy="71432"/>
            </a:xfrm>
            <a:custGeom>
              <a:avLst/>
              <a:gdLst/>
              <a:ahLst/>
              <a:cxnLst/>
              <a:rect l="l" t="t" r="r" b="b"/>
              <a:pathLst>
                <a:path w="1970" h="1117" extrusionOk="0">
                  <a:moveTo>
                    <a:pt x="756" y="0"/>
                  </a:moveTo>
                  <a:cubicBezTo>
                    <a:pt x="756" y="0"/>
                    <a:pt x="100" y="597"/>
                    <a:pt x="0" y="1054"/>
                  </a:cubicBezTo>
                  <a:cubicBezTo>
                    <a:pt x="0" y="1054"/>
                    <a:pt x="575" y="1116"/>
                    <a:pt x="1047" y="1116"/>
                  </a:cubicBezTo>
                  <a:cubicBezTo>
                    <a:pt x="1282" y="1116"/>
                    <a:pt x="1492" y="1101"/>
                    <a:pt x="1592" y="1054"/>
                  </a:cubicBezTo>
                  <a:cubicBezTo>
                    <a:pt x="1910" y="895"/>
                    <a:pt x="1970" y="458"/>
                    <a:pt x="1811" y="219"/>
                  </a:cubicBezTo>
                  <a:cubicBezTo>
                    <a:pt x="1671" y="0"/>
                    <a:pt x="756" y="0"/>
                    <a:pt x="756" y="0"/>
                  </a:cubicBezTo>
                  <a:close/>
                </a:path>
              </a:pathLst>
            </a:custGeom>
            <a:solidFill>
              <a:srgbClr val="FFC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flipH="1">
              <a:off x="2691722" y="4525900"/>
              <a:ext cx="297740" cy="243010"/>
            </a:xfrm>
            <a:custGeom>
              <a:avLst/>
              <a:gdLst/>
              <a:ahLst/>
              <a:cxnLst/>
              <a:rect l="l" t="t" r="r" b="b"/>
              <a:pathLst>
                <a:path w="4656" h="3800" extrusionOk="0">
                  <a:moveTo>
                    <a:pt x="4218" y="0"/>
                  </a:moveTo>
                  <a:lnTo>
                    <a:pt x="0" y="3561"/>
                  </a:lnTo>
                  <a:lnTo>
                    <a:pt x="199" y="3800"/>
                  </a:lnTo>
                  <a:lnTo>
                    <a:pt x="4655" y="577"/>
                  </a:lnTo>
                  <a:lnTo>
                    <a:pt x="4218" y="0"/>
                  </a:ln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flipH="1">
              <a:off x="1895400" y="4433049"/>
              <a:ext cx="206167" cy="315529"/>
            </a:xfrm>
            <a:custGeom>
              <a:avLst/>
              <a:gdLst/>
              <a:ahLst/>
              <a:cxnLst/>
              <a:rect l="l" t="t" r="r" b="b"/>
              <a:pathLst>
                <a:path w="3224" h="4934" extrusionOk="0">
                  <a:moveTo>
                    <a:pt x="1" y="0"/>
                  </a:moveTo>
                  <a:lnTo>
                    <a:pt x="1" y="179"/>
                  </a:lnTo>
                  <a:cubicBezTo>
                    <a:pt x="1" y="179"/>
                    <a:pt x="776" y="517"/>
                    <a:pt x="1194" y="2427"/>
                  </a:cubicBezTo>
                  <a:cubicBezTo>
                    <a:pt x="1612" y="4317"/>
                    <a:pt x="1473" y="4934"/>
                    <a:pt x="1473" y="4934"/>
                  </a:cubicBezTo>
                  <a:lnTo>
                    <a:pt x="2766" y="4934"/>
                  </a:lnTo>
                  <a:cubicBezTo>
                    <a:pt x="2766" y="4934"/>
                    <a:pt x="3223" y="1572"/>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flipH="1">
              <a:off x="1947580" y="2156034"/>
              <a:ext cx="223944" cy="263410"/>
            </a:xfrm>
            <a:custGeom>
              <a:avLst/>
              <a:gdLst/>
              <a:ahLst/>
              <a:cxnLst/>
              <a:rect l="l" t="t" r="r" b="b"/>
              <a:pathLst>
                <a:path w="3502" h="4119" fill="none" extrusionOk="0">
                  <a:moveTo>
                    <a:pt x="0" y="40"/>
                  </a:moveTo>
                  <a:cubicBezTo>
                    <a:pt x="0" y="40"/>
                    <a:pt x="975" y="0"/>
                    <a:pt x="1612" y="935"/>
                  </a:cubicBezTo>
                  <a:cubicBezTo>
                    <a:pt x="2268" y="1870"/>
                    <a:pt x="2189" y="4118"/>
                    <a:pt x="2189" y="4118"/>
                  </a:cubicBezTo>
                  <a:lnTo>
                    <a:pt x="3502" y="3859"/>
                  </a:ln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2181626" y="2127642"/>
              <a:ext cx="108199" cy="39905"/>
            </a:xfrm>
            <a:custGeom>
              <a:avLst/>
              <a:gdLst/>
              <a:ahLst/>
              <a:cxnLst/>
              <a:rect l="l" t="t" r="r" b="b"/>
              <a:pathLst>
                <a:path w="1692" h="624" extrusionOk="0">
                  <a:moveTo>
                    <a:pt x="793" y="0"/>
                  </a:moveTo>
                  <a:cubicBezTo>
                    <a:pt x="749" y="0"/>
                    <a:pt x="703" y="2"/>
                    <a:pt x="657" y="7"/>
                  </a:cubicBezTo>
                  <a:cubicBezTo>
                    <a:pt x="0" y="26"/>
                    <a:pt x="40" y="623"/>
                    <a:pt x="40" y="623"/>
                  </a:cubicBezTo>
                  <a:cubicBezTo>
                    <a:pt x="40" y="623"/>
                    <a:pt x="796" y="325"/>
                    <a:pt x="1691" y="325"/>
                  </a:cubicBezTo>
                  <a:cubicBezTo>
                    <a:pt x="1691" y="325"/>
                    <a:pt x="1350" y="0"/>
                    <a:pt x="793"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flipH="1">
              <a:off x="1908128" y="2025839"/>
              <a:ext cx="108199" cy="39905"/>
            </a:xfrm>
            <a:custGeom>
              <a:avLst/>
              <a:gdLst/>
              <a:ahLst/>
              <a:cxnLst/>
              <a:rect l="l" t="t" r="r" b="b"/>
              <a:pathLst>
                <a:path w="1692" h="624" extrusionOk="0">
                  <a:moveTo>
                    <a:pt x="793" y="1"/>
                  </a:moveTo>
                  <a:cubicBezTo>
                    <a:pt x="749" y="1"/>
                    <a:pt x="703" y="3"/>
                    <a:pt x="657" y="7"/>
                  </a:cubicBezTo>
                  <a:cubicBezTo>
                    <a:pt x="0" y="47"/>
                    <a:pt x="40" y="624"/>
                    <a:pt x="40" y="624"/>
                  </a:cubicBezTo>
                  <a:cubicBezTo>
                    <a:pt x="40" y="624"/>
                    <a:pt x="796" y="325"/>
                    <a:pt x="1691" y="325"/>
                  </a:cubicBezTo>
                  <a:cubicBezTo>
                    <a:pt x="1691" y="325"/>
                    <a:pt x="1349" y="1"/>
                    <a:pt x="793" y="1"/>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flipH="1">
              <a:off x="2119279" y="2244409"/>
              <a:ext cx="52245" cy="65549"/>
            </a:xfrm>
            <a:custGeom>
              <a:avLst/>
              <a:gdLst/>
              <a:ahLst/>
              <a:cxnLst/>
              <a:rect l="l" t="t" r="r" b="b"/>
              <a:pathLst>
                <a:path w="817" h="1025" extrusionOk="0">
                  <a:moveTo>
                    <a:pt x="266" y="0"/>
                  </a:moveTo>
                  <a:cubicBezTo>
                    <a:pt x="243" y="0"/>
                    <a:pt x="221" y="3"/>
                    <a:pt x="199" y="11"/>
                  </a:cubicBezTo>
                  <a:cubicBezTo>
                    <a:pt x="20" y="90"/>
                    <a:pt x="0" y="369"/>
                    <a:pt x="120" y="647"/>
                  </a:cubicBezTo>
                  <a:cubicBezTo>
                    <a:pt x="220" y="864"/>
                    <a:pt x="375" y="1024"/>
                    <a:pt x="528" y="1024"/>
                  </a:cubicBezTo>
                  <a:cubicBezTo>
                    <a:pt x="558" y="1024"/>
                    <a:pt x="588" y="1018"/>
                    <a:pt x="617" y="1005"/>
                  </a:cubicBezTo>
                  <a:cubicBezTo>
                    <a:pt x="796" y="946"/>
                    <a:pt x="816" y="667"/>
                    <a:pt x="697" y="389"/>
                  </a:cubicBezTo>
                  <a:cubicBezTo>
                    <a:pt x="609" y="179"/>
                    <a:pt x="430" y="0"/>
                    <a:pt x="266"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flipH="1">
              <a:off x="1859785" y="2157825"/>
              <a:ext cx="52245" cy="65229"/>
            </a:xfrm>
            <a:custGeom>
              <a:avLst/>
              <a:gdLst/>
              <a:ahLst/>
              <a:cxnLst/>
              <a:rect l="l" t="t" r="r" b="b"/>
              <a:pathLst>
                <a:path w="817" h="1020" extrusionOk="0">
                  <a:moveTo>
                    <a:pt x="258" y="0"/>
                  </a:moveTo>
                  <a:cubicBezTo>
                    <a:pt x="237" y="0"/>
                    <a:pt x="218" y="4"/>
                    <a:pt x="199" y="12"/>
                  </a:cubicBezTo>
                  <a:cubicBezTo>
                    <a:pt x="20" y="72"/>
                    <a:pt x="1" y="350"/>
                    <a:pt x="120" y="629"/>
                  </a:cubicBezTo>
                  <a:cubicBezTo>
                    <a:pt x="222" y="868"/>
                    <a:pt x="398" y="1019"/>
                    <a:pt x="547" y="1019"/>
                  </a:cubicBezTo>
                  <a:cubicBezTo>
                    <a:pt x="571" y="1019"/>
                    <a:pt x="595" y="1015"/>
                    <a:pt x="617" y="1007"/>
                  </a:cubicBezTo>
                  <a:cubicBezTo>
                    <a:pt x="796" y="927"/>
                    <a:pt x="816" y="649"/>
                    <a:pt x="697" y="370"/>
                  </a:cubicBezTo>
                  <a:cubicBezTo>
                    <a:pt x="576" y="163"/>
                    <a:pt x="395" y="0"/>
                    <a:pt x="258" y="0"/>
                  </a:cubicBez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flipH="1">
              <a:off x="1858506" y="2439702"/>
              <a:ext cx="89143" cy="40736"/>
            </a:xfrm>
            <a:custGeom>
              <a:avLst/>
              <a:gdLst/>
              <a:ahLst/>
              <a:cxnLst/>
              <a:rect l="l" t="t" r="r" b="b"/>
              <a:pathLst>
                <a:path w="1394" h="637" fill="none" extrusionOk="0">
                  <a:moveTo>
                    <a:pt x="1" y="637"/>
                  </a:moveTo>
                  <a:cubicBezTo>
                    <a:pt x="1" y="637"/>
                    <a:pt x="876" y="577"/>
                    <a:pt x="1393"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flipH="1">
              <a:off x="1515050" y="1901590"/>
              <a:ext cx="64971" cy="226511"/>
            </a:xfrm>
            <a:custGeom>
              <a:avLst/>
              <a:gdLst/>
              <a:ahLst/>
              <a:cxnLst/>
              <a:rect l="l" t="t" r="r" b="b"/>
              <a:pathLst>
                <a:path w="1016" h="3542" fill="none" extrusionOk="0">
                  <a:moveTo>
                    <a:pt x="398" y="1"/>
                  </a:moveTo>
                  <a:cubicBezTo>
                    <a:pt x="398" y="1"/>
                    <a:pt x="1" y="936"/>
                    <a:pt x="20" y="2050"/>
                  </a:cubicBezTo>
                  <a:cubicBezTo>
                    <a:pt x="20" y="2050"/>
                    <a:pt x="319" y="2209"/>
                    <a:pt x="438" y="2686"/>
                  </a:cubicBezTo>
                  <a:cubicBezTo>
                    <a:pt x="577" y="3164"/>
                    <a:pt x="319" y="3542"/>
                    <a:pt x="319" y="3542"/>
                  </a:cubicBezTo>
                  <a:cubicBezTo>
                    <a:pt x="319" y="3542"/>
                    <a:pt x="1015" y="3542"/>
                    <a:pt x="1015" y="2706"/>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flipH="1">
              <a:off x="1529055" y="1977943"/>
              <a:ext cx="45850" cy="48410"/>
            </a:xfrm>
            <a:custGeom>
              <a:avLst/>
              <a:gdLst/>
              <a:ahLst/>
              <a:cxnLst/>
              <a:rect l="l" t="t" r="r" b="b"/>
              <a:pathLst>
                <a:path w="717" h="757" fill="none" extrusionOk="0">
                  <a:moveTo>
                    <a:pt x="716" y="756"/>
                  </a:moveTo>
                  <a:cubicBezTo>
                    <a:pt x="716" y="756"/>
                    <a:pt x="597" y="259"/>
                    <a:pt x="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flipH="1">
              <a:off x="1686811" y="2869680"/>
              <a:ext cx="40799" cy="58578"/>
            </a:xfrm>
            <a:custGeom>
              <a:avLst/>
              <a:gdLst/>
              <a:ahLst/>
              <a:cxnLst/>
              <a:rect l="l" t="t" r="r" b="b"/>
              <a:pathLst>
                <a:path w="638" h="916" extrusionOk="0">
                  <a:moveTo>
                    <a:pt x="319" y="0"/>
                  </a:moveTo>
                  <a:cubicBezTo>
                    <a:pt x="140" y="0"/>
                    <a:pt x="1" y="219"/>
                    <a:pt x="1" y="458"/>
                  </a:cubicBezTo>
                  <a:cubicBezTo>
                    <a:pt x="1" y="716"/>
                    <a:pt x="140" y="915"/>
                    <a:pt x="319" y="915"/>
                  </a:cubicBezTo>
                  <a:cubicBezTo>
                    <a:pt x="498" y="915"/>
                    <a:pt x="638" y="716"/>
                    <a:pt x="638" y="458"/>
                  </a:cubicBezTo>
                  <a:cubicBezTo>
                    <a:pt x="638" y="219"/>
                    <a:pt x="498" y="0"/>
                    <a:pt x="319" y="0"/>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flipH="1">
              <a:off x="1694420" y="3040098"/>
              <a:ext cx="42077" cy="57299"/>
            </a:xfrm>
            <a:custGeom>
              <a:avLst/>
              <a:gdLst/>
              <a:ahLst/>
              <a:cxnLst/>
              <a:rect l="l" t="t" r="r" b="b"/>
              <a:pathLst>
                <a:path w="658" h="896" extrusionOk="0">
                  <a:moveTo>
                    <a:pt x="339" y="1"/>
                  </a:moveTo>
                  <a:cubicBezTo>
                    <a:pt x="160" y="1"/>
                    <a:pt x="1" y="200"/>
                    <a:pt x="1" y="458"/>
                  </a:cubicBezTo>
                  <a:cubicBezTo>
                    <a:pt x="1" y="697"/>
                    <a:pt x="160" y="896"/>
                    <a:pt x="339" y="896"/>
                  </a:cubicBezTo>
                  <a:cubicBezTo>
                    <a:pt x="498" y="896"/>
                    <a:pt x="657" y="697"/>
                    <a:pt x="657" y="458"/>
                  </a:cubicBezTo>
                  <a:cubicBezTo>
                    <a:pt x="657" y="200"/>
                    <a:pt x="498" y="1"/>
                    <a:pt x="339" y="1"/>
                  </a:cubicBezTo>
                  <a:close/>
                </a:path>
              </a:pathLst>
            </a:custGeom>
            <a:solidFill>
              <a:srgbClr val="7BC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flipH="1">
              <a:off x="2396613" y="4433049"/>
              <a:ext cx="148934" cy="145039"/>
            </a:xfrm>
            <a:custGeom>
              <a:avLst/>
              <a:gdLst/>
              <a:ahLst/>
              <a:cxnLst/>
              <a:rect l="l" t="t" r="r" b="b"/>
              <a:pathLst>
                <a:path w="2329" h="2268" fill="none" extrusionOk="0">
                  <a:moveTo>
                    <a:pt x="1" y="2268"/>
                  </a:moveTo>
                  <a:cubicBezTo>
                    <a:pt x="1" y="2268"/>
                    <a:pt x="1473" y="398"/>
                    <a:pt x="2328"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flipH="1">
              <a:off x="2363553" y="4525900"/>
              <a:ext cx="129813" cy="125982"/>
            </a:xfrm>
            <a:custGeom>
              <a:avLst/>
              <a:gdLst/>
              <a:ahLst/>
              <a:cxnLst/>
              <a:rect l="l" t="t" r="r" b="b"/>
              <a:pathLst>
                <a:path w="2030" h="1970" fill="none" extrusionOk="0">
                  <a:moveTo>
                    <a:pt x="1" y="1970"/>
                  </a:moveTo>
                  <a:cubicBezTo>
                    <a:pt x="1" y="1970"/>
                    <a:pt x="1353" y="319"/>
                    <a:pt x="2030" y="0"/>
                  </a:cubicBezTo>
                </a:path>
              </a:pathLst>
            </a:custGeom>
            <a:noFill/>
            <a:ln w="44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flipH="1">
              <a:off x="1011342" y="4310911"/>
              <a:ext cx="216334" cy="166718"/>
            </a:xfrm>
            <a:custGeom>
              <a:avLst/>
              <a:gdLst/>
              <a:ahLst/>
              <a:cxnLst/>
              <a:rect l="l" t="t" r="r" b="b"/>
              <a:pathLst>
                <a:path w="3383" h="2607" fill="none" extrusionOk="0">
                  <a:moveTo>
                    <a:pt x="1" y="1"/>
                  </a:moveTo>
                  <a:cubicBezTo>
                    <a:pt x="1" y="1"/>
                    <a:pt x="2487" y="1194"/>
                    <a:pt x="3383" y="2606"/>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flipH="1">
              <a:off x="835807" y="2696640"/>
              <a:ext cx="335852" cy="260852"/>
            </a:xfrm>
            <a:custGeom>
              <a:avLst/>
              <a:gdLst/>
              <a:ahLst/>
              <a:cxnLst/>
              <a:rect l="l" t="t" r="r" b="b"/>
              <a:pathLst>
                <a:path w="5252" h="4079" fill="none" extrusionOk="0">
                  <a:moveTo>
                    <a:pt x="0" y="1"/>
                  </a:moveTo>
                  <a:cubicBezTo>
                    <a:pt x="0" y="1"/>
                    <a:pt x="2964" y="1572"/>
                    <a:pt x="5252" y="4079"/>
                  </a:cubicBezTo>
                </a:path>
              </a:pathLst>
            </a:custGeom>
            <a:noFill/>
            <a:ln w="2975" cap="flat" cmpd="sng">
              <a:solidFill>
                <a:srgbClr val="53A78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flipH="1">
              <a:off x="1624460" y="1530188"/>
              <a:ext cx="178158" cy="198501"/>
            </a:xfrm>
            <a:custGeom>
              <a:avLst/>
              <a:gdLst/>
              <a:ahLst/>
              <a:cxnLst/>
              <a:rect l="l" t="t" r="r" b="b"/>
              <a:pathLst>
                <a:path w="2786" h="3104" fill="none" extrusionOk="0">
                  <a:moveTo>
                    <a:pt x="0" y="3103"/>
                  </a:moveTo>
                  <a:cubicBezTo>
                    <a:pt x="0" y="3103"/>
                    <a:pt x="975" y="1194"/>
                    <a:pt x="2785" y="0"/>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flipH="1">
              <a:off x="2401730" y="1967775"/>
              <a:ext cx="67465" cy="10232"/>
            </a:xfrm>
            <a:custGeom>
              <a:avLst/>
              <a:gdLst/>
              <a:ahLst/>
              <a:cxnLst/>
              <a:rect l="l" t="t" r="r" b="b"/>
              <a:pathLst>
                <a:path w="1055" h="160" fill="none" extrusionOk="0">
                  <a:moveTo>
                    <a:pt x="1" y="0"/>
                  </a:moveTo>
                  <a:cubicBezTo>
                    <a:pt x="1" y="0"/>
                    <a:pt x="359" y="100"/>
                    <a:pt x="1055" y="159"/>
                  </a:cubicBezTo>
                </a:path>
              </a:pathLst>
            </a:custGeom>
            <a:noFill/>
            <a:ln w="2975" cap="rnd" cmpd="sng">
              <a:solidFill>
                <a:srgbClr val="829C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flipH="1">
              <a:off x="2833868" y="276608"/>
              <a:ext cx="1423535" cy="924909"/>
            </a:xfrm>
            <a:custGeom>
              <a:avLst/>
              <a:gdLst/>
              <a:ahLst/>
              <a:cxnLst/>
              <a:rect l="l" t="t" r="r" b="b"/>
              <a:pathLst>
                <a:path w="22261" h="14463" extrusionOk="0">
                  <a:moveTo>
                    <a:pt x="10047" y="0"/>
                  </a:moveTo>
                  <a:cubicBezTo>
                    <a:pt x="8336" y="0"/>
                    <a:pt x="6764" y="975"/>
                    <a:pt x="5988" y="2487"/>
                  </a:cubicBezTo>
                  <a:lnTo>
                    <a:pt x="1" y="14462"/>
                  </a:lnTo>
                  <a:lnTo>
                    <a:pt x="22261" y="14462"/>
                  </a:lnTo>
                  <a:lnTo>
                    <a:pt x="16253" y="2487"/>
                  </a:lnTo>
                  <a:cubicBezTo>
                    <a:pt x="15477" y="935"/>
                    <a:pt x="13926" y="0"/>
                    <a:pt x="12195"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flipH="1">
              <a:off x="2833868" y="1095829"/>
              <a:ext cx="1424814" cy="231563"/>
            </a:xfrm>
            <a:custGeom>
              <a:avLst/>
              <a:gdLst/>
              <a:ahLst/>
              <a:cxnLst/>
              <a:rect l="l" t="t" r="r" b="b"/>
              <a:pathLst>
                <a:path w="22281" h="3621" extrusionOk="0">
                  <a:moveTo>
                    <a:pt x="11121" y="0"/>
                  </a:moveTo>
                  <a:cubicBezTo>
                    <a:pt x="10086" y="0"/>
                    <a:pt x="9072" y="20"/>
                    <a:pt x="8097" y="60"/>
                  </a:cubicBezTo>
                  <a:cubicBezTo>
                    <a:pt x="3422" y="298"/>
                    <a:pt x="1" y="995"/>
                    <a:pt x="1" y="1810"/>
                  </a:cubicBezTo>
                  <a:cubicBezTo>
                    <a:pt x="1" y="2785"/>
                    <a:pt x="4576" y="3541"/>
                    <a:pt x="10365" y="3621"/>
                  </a:cubicBezTo>
                  <a:lnTo>
                    <a:pt x="11141" y="3621"/>
                  </a:lnTo>
                  <a:cubicBezTo>
                    <a:pt x="17307" y="3621"/>
                    <a:pt x="22281" y="2805"/>
                    <a:pt x="22281" y="1810"/>
                  </a:cubicBezTo>
                  <a:cubicBezTo>
                    <a:pt x="22281" y="915"/>
                    <a:pt x="18242" y="159"/>
                    <a:pt x="12951" y="20"/>
                  </a:cubicBezTo>
                  <a:cubicBezTo>
                    <a:pt x="12354" y="0"/>
                    <a:pt x="11757" y="0"/>
                    <a:pt x="11121"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flipH="1">
              <a:off x="3397371" y="1094550"/>
              <a:ext cx="335929" cy="212498"/>
            </a:xfrm>
            <a:custGeom>
              <a:avLst/>
              <a:gdLst/>
              <a:ahLst/>
              <a:cxnLst/>
              <a:rect l="l" t="t" r="r" b="b"/>
              <a:pathLst>
                <a:path w="5253" h="3641" extrusionOk="0">
                  <a:moveTo>
                    <a:pt x="3223" y="0"/>
                  </a:moveTo>
                  <a:cubicBezTo>
                    <a:pt x="2169" y="0"/>
                    <a:pt x="1154" y="40"/>
                    <a:pt x="180" y="80"/>
                  </a:cubicBezTo>
                  <a:cubicBezTo>
                    <a:pt x="80" y="378"/>
                    <a:pt x="0" y="696"/>
                    <a:pt x="0" y="1035"/>
                  </a:cubicBezTo>
                  <a:cubicBezTo>
                    <a:pt x="0" y="2427"/>
                    <a:pt x="1075" y="3541"/>
                    <a:pt x="2447" y="3641"/>
                  </a:cubicBezTo>
                  <a:lnTo>
                    <a:pt x="2766" y="3641"/>
                  </a:lnTo>
                  <a:cubicBezTo>
                    <a:pt x="4158" y="3561"/>
                    <a:pt x="5252" y="2427"/>
                    <a:pt x="5252" y="1035"/>
                  </a:cubicBezTo>
                  <a:cubicBezTo>
                    <a:pt x="5252" y="677"/>
                    <a:pt x="5173" y="338"/>
                    <a:pt x="5033" y="40"/>
                  </a:cubicBezTo>
                  <a:cubicBezTo>
                    <a:pt x="4437" y="0"/>
                    <a:pt x="3840"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flipH="1">
              <a:off x="3438119" y="131577"/>
              <a:ext cx="201051" cy="254457"/>
            </a:xfrm>
            <a:custGeom>
              <a:avLst/>
              <a:gdLst/>
              <a:ahLst/>
              <a:cxnLst/>
              <a:rect l="l" t="t" r="r" b="b"/>
              <a:pathLst>
                <a:path w="3144" h="3979" extrusionOk="0">
                  <a:moveTo>
                    <a:pt x="1254" y="0"/>
                  </a:moveTo>
                  <a:cubicBezTo>
                    <a:pt x="577" y="0"/>
                    <a:pt x="1" y="557"/>
                    <a:pt x="1" y="1254"/>
                  </a:cubicBezTo>
                  <a:lnTo>
                    <a:pt x="1" y="3979"/>
                  </a:lnTo>
                  <a:lnTo>
                    <a:pt x="3144" y="3979"/>
                  </a:lnTo>
                  <a:lnTo>
                    <a:pt x="3144" y="1254"/>
                  </a:lnTo>
                  <a:cubicBezTo>
                    <a:pt x="3144" y="577"/>
                    <a:pt x="2587" y="0"/>
                    <a:pt x="1890" y="0"/>
                  </a:cubicBez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flipH="1">
              <a:off x="3506779" y="4475"/>
              <a:ext cx="67539" cy="254451"/>
            </a:xfrm>
            <a:custGeom>
              <a:avLst/>
              <a:gdLst/>
              <a:ahLst/>
              <a:cxnLst/>
              <a:rect l="l" t="t" r="r" b="b"/>
              <a:pathLst>
                <a:path w="1175" h="17467" extrusionOk="0">
                  <a:moveTo>
                    <a:pt x="1" y="1"/>
                  </a:moveTo>
                  <a:lnTo>
                    <a:pt x="1" y="17467"/>
                  </a:lnTo>
                  <a:lnTo>
                    <a:pt x="1175" y="17467"/>
                  </a:lnTo>
                  <a:lnTo>
                    <a:pt x="1175" y="1"/>
                  </a:lnTo>
                  <a:close/>
                </a:path>
              </a:pathLst>
            </a:custGeom>
            <a:solidFill>
              <a:srgbClr val="2F7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flipH="1">
              <a:off x="3145865" y="3346658"/>
              <a:ext cx="533066" cy="1679327"/>
            </a:xfrm>
            <a:custGeom>
              <a:avLst/>
              <a:gdLst/>
              <a:ahLst/>
              <a:cxnLst/>
              <a:rect l="l" t="t" r="r" b="b"/>
              <a:pathLst>
                <a:path w="8336" h="26260" extrusionOk="0">
                  <a:moveTo>
                    <a:pt x="3979" y="1"/>
                  </a:moveTo>
                  <a:lnTo>
                    <a:pt x="3880" y="140"/>
                  </a:lnTo>
                  <a:cubicBezTo>
                    <a:pt x="3820" y="180"/>
                    <a:pt x="2945" y="1274"/>
                    <a:pt x="2786" y="2965"/>
                  </a:cubicBezTo>
                  <a:cubicBezTo>
                    <a:pt x="1652" y="1254"/>
                    <a:pt x="498" y="379"/>
                    <a:pt x="498" y="379"/>
                  </a:cubicBezTo>
                  <a:lnTo>
                    <a:pt x="359" y="279"/>
                  </a:lnTo>
                  <a:lnTo>
                    <a:pt x="1" y="777"/>
                  </a:lnTo>
                  <a:lnTo>
                    <a:pt x="120" y="876"/>
                  </a:lnTo>
                  <a:cubicBezTo>
                    <a:pt x="140" y="916"/>
                    <a:pt x="2030" y="2328"/>
                    <a:pt x="3243" y="5133"/>
                  </a:cubicBezTo>
                  <a:cubicBezTo>
                    <a:pt x="2252" y="4658"/>
                    <a:pt x="1317" y="4563"/>
                    <a:pt x="772" y="4563"/>
                  </a:cubicBezTo>
                  <a:cubicBezTo>
                    <a:pt x="519" y="4563"/>
                    <a:pt x="350" y="4583"/>
                    <a:pt x="299" y="4596"/>
                  </a:cubicBezTo>
                  <a:lnTo>
                    <a:pt x="140" y="4616"/>
                  </a:lnTo>
                  <a:lnTo>
                    <a:pt x="219" y="5233"/>
                  </a:lnTo>
                  <a:lnTo>
                    <a:pt x="359" y="5213"/>
                  </a:lnTo>
                  <a:cubicBezTo>
                    <a:pt x="370" y="5213"/>
                    <a:pt x="505" y="5197"/>
                    <a:pt x="728" y="5197"/>
                  </a:cubicBezTo>
                  <a:cubicBezTo>
                    <a:pt x="1308" y="5197"/>
                    <a:pt x="2481" y="5301"/>
                    <a:pt x="3601" y="6048"/>
                  </a:cubicBezTo>
                  <a:cubicBezTo>
                    <a:pt x="4576" y="8913"/>
                    <a:pt x="4417" y="12056"/>
                    <a:pt x="3144" y="15358"/>
                  </a:cubicBezTo>
                  <a:cubicBezTo>
                    <a:pt x="2686" y="14423"/>
                    <a:pt x="2149" y="13528"/>
                    <a:pt x="1552" y="12732"/>
                  </a:cubicBezTo>
                  <a:lnTo>
                    <a:pt x="1453" y="12613"/>
                  </a:lnTo>
                  <a:lnTo>
                    <a:pt x="955" y="12991"/>
                  </a:lnTo>
                  <a:lnTo>
                    <a:pt x="1055" y="13110"/>
                  </a:lnTo>
                  <a:cubicBezTo>
                    <a:pt x="1990" y="14324"/>
                    <a:pt x="2726" y="15736"/>
                    <a:pt x="3303" y="17228"/>
                  </a:cubicBezTo>
                  <a:cubicBezTo>
                    <a:pt x="2250" y="16715"/>
                    <a:pt x="1261" y="16633"/>
                    <a:pt x="709" y="16633"/>
                  </a:cubicBezTo>
                  <a:cubicBezTo>
                    <a:pt x="448" y="16633"/>
                    <a:pt x="285" y="16651"/>
                    <a:pt x="259" y="16651"/>
                  </a:cubicBezTo>
                  <a:lnTo>
                    <a:pt x="120" y="16671"/>
                  </a:lnTo>
                  <a:lnTo>
                    <a:pt x="199" y="17288"/>
                  </a:lnTo>
                  <a:lnTo>
                    <a:pt x="339" y="17268"/>
                  </a:lnTo>
                  <a:cubicBezTo>
                    <a:pt x="359" y="17268"/>
                    <a:pt x="489" y="17256"/>
                    <a:pt x="695" y="17256"/>
                  </a:cubicBezTo>
                  <a:cubicBezTo>
                    <a:pt x="1279" y="17256"/>
                    <a:pt x="2484" y="17353"/>
                    <a:pt x="3601" y="18103"/>
                  </a:cubicBezTo>
                  <a:cubicBezTo>
                    <a:pt x="4974" y="22340"/>
                    <a:pt x="4536" y="26021"/>
                    <a:pt x="4536" y="26040"/>
                  </a:cubicBezTo>
                  <a:lnTo>
                    <a:pt x="4516" y="26200"/>
                  </a:lnTo>
                  <a:lnTo>
                    <a:pt x="5133" y="26259"/>
                  </a:lnTo>
                  <a:lnTo>
                    <a:pt x="5173" y="26120"/>
                  </a:lnTo>
                  <a:cubicBezTo>
                    <a:pt x="5173" y="26100"/>
                    <a:pt x="5372" y="24310"/>
                    <a:pt x="5033" y="21744"/>
                  </a:cubicBezTo>
                  <a:cubicBezTo>
                    <a:pt x="6406" y="20749"/>
                    <a:pt x="8176" y="17109"/>
                    <a:pt x="8256" y="16969"/>
                  </a:cubicBezTo>
                  <a:lnTo>
                    <a:pt x="8336" y="16810"/>
                  </a:lnTo>
                  <a:lnTo>
                    <a:pt x="7759" y="16552"/>
                  </a:lnTo>
                  <a:lnTo>
                    <a:pt x="7679" y="16691"/>
                  </a:lnTo>
                  <a:cubicBezTo>
                    <a:pt x="7600" y="16850"/>
                    <a:pt x="6088" y="19874"/>
                    <a:pt x="4914" y="21027"/>
                  </a:cubicBezTo>
                  <a:cubicBezTo>
                    <a:pt x="4636" y="19277"/>
                    <a:pt x="4178" y="17646"/>
                    <a:pt x="3502" y="16134"/>
                  </a:cubicBezTo>
                  <a:cubicBezTo>
                    <a:pt x="4516" y="13607"/>
                    <a:pt x="4974" y="11181"/>
                    <a:pt x="4795" y="8893"/>
                  </a:cubicBezTo>
                  <a:cubicBezTo>
                    <a:pt x="6128" y="7998"/>
                    <a:pt x="7878" y="4457"/>
                    <a:pt x="8077" y="4059"/>
                  </a:cubicBezTo>
                  <a:lnTo>
                    <a:pt x="8157" y="3920"/>
                  </a:lnTo>
                  <a:lnTo>
                    <a:pt x="7580" y="3641"/>
                  </a:lnTo>
                  <a:lnTo>
                    <a:pt x="7500" y="3780"/>
                  </a:lnTo>
                  <a:cubicBezTo>
                    <a:pt x="7421" y="3940"/>
                    <a:pt x="5889" y="7063"/>
                    <a:pt x="4695" y="8177"/>
                  </a:cubicBezTo>
                  <a:cubicBezTo>
                    <a:pt x="4496" y="6705"/>
                    <a:pt x="4039" y="5312"/>
                    <a:pt x="3382" y="4019"/>
                  </a:cubicBezTo>
                  <a:lnTo>
                    <a:pt x="3382" y="3860"/>
                  </a:lnTo>
                  <a:cubicBezTo>
                    <a:pt x="3243" y="1930"/>
                    <a:pt x="4337" y="558"/>
                    <a:pt x="4337" y="538"/>
                  </a:cubicBezTo>
                  <a:lnTo>
                    <a:pt x="4437" y="419"/>
                  </a:lnTo>
                  <a:lnTo>
                    <a:pt x="3979" y="1"/>
                  </a:lnTo>
                  <a:close/>
                </a:path>
              </a:pathLst>
            </a:custGeom>
            <a:solidFill>
              <a:srgbClr val="99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flipH="1">
              <a:off x="3613955" y="4306115"/>
              <a:ext cx="394300" cy="184560"/>
            </a:xfrm>
            <a:custGeom>
              <a:avLst/>
              <a:gdLst/>
              <a:ahLst/>
              <a:cxnLst/>
              <a:rect l="l" t="t" r="r" b="b"/>
              <a:pathLst>
                <a:path w="6166" h="2886" extrusionOk="0">
                  <a:moveTo>
                    <a:pt x="2613" y="1"/>
                  </a:moveTo>
                  <a:cubicBezTo>
                    <a:pt x="1085" y="1"/>
                    <a:pt x="93" y="931"/>
                    <a:pt x="58" y="1229"/>
                  </a:cubicBezTo>
                  <a:cubicBezTo>
                    <a:pt x="0" y="1537"/>
                    <a:pt x="1076" y="2885"/>
                    <a:pt x="2999" y="2885"/>
                  </a:cubicBezTo>
                  <a:cubicBezTo>
                    <a:pt x="3065" y="2885"/>
                    <a:pt x="3133" y="2884"/>
                    <a:pt x="3201" y="2880"/>
                  </a:cubicBezTo>
                  <a:cubicBezTo>
                    <a:pt x="5270" y="2841"/>
                    <a:pt x="6165" y="1926"/>
                    <a:pt x="6165" y="1926"/>
                  </a:cubicBezTo>
                  <a:cubicBezTo>
                    <a:pt x="6165" y="1926"/>
                    <a:pt x="5151" y="374"/>
                    <a:pt x="3261" y="56"/>
                  </a:cubicBezTo>
                  <a:cubicBezTo>
                    <a:pt x="3036" y="18"/>
                    <a:pt x="2819" y="1"/>
                    <a:pt x="261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flipH="1">
              <a:off x="3217106" y="3047580"/>
              <a:ext cx="274846" cy="358951"/>
            </a:xfrm>
            <a:custGeom>
              <a:avLst/>
              <a:gdLst/>
              <a:ahLst/>
              <a:cxnLst/>
              <a:rect l="l" t="t" r="r" b="b"/>
              <a:pathLst>
                <a:path w="4298" h="5613" extrusionOk="0">
                  <a:moveTo>
                    <a:pt x="3242" y="1"/>
                  </a:moveTo>
                  <a:cubicBezTo>
                    <a:pt x="2727" y="1"/>
                    <a:pt x="1321" y="565"/>
                    <a:pt x="697" y="2151"/>
                  </a:cubicBezTo>
                  <a:cubicBezTo>
                    <a:pt x="1" y="3922"/>
                    <a:pt x="777" y="5613"/>
                    <a:pt x="777" y="5613"/>
                  </a:cubicBezTo>
                  <a:cubicBezTo>
                    <a:pt x="777" y="5613"/>
                    <a:pt x="2030" y="5334"/>
                    <a:pt x="3164" y="3604"/>
                  </a:cubicBezTo>
                  <a:cubicBezTo>
                    <a:pt x="4298" y="1853"/>
                    <a:pt x="3701" y="142"/>
                    <a:pt x="3383" y="23"/>
                  </a:cubicBezTo>
                  <a:cubicBezTo>
                    <a:pt x="3349" y="8"/>
                    <a:pt x="3302" y="1"/>
                    <a:pt x="32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flipH="1">
              <a:off x="3612740" y="3533958"/>
              <a:ext cx="394300" cy="186990"/>
            </a:xfrm>
            <a:custGeom>
              <a:avLst/>
              <a:gdLst/>
              <a:ahLst/>
              <a:cxnLst/>
              <a:rect l="l" t="t" r="r" b="b"/>
              <a:pathLst>
                <a:path w="6166" h="2924" extrusionOk="0">
                  <a:moveTo>
                    <a:pt x="2614" y="1"/>
                  </a:moveTo>
                  <a:cubicBezTo>
                    <a:pt x="1086" y="1"/>
                    <a:pt x="94" y="932"/>
                    <a:pt x="59" y="1229"/>
                  </a:cubicBezTo>
                  <a:cubicBezTo>
                    <a:pt x="1" y="1578"/>
                    <a:pt x="1091" y="2924"/>
                    <a:pt x="3054" y="2924"/>
                  </a:cubicBezTo>
                  <a:cubicBezTo>
                    <a:pt x="3110" y="2924"/>
                    <a:pt x="3165" y="2922"/>
                    <a:pt x="3222" y="2920"/>
                  </a:cubicBezTo>
                  <a:cubicBezTo>
                    <a:pt x="5271" y="2821"/>
                    <a:pt x="6166" y="1926"/>
                    <a:pt x="6166" y="1926"/>
                  </a:cubicBezTo>
                  <a:cubicBezTo>
                    <a:pt x="6166" y="1926"/>
                    <a:pt x="5151" y="394"/>
                    <a:pt x="3262" y="56"/>
                  </a:cubicBezTo>
                  <a:cubicBezTo>
                    <a:pt x="3036" y="18"/>
                    <a:pt x="2820" y="1"/>
                    <a:pt x="2614"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flipH="1">
              <a:off x="3551673" y="3931004"/>
              <a:ext cx="306628" cy="285153"/>
            </a:xfrm>
            <a:custGeom>
              <a:avLst/>
              <a:gdLst/>
              <a:ahLst/>
              <a:cxnLst/>
              <a:rect l="l" t="t" r="r" b="b"/>
              <a:pathLst>
                <a:path w="4795" h="4459" extrusionOk="0">
                  <a:moveTo>
                    <a:pt x="942" y="1"/>
                  </a:moveTo>
                  <a:cubicBezTo>
                    <a:pt x="587" y="1"/>
                    <a:pt x="328" y="71"/>
                    <a:pt x="239" y="153"/>
                  </a:cubicBezTo>
                  <a:cubicBezTo>
                    <a:pt x="1" y="372"/>
                    <a:pt x="40" y="2222"/>
                    <a:pt x="1711" y="3415"/>
                  </a:cubicBezTo>
                  <a:cubicBezTo>
                    <a:pt x="3017" y="4352"/>
                    <a:pt x="4074" y="4459"/>
                    <a:pt x="4487" y="4459"/>
                  </a:cubicBezTo>
                  <a:cubicBezTo>
                    <a:pt x="4609" y="4459"/>
                    <a:pt x="4675" y="4450"/>
                    <a:pt x="4675" y="4450"/>
                  </a:cubicBezTo>
                  <a:cubicBezTo>
                    <a:pt x="4675" y="4450"/>
                    <a:pt x="4795" y="2619"/>
                    <a:pt x="3502" y="1187"/>
                  </a:cubicBezTo>
                  <a:cubicBezTo>
                    <a:pt x="2652" y="259"/>
                    <a:pt x="1621" y="1"/>
                    <a:pt x="942"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flipH="1">
              <a:off x="2963942" y="3304198"/>
              <a:ext cx="285014" cy="345330"/>
            </a:xfrm>
            <a:custGeom>
              <a:avLst/>
              <a:gdLst/>
              <a:ahLst/>
              <a:cxnLst/>
              <a:rect l="l" t="t" r="r" b="b"/>
              <a:pathLst>
                <a:path w="4457" h="5400" extrusionOk="0">
                  <a:moveTo>
                    <a:pt x="3498" y="0"/>
                  </a:moveTo>
                  <a:cubicBezTo>
                    <a:pt x="2957" y="0"/>
                    <a:pt x="1583" y="450"/>
                    <a:pt x="856" y="1938"/>
                  </a:cubicBezTo>
                  <a:cubicBezTo>
                    <a:pt x="0" y="3649"/>
                    <a:pt x="657" y="5399"/>
                    <a:pt x="657" y="5399"/>
                  </a:cubicBezTo>
                  <a:cubicBezTo>
                    <a:pt x="657" y="5399"/>
                    <a:pt x="1890" y="5220"/>
                    <a:pt x="3183" y="3589"/>
                  </a:cubicBezTo>
                  <a:cubicBezTo>
                    <a:pt x="4456" y="1938"/>
                    <a:pt x="3979" y="187"/>
                    <a:pt x="3680" y="28"/>
                  </a:cubicBezTo>
                  <a:cubicBezTo>
                    <a:pt x="3642" y="10"/>
                    <a:pt x="3579" y="0"/>
                    <a:pt x="3498"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flipH="1">
              <a:off x="2953775" y="4131029"/>
              <a:ext cx="285014" cy="345330"/>
            </a:xfrm>
            <a:custGeom>
              <a:avLst/>
              <a:gdLst/>
              <a:ahLst/>
              <a:cxnLst/>
              <a:rect l="l" t="t" r="r" b="b"/>
              <a:pathLst>
                <a:path w="4457" h="5400" extrusionOk="0">
                  <a:moveTo>
                    <a:pt x="3499" y="0"/>
                  </a:moveTo>
                  <a:cubicBezTo>
                    <a:pt x="2957" y="0"/>
                    <a:pt x="1583" y="450"/>
                    <a:pt x="856" y="1938"/>
                  </a:cubicBezTo>
                  <a:cubicBezTo>
                    <a:pt x="0" y="3669"/>
                    <a:pt x="657" y="5400"/>
                    <a:pt x="657" y="5400"/>
                  </a:cubicBezTo>
                  <a:cubicBezTo>
                    <a:pt x="657" y="5400"/>
                    <a:pt x="1910" y="5201"/>
                    <a:pt x="3183" y="3589"/>
                  </a:cubicBezTo>
                  <a:cubicBezTo>
                    <a:pt x="4456" y="1938"/>
                    <a:pt x="3979" y="188"/>
                    <a:pt x="3681" y="29"/>
                  </a:cubicBezTo>
                  <a:cubicBezTo>
                    <a:pt x="3642" y="10"/>
                    <a:pt x="3579" y="0"/>
                    <a:pt x="3499" y="0"/>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flipH="1">
              <a:off x="3594899" y="3006973"/>
              <a:ext cx="403317" cy="440296"/>
            </a:xfrm>
            <a:custGeom>
              <a:avLst/>
              <a:gdLst/>
              <a:ahLst/>
              <a:cxnLst/>
              <a:rect l="l" t="t" r="r" b="b"/>
              <a:pathLst>
                <a:path w="6307" h="6885" extrusionOk="0">
                  <a:moveTo>
                    <a:pt x="163" y="1"/>
                  </a:moveTo>
                  <a:cubicBezTo>
                    <a:pt x="148" y="1"/>
                    <a:pt x="134" y="1"/>
                    <a:pt x="120" y="1"/>
                  </a:cubicBezTo>
                  <a:cubicBezTo>
                    <a:pt x="120" y="1"/>
                    <a:pt x="0" y="2408"/>
                    <a:pt x="1313" y="4358"/>
                  </a:cubicBezTo>
                  <a:cubicBezTo>
                    <a:pt x="2646" y="6307"/>
                    <a:pt x="6267" y="6884"/>
                    <a:pt x="6267" y="6884"/>
                  </a:cubicBezTo>
                  <a:cubicBezTo>
                    <a:pt x="6267" y="6884"/>
                    <a:pt x="6306" y="4577"/>
                    <a:pt x="5232" y="2906"/>
                  </a:cubicBezTo>
                  <a:cubicBezTo>
                    <a:pt x="4194" y="1279"/>
                    <a:pt x="1148" y="1"/>
                    <a:pt x="163" y="1"/>
                  </a:cubicBezTo>
                  <a:close/>
                </a:path>
              </a:pathLst>
            </a:custGeom>
            <a:solidFill>
              <a:srgbClr val="829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flipH="1">
              <a:off x="3061900" y="4915080"/>
              <a:ext cx="745500" cy="166782"/>
            </a:xfrm>
            <a:custGeom>
              <a:avLst/>
              <a:gdLst/>
              <a:ahLst/>
              <a:cxnLst/>
              <a:rect l="l" t="t" r="r" b="b"/>
              <a:pathLst>
                <a:path w="11658" h="2608" extrusionOk="0">
                  <a:moveTo>
                    <a:pt x="4875" y="0"/>
                  </a:moveTo>
                  <a:cubicBezTo>
                    <a:pt x="4829" y="0"/>
                    <a:pt x="4782" y="1"/>
                    <a:pt x="4735" y="2"/>
                  </a:cubicBezTo>
                  <a:cubicBezTo>
                    <a:pt x="2706" y="61"/>
                    <a:pt x="2029" y="1076"/>
                    <a:pt x="2029" y="1076"/>
                  </a:cubicBezTo>
                  <a:cubicBezTo>
                    <a:pt x="2029" y="1076"/>
                    <a:pt x="2003" y="1074"/>
                    <a:pt x="1957" y="1074"/>
                  </a:cubicBezTo>
                  <a:cubicBezTo>
                    <a:pt x="1637" y="1074"/>
                    <a:pt x="348" y="1165"/>
                    <a:pt x="0" y="2608"/>
                  </a:cubicBezTo>
                  <a:lnTo>
                    <a:pt x="11658" y="2170"/>
                  </a:lnTo>
                  <a:cubicBezTo>
                    <a:pt x="11658" y="2170"/>
                    <a:pt x="11180" y="1275"/>
                    <a:pt x="9987" y="797"/>
                  </a:cubicBezTo>
                  <a:cubicBezTo>
                    <a:pt x="9595" y="638"/>
                    <a:pt x="9235" y="585"/>
                    <a:pt x="8929" y="585"/>
                  </a:cubicBezTo>
                  <a:cubicBezTo>
                    <a:pt x="8316" y="585"/>
                    <a:pt x="7918" y="797"/>
                    <a:pt x="7918" y="797"/>
                  </a:cubicBezTo>
                  <a:cubicBezTo>
                    <a:pt x="7918" y="797"/>
                    <a:pt x="6817" y="0"/>
                    <a:pt x="4875" y="0"/>
                  </a:cubicBezTo>
                  <a:close/>
                </a:path>
              </a:pathLst>
            </a:custGeom>
            <a:solidFill>
              <a:srgbClr val="7A9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flipH="1">
              <a:off x="3018677" y="5042325"/>
              <a:ext cx="830742" cy="105652"/>
            </a:xfrm>
            <a:custGeom>
              <a:avLst/>
              <a:gdLst/>
              <a:ahLst/>
              <a:cxnLst/>
              <a:rect l="l" t="t" r="r" b="b"/>
              <a:pathLst>
                <a:path w="12991" h="1294" extrusionOk="0">
                  <a:moveTo>
                    <a:pt x="1" y="1"/>
                  </a:moveTo>
                  <a:lnTo>
                    <a:pt x="1" y="1294"/>
                  </a:lnTo>
                  <a:lnTo>
                    <a:pt x="12991" y="1294"/>
                  </a:lnTo>
                  <a:lnTo>
                    <a:pt x="12991" y="1"/>
                  </a:lnTo>
                  <a:close/>
                </a:path>
              </a:pathLst>
            </a:custGeom>
            <a:solidFill>
              <a:srgbClr val="517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flipH="1">
              <a:off x="3596179" y="3064270"/>
              <a:ext cx="338410" cy="382997"/>
            </a:xfrm>
            <a:custGeom>
              <a:avLst/>
              <a:gdLst/>
              <a:ahLst/>
              <a:cxnLst/>
              <a:rect l="l" t="t" r="r" b="b"/>
              <a:pathLst>
                <a:path w="5292" h="5989" fill="none" extrusionOk="0">
                  <a:moveTo>
                    <a:pt x="0" y="1"/>
                  </a:moveTo>
                  <a:cubicBezTo>
                    <a:pt x="0" y="1"/>
                    <a:pt x="3999" y="3482"/>
                    <a:pt x="5292" y="598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flipH="1">
              <a:off x="3809892" y="3190245"/>
              <a:ext cx="104362" cy="12726"/>
            </a:xfrm>
            <a:custGeom>
              <a:avLst/>
              <a:gdLst/>
              <a:ahLst/>
              <a:cxnLst/>
              <a:rect l="l" t="t" r="r" b="b"/>
              <a:pathLst>
                <a:path w="1632" h="199" fill="none" extrusionOk="0">
                  <a:moveTo>
                    <a:pt x="0" y="199"/>
                  </a:moveTo>
                  <a:lnTo>
                    <a:pt x="1632"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flipH="1">
              <a:off x="3743709" y="3138064"/>
              <a:ext cx="7738" cy="105645"/>
            </a:xfrm>
            <a:custGeom>
              <a:avLst/>
              <a:gdLst/>
              <a:ahLst/>
              <a:cxnLst/>
              <a:rect l="l" t="t" r="r" b="b"/>
              <a:pathLst>
                <a:path w="121" h="1652" fill="none" extrusionOk="0">
                  <a:moveTo>
                    <a:pt x="120" y="0"/>
                  </a:moveTo>
                  <a:lnTo>
                    <a:pt x="1" y="1652"/>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flipH="1">
              <a:off x="3673749" y="3336491"/>
              <a:ext cx="124762" cy="15348"/>
            </a:xfrm>
            <a:custGeom>
              <a:avLst/>
              <a:gdLst/>
              <a:ahLst/>
              <a:cxnLst/>
              <a:rect l="l" t="t" r="r" b="b"/>
              <a:pathLst>
                <a:path w="1951" h="240" fill="none" extrusionOk="0">
                  <a:moveTo>
                    <a:pt x="1" y="239"/>
                  </a:moveTo>
                  <a:lnTo>
                    <a:pt x="1950"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3292181" y="3082111"/>
              <a:ext cx="137423" cy="288798"/>
            </a:xfrm>
            <a:custGeom>
              <a:avLst/>
              <a:gdLst/>
              <a:ahLst/>
              <a:cxnLst/>
              <a:rect l="l" t="t" r="r" b="b"/>
              <a:pathLst>
                <a:path w="2149" h="4516" fill="none" extrusionOk="0">
                  <a:moveTo>
                    <a:pt x="2149" y="0"/>
                  </a:moveTo>
                  <a:cubicBezTo>
                    <a:pt x="2149" y="0"/>
                    <a:pt x="359" y="2785"/>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281951" y="3169846"/>
              <a:ext cx="66250" cy="8953"/>
            </a:xfrm>
            <a:custGeom>
              <a:avLst/>
              <a:gdLst/>
              <a:ahLst/>
              <a:cxnLst/>
              <a:rect l="l" t="t" r="r" b="b"/>
              <a:pathLst>
                <a:path w="1036" h="140" fill="none" extrusionOk="0">
                  <a:moveTo>
                    <a:pt x="1035" y="1"/>
                  </a:moveTo>
                  <a:lnTo>
                    <a:pt x="1" y="1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3373587" y="3159678"/>
              <a:ext cx="22957" cy="63694"/>
            </a:xfrm>
            <a:custGeom>
              <a:avLst/>
              <a:gdLst/>
              <a:ahLst/>
              <a:cxnLst/>
              <a:rect l="l" t="t" r="r" b="b"/>
              <a:pathLst>
                <a:path w="359" h="996" fill="none" extrusionOk="0">
                  <a:moveTo>
                    <a:pt x="1" y="1"/>
                  </a:moveTo>
                  <a:lnTo>
                    <a:pt x="35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flipH="1">
              <a:off x="3326522" y="3279259"/>
              <a:ext cx="76353" cy="12790"/>
            </a:xfrm>
            <a:custGeom>
              <a:avLst/>
              <a:gdLst/>
              <a:ahLst/>
              <a:cxnLst/>
              <a:rect l="l" t="t" r="r" b="b"/>
              <a:pathLst>
                <a:path w="1194" h="200" fill="none" extrusionOk="0">
                  <a:moveTo>
                    <a:pt x="1194" y="1"/>
                  </a:moveTo>
                  <a:lnTo>
                    <a:pt x="0" y="19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flipH="1">
              <a:off x="3647080" y="3606154"/>
              <a:ext cx="319354" cy="40800"/>
            </a:xfrm>
            <a:custGeom>
              <a:avLst/>
              <a:gdLst/>
              <a:ahLst/>
              <a:cxnLst/>
              <a:rect l="l" t="t" r="r" b="b"/>
              <a:pathLst>
                <a:path w="4994" h="638" fill="none" extrusionOk="0">
                  <a:moveTo>
                    <a:pt x="1" y="100"/>
                  </a:moveTo>
                  <a:cubicBezTo>
                    <a:pt x="1" y="100"/>
                    <a:pt x="3303" y="1"/>
                    <a:pt x="4994" y="63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flipH="1">
              <a:off x="3855678" y="3617601"/>
              <a:ext cx="43292" cy="50968"/>
            </a:xfrm>
            <a:custGeom>
              <a:avLst/>
              <a:gdLst/>
              <a:ahLst/>
              <a:cxnLst/>
              <a:rect l="l" t="t" r="r" b="b"/>
              <a:pathLst>
                <a:path w="677" h="797" fill="none" extrusionOk="0">
                  <a:moveTo>
                    <a:pt x="0" y="797"/>
                  </a:moveTo>
                  <a:lnTo>
                    <a:pt x="6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flipH="1">
              <a:off x="3806056" y="3565484"/>
              <a:ext cx="43356" cy="52183"/>
            </a:xfrm>
            <a:custGeom>
              <a:avLst/>
              <a:gdLst/>
              <a:ahLst/>
              <a:cxnLst/>
              <a:rect l="l" t="t" r="r" b="b"/>
              <a:pathLst>
                <a:path w="678" h="816" fill="none" extrusionOk="0">
                  <a:moveTo>
                    <a:pt x="1" y="0"/>
                  </a:moveTo>
                  <a:lnTo>
                    <a:pt x="677" y="816"/>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flipH="1">
              <a:off x="3732262" y="3629111"/>
              <a:ext cx="50966" cy="58578"/>
            </a:xfrm>
            <a:custGeom>
              <a:avLst/>
              <a:gdLst/>
              <a:ahLst/>
              <a:cxnLst/>
              <a:rect l="l" t="t" r="r" b="b"/>
              <a:pathLst>
                <a:path w="797" h="916" fill="none" extrusionOk="0">
                  <a:moveTo>
                    <a:pt x="0" y="915"/>
                  </a:moveTo>
                  <a:lnTo>
                    <a:pt x="796" y="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3040297" y="3339049"/>
              <a:ext cx="142539" cy="288862"/>
            </a:xfrm>
            <a:custGeom>
              <a:avLst/>
              <a:gdLst/>
              <a:ahLst/>
              <a:cxnLst/>
              <a:rect l="l" t="t" r="r" b="b"/>
              <a:pathLst>
                <a:path w="2229" h="4517" fill="none" extrusionOk="0">
                  <a:moveTo>
                    <a:pt x="2229" y="0"/>
                  </a:moveTo>
                  <a:cubicBezTo>
                    <a:pt x="2229" y="0"/>
                    <a:pt x="359" y="2766"/>
                    <a:pt x="1" y="4516"/>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flipH="1">
              <a:off x="3030131" y="3426848"/>
              <a:ext cx="67465" cy="7674"/>
            </a:xfrm>
            <a:custGeom>
              <a:avLst/>
              <a:gdLst/>
              <a:ahLst/>
              <a:cxnLst/>
              <a:rect l="l" t="t" r="r" b="b"/>
              <a:pathLst>
                <a:path w="1055" h="120" fill="none" extrusionOk="0">
                  <a:moveTo>
                    <a:pt x="1055" y="0"/>
                  </a:moveTo>
                  <a:lnTo>
                    <a:pt x="1" y="119"/>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flipH="1">
              <a:off x="3122982" y="3414122"/>
              <a:ext cx="21678" cy="63630"/>
            </a:xfrm>
            <a:custGeom>
              <a:avLst/>
              <a:gdLst/>
              <a:ahLst/>
              <a:cxnLst/>
              <a:rect l="l" t="t" r="r" b="b"/>
              <a:pathLst>
                <a:path w="339" h="995" fill="none" extrusionOk="0">
                  <a:moveTo>
                    <a:pt x="0" y="0"/>
                  </a:moveTo>
                  <a:lnTo>
                    <a:pt x="339" y="99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flipH="1">
              <a:off x="3075916" y="3534918"/>
              <a:ext cx="78911" cy="11511"/>
            </a:xfrm>
            <a:custGeom>
              <a:avLst/>
              <a:gdLst/>
              <a:ahLst/>
              <a:cxnLst/>
              <a:rect l="l" t="t" r="r" b="b"/>
              <a:pathLst>
                <a:path w="1234" h="180" fill="none" extrusionOk="0">
                  <a:moveTo>
                    <a:pt x="1234" y="1"/>
                  </a:moveTo>
                  <a:lnTo>
                    <a:pt x="0" y="18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flipH="1">
              <a:off x="3023734" y="4168438"/>
              <a:ext cx="165432" cy="274857"/>
            </a:xfrm>
            <a:custGeom>
              <a:avLst/>
              <a:gdLst/>
              <a:ahLst/>
              <a:cxnLst/>
              <a:rect l="l" t="t" r="r" b="b"/>
              <a:pathLst>
                <a:path w="2587" h="4298" fill="none" extrusionOk="0">
                  <a:moveTo>
                    <a:pt x="2586" y="1"/>
                  </a:moveTo>
                  <a:cubicBezTo>
                    <a:pt x="2586" y="1"/>
                    <a:pt x="517" y="2587"/>
                    <a:pt x="0" y="4297"/>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flipH="1">
              <a:off x="3022457" y="4257516"/>
              <a:ext cx="67529" cy="2558"/>
            </a:xfrm>
            <a:custGeom>
              <a:avLst/>
              <a:gdLst/>
              <a:ahLst/>
              <a:cxnLst/>
              <a:rect l="l" t="t" r="r" b="b"/>
              <a:pathLst>
                <a:path w="1056" h="40" fill="none" extrusionOk="0">
                  <a:moveTo>
                    <a:pt x="1055" y="0"/>
                  </a:moveTo>
                  <a:lnTo>
                    <a:pt x="1" y="4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flipH="1">
              <a:off x="3117866" y="4234559"/>
              <a:ext cx="15347" cy="64973"/>
            </a:xfrm>
            <a:custGeom>
              <a:avLst/>
              <a:gdLst/>
              <a:ahLst/>
              <a:cxnLst/>
              <a:rect l="l" t="t" r="r" b="b"/>
              <a:pathLst>
                <a:path w="240" h="1016" fill="none" extrusionOk="0">
                  <a:moveTo>
                    <a:pt x="1" y="1"/>
                  </a:moveTo>
                  <a:lnTo>
                    <a:pt x="239" y="101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3075916" y="4360534"/>
              <a:ext cx="78911" cy="3837"/>
            </a:xfrm>
            <a:custGeom>
              <a:avLst/>
              <a:gdLst/>
              <a:ahLst/>
              <a:cxnLst/>
              <a:rect l="l" t="t" r="r" b="b"/>
              <a:pathLst>
                <a:path w="1234" h="60" fill="none" extrusionOk="0">
                  <a:moveTo>
                    <a:pt x="1234" y="0"/>
                  </a:moveTo>
                  <a:lnTo>
                    <a:pt x="0" y="60"/>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3575846" y="3962338"/>
              <a:ext cx="230275" cy="222738"/>
            </a:xfrm>
            <a:custGeom>
              <a:avLst/>
              <a:gdLst/>
              <a:ahLst/>
              <a:cxnLst/>
              <a:rect l="l" t="t" r="r" b="b"/>
              <a:pathLst>
                <a:path w="3601" h="3483" fill="none" extrusionOk="0">
                  <a:moveTo>
                    <a:pt x="0" y="1"/>
                  </a:moveTo>
                  <a:cubicBezTo>
                    <a:pt x="0" y="1"/>
                    <a:pt x="2646" y="1990"/>
                    <a:pt x="3601" y="3482"/>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flipH="1">
              <a:off x="3722094" y="4034853"/>
              <a:ext cx="64971" cy="14069"/>
            </a:xfrm>
            <a:custGeom>
              <a:avLst/>
              <a:gdLst/>
              <a:ahLst/>
              <a:cxnLst/>
              <a:rect l="l" t="t" r="r" b="b"/>
              <a:pathLst>
                <a:path w="1016" h="220" fill="none" extrusionOk="0">
                  <a:moveTo>
                    <a:pt x="1" y="220"/>
                  </a:moveTo>
                  <a:lnTo>
                    <a:pt x="1015"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3682704" y="3997956"/>
              <a:ext cx="1343" cy="68810"/>
            </a:xfrm>
            <a:custGeom>
              <a:avLst/>
              <a:gdLst/>
              <a:ahLst/>
              <a:cxnLst/>
              <a:rect l="l" t="t" r="r" b="b"/>
              <a:pathLst>
                <a:path w="21" h="1076" fill="none" extrusionOk="0">
                  <a:moveTo>
                    <a:pt x="1" y="1"/>
                  </a:moveTo>
                  <a:lnTo>
                    <a:pt x="21" y="1075"/>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629244" y="4120094"/>
              <a:ext cx="78911" cy="14069"/>
            </a:xfrm>
            <a:custGeom>
              <a:avLst/>
              <a:gdLst/>
              <a:ahLst/>
              <a:cxnLst/>
              <a:rect l="l" t="t" r="r" b="b"/>
              <a:pathLst>
                <a:path w="1234" h="220" fill="none" extrusionOk="0">
                  <a:moveTo>
                    <a:pt x="0" y="219"/>
                  </a:moveTo>
                  <a:lnTo>
                    <a:pt x="1233"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flipH="1">
              <a:off x="3647080" y="4379590"/>
              <a:ext cx="319354" cy="36963"/>
            </a:xfrm>
            <a:custGeom>
              <a:avLst/>
              <a:gdLst/>
              <a:ahLst/>
              <a:cxnLst/>
              <a:rect l="l" t="t" r="r" b="b"/>
              <a:pathLst>
                <a:path w="4994" h="578" fill="none" extrusionOk="0">
                  <a:moveTo>
                    <a:pt x="1" y="200"/>
                  </a:moveTo>
                  <a:cubicBezTo>
                    <a:pt x="1" y="200"/>
                    <a:pt x="3303" y="1"/>
                    <a:pt x="4994" y="578"/>
                  </a:cubicBez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flipH="1">
              <a:off x="3855678" y="4392315"/>
              <a:ext cx="40799" cy="52247"/>
            </a:xfrm>
            <a:custGeom>
              <a:avLst/>
              <a:gdLst/>
              <a:ahLst/>
              <a:cxnLst/>
              <a:rect l="l" t="t" r="r" b="b"/>
              <a:pathLst>
                <a:path w="638" h="817" fill="none" extrusionOk="0">
                  <a:moveTo>
                    <a:pt x="1" y="816"/>
                  </a:moveTo>
                  <a:lnTo>
                    <a:pt x="637"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flipH="1">
              <a:off x="3804777" y="4341414"/>
              <a:ext cx="44635" cy="50968"/>
            </a:xfrm>
            <a:custGeom>
              <a:avLst/>
              <a:gdLst/>
              <a:ahLst/>
              <a:cxnLst/>
              <a:rect l="l" t="t" r="r" b="b"/>
              <a:pathLst>
                <a:path w="698" h="797" fill="none" extrusionOk="0">
                  <a:moveTo>
                    <a:pt x="1" y="1"/>
                  </a:moveTo>
                  <a:lnTo>
                    <a:pt x="697" y="797"/>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3729768" y="4399925"/>
              <a:ext cx="49623" cy="59857"/>
            </a:xfrm>
            <a:custGeom>
              <a:avLst/>
              <a:gdLst/>
              <a:ahLst/>
              <a:cxnLst/>
              <a:rect l="l" t="t" r="r" b="b"/>
              <a:pathLst>
                <a:path w="776" h="936" fill="none" extrusionOk="0">
                  <a:moveTo>
                    <a:pt x="0" y="936"/>
                  </a:moveTo>
                  <a:lnTo>
                    <a:pt x="776" y="1"/>
                  </a:lnTo>
                </a:path>
              </a:pathLst>
            </a:custGeom>
            <a:noFill/>
            <a:ln w="2975" cap="rnd" cmpd="sng">
              <a:solidFill>
                <a:srgbClr val="FFA1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roup 154"/>
          <p:cNvGrpSpPr/>
          <p:nvPr/>
        </p:nvGrpSpPr>
        <p:grpSpPr>
          <a:xfrm>
            <a:off x="363292" y="220300"/>
            <a:ext cx="8011451" cy="426756"/>
            <a:chOff x="4974399" y="2557100"/>
            <a:chExt cx="3501943" cy="426756"/>
          </a:xfrm>
        </p:grpSpPr>
        <p:sp>
          <p:nvSpPr>
            <p:cNvPr id="158" name="TextBox 157"/>
            <p:cNvSpPr txBox="1"/>
            <p:nvPr/>
          </p:nvSpPr>
          <p:spPr>
            <a:xfrm>
              <a:off x="5065485" y="2583747"/>
              <a:ext cx="3410857"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7" name="Rectangle 156"/>
            <p:cNvSpPr/>
            <p:nvPr/>
          </p:nvSpPr>
          <p:spPr>
            <a:xfrm>
              <a:off x="4974399" y="2557100"/>
              <a:ext cx="3247260" cy="417871"/>
            </a:xfrm>
            <a:prstGeom prst="rect">
              <a:avLst/>
            </a:prstGeom>
          </p:spPr>
          <p:txBody>
            <a:bodyPr wrap="square">
              <a:spAutoFit/>
            </a:bodyPr>
            <a:lstStyle/>
            <a:p>
              <a:pPr>
                <a:lnSpc>
                  <a:spcPct val="115000"/>
                </a:lnSpc>
                <a:spcAft>
                  <a:spcPts val="1000"/>
                </a:spcAft>
              </a:pPr>
              <a:r>
                <a:rPr lang="en-US" sz="2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Ứng dụng hiện tượng cảm ứng ở sinh vật trong trồng trọt</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0216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56" name="Picture 155"/>
          <p:cNvPicPr>
            <a:picLocks noChangeAspect="1"/>
          </p:cNvPicPr>
          <p:nvPr/>
        </p:nvPicPr>
        <p:blipFill>
          <a:blip r:embed="rId3"/>
          <a:stretch>
            <a:fillRect/>
          </a:stretch>
        </p:blipFill>
        <p:spPr>
          <a:xfrm>
            <a:off x="5691918" y="830338"/>
            <a:ext cx="3159028" cy="3790834"/>
          </a:xfrm>
          <a:prstGeom prst="rect">
            <a:avLst/>
          </a:prstGeom>
        </p:spPr>
      </p:pic>
      <p:sp>
        <p:nvSpPr>
          <p:cNvPr id="2" name="TextBox 1"/>
          <p:cNvSpPr txBox="1"/>
          <p:nvPr/>
        </p:nvSpPr>
        <p:spPr>
          <a:xfrm>
            <a:off x="5433429" y="4630057"/>
            <a:ext cx="3676006" cy="338554"/>
          </a:xfrm>
          <a:prstGeom prst="rect">
            <a:avLst/>
          </a:prstGeom>
          <a:noFill/>
        </p:spPr>
        <p:txBody>
          <a:bodyPr wrap="none" rtlCol="0">
            <a:spAutoFit/>
          </a:bodyPr>
          <a:lstStyle/>
          <a:p>
            <a:r>
              <a:rPr lang="en-US" sz="1600" b="1" smtClean="0">
                <a:latin typeface="Times New Roman" panose="02020603050405020304" pitchFamily="18" charset="0"/>
                <a:cs typeface="Times New Roman" panose="02020603050405020304" pitchFamily="18" charset="0"/>
              </a:rPr>
              <a:t>Hình 34.1. Làm trụ bám cho cây hồ tiêu</a:t>
            </a:r>
            <a:endParaRPr lang="en-US" sz="1600" b="1">
              <a:latin typeface="Times New Roman" panose="02020603050405020304" pitchFamily="18" charset="0"/>
              <a:cs typeface="Times New Roman" panose="02020603050405020304" pitchFamily="18" charset="0"/>
            </a:endParaRPr>
          </a:p>
        </p:txBody>
      </p:sp>
      <p:sp>
        <p:nvSpPr>
          <p:cNvPr id="159" name="TextBox 158"/>
          <p:cNvSpPr txBox="1"/>
          <p:nvPr/>
        </p:nvSpPr>
        <p:spPr>
          <a:xfrm>
            <a:off x="534858" y="384628"/>
            <a:ext cx="4898571" cy="1131720"/>
          </a:xfrm>
          <a:prstGeom prst="rect">
            <a:avLst/>
          </a:prstGeom>
          <a:noFill/>
        </p:spPr>
        <p:txBody>
          <a:bodyPr wrap="square" rtlCol="0">
            <a:spAutoFit/>
          </a:bodyPr>
          <a:lstStyle/>
          <a:p>
            <a:pPr>
              <a:lnSpc>
                <a:spcPct val="115000"/>
              </a:lnSpc>
              <a:spcAft>
                <a:spcPts val="1000"/>
              </a:spcAft>
            </a:pP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uan </a:t>
            </a: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 </a:t>
            </a:r>
            <a:r>
              <a:rPr lang="en-US" sz="20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34.1 – Làm trụ bám cho cây hồ tiêu, </a:t>
            </a: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 thông tin mục I SGK tr.141, 142 và trả lời câu hỏi:</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p:cNvSpPr txBox="1"/>
          <p:nvPr/>
        </p:nvSpPr>
        <p:spPr>
          <a:xfrm>
            <a:off x="534858" y="1525233"/>
            <a:ext cx="5157061" cy="1282402"/>
          </a:xfrm>
          <a:prstGeom prst="rect">
            <a:avLst/>
          </a:prstGeom>
          <a:noFill/>
        </p:spPr>
        <p:txBody>
          <a:bodyPr wrap="square" rtlCol="0">
            <a:spAutoFit/>
          </a:bodyPr>
          <a:lstStyle/>
          <a:p>
            <a:pPr>
              <a:lnSpc>
                <a:spcPct val="115000"/>
              </a:lnSpc>
              <a:spcAft>
                <a:spcPts val="1000"/>
              </a:spcAft>
            </a:pPr>
            <a:r>
              <a:rPr lang="en-US" sz="2000" b="1" smtClean="0">
                <a:solidFill>
                  <a:schemeClr val="tx1"/>
                </a:solidFill>
                <a:latin typeface="Times New Roman" panose="02020603050405020304" pitchFamily="18" charset="0"/>
                <a:ea typeface="Times New Roman" panose="02020603050405020304" pitchFamily="18" charset="0"/>
              </a:rPr>
              <a:t>Nêu </a:t>
            </a:r>
            <a:r>
              <a:rPr lang="en-US" sz="2000" b="1">
                <a:solidFill>
                  <a:schemeClr val="tx1"/>
                </a:solidFill>
                <a:latin typeface="Times New Roman" panose="02020603050405020304" pitchFamily="18" charset="0"/>
                <a:ea typeface="Times New Roman" panose="02020603050405020304" pitchFamily="18" charset="0"/>
              </a:rPr>
              <a:t>một số ứng dụng hiện tượng cảm ứng ở sinh vật trong trồng trọt</a:t>
            </a:r>
            <a:r>
              <a:rPr lang="en-US" sz="2000" i="1" smtClean="0">
                <a:latin typeface="Times New Roman" panose="02020603050405020304" pitchFamily="18" charset="0"/>
                <a:ea typeface="Times New Roman" panose="02020603050405020304" pitchFamily="18" charset="0"/>
              </a:rPr>
              <a:t>. </a:t>
            </a:r>
            <a:r>
              <a:rPr lang="en-US" sz="2000" b="1" smtClean="0">
                <a:solidFill>
                  <a:schemeClr val="tx1"/>
                </a:solidFill>
                <a:latin typeface="Times New Roman" panose="02020603050405020304" pitchFamily="18" charset="0"/>
                <a:ea typeface="Times New Roman" panose="02020603050405020304" pitchFamily="18" charset="0"/>
              </a:rPr>
              <a:t>Cho </a:t>
            </a:r>
            <a:r>
              <a:rPr lang="en-US" sz="2000" b="1">
                <a:solidFill>
                  <a:schemeClr val="tx1"/>
                </a:solidFill>
                <a:latin typeface="Times New Roman" panose="02020603050405020304" pitchFamily="18" charset="0"/>
                <a:ea typeface="Times New Roman" panose="02020603050405020304" pitchFamily="18" charset="0"/>
              </a:rPr>
              <a:t>VD cụ thể ? </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96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58" name="TextBox 157"/>
          <p:cNvSpPr txBox="1"/>
          <p:nvPr/>
        </p:nvSpPr>
        <p:spPr>
          <a:xfrm>
            <a:off x="571671" y="246947"/>
            <a:ext cx="7803072"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692589" y="113253"/>
            <a:ext cx="8391429" cy="446276"/>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Nêu </a:t>
            </a:r>
            <a:r>
              <a:rPr lang="en-US" sz="2000" b="1">
                <a:solidFill>
                  <a:srgbClr val="FF0000"/>
                </a:solidFill>
                <a:latin typeface="Times New Roman" panose="02020603050405020304" pitchFamily="18" charset="0"/>
                <a:ea typeface="Times New Roman" panose="02020603050405020304" pitchFamily="18" charset="0"/>
              </a:rPr>
              <a:t>một số ứng dụng hiện tượng cảm ứng ở sinh vật trong trồng </a:t>
            </a:r>
            <a:r>
              <a:rPr lang="en-US" sz="2000" b="1" smtClean="0">
                <a:solidFill>
                  <a:srgbClr val="FF0000"/>
                </a:solidFill>
                <a:latin typeface="Times New Roman" panose="02020603050405020304" pitchFamily="18" charset="0"/>
                <a:ea typeface="Times New Roman" panose="02020603050405020304" pitchFamily="18" charset="0"/>
              </a:rPr>
              <a:t>trọt</a:t>
            </a:r>
            <a:r>
              <a:rPr lang="en-US" sz="2000" i="1" smtClean="0">
                <a:solidFill>
                  <a:srgbClr val="FF0000"/>
                </a:solidFill>
                <a:latin typeface="Times New Roman" panose="02020603050405020304" pitchFamily="18" charset="0"/>
                <a:ea typeface="Times New Roman" panose="02020603050405020304" pitchFamily="18" charset="0"/>
              </a:rPr>
              <a:t> ?</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166115" y="647056"/>
            <a:ext cx="8818111" cy="1698171"/>
            <a:chOff x="253087" y="1010027"/>
            <a:chExt cx="8818111" cy="1698171"/>
          </a:xfrm>
        </p:grpSpPr>
        <p:sp>
          <p:nvSpPr>
            <p:cNvPr id="2" name="Rounded Rectangle 1"/>
            <p:cNvSpPr/>
            <p:nvPr/>
          </p:nvSpPr>
          <p:spPr>
            <a:xfrm>
              <a:off x="253087" y="1010027"/>
              <a:ext cx="8644170" cy="1698171"/>
            </a:xfrm>
            <a:prstGeom prst="roundRect">
              <a:avLst/>
            </a:prstGeom>
            <a:solidFill>
              <a:schemeClr val="accent1">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oogle Shape;818;p28"/>
            <p:cNvGrpSpPr/>
            <p:nvPr/>
          </p:nvGrpSpPr>
          <p:grpSpPr>
            <a:xfrm>
              <a:off x="540096" y="1194146"/>
              <a:ext cx="793325" cy="1323407"/>
              <a:chOff x="7217543" y="-3284238"/>
              <a:chExt cx="1625333" cy="3315979"/>
            </a:xfrm>
          </p:grpSpPr>
          <p:sp>
            <p:nvSpPr>
              <p:cNvPr id="174" name="Google Shape;819;p28"/>
              <p:cNvSpPr/>
              <p:nvPr/>
            </p:nvSpPr>
            <p:spPr>
              <a:xfrm>
                <a:off x="7217543" y="-1887157"/>
                <a:ext cx="719856" cy="1059068"/>
              </a:xfrm>
              <a:custGeom>
                <a:avLst/>
                <a:gdLst/>
                <a:ahLst/>
                <a:cxnLst/>
                <a:rect l="l" t="t" r="r" b="b"/>
                <a:pathLst>
                  <a:path w="6585" h="9688" extrusionOk="0">
                    <a:moveTo>
                      <a:pt x="610" y="1"/>
                    </a:moveTo>
                    <a:cubicBezTo>
                      <a:pt x="490" y="10"/>
                      <a:pt x="398" y="29"/>
                      <a:pt x="305" y="75"/>
                    </a:cubicBezTo>
                    <a:cubicBezTo>
                      <a:pt x="241" y="121"/>
                      <a:pt x="167" y="186"/>
                      <a:pt x="112" y="278"/>
                    </a:cubicBezTo>
                    <a:cubicBezTo>
                      <a:pt x="93" y="306"/>
                      <a:pt x="75" y="352"/>
                      <a:pt x="56" y="398"/>
                    </a:cubicBezTo>
                    <a:cubicBezTo>
                      <a:pt x="47" y="435"/>
                      <a:pt x="28" y="472"/>
                      <a:pt x="19" y="518"/>
                    </a:cubicBezTo>
                    <a:cubicBezTo>
                      <a:pt x="10" y="610"/>
                      <a:pt x="1" y="703"/>
                      <a:pt x="1" y="804"/>
                    </a:cubicBezTo>
                    <a:cubicBezTo>
                      <a:pt x="1" y="924"/>
                      <a:pt x="19" y="1026"/>
                      <a:pt x="28" y="1118"/>
                    </a:cubicBezTo>
                    <a:cubicBezTo>
                      <a:pt x="47" y="1211"/>
                      <a:pt x="65" y="1303"/>
                      <a:pt x="93" y="1414"/>
                    </a:cubicBezTo>
                    <a:cubicBezTo>
                      <a:pt x="121" y="1552"/>
                      <a:pt x="167" y="1709"/>
                      <a:pt x="204" y="1848"/>
                    </a:cubicBezTo>
                    <a:lnTo>
                      <a:pt x="232" y="1940"/>
                    </a:lnTo>
                    <a:cubicBezTo>
                      <a:pt x="370" y="2430"/>
                      <a:pt x="462" y="2937"/>
                      <a:pt x="536" y="3390"/>
                    </a:cubicBezTo>
                    <a:lnTo>
                      <a:pt x="573" y="3611"/>
                    </a:lnTo>
                    <a:cubicBezTo>
                      <a:pt x="712" y="4443"/>
                      <a:pt x="850" y="5311"/>
                      <a:pt x="1349" y="6003"/>
                    </a:cubicBezTo>
                    <a:cubicBezTo>
                      <a:pt x="1487" y="6188"/>
                      <a:pt x="1644" y="6354"/>
                      <a:pt x="1820" y="6511"/>
                    </a:cubicBezTo>
                    <a:cubicBezTo>
                      <a:pt x="2005" y="6668"/>
                      <a:pt x="2226" y="6806"/>
                      <a:pt x="2475" y="6936"/>
                    </a:cubicBezTo>
                    <a:cubicBezTo>
                      <a:pt x="2605" y="6991"/>
                      <a:pt x="2734" y="7065"/>
                      <a:pt x="2891" y="7120"/>
                    </a:cubicBezTo>
                    <a:lnTo>
                      <a:pt x="3168" y="7222"/>
                    </a:lnTo>
                    <a:lnTo>
                      <a:pt x="3307" y="7268"/>
                    </a:lnTo>
                    <a:cubicBezTo>
                      <a:pt x="3547" y="7361"/>
                      <a:pt x="3824" y="7462"/>
                      <a:pt x="4110" y="7582"/>
                    </a:cubicBezTo>
                    <a:cubicBezTo>
                      <a:pt x="4119" y="7582"/>
                      <a:pt x="4119" y="7582"/>
                      <a:pt x="4128" y="7591"/>
                    </a:cubicBezTo>
                    <a:lnTo>
                      <a:pt x="4138" y="7591"/>
                    </a:lnTo>
                    <a:cubicBezTo>
                      <a:pt x="4396" y="7693"/>
                      <a:pt x="4609" y="7813"/>
                      <a:pt x="4812" y="7915"/>
                    </a:cubicBezTo>
                    <a:cubicBezTo>
                      <a:pt x="5033" y="8035"/>
                      <a:pt x="5246" y="8173"/>
                      <a:pt x="5440" y="8321"/>
                    </a:cubicBezTo>
                    <a:cubicBezTo>
                      <a:pt x="5698" y="8515"/>
                      <a:pt x="5920" y="8736"/>
                      <a:pt x="6104" y="8967"/>
                    </a:cubicBezTo>
                    <a:cubicBezTo>
                      <a:pt x="6197" y="9078"/>
                      <a:pt x="6271" y="9217"/>
                      <a:pt x="6354" y="9355"/>
                    </a:cubicBezTo>
                    <a:cubicBezTo>
                      <a:pt x="6381" y="9429"/>
                      <a:pt x="6391" y="9494"/>
                      <a:pt x="6409" y="9577"/>
                    </a:cubicBezTo>
                    <a:cubicBezTo>
                      <a:pt x="6428" y="9614"/>
                      <a:pt x="6446" y="9632"/>
                      <a:pt x="6483" y="9632"/>
                    </a:cubicBezTo>
                    <a:lnTo>
                      <a:pt x="6502" y="9669"/>
                    </a:lnTo>
                    <a:cubicBezTo>
                      <a:pt x="6502" y="9678"/>
                      <a:pt x="6529" y="9688"/>
                      <a:pt x="6538" y="9688"/>
                    </a:cubicBezTo>
                    <a:lnTo>
                      <a:pt x="6566" y="9688"/>
                    </a:lnTo>
                    <a:cubicBezTo>
                      <a:pt x="6585" y="9678"/>
                      <a:pt x="6585" y="9660"/>
                      <a:pt x="6575" y="9632"/>
                    </a:cubicBezTo>
                    <a:cubicBezTo>
                      <a:pt x="6566" y="9623"/>
                      <a:pt x="6566" y="9595"/>
                      <a:pt x="6548" y="9586"/>
                    </a:cubicBezTo>
                    <a:lnTo>
                      <a:pt x="6548" y="9558"/>
                    </a:lnTo>
                    <a:cubicBezTo>
                      <a:pt x="6400" y="8967"/>
                      <a:pt x="6317" y="8358"/>
                      <a:pt x="6243" y="7767"/>
                    </a:cubicBezTo>
                    <a:cubicBezTo>
                      <a:pt x="6215" y="7628"/>
                      <a:pt x="6206" y="7481"/>
                      <a:pt x="6178" y="7342"/>
                    </a:cubicBezTo>
                    <a:cubicBezTo>
                      <a:pt x="6132" y="6991"/>
                      <a:pt x="6068" y="6631"/>
                      <a:pt x="5994" y="6243"/>
                    </a:cubicBezTo>
                    <a:cubicBezTo>
                      <a:pt x="5920" y="5828"/>
                      <a:pt x="5837" y="5495"/>
                      <a:pt x="5717" y="5191"/>
                    </a:cubicBezTo>
                    <a:cubicBezTo>
                      <a:pt x="5670" y="5052"/>
                      <a:pt x="5615" y="4904"/>
                      <a:pt x="5550" y="4747"/>
                    </a:cubicBezTo>
                    <a:cubicBezTo>
                      <a:pt x="5486" y="4609"/>
                      <a:pt x="5412" y="4479"/>
                      <a:pt x="5338" y="4350"/>
                    </a:cubicBezTo>
                    <a:cubicBezTo>
                      <a:pt x="5200" y="4129"/>
                      <a:pt x="5043" y="3907"/>
                      <a:pt x="4830" y="3704"/>
                    </a:cubicBezTo>
                    <a:cubicBezTo>
                      <a:pt x="4535" y="3390"/>
                      <a:pt x="4184" y="3131"/>
                      <a:pt x="3851" y="2882"/>
                    </a:cubicBezTo>
                    <a:cubicBezTo>
                      <a:pt x="3768" y="2827"/>
                      <a:pt x="3685" y="2762"/>
                      <a:pt x="3620" y="2707"/>
                    </a:cubicBezTo>
                    <a:cubicBezTo>
                      <a:pt x="3482" y="2605"/>
                      <a:pt x="3362" y="2503"/>
                      <a:pt x="3251" y="2420"/>
                    </a:cubicBezTo>
                    <a:cubicBezTo>
                      <a:pt x="3159" y="2337"/>
                      <a:pt x="3085" y="2282"/>
                      <a:pt x="3029" y="2208"/>
                    </a:cubicBezTo>
                    <a:cubicBezTo>
                      <a:pt x="2891" y="2060"/>
                      <a:pt x="2762" y="1903"/>
                      <a:pt x="2642" y="1746"/>
                    </a:cubicBezTo>
                    <a:lnTo>
                      <a:pt x="2485" y="1552"/>
                    </a:lnTo>
                    <a:cubicBezTo>
                      <a:pt x="2235" y="1229"/>
                      <a:pt x="1958" y="897"/>
                      <a:pt x="1672" y="592"/>
                    </a:cubicBezTo>
                    <a:cubicBezTo>
                      <a:pt x="1589" y="518"/>
                      <a:pt x="1497" y="435"/>
                      <a:pt x="1414" y="361"/>
                    </a:cubicBezTo>
                    <a:cubicBezTo>
                      <a:pt x="1321" y="287"/>
                      <a:pt x="1229" y="223"/>
                      <a:pt x="1146" y="167"/>
                    </a:cubicBezTo>
                    <a:cubicBezTo>
                      <a:pt x="1072" y="121"/>
                      <a:pt x="980" y="75"/>
                      <a:pt x="896" y="56"/>
                    </a:cubicBezTo>
                    <a:cubicBezTo>
                      <a:pt x="832" y="10"/>
                      <a:pt x="758" y="1"/>
                      <a:pt x="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20;p28"/>
              <p:cNvSpPr/>
              <p:nvPr/>
            </p:nvSpPr>
            <p:spPr>
              <a:xfrm>
                <a:off x="7708150" y="-3284238"/>
                <a:ext cx="621907" cy="2314827"/>
              </a:xfrm>
              <a:custGeom>
                <a:avLst/>
                <a:gdLst/>
                <a:ahLst/>
                <a:cxnLst/>
                <a:rect l="l" t="t" r="r" b="b"/>
                <a:pathLst>
                  <a:path w="5689" h="20353" extrusionOk="0">
                    <a:moveTo>
                      <a:pt x="3149" y="1"/>
                    </a:moveTo>
                    <a:cubicBezTo>
                      <a:pt x="3057" y="1"/>
                      <a:pt x="2955" y="19"/>
                      <a:pt x="2854" y="56"/>
                    </a:cubicBezTo>
                    <a:cubicBezTo>
                      <a:pt x="2771" y="75"/>
                      <a:pt x="2678" y="121"/>
                      <a:pt x="2586" y="167"/>
                    </a:cubicBezTo>
                    <a:cubicBezTo>
                      <a:pt x="2512" y="204"/>
                      <a:pt x="2448" y="250"/>
                      <a:pt x="2364" y="333"/>
                    </a:cubicBezTo>
                    <a:cubicBezTo>
                      <a:pt x="2244" y="435"/>
                      <a:pt x="2143" y="564"/>
                      <a:pt x="2032" y="749"/>
                    </a:cubicBezTo>
                    <a:cubicBezTo>
                      <a:pt x="1912" y="933"/>
                      <a:pt x="1829" y="1127"/>
                      <a:pt x="1764" y="1284"/>
                    </a:cubicBezTo>
                    <a:cubicBezTo>
                      <a:pt x="1598" y="1709"/>
                      <a:pt x="1506" y="2143"/>
                      <a:pt x="1432" y="2522"/>
                    </a:cubicBezTo>
                    <a:cubicBezTo>
                      <a:pt x="1358" y="2873"/>
                      <a:pt x="1312" y="3242"/>
                      <a:pt x="1266" y="3584"/>
                    </a:cubicBezTo>
                    <a:lnTo>
                      <a:pt x="1247" y="3731"/>
                    </a:lnTo>
                    <a:lnTo>
                      <a:pt x="1173" y="4221"/>
                    </a:lnTo>
                    <a:cubicBezTo>
                      <a:pt x="1127" y="4470"/>
                      <a:pt x="1072" y="4747"/>
                      <a:pt x="979" y="5070"/>
                    </a:cubicBezTo>
                    <a:cubicBezTo>
                      <a:pt x="878" y="5430"/>
                      <a:pt x="758" y="5791"/>
                      <a:pt x="647" y="6151"/>
                    </a:cubicBezTo>
                    <a:cubicBezTo>
                      <a:pt x="564" y="6382"/>
                      <a:pt x="490" y="6594"/>
                      <a:pt x="425" y="6825"/>
                    </a:cubicBezTo>
                    <a:cubicBezTo>
                      <a:pt x="213" y="7508"/>
                      <a:pt x="93" y="8071"/>
                      <a:pt x="47" y="8616"/>
                    </a:cubicBezTo>
                    <a:cubicBezTo>
                      <a:pt x="0" y="9152"/>
                      <a:pt x="28" y="9724"/>
                      <a:pt x="139" y="10334"/>
                    </a:cubicBezTo>
                    <a:cubicBezTo>
                      <a:pt x="259" y="11026"/>
                      <a:pt x="490" y="11747"/>
                      <a:pt x="878" y="12661"/>
                    </a:cubicBezTo>
                    <a:cubicBezTo>
                      <a:pt x="1035" y="13049"/>
                      <a:pt x="1210" y="13427"/>
                      <a:pt x="1386" y="13815"/>
                    </a:cubicBezTo>
                    <a:cubicBezTo>
                      <a:pt x="1543" y="14166"/>
                      <a:pt x="1709" y="14526"/>
                      <a:pt x="1857" y="14895"/>
                    </a:cubicBezTo>
                    <a:cubicBezTo>
                      <a:pt x="1857" y="14895"/>
                      <a:pt x="1857" y="14905"/>
                      <a:pt x="1866" y="14905"/>
                    </a:cubicBezTo>
                    <a:lnTo>
                      <a:pt x="1866" y="14895"/>
                    </a:lnTo>
                    <a:cubicBezTo>
                      <a:pt x="2041" y="15311"/>
                      <a:pt x="2180" y="15680"/>
                      <a:pt x="2291" y="16031"/>
                    </a:cubicBezTo>
                    <a:cubicBezTo>
                      <a:pt x="2355" y="16188"/>
                      <a:pt x="2401" y="16364"/>
                      <a:pt x="2448" y="16521"/>
                    </a:cubicBezTo>
                    <a:lnTo>
                      <a:pt x="2494" y="16659"/>
                    </a:lnTo>
                    <a:cubicBezTo>
                      <a:pt x="2558" y="16908"/>
                      <a:pt x="2641" y="17149"/>
                      <a:pt x="2706" y="17389"/>
                    </a:cubicBezTo>
                    <a:cubicBezTo>
                      <a:pt x="2974" y="18303"/>
                      <a:pt x="3242" y="19282"/>
                      <a:pt x="3380" y="20297"/>
                    </a:cubicBezTo>
                    <a:cubicBezTo>
                      <a:pt x="3380" y="20334"/>
                      <a:pt x="3417" y="20344"/>
                      <a:pt x="3454" y="20344"/>
                    </a:cubicBezTo>
                    <a:lnTo>
                      <a:pt x="3463" y="20344"/>
                    </a:lnTo>
                    <a:cubicBezTo>
                      <a:pt x="3473" y="20344"/>
                      <a:pt x="3473" y="20344"/>
                      <a:pt x="3482" y="20334"/>
                    </a:cubicBezTo>
                    <a:cubicBezTo>
                      <a:pt x="3491" y="20344"/>
                      <a:pt x="3509" y="20353"/>
                      <a:pt x="3528" y="20353"/>
                    </a:cubicBezTo>
                    <a:lnTo>
                      <a:pt x="3556" y="20353"/>
                    </a:lnTo>
                    <a:cubicBezTo>
                      <a:pt x="3583" y="20353"/>
                      <a:pt x="3648" y="20334"/>
                      <a:pt x="3648" y="20288"/>
                    </a:cubicBezTo>
                    <a:lnTo>
                      <a:pt x="3666" y="20140"/>
                    </a:lnTo>
                    <a:cubicBezTo>
                      <a:pt x="3713" y="19882"/>
                      <a:pt x="3759" y="19632"/>
                      <a:pt x="3833" y="19374"/>
                    </a:cubicBezTo>
                    <a:cubicBezTo>
                      <a:pt x="3897" y="19078"/>
                      <a:pt x="3980" y="18774"/>
                      <a:pt x="4082" y="18497"/>
                    </a:cubicBezTo>
                    <a:cubicBezTo>
                      <a:pt x="4165" y="18266"/>
                      <a:pt x="4257" y="18035"/>
                      <a:pt x="4350" y="17804"/>
                    </a:cubicBezTo>
                    <a:lnTo>
                      <a:pt x="4433" y="17601"/>
                    </a:lnTo>
                    <a:cubicBezTo>
                      <a:pt x="4534" y="17324"/>
                      <a:pt x="4636" y="17028"/>
                      <a:pt x="4765" y="16687"/>
                    </a:cubicBezTo>
                    <a:cubicBezTo>
                      <a:pt x="5181" y="15440"/>
                      <a:pt x="5458" y="14166"/>
                      <a:pt x="5596" y="12938"/>
                    </a:cubicBezTo>
                    <a:cubicBezTo>
                      <a:pt x="5661" y="12301"/>
                      <a:pt x="5689" y="11654"/>
                      <a:pt x="5661" y="11026"/>
                    </a:cubicBezTo>
                    <a:cubicBezTo>
                      <a:pt x="5643" y="10408"/>
                      <a:pt x="5587" y="9761"/>
                      <a:pt x="5467" y="9115"/>
                    </a:cubicBezTo>
                    <a:cubicBezTo>
                      <a:pt x="5412" y="8801"/>
                      <a:pt x="5338" y="8478"/>
                      <a:pt x="5264" y="8155"/>
                    </a:cubicBezTo>
                    <a:cubicBezTo>
                      <a:pt x="5199" y="7951"/>
                      <a:pt x="5144" y="7739"/>
                      <a:pt x="5079" y="7536"/>
                    </a:cubicBezTo>
                    <a:cubicBezTo>
                      <a:pt x="5042" y="7425"/>
                      <a:pt x="5005" y="7314"/>
                      <a:pt x="4987" y="7213"/>
                    </a:cubicBezTo>
                    <a:cubicBezTo>
                      <a:pt x="4811" y="6594"/>
                      <a:pt x="4664" y="5994"/>
                      <a:pt x="4534" y="5421"/>
                    </a:cubicBezTo>
                    <a:cubicBezTo>
                      <a:pt x="4451" y="5015"/>
                      <a:pt x="4368" y="4581"/>
                      <a:pt x="4313" y="4128"/>
                    </a:cubicBezTo>
                    <a:lnTo>
                      <a:pt x="4313" y="4147"/>
                    </a:lnTo>
                    <a:cubicBezTo>
                      <a:pt x="4230" y="3565"/>
                      <a:pt x="4184" y="2965"/>
                      <a:pt x="4156" y="2383"/>
                    </a:cubicBezTo>
                    <a:lnTo>
                      <a:pt x="4137" y="2254"/>
                    </a:lnTo>
                    <a:cubicBezTo>
                      <a:pt x="4128" y="2023"/>
                      <a:pt x="4119" y="1783"/>
                      <a:pt x="4091" y="1543"/>
                    </a:cubicBezTo>
                    <a:cubicBezTo>
                      <a:pt x="4073" y="1358"/>
                      <a:pt x="4045" y="1192"/>
                      <a:pt x="4017" y="1035"/>
                    </a:cubicBezTo>
                    <a:cubicBezTo>
                      <a:pt x="3980" y="869"/>
                      <a:pt x="3934" y="721"/>
                      <a:pt x="3888" y="592"/>
                    </a:cubicBezTo>
                    <a:cubicBezTo>
                      <a:pt x="3814" y="435"/>
                      <a:pt x="3750" y="315"/>
                      <a:pt x="3657" y="222"/>
                    </a:cubicBezTo>
                    <a:cubicBezTo>
                      <a:pt x="3565" y="121"/>
                      <a:pt x="3445" y="56"/>
                      <a:pt x="3306" y="29"/>
                    </a:cubicBezTo>
                    <a:cubicBezTo>
                      <a:pt x="3269" y="10"/>
                      <a:pt x="3205" y="1"/>
                      <a:pt x="3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21;p28"/>
              <p:cNvSpPr/>
              <p:nvPr/>
            </p:nvSpPr>
            <p:spPr>
              <a:xfrm>
                <a:off x="8206866" y="-2038561"/>
                <a:ext cx="636009" cy="1192326"/>
              </a:xfrm>
              <a:custGeom>
                <a:avLst/>
                <a:gdLst/>
                <a:ahLst/>
                <a:cxnLst/>
                <a:rect l="l" t="t" r="r" b="b"/>
                <a:pathLst>
                  <a:path w="5818" h="10907" extrusionOk="0">
                    <a:moveTo>
                      <a:pt x="5476" y="1"/>
                    </a:moveTo>
                    <a:cubicBezTo>
                      <a:pt x="5411" y="1"/>
                      <a:pt x="5356" y="10"/>
                      <a:pt x="5291" y="19"/>
                    </a:cubicBezTo>
                    <a:cubicBezTo>
                      <a:pt x="5171" y="56"/>
                      <a:pt x="5042" y="112"/>
                      <a:pt x="4940" y="167"/>
                    </a:cubicBezTo>
                    <a:cubicBezTo>
                      <a:pt x="4820" y="241"/>
                      <a:pt x="4691" y="306"/>
                      <a:pt x="4534" y="426"/>
                    </a:cubicBezTo>
                    <a:cubicBezTo>
                      <a:pt x="4396" y="518"/>
                      <a:pt x="4257" y="629"/>
                      <a:pt x="4091" y="749"/>
                    </a:cubicBezTo>
                    <a:cubicBezTo>
                      <a:pt x="3786" y="989"/>
                      <a:pt x="3481" y="1257"/>
                      <a:pt x="3260" y="1451"/>
                    </a:cubicBezTo>
                    <a:cubicBezTo>
                      <a:pt x="3075" y="1617"/>
                      <a:pt x="2890" y="1783"/>
                      <a:pt x="2650" y="2014"/>
                    </a:cubicBezTo>
                    <a:lnTo>
                      <a:pt x="2595" y="2060"/>
                    </a:lnTo>
                    <a:cubicBezTo>
                      <a:pt x="2493" y="2152"/>
                      <a:pt x="2401" y="2263"/>
                      <a:pt x="2290" y="2356"/>
                    </a:cubicBezTo>
                    <a:cubicBezTo>
                      <a:pt x="2059" y="2586"/>
                      <a:pt x="1847" y="2836"/>
                      <a:pt x="1644" y="3094"/>
                    </a:cubicBezTo>
                    <a:cubicBezTo>
                      <a:pt x="1265" y="3584"/>
                      <a:pt x="951" y="4119"/>
                      <a:pt x="702" y="4683"/>
                    </a:cubicBezTo>
                    <a:cubicBezTo>
                      <a:pt x="471" y="5227"/>
                      <a:pt x="296" y="5800"/>
                      <a:pt x="194" y="6400"/>
                    </a:cubicBezTo>
                    <a:cubicBezTo>
                      <a:pt x="0" y="7536"/>
                      <a:pt x="19" y="8755"/>
                      <a:pt x="259" y="10140"/>
                    </a:cubicBezTo>
                    <a:cubicBezTo>
                      <a:pt x="296" y="10352"/>
                      <a:pt x="342" y="10565"/>
                      <a:pt x="388" y="10814"/>
                    </a:cubicBezTo>
                    <a:cubicBezTo>
                      <a:pt x="388" y="10823"/>
                      <a:pt x="397" y="10832"/>
                      <a:pt x="416" y="10842"/>
                    </a:cubicBezTo>
                    <a:cubicBezTo>
                      <a:pt x="425" y="10860"/>
                      <a:pt x="434" y="10879"/>
                      <a:pt x="443" y="10888"/>
                    </a:cubicBezTo>
                    <a:cubicBezTo>
                      <a:pt x="462" y="10906"/>
                      <a:pt x="480" y="10906"/>
                      <a:pt x="490" y="10906"/>
                    </a:cubicBezTo>
                    <a:cubicBezTo>
                      <a:pt x="526" y="10906"/>
                      <a:pt x="563" y="10879"/>
                      <a:pt x="582" y="10860"/>
                    </a:cubicBezTo>
                    <a:cubicBezTo>
                      <a:pt x="739" y="10629"/>
                      <a:pt x="850" y="10454"/>
                      <a:pt x="979" y="10297"/>
                    </a:cubicBezTo>
                    <a:cubicBezTo>
                      <a:pt x="1090" y="10158"/>
                      <a:pt x="1210" y="10020"/>
                      <a:pt x="1321" y="9900"/>
                    </a:cubicBezTo>
                    <a:cubicBezTo>
                      <a:pt x="1431" y="9798"/>
                      <a:pt x="1533" y="9697"/>
                      <a:pt x="1681" y="9567"/>
                    </a:cubicBezTo>
                    <a:cubicBezTo>
                      <a:pt x="1829" y="9429"/>
                      <a:pt x="1985" y="9300"/>
                      <a:pt x="2133" y="9170"/>
                    </a:cubicBezTo>
                    <a:cubicBezTo>
                      <a:pt x="2198" y="9115"/>
                      <a:pt x="2272" y="9059"/>
                      <a:pt x="2336" y="8986"/>
                    </a:cubicBezTo>
                    <a:cubicBezTo>
                      <a:pt x="2586" y="8782"/>
                      <a:pt x="2770" y="8607"/>
                      <a:pt x="2918" y="8422"/>
                    </a:cubicBezTo>
                    <a:cubicBezTo>
                      <a:pt x="3112" y="8201"/>
                      <a:pt x="3260" y="7961"/>
                      <a:pt x="3380" y="7711"/>
                    </a:cubicBezTo>
                    <a:cubicBezTo>
                      <a:pt x="3435" y="7582"/>
                      <a:pt x="3481" y="7453"/>
                      <a:pt x="3528" y="7323"/>
                    </a:cubicBezTo>
                    <a:cubicBezTo>
                      <a:pt x="3574" y="7176"/>
                      <a:pt x="3611" y="7028"/>
                      <a:pt x="3648" y="6889"/>
                    </a:cubicBezTo>
                    <a:cubicBezTo>
                      <a:pt x="3703" y="6612"/>
                      <a:pt x="3749" y="6335"/>
                      <a:pt x="3795" y="6058"/>
                    </a:cubicBezTo>
                    <a:lnTo>
                      <a:pt x="3814" y="5892"/>
                    </a:lnTo>
                    <a:cubicBezTo>
                      <a:pt x="3878" y="5523"/>
                      <a:pt x="3934" y="5218"/>
                      <a:pt x="4017" y="4913"/>
                    </a:cubicBezTo>
                    <a:cubicBezTo>
                      <a:pt x="4082" y="4627"/>
                      <a:pt x="4174" y="4341"/>
                      <a:pt x="4294" y="4064"/>
                    </a:cubicBezTo>
                    <a:lnTo>
                      <a:pt x="4303" y="4036"/>
                    </a:lnTo>
                    <a:lnTo>
                      <a:pt x="4303" y="4027"/>
                    </a:lnTo>
                    <a:cubicBezTo>
                      <a:pt x="4460" y="3630"/>
                      <a:pt x="4682" y="3251"/>
                      <a:pt x="4894" y="2882"/>
                    </a:cubicBezTo>
                    <a:cubicBezTo>
                      <a:pt x="5014" y="2651"/>
                      <a:pt x="5144" y="2420"/>
                      <a:pt x="5264" y="2180"/>
                    </a:cubicBezTo>
                    <a:cubicBezTo>
                      <a:pt x="5430" y="1829"/>
                      <a:pt x="5568" y="1524"/>
                      <a:pt x="5661" y="1220"/>
                    </a:cubicBezTo>
                    <a:cubicBezTo>
                      <a:pt x="5744" y="980"/>
                      <a:pt x="5790" y="786"/>
                      <a:pt x="5799" y="601"/>
                    </a:cubicBezTo>
                    <a:cubicBezTo>
                      <a:pt x="5818" y="527"/>
                      <a:pt x="5818" y="463"/>
                      <a:pt x="5799" y="389"/>
                    </a:cubicBezTo>
                    <a:cubicBezTo>
                      <a:pt x="5799" y="343"/>
                      <a:pt x="5790" y="278"/>
                      <a:pt x="5771" y="213"/>
                    </a:cubicBezTo>
                    <a:cubicBezTo>
                      <a:pt x="5744" y="158"/>
                      <a:pt x="5725" y="112"/>
                      <a:pt x="5688" y="75"/>
                    </a:cubicBezTo>
                    <a:cubicBezTo>
                      <a:pt x="5651" y="47"/>
                      <a:pt x="5605" y="19"/>
                      <a:pt x="5559" y="1"/>
                    </a:cubicBezTo>
                    <a:cubicBezTo>
                      <a:pt x="5559" y="4"/>
                      <a:pt x="5555" y="5"/>
                      <a:pt x="5548" y="5"/>
                    </a:cubicBezTo>
                    <a:cubicBezTo>
                      <a:pt x="5533" y="5"/>
                      <a:pt x="5507"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2;p28"/>
              <p:cNvSpPr/>
              <p:nvPr/>
            </p:nvSpPr>
            <p:spPr>
              <a:xfrm>
                <a:off x="7949423" y="-3121679"/>
                <a:ext cx="155559" cy="2630726"/>
              </a:xfrm>
              <a:custGeom>
                <a:avLst/>
                <a:gdLst/>
                <a:ahLst/>
                <a:cxnLst/>
                <a:rect l="l" t="t" r="r" b="b"/>
                <a:pathLst>
                  <a:path w="1423" h="24065" extrusionOk="0">
                    <a:moveTo>
                      <a:pt x="638" y="1"/>
                    </a:moveTo>
                    <a:lnTo>
                      <a:pt x="638" y="19"/>
                    </a:lnTo>
                    <a:cubicBezTo>
                      <a:pt x="637" y="23"/>
                      <a:pt x="636" y="26"/>
                      <a:pt x="635" y="30"/>
                    </a:cubicBezTo>
                    <a:lnTo>
                      <a:pt x="635" y="30"/>
                    </a:lnTo>
                    <a:cubicBezTo>
                      <a:pt x="639" y="29"/>
                      <a:pt x="643" y="28"/>
                      <a:pt x="647" y="28"/>
                    </a:cubicBezTo>
                    <a:cubicBezTo>
                      <a:pt x="656" y="28"/>
                      <a:pt x="665" y="28"/>
                      <a:pt x="638" y="1"/>
                    </a:cubicBezTo>
                    <a:close/>
                    <a:moveTo>
                      <a:pt x="635" y="30"/>
                    </a:moveTo>
                    <a:cubicBezTo>
                      <a:pt x="624" y="33"/>
                      <a:pt x="617" y="40"/>
                      <a:pt x="610" y="47"/>
                    </a:cubicBezTo>
                    <a:cubicBezTo>
                      <a:pt x="425" y="804"/>
                      <a:pt x="296" y="1524"/>
                      <a:pt x="204" y="2208"/>
                    </a:cubicBezTo>
                    <a:cubicBezTo>
                      <a:pt x="102" y="2956"/>
                      <a:pt x="37" y="3704"/>
                      <a:pt x="19" y="4442"/>
                    </a:cubicBezTo>
                    <a:cubicBezTo>
                      <a:pt x="0" y="5172"/>
                      <a:pt x="28" y="5929"/>
                      <a:pt x="84" y="6686"/>
                    </a:cubicBezTo>
                    <a:cubicBezTo>
                      <a:pt x="120" y="7037"/>
                      <a:pt x="167" y="7406"/>
                      <a:pt x="222" y="7767"/>
                    </a:cubicBezTo>
                    <a:cubicBezTo>
                      <a:pt x="250" y="7942"/>
                      <a:pt x="287" y="8127"/>
                      <a:pt x="314" y="8302"/>
                    </a:cubicBezTo>
                    <a:cubicBezTo>
                      <a:pt x="351" y="8468"/>
                      <a:pt x="379" y="8671"/>
                      <a:pt x="416" y="8902"/>
                    </a:cubicBezTo>
                    <a:lnTo>
                      <a:pt x="425" y="8949"/>
                    </a:lnTo>
                    <a:lnTo>
                      <a:pt x="425" y="8930"/>
                    </a:lnTo>
                    <a:cubicBezTo>
                      <a:pt x="471" y="9281"/>
                      <a:pt x="499" y="9623"/>
                      <a:pt x="536" y="10057"/>
                    </a:cubicBezTo>
                    <a:cubicBezTo>
                      <a:pt x="573" y="10398"/>
                      <a:pt x="601" y="10768"/>
                      <a:pt x="619" y="11183"/>
                    </a:cubicBezTo>
                    <a:cubicBezTo>
                      <a:pt x="656" y="11903"/>
                      <a:pt x="675" y="12624"/>
                      <a:pt x="702" y="13335"/>
                    </a:cubicBezTo>
                    <a:lnTo>
                      <a:pt x="702" y="13353"/>
                    </a:lnTo>
                    <a:lnTo>
                      <a:pt x="702" y="13455"/>
                    </a:lnTo>
                    <a:lnTo>
                      <a:pt x="730" y="14600"/>
                    </a:lnTo>
                    <a:cubicBezTo>
                      <a:pt x="748" y="14951"/>
                      <a:pt x="767" y="15329"/>
                      <a:pt x="795" y="15763"/>
                    </a:cubicBezTo>
                    <a:lnTo>
                      <a:pt x="813" y="16133"/>
                    </a:lnTo>
                    <a:lnTo>
                      <a:pt x="841" y="16502"/>
                    </a:lnTo>
                    <a:cubicBezTo>
                      <a:pt x="868" y="17038"/>
                      <a:pt x="905" y="17564"/>
                      <a:pt x="933" y="18099"/>
                    </a:cubicBezTo>
                    <a:cubicBezTo>
                      <a:pt x="988" y="19217"/>
                      <a:pt x="1025" y="20131"/>
                      <a:pt x="1035" y="20981"/>
                    </a:cubicBezTo>
                    <a:cubicBezTo>
                      <a:pt x="1035" y="21470"/>
                      <a:pt x="1035" y="21950"/>
                      <a:pt x="1016" y="22430"/>
                    </a:cubicBezTo>
                    <a:cubicBezTo>
                      <a:pt x="988" y="22947"/>
                      <a:pt x="952" y="23455"/>
                      <a:pt x="915" y="23880"/>
                    </a:cubicBezTo>
                    <a:cubicBezTo>
                      <a:pt x="915" y="23926"/>
                      <a:pt x="942" y="23972"/>
                      <a:pt x="979" y="24009"/>
                    </a:cubicBezTo>
                    <a:cubicBezTo>
                      <a:pt x="1016" y="24046"/>
                      <a:pt x="1053" y="24065"/>
                      <a:pt x="1099" y="24065"/>
                    </a:cubicBezTo>
                    <a:cubicBezTo>
                      <a:pt x="1145" y="24065"/>
                      <a:pt x="1192" y="24046"/>
                      <a:pt x="1229" y="24009"/>
                    </a:cubicBezTo>
                    <a:lnTo>
                      <a:pt x="1238" y="23982"/>
                    </a:lnTo>
                    <a:lnTo>
                      <a:pt x="1256" y="23963"/>
                    </a:lnTo>
                    <a:cubicBezTo>
                      <a:pt x="1266" y="23926"/>
                      <a:pt x="1275" y="23908"/>
                      <a:pt x="1275" y="23871"/>
                    </a:cubicBezTo>
                    <a:cubicBezTo>
                      <a:pt x="1321" y="23538"/>
                      <a:pt x="1349" y="23151"/>
                      <a:pt x="1376" y="22689"/>
                    </a:cubicBezTo>
                    <a:cubicBezTo>
                      <a:pt x="1404" y="22310"/>
                      <a:pt x="1413" y="21932"/>
                      <a:pt x="1413" y="21525"/>
                    </a:cubicBezTo>
                    <a:cubicBezTo>
                      <a:pt x="1422" y="20824"/>
                      <a:pt x="1404" y="20085"/>
                      <a:pt x="1367" y="19208"/>
                    </a:cubicBezTo>
                    <a:cubicBezTo>
                      <a:pt x="1330" y="18460"/>
                      <a:pt x="1275" y="17684"/>
                      <a:pt x="1229" y="16991"/>
                    </a:cubicBezTo>
                    <a:lnTo>
                      <a:pt x="1219" y="16871"/>
                    </a:lnTo>
                    <a:cubicBezTo>
                      <a:pt x="1173" y="16133"/>
                      <a:pt x="1118" y="15338"/>
                      <a:pt x="1081" y="14544"/>
                    </a:cubicBezTo>
                    <a:cubicBezTo>
                      <a:pt x="1072" y="14258"/>
                      <a:pt x="1062" y="13963"/>
                      <a:pt x="1044" y="13686"/>
                    </a:cubicBezTo>
                    <a:lnTo>
                      <a:pt x="1035" y="13519"/>
                    </a:lnTo>
                    <a:cubicBezTo>
                      <a:pt x="1025" y="13215"/>
                      <a:pt x="1016" y="12928"/>
                      <a:pt x="998" y="12624"/>
                    </a:cubicBezTo>
                    <a:cubicBezTo>
                      <a:pt x="961" y="11913"/>
                      <a:pt x="933" y="11275"/>
                      <a:pt x="868" y="10675"/>
                    </a:cubicBezTo>
                    <a:cubicBezTo>
                      <a:pt x="841" y="10343"/>
                      <a:pt x="804" y="10029"/>
                      <a:pt x="767" y="9715"/>
                    </a:cubicBezTo>
                    <a:cubicBezTo>
                      <a:pt x="721" y="9410"/>
                      <a:pt x="675" y="9087"/>
                      <a:pt x="610" y="8727"/>
                    </a:cubicBezTo>
                    <a:cubicBezTo>
                      <a:pt x="573" y="8561"/>
                      <a:pt x="545" y="8413"/>
                      <a:pt x="518" y="8256"/>
                    </a:cubicBezTo>
                    <a:lnTo>
                      <a:pt x="499" y="8210"/>
                    </a:lnTo>
                    <a:cubicBezTo>
                      <a:pt x="471" y="8071"/>
                      <a:pt x="444" y="7933"/>
                      <a:pt x="407" y="7776"/>
                    </a:cubicBezTo>
                    <a:cubicBezTo>
                      <a:pt x="351" y="7480"/>
                      <a:pt x="296" y="7166"/>
                      <a:pt x="250" y="6825"/>
                    </a:cubicBezTo>
                    <a:cubicBezTo>
                      <a:pt x="204" y="6428"/>
                      <a:pt x="157" y="6021"/>
                      <a:pt x="130" y="5624"/>
                    </a:cubicBezTo>
                    <a:cubicBezTo>
                      <a:pt x="111" y="5218"/>
                      <a:pt x="102" y="4802"/>
                      <a:pt x="111" y="4359"/>
                    </a:cubicBezTo>
                    <a:cubicBezTo>
                      <a:pt x="111" y="3981"/>
                      <a:pt x="130" y="3565"/>
                      <a:pt x="157" y="3150"/>
                    </a:cubicBezTo>
                    <a:cubicBezTo>
                      <a:pt x="176" y="2771"/>
                      <a:pt x="222" y="2365"/>
                      <a:pt x="296" y="1903"/>
                    </a:cubicBezTo>
                    <a:cubicBezTo>
                      <a:pt x="379" y="1288"/>
                      <a:pt x="498" y="654"/>
                      <a:pt x="635"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3;p28"/>
              <p:cNvSpPr/>
              <p:nvPr/>
            </p:nvSpPr>
            <p:spPr>
              <a:xfrm>
                <a:off x="7283133" y="-1831623"/>
                <a:ext cx="666399" cy="1270051"/>
              </a:xfrm>
              <a:custGeom>
                <a:avLst/>
                <a:gdLst/>
                <a:ahLst/>
                <a:cxnLst/>
                <a:rect l="l" t="t" r="r" b="b"/>
                <a:pathLst>
                  <a:path w="6096" h="11618" extrusionOk="0">
                    <a:moveTo>
                      <a:pt x="47" y="1"/>
                    </a:moveTo>
                    <a:cubicBezTo>
                      <a:pt x="29" y="1"/>
                      <a:pt x="19" y="10"/>
                      <a:pt x="10" y="19"/>
                    </a:cubicBezTo>
                    <a:cubicBezTo>
                      <a:pt x="1" y="29"/>
                      <a:pt x="1" y="47"/>
                      <a:pt x="10" y="56"/>
                    </a:cubicBezTo>
                    <a:cubicBezTo>
                      <a:pt x="278" y="583"/>
                      <a:pt x="527" y="1155"/>
                      <a:pt x="749" y="1645"/>
                    </a:cubicBezTo>
                    <a:lnTo>
                      <a:pt x="804" y="1765"/>
                    </a:lnTo>
                    <a:cubicBezTo>
                      <a:pt x="1044" y="2309"/>
                      <a:pt x="1294" y="2836"/>
                      <a:pt x="1580" y="3344"/>
                    </a:cubicBezTo>
                    <a:cubicBezTo>
                      <a:pt x="1894" y="3888"/>
                      <a:pt x="2236" y="4369"/>
                      <a:pt x="2614" y="4803"/>
                    </a:cubicBezTo>
                    <a:cubicBezTo>
                      <a:pt x="2827" y="5033"/>
                      <a:pt x="3067" y="5274"/>
                      <a:pt x="3307" y="5495"/>
                    </a:cubicBezTo>
                    <a:cubicBezTo>
                      <a:pt x="3371" y="5541"/>
                      <a:pt x="3418" y="5587"/>
                      <a:pt x="3473" y="5634"/>
                    </a:cubicBezTo>
                    <a:cubicBezTo>
                      <a:pt x="3538" y="5689"/>
                      <a:pt x="3611" y="5754"/>
                      <a:pt x="3676" y="5818"/>
                    </a:cubicBezTo>
                    <a:cubicBezTo>
                      <a:pt x="3796" y="5920"/>
                      <a:pt x="3907" y="6031"/>
                      <a:pt x="4027" y="6151"/>
                    </a:cubicBezTo>
                    <a:cubicBezTo>
                      <a:pt x="4212" y="6345"/>
                      <a:pt x="4396" y="6557"/>
                      <a:pt x="4572" y="6760"/>
                    </a:cubicBezTo>
                    <a:cubicBezTo>
                      <a:pt x="4720" y="6954"/>
                      <a:pt x="4858" y="7166"/>
                      <a:pt x="4997" y="7397"/>
                    </a:cubicBezTo>
                    <a:cubicBezTo>
                      <a:pt x="5126" y="7600"/>
                      <a:pt x="5237" y="7831"/>
                      <a:pt x="5338" y="8090"/>
                    </a:cubicBezTo>
                    <a:cubicBezTo>
                      <a:pt x="5412" y="8265"/>
                      <a:pt x="5468" y="8432"/>
                      <a:pt x="5514" y="8598"/>
                    </a:cubicBezTo>
                    <a:cubicBezTo>
                      <a:pt x="5560" y="8755"/>
                      <a:pt x="5597" y="8930"/>
                      <a:pt x="5615" y="9124"/>
                    </a:cubicBezTo>
                    <a:cubicBezTo>
                      <a:pt x="5661" y="9484"/>
                      <a:pt x="5680" y="9854"/>
                      <a:pt x="5661" y="10269"/>
                    </a:cubicBezTo>
                    <a:cubicBezTo>
                      <a:pt x="5661" y="10445"/>
                      <a:pt x="5652" y="10629"/>
                      <a:pt x="5634" y="10851"/>
                    </a:cubicBezTo>
                    <a:cubicBezTo>
                      <a:pt x="5615" y="10943"/>
                      <a:pt x="5606" y="11036"/>
                      <a:pt x="5606" y="11128"/>
                    </a:cubicBezTo>
                    <a:lnTo>
                      <a:pt x="5606" y="11165"/>
                    </a:lnTo>
                    <a:cubicBezTo>
                      <a:pt x="5597" y="11257"/>
                      <a:pt x="5588" y="11340"/>
                      <a:pt x="5588" y="11433"/>
                    </a:cubicBezTo>
                    <a:cubicBezTo>
                      <a:pt x="5588" y="11470"/>
                      <a:pt x="5597" y="11488"/>
                      <a:pt x="5606" y="11525"/>
                    </a:cubicBezTo>
                    <a:cubicBezTo>
                      <a:pt x="5634" y="11562"/>
                      <a:pt x="5661" y="11599"/>
                      <a:pt x="5708" y="11608"/>
                    </a:cubicBezTo>
                    <a:cubicBezTo>
                      <a:pt x="5726" y="11608"/>
                      <a:pt x="5745" y="11617"/>
                      <a:pt x="5754" y="11617"/>
                    </a:cubicBezTo>
                    <a:cubicBezTo>
                      <a:pt x="5837" y="11617"/>
                      <a:pt x="5920" y="11562"/>
                      <a:pt x="5929" y="11488"/>
                    </a:cubicBezTo>
                    <a:cubicBezTo>
                      <a:pt x="5975" y="11303"/>
                      <a:pt x="6003" y="11128"/>
                      <a:pt x="6022" y="10925"/>
                    </a:cubicBezTo>
                    <a:cubicBezTo>
                      <a:pt x="6049" y="10740"/>
                      <a:pt x="6059" y="10565"/>
                      <a:pt x="6068" y="10398"/>
                    </a:cubicBezTo>
                    <a:cubicBezTo>
                      <a:pt x="6095" y="10029"/>
                      <a:pt x="6077" y="9669"/>
                      <a:pt x="6031" y="9337"/>
                    </a:cubicBezTo>
                    <a:cubicBezTo>
                      <a:pt x="5985" y="8967"/>
                      <a:pt x="5911" y="8607"/>
                      <a:pt x="5781" y="8284"/>
                    </a:cubicBezTo>
                    <a:cubicBezTo>
                      <a:pt x="5661" y="7970"/>
                      <a:pt x="5514" y="7665"/>
                      <a:pt x="5338" y="7370"/>
                    </a:cubicBezTo>
                    <a:cubicBezTo>
                      <a:pt x="5043" y="6871"/>
                      <a:pt x="4627" y="6400"/>
                      <a:pt x="4092" y="5920"/>
                    </a:cubicBezTo>
                    <a:cubicBezTo>
                      <a:pt x="3990" y="5828"/>
                      <a:pt x="3879" y="5717"/>
                      <a:pt x="3722" y="5606"/>
                    </a:cubicBezTo>
                    <a:cubicBezTo>
                      <a:pt x="3667" y="5560"/>
                      <a:pt x="3621" y="5523"/>
                      <a:pt x="3565" y="5477"/>
                    </a:cubicBezTo>
                    <a:lnTo>
                      <a:pt x="3528" y="5458"/>
                    </a:lnTo>
                    <a:cubicBezTo>
                      <a:pt x="3464" y="5412"/>
                      <a:pt x="3399" y="5357"/>
                      <a:pt x="3334" y="5292"/>
                    </a:cubicBezTo>
                    <a:cubicBezTo>
                      <a:pt x="3094" y="5098"/>
                      <a:pt x="2845" y="4867"/>
                      <a:pt x="2633" y="4627"/>
                    </a:cubicBezTo>
                    <a:cubicBezTo>
                      <a:pt x="2494" y="4470"/>
                      <a:pt x="2365" y="4313"/>
                      <a:pt x="2236" y="4147"/>
                    </a:cubicBezTo>
                    <a:cubicBezTo>
                      <a:pt x="1589" y="3316"/>
                      <a:pt x="1137" y="2346"/>
                      <a:pt x="712" y="1404"/>
                    </a:cubicBezTo>
                    <a:lnTo>
                      <a:pt x="555" y="1054"/>
                    </a:lnTo>
                    <a:cubicBezTo>
                      <a:pt x="370" y="666"/>
                      <a:pt x="213" y="352"/>
                      <a:pt x="66" y="56"/>
                    </a:cubicBezTo>
                    <a:cubicBezTo>
                      <a:pt x="56" y="10"/>
                      <a:pt x="56"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24;p28"/>
              <p:cNvSpPr/>
              <p:nvPr/>
            </p:nvSpPr>
            <p:spPr>
              <a:xfrm>
                <a:off x="8238131" y="-1991117"/>
                <a:ext cx="545166" cy="1499180"/>
              </a:xfrm>
              <a:custGeom>
                <a:avLst/>
                <a:gdLst/>
                <a:ahLst/>
                <a:cxnLst/>
                <a:rect l="l" t="t" r="r" b="b"/>
                <a:pathLst>
                  <a:path w="4987" h="13714" extrusionOk="0">
                    <a:moveTo>
                      <a:pt x="4913" y="1"/>
                    </a:moveTo>
                    <a:cubicBezTo>
                      <a:pt x="4904" y="1"/>
                      <a:pt x="4885" y="10"/>
                      <a:pt x="4867" y="29"/>
                    </a:cubicBezTo>
                    <a:cubicBezTo>
                      <a:pt x="4617" y="324"/>
                      <a:pt x="4387" y="638"/>
                      <a:pt x="4174" y="970"/>
                    </a:cubicBezTo>
                    <a:cubicBezTo>
                      <a:pt x="3990" y="1257"/>
                      <a:pt x="3823" y="1580"/>
                      <a:pt x="3657" y="1940"/>
                    </a:cubicBezTo>
                    <a:cubicBezTo>
                      <a:pt x="3343" y="2614"/>
                      <a:pt x="3103" y="3316"/>
                      <a:pt x="2909" y="3925"/>
                    </a:cubicBezTo>
                    <a:cubicBezTo>
                      <a:pt x="2863" y="4064"/>
                      <a:pt x="2817" y="4202"/>
                      <a:pt x="2771" y="4350"/>
                    </a:cubicBezTo>
                    <a:lnTo>
                      <a:pt x="2743" y="4433"/>
                    </a:lnTo>
                    <a:cubicBezTo>
                      <a:pt x="2669" y="4673"/>
                      <a:pt x="2595" y="4913"/>
                      <a:pt x="2512" y="5144"/>
                    </a:cubicBezTo>
                    <a:cubicBezTo>
                      <a:pt x="2447" y="5357"/>
                      <a:pt x="2374" y="5551"/>
                      <a:pt x="2309" y="5763"/>
                    </a:cubicBezTo>
                    <a:cubicBezTo>
                      <a:pt x="2235" y="5957"/>
                      <a:pt x="2161" y="6178"/>
                      <a:pt x="2069" y="6391"/>
                    </a:cubicBezTo>
                    <a:cubicBezTo>
                      <a:pt x="1903" y="6760"/>
                      <a:pt x="1718" y="7111"/>
                      <a:pt x="1543" y="7397"/>
                    </a:cubicBezTo>
                    <a:cubicBezTo>
                      <a:pt x="1469" y="7545"/>
                      <a:pt x="1376" y="7702"/>
                      <a:pt x="1293" y="7841"/>
                    </a:cubicBezTo>
                    <a:lnTo>
                      <a:pt x="1265" y="7868"/>
                    </a:lnTo>
                    <a:cubicBezTo>
                      <a:pt x="1164" y="8044"/>
                      <a:pt x="1062" y="8219"/>
                      <a:pt x="970" y="8395"/>
                    </a:cubicBezTo>
                    <a:cubicBezTo>
                      <a:pt x="739" y="8782"/>
                      <a:pt x="573" y="9124"/>
                      <a:pt x="453" y="9429"/>
                    </a:cubicBezTo>
                    <a:cubicBezTo>
                      <a:pt x="287" y="9817"/>
                      <a:pt x="176" y="10205"/>
                      <a:pt x="102" y="10620"/>
                    </a:cubicBezTo>
                    <a:cubicBezTo>
                      <a:pt x="19" y="11063"/>
                      <a:pt x="0" y="11534"/>
                      <a:pt x="10" y="12079"/>
                    </a:cubicBezTo>
                    <a:cubicBezTo>
                      <a:pt x="19" y="12319"/>
                      <a:pt x="37" y="12550"/>
                      <a:pt x="56" y="12818"/>
                    </a:cubicBezTo>
                    <a:cubicBezTo>
                      <a:pt x="65" y="12929"/>
                      <a:pt x="84" y="13058"/>
                      <a:pt x="102" y="13169"/>
                    </a:cubicBezTo>
                    <a:cubicBezTo>
                      <a:pt x="111" y="13298"/>
                      <a:pt x="139" y="13436"/>
                      <a:pt x="157" y="13575"/>
                    </a:cubicBezTo>
                    <a:cubicBezTo>
                      <a:pt x="176" y="13612"/>
                      <a:pt x="185" y="13630"/>
                      <a:pt x="204" y="13658"/>
                    </a:cubicBezTo>
                    <a:cubicBezTo>
                      <a:pt x="240" y="13695"/>
                      <a:pt x="287" y="13713"/>
                      <a:pt x="333" y="13713"/>
                    </a:cubicBezTo>
                    <a:cubicBezTo>
                      <a:pt x="379" y="13713"/>
                      <a:pt x="425" y="13695"/>
                      <a:pt x="462" y="13658"/>
                    </a:cubicBezTo>
                    <a:cubicBezTo>
                      <a:pt x="499" y="13621"/>
                      <a:pt x="508" y="13575"/>
                      <a:pt x="508" y="13529"/>
                    </a:cubicBezTo>
                    <a:cubicBezTo>
                      <a:pt x="499" y="13353"/>
                      <a:pt x="481" y="13178"/>
                      <a:pt x="471" y="12984"/>
                    </a:cubicBezTo>
                    <a:lnTo>
                      <a:pt x="462" y="12818"/>
                    </a:lnTo>
                    <a:cubicBezTo>
                      <a:pt x="434" y="12587"/>
                      <a:pt x="425" y="12328"/>
                      <a:pt x="416" y="12079"/>
                    </a:cubicBezTo>
                    <a:cubicBezTo>
                      <a:pt x="388" y="11543"/>
                      <a:pt x="407" y="11082"/>
                      <a:pt x="462" y="10629"/>
                    </a:cubicBezTo>
                    <a:cubicBezTo>
                      <a:pt x="499" y="10389"/>
                      <a:pt x="545" y="10158"/>
                      <a:pt x="610" y="9937"/>
                    </a:cubicBezTo>
                    <a:cubicBezTo>
                      <a:pt x="665" y="9743"/>
                      <a:pt x="739" y="9549"/>
                      <a:pt x="831" y="9318"/>
                    </a:cubicBezTo>
                    <a:lnTo>
                      <a:pt x="841" y="9290"/>
                    </a:lnTo>
                    <a:cubicBezTo>
                      <a:pt x="1025" y="8847"/>
                      <a:pt x="1265" y="8404"/>
                      <a:pt x="1515" y="7988"/>
                    </a:cubicBezTo>
                    <a:lnTo>
                      <a:pt x="1533" y="7942"/>
                    </a:lnTo>
                    <a:cubicBezTo>
                      <a:pt x="1653" y="7721"/>
                      <a:pt x="1773" y="7508"/>
                      <a:pt x="1893" y="7277"/>
                    </a:cubicBezTo>
                    <a:cubicBezTo>
                      <a:pt x="1986" y="7093"/>
                      <a:pt x="2078" y="6917"/>
                      <a:pt x="2143" y="6751"/>
                    </a:cubicBezTo>
                    <a:cubicBezTo>
                      <a:pt x="2217" y="6594"/>
                      <a:pt x="2281" y="6419"/>
                      <a:pt x="2355" y="6215"/>
                    </a:cubicBezTo>
                    <a:cubicBezTo>
                      <a:pt x="2466" y="5901"/>
                      <a:pt x="2586" y="5551"/>
                      <a:pt x="2697" y="5135"/>
                    </a:cubicBezTo>
                    <a:lnTo>
                      <a:pt x="2872" y="4553"/>
                    </a:lnTo>
                    <a:cubicBezTo>
                      <a:pt x="3094" y="3796"/>
                      <a:pt x="3325" y="3030"/>
                      <a:pt x="3639" y="2291"/>
                    </a:cubicBezTo>
                    <a:cubicBezTo>
                      <a:pt x="3786" y="1940"/>
                      <a:pt x="3934" y="1626"/>
                      <a:pt x="4110" y="1331"/>
                    </a:cubicBezTo>
                    <a:cubicBezTo>
                      <a:pt x="4294" y="1007"/>
                      <a:pt x="4497" y="693"/>
                      <a:pt x="4728" y="379"/>
                    </a:cubicBezTo>
                    <a:cubicBezTo>
                      <a:pt x="4802" y="287"/>
                      <a:pt x="4885" y="195"/>
                      <a:pt x="4959" y="102"/>
                    </a:cubicBezTo>
                    <a:cubicBezTo>
                      <a:pt x="4987" y="84"/>
                      <a:pt x="4987" y="47"/>
                      <a:pt x="4959" y="29"/>
                    </a:cubicBezTo>
                    <a:cubicBezTo>
                      <a:pt x="4950" y="10"/>
                      <a:pt x="4941" y="1"/>
                      <a:pt x="4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5;p28"/>
              <p:cNvSpPr/>
              <p:nvPr/>
            </p:nvSpPr>
            <p:spPr>
              <a:xfrm>
                <a:off x="8082681" y="-2854179"/>
                <a:ext cx="550195" cy="1936232"/>
              </a:xfrm>
              <a:custGeom>
                <a:avLst/>
                <a:gdLst/>
                <a:ahLst/>
                <a:cxnLst/>
                <a:rect l="l" t="t" r="r" b="b"/>
                <a:pathLst>
                  <a:path w="5033" h="17712" extrusionOk="0">
                    <a:moveTo>
                      <a:pt x="4063" y="1"/>
                    </a:moveTo>
                    <a:cubicBezTo>
                      <a:pt x="4036" y="10"/>
                      <a:pt x="4010" y="12"/>
                      <a:pt x="3985" y="12"/>
                    </a:cubicBezTo>
                    <a:cubicBezTo>
                      <a:pt x="3959" y="12"/>
                      <a:pt x="3934" y="10"/>
                      <a:pt x="3906" y="10"/>
                    </a:cubicBezTo>
                    <a:lnTo>
                      <a:pt x="3842" y="10"/>
                    </a:lnTo>
                    <a:cubicBezTo>
                      <a:pt x="3777" y="10"/>
                      <a:pt x="3703" y="28"/>
                      <a:pt x="3639" y="47"/>
                    </a:cubicBezTo>
                    <a:cubicBezTo>
                      <a:pt x="3565" y="56"/>
                      <a:pt x="3500" y="93"/>
                      <a:pt x="3426" y="130"/>
                    </a:cubicBezTo>
                    <a:cubicBezTo>
                      <a:pt x="3288" y="185"/>
                      <a:pt x="3158" y="287"/>
                      <a:pt x="3075" y="361"/>
                    </a:cubicBezTo>
                    <a:cubicBezTo>
                      <a:pt x="2965" y="444"/>
                      <a:pt x="2872" y="546"/>
                      <a:pt x="2761" y="675"/>
                    </a:cubicBezTo>
                    <a:cubicBezTo>
                      <a:pt x="2669" y="786"/>
                      <a:pt x="2567" y="924"/>
                      <a:pt x="2475" y="1072"/>
                    </a:cubicBezTo>
                    <a:cubicBezTo>
                      <a:pt x="2217" y="1478"/>
                      <a:pt x="2023" y="1921"/>
                      <a:pt x="1856" y="2309"/>
                    </a:cubicBezTo>
                    <a:cubicBezTo>
                      <a:pt x="1783" y="2494"/>
                      <a:pt x="1709" y="2688"/>
                      <a:pt x="1626" y="2873"/>
                    </a:cubicBezTo>
                    <a:lnTo>
                      <a:pt x="1589" y="2956"/>
                    </a:lnTo>
                    <a:cubicBezTo>
                      <a:pt x="1542" y="3085"/>
                      <a:pt x="1496" y="3205"/>
                      <a:pt x="1441" y="3325"/>
                    </a:cubicBezTo>
                    <a:lnTo>
                      <a:pt x="1450" y="3297"/>
                    </a:lnTo>
                    <a:lnTo>
                      <a:pt x="1450" y="3297"/>
                    </a:lnTo>
                    <a:cubicBezTo>
                      <a:pt x="1302" y="3648"/>
                      <a:pt x="1127" y="3990"/>
                      <a:pt x="961" y="4313"/>
                    </a:cubicBezTo>
                    <a:lnTo>
                      <a:pt x="850" y="4516"/>
                    </a:lnTo>
                    <a:cubicBezTo>
                      <a:pt x="647" y="4932"/>
                      <a:pt x="425" y="5393"/>
                      <a:pt x="250" y="5864"/>
                    </a:cubicBezTo>
                    <a:cubicBezTo>
                      <a:pt x="83" y="6363"/>
                      <a:pt x="0" y="6834"/>
                      <a:pt x="0" y="7296"/>
                    </a:cubicBezTo>
                    <a:cubicBezTo>
                      <a:pt x="0" y="7582"/>
                      <a:pt x="10" y="7887"/>
                      <a:pt x="19" y="8136"/>
                    </a:cubicBezTo>
                    <a:cubicBezTo>
                      <a:pt x="37" y="8394"/>
                      <a:pt x="56" y="8672"/>
                      <a:pt x="83" y="8976"/>
                    </a:cubicBezTo>
                    <a:cubicBezTo>
                      <a:pt x="157" y="9964"/>
                      <a:pt x="296" y="10962"/>
                      <a:pt x="425" y="11922"/>
                    </a:cubicBezTo>
                    <a:lnTo>
                      <a:pt x="481" y="12337"/>
                    </a:lnTo>
                    <a:cubicBezTo>
                      <a:pt x="554" y="12873"/>
                      <a:pt x="619" y="13446"/>
                      <a:pt x="693" y="14027"/>
                    </a:cubicBezTo>
                    <a:cubicBezTo>
                      <a:pt x="748" y="14526"/>
                      <a:pt x="804" y="15108"/>
                      <a:pt x="831" y="15708"/>
                    </a:cubicBezTo>
                    <a:cubicBezTo>
                      <a:pt x="850" y="16253"/>
                      <a:pt x="868" y="16788"/>
                      <a:pt x="841" y="17296"/>
                    </a:cubicBezTo>
                    <a:cubicBezTo>
                      <a:pt x="822" y="17370"/>
                      <a:pt x="794" y="17462"/>
                      <a:pt x="785" y="17545"/>
                    </a:cubicBezTo>
                    <a:lnTo>
                      <a:pt x="785" y="17573"/>
                    </a:lnTo>
                    <a:cubicBezTo>
                      <a:pt x="776" y="17629"/>
                      <a:pt x="804" y="17684"/>
                      <a:pt x="868" y="17712"/>
                    </a:cubicBezTo>
                    <a:lnTo>
                      <a:pt x="887" y="17712"/>
                    </a:lnTo>
                    <a:cubicBezTo>
                      <a:pt x="942" y="17712"/>
                      <a:pt x="988" y="17675"/>
                      <a:pt x="988" y="17629"/>
                    </a:cubicBezTo>
                    <a:cubicBezTo>
                      <a:pt x="1016" y="17509"/>
                      <a:pt x="1053" y="17379"/>
                      <a:pt x="1081" y="17278"/>
                    </a:cubicBezTo>
                    <a:cubicBezTo>
                      <a:pt x="1118" y="17167"/>
                      <a:pt x="1164" y="17047"/>
                      <a:pt x="1210" y="16936"/>
                    </a:cubicBezTo>
                    <a:cubicBezTo>
                      <a:pt x="1395" y="16493"/>
                      <a:pt x="1635" y="16077"/>
                      <a:pt x="1866" y="15708"/>
                    </a:cubicBezTo>
                    <a:cubicBezTo>
                      <a:pt x="1976" y="15532"/>
                      <a:pt x="2087" y="15366"/>
                      <a:pt x="2189" y="15191"/>
                    </a:cubicBezTo>
                    <a:cubicBezTo>
                      <a:pt x="2346" y="14960"/>
                      <a:pt x="2494" y="14729"/>
                      <a:pt x="2632" y="14498"/>
                    </a:cubicBezTo>
                    <a:cubicBezTo>
                      <a:pt x="2918" y="14027"/>
                      <a:pt x="3112" y="13621"/>
                      <a:pt x="3269" y="13224"/>
                    </a:cubicBezTo>
                    <a:cubicBezTo>
                      <a:pt x="3435" y="12781"/>
                      <a:pt x="3555" y="12291"/>
                      <a:pt x="3639" y="11673"/>
                    </a:cubicBezTo>
                    <a:cubicBezTo>
                      <a:pt x="3731" y="10943"/>
                      <a:pt x="3731" y="10204"/>
                      <a:pt x="3731" y="9475"/>
                    </a:cubicBezTo>
                    <a:lnTo>
                      <a:pt x="3731" y="9383"/>
                    </a:lnTo>
                    <a:cubicBezTo>
                      <a:pt x="3731" y="8681"/>
                      <a:pt x="3731" y="7868"/>
                      <a:pt x="3823" y="7102"/>
                    </a:cubicBezTo>
                    <a:cubicBezTo>
                      <a:pt x="3842" y="6936"/>
                      <a:pt x="3869" y="6788"/>
                      <a:pt x="3897" y="6640"/>
                    </a:cubicBezTo>
                    <a:cubicBezTo>
                      <a:pt x="3925" y="6557"/>
                      <a:pt x="3934" y="6474"/>
                      <a:pt x="3962" y="6391"/>
                    </a:cubicBezTo>
                    <a:cubicBezTo>
                      <a:pt x="4008" y="6206"/>
                      <a:pt x="4063" y="6021"/>
                      <a:pt x="4119" y="5837"/>
                    </a:cubicBezTo>
                    <a:lnTo>
                      <a:pt x="4156" y="5744"/>
                    </a:lnTo>
                    <a:cubicBezTo>
                      <a:pt x="4340" y="5116"/>
                      <a:pt x="4497" y="4581"/>
                      <a:pt x="4636" y="4027"/>
                    </a:cubicBezTo>
                    <a:cubicBezTo>
                      <a:pt x="4821" y="3297"/>
                      <a:pt x="4941" y="2697"/>
                      <a:pt x="4996" y="2161"/>
                    </a:cubicBezTo>
                    <a:cubicBezTo>
                      <a:pt x="5033" y="1857"/>
                      <a:pt x="5033" y="1589"/>
                      <a:pt x="5024" y="1349"/>
                    </a:cubicBezTo>
                    <a:cubicBezTo>
                      <a:pt x="4996" y="1072"/>
                      <a:pt x="4959" y="850"/>
                      <a:pt x="4885" y="666"/>
                    </a:cubicBezTo>
                    <a:cubicBezTo>
                      <a:pt x="4839" y="555"/>
                      <a:pt x="4793" y="472"/>
                      <a:pt x="4728" y="389"/>
                    </a:cubicBezTo>
                    <a:cubicBezTo>
                      <a:pt x="4710" y="361"/>
                      <a:pt x="4673" y="315"/>
                      <a:pt x="4627" y="278"/>
                    </a:cubicBezTo>
                    <a:cubicBezTo>
                      <a:pt x="4580" y="232"/>
                      <a:pt x="4534" y="195"/>
                      <a:pt x="4497" y="176"/>
                    </a:cubicBezTo>
                    <a:cubicBezTo>
                      <a:pt x="4433" y="121"/>
                      <a:pt x="4340" y="75"/>
                      <a:pt x="4220" y="38"/>
                    </a:cubicBezTo>
                    <a:cubicBezTo>
                      <a:pt x="4174" y="19"/>
                      <a:pt x="4119" y="10"/>
                      <a:pt x="40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6;p28"/>
              <p:cNvSpPr/>
              <p:nvPr/>
            </p:nvSpPr>
            <p:spPr>
              <a:xfrm>
                <a:off x="7351785" y="-2676538"/>
                <a:ext cx="723900" cy="1779798"/>
              </a:xfrm>
              <a:custGeom>
                <a:avLst/>
                <a:gdLst/>
                <a:ahLst/>
                <a:cxnLst/>
                <a:rect l="l" t="t" r="r" b="b"/>
                <a:pathLst>
                  <a:path w="6622" h="16281" extrusionOk="0">
                    <a:moveTo>
                      <a:pt x="3962" y="3177"/>
                    </a:moveTo>
                    <a:lnTo>
                      <a:pt x="3962" y="3177"/>
                    </a:lnTo>
                    <a:cubicBezTo>
                      <a:pt x="3962" y="3181"/>
                      <a:pt x="3963" y="3183"/>
                      <a:pt x="3965" y="3185"/>
                    </a:cubicBezTo>
                    <a:lnTo>
                      <a:pt x="3965" y="3185"/>
                    </a:lnTo>
                    <a:lnTo>
                      <a:pt x="3962" y="3177"/>
                    </a:lnTo>
                    <a:close/>
                    <a:moveTo>
                      <a:pt x="3965" y="3185"/>
                    </a:moveTo>
                    <a:lnTo>
                      <a:pt x="3972" y="3205"/>
                    </a:lnTo>
                    <a:cubicBezTo>
                      <a:pt x="3972" y="3193"/>
                      <a:pt x="3967" y="3189"/>
                      <a:pt x="3965" y="3185"/>
                    </a:cubicBezTo>
                    <a:close/>
                    <a:moveTo>
                      <a:pt x="1561" y="1"/>
                    </a:moveTo>
                    <a:cubicBezTo>
                      <a:pt x="1506" y="10"/>
                      <a:pt x="1460" y="10"/>
                      <a:pt x="1404" y="10"/>
                    </a:cubicBezTo>
                    <a:lnTo>
                      <a:pt x="1367" y="10"/>
                    </a:lnTo>
                    <a:cubicBezTo>
                      <a:pt x="1294" y="10"/>
                      <a:pt x="1220" y="29"/>
                      <a:pt x="1146" y="47"/>
                    </a:cubicBezTo>
                    <a:cubicBezTo>
                      <a:pt x="1007" y="84"/>
                      <a:pt x="869" y="167"/>
                      <a:pt x="721" y="278"/>
                    </a:cubicBezTo>
                    <a:cubicBezTo>
                      <a:pt x="592" y="380"/>
                      <a:pt x="481" y="509"/>
                      <a:pt x="370" y="666"/>
                    </a:cubicBezTo>
                    <a:cubicBezTo>
                      <a:pt x="287" y="786"/>
                      <a:pt x="213" y="934"/>
                      <a:pt x="149" y="1127"/>
                    </a:cubicBezTo>
                    <a:cubicBezTo>
                      <a:pt x="102" y="1275"/>
                      <a:pt x="75" y="1432"/>
                      <a:pt x="47" y="1645"/>
                    </a:cubicBezTo>
                    <a:cubicBezTo>
                      <a:pt x="1" y="2051"/>
                      <a:pt x="47" y="2439"/>
                      <a:pt x="93" y="2753"/>
                    </a:cubicBezTo>
                    <a:cubicBezTo>
                      <a:pt x="186" y="3353"/>
                      <a:pt x="361" y="3953"/>
                      <a:pt x="518" y="4526"/>
                    </a:cubicBezTo>
                    <a:lnTo>
                      <a:pt x="546" y="4609"/>
                    </a:lnTo>
                    <a:lnTo>
                      <a:pt x="601" y="4793"/>
                    </a:lnTo>
                    <a:cubicBezTo>
                      <a:pt x="721" y="5190"/>
                      <a:pt x="832" y="5606"/>
                      <a:pt x="952" y="6003"/>
                    </a:cubicBezTo>
                    <a:cubicBezTo>
                      <a:pt x="1100" y="6576"/>
                      <a:pt x="1192" y="7000"/>
                      <a:pt x="1247" y="7407"/>
                    </a:cubicBezTo>
                    <a:cubicBezTo>
                      <a:pt x="1284" y="7702"/>
                      <a:pt x="1303" y="8007"/>
                      <a:pt x="1340" y="8293"/>
                    </a:cubicBezTo>
                    <a:cubicBezTo>
                      <a:pt x="1349" y="8469"/>
                      <a:pt x="1367" y="8635"/>
                      <a:pt x="1386" y="8810"/>
                    </a:cubicBezTo>
                    <a:cubicBezTo>
                      <a:pt x="1414" y="9078"/>
                      <a:pt x="1441" y="9309"/>
                      <a:pt x="1478" y="9530"/>
                    </a:cubicBezTo>
                    <a:cubicBezTo>
                      <a:pt x="1524" y="9761"/>
                      <a:pt x="1589" y="9992"/>
                      <a:pt x="1672" y="10205"/>
                    </a:cubicBezTo>
                    <a:cubicBezTo>
                      <a:pt x="1755" y="10426"/>
                      <a:pt x="1875" y="10648"/>
                      <a:pt x="1986" y="10842"/>
                    </a:cubicBezTo>
                    <a:cubicBezTo>
                      <a:pt x="2079" y="10989"/>
                      <a:pt x="2180" y="11146"/>
                      <a:pt x="2300" y="11294"/>
                    </a:cubicBezTo>
                    <a:cubicBezTo>
                      <a:pt x="2494" y="11562"/>
                      <a:pt x="2725" y="11821"/>
                      <a:pt x="3030" y="12135"/>
                    </a:cubicBezTo>
                    <a:cubicBezTo>
                      <a:pt x="3177" y="12282"/>
                      <a:pt x="3325" y="12448"/>
                      <a:pt x="3473" y="12596"/>
                    </a:cubicBezTo>
                    <a:cubicBezTo>
                      <a:pt x="3861" y="12984"/>
                      <a:pt x="4249" y="13381"/>
                      <a:pt x="4581" y="13824"/>
                    </a:cubicBezTo>
                    <a:cubicBezTo>
                      <a:pt x="4876" y="14203"/>
                      <a:pt x="5089" y="14563"/>
                      <a:pt x="5255" y="14932"/>
                    </a:cubicBezTo>
                    <a:lnTo>
                      <a:pt x="5255" y="14914"/>
                    </a:lnTo>
                    <a:cubicBezTo>
                      <a:pt x="5384" y="15228"/>
                      <a:pt x="5467" y="15542"/>
                      <a:pt x="5504" y="15865"/>
                    </a:cubicBezTo>
                    <a:cubicBezTo>
                      <a:pt x="5523" y="15930"/>
                      <a:pt x="5523" y="16004"/>
                      <a:pt x="5532" y="16068"/>
                    </a:cubicBezTo>
                    <a:cubicBezTo>
                      <a:pt x="5532" y="16096"/>
                      <a:pt x="5551" y="16114"/>
                      <a:pt x="5578" y="16133"/>
                    </a:cubicBezTo>
                    <a:lnTo>
                      <a:pt x="5578" y="16151"/>
                    </a:lnTo>
                    <a:lnTo>
                      <a:pt x="5578" y="16179"/>
                    </a:lnTo>
                    <a:cubicBezTo>
                      <a:pt x="5578" y="16198"/>
                      <a:pt x="5587" y="16216"/>
                      <a:pt x="5615" y="16244"/>
                    </a:cubicBezTo>
                    <a:cubicBezTo>
                      <a:pt x="5634" y="16271"/>
                      <a:pt x="5661" y="16281"/>
                      <a:pt x="5680" y="16281"/>
                    </a:cubicBezTo>
                    <a:cubicBezTo>
                      <a:pt x="5735" y="16281"/>
                      <a:pt x="5781" y="16234"/>
                      <a:pt x="5781" y="16179"/>
                    </a:cubicBezTo>
                    <a:cubicBezTo>
                      <a:pt x="5809" y="15810"/>
                      <a:pt x="5846" y="15459"/>
                      <a:pt x="5883" y="15126"/>
                    </a:cubicBezTo>
                    <a:cubicBezTo>
                      <a:pt x="5911" y="14812"/>
                      <a:pt x="5957" y="14489"/>
                      <a:pt x="6003" y="14120"/>
                    </a:cubicBezTo>
                    <a:cubicBezTo>
                      <a:pt x="6068" y="13704"/>
                      <a:pt x="6123" y="13298"/>
                      <a:pt x="6178" y="12882"/>
                    </a:cubicBezTo>
                    <a:cubicBezTo>
                      <a:pt x="6271" y="12227"/>
                      <a:pt x="6372" y="11544"/>
                      <a:pt x="6455" y="10869"/>
                    </a:cubicBezTo>
                    <a:cubicBezTo>
                      <a:pt x="6585" y="9817"/>
                      <a:pt x="6622" y="8958"/>
                      <a:pt x="6576" y="8173"/>
                    </a:cubicBezTo>
                    <a:cubicBezTo>
                      <a:pt x="6539" y="7693"/>
                      <a:pt x="6483" y="7250"/>
                      <a:pt x="6391" y="6853"/>
                    </a:cubicBezTo>
                    <a:cubicBezTo>
                      <a:pt x="6280" y="6419"/>
                      <a:pt x="6132" y="6022"/>
                      <a:pt x="5938" y="5661"/>
                    </a:cubicBezTo>
                    <a:cubicBezTo>
                      <a:pt x="5708" y="5246"/>
                      <a:pt x="5403" y="4877"/>
                      <a:pt x="5153" y="4572"/>
                    </a:cubicBezTo>
                    <a:cubicBezTo>
                      <a:pt x="4997" y="4387"/>
                      <a:pt x="4840" y="4221"/>
                      <a:pt x="4692" y="4045"/>
                    </a:cubicBezTo>
                    <a:cubicBezTo>
                      <a:pt x="4553" y="3879"/>
                      <a:pt x="4396" y="3722"/>
                      <a:pt x="4267" y="3556"/>
                    </a:cubicBezTo>
                    <a:cubicBezTo>
                      <a:pt x="4156" y="3445"/>
                      <a:pt x="4064" y="3325"/>
                      <a:pt x="3972" y="3205"/>
                    </a:cubicBezTo>
                    <a:cubicBezTo>
                      <a:pt x="3722" y="2882"/>
                      <a:pt x="3519" y="2568"/>
                      <a:pt x="3371" y="2254"/>
                    </a:cubicBezTo>
                    <a:cubicBezTo>
                      <a:pt x="3325" y="2152"/>
                      <a:pt x="3270" y="2060"/>
                      <a:pt x="3224" y="1959"/>
                    </a:cubicBezTo>
                    <a:lnTo>
                      <a:pt x="3011" y="1534"/>
                    </a:lnTo>
                    <a:cubicBezTo>
                      <a:pt x="2854" y="1211"/>
                      <a:pt x="2706" y="970"/>
                      <a:pt x="2540" y="749"/>
                    </a:cubicBezTo>
                    <a:cubicBezTo>
                      <a:pt x="2420" y="564"/>
                      <a:pt x="2208" y="315"/>
                      <a:pt x="1922" y="139"/>
                    </a:cubicBezTo>
                    <a:cubicBezTo>
                      <a:pt x="1857" y="102"/>
                      <a:pt x="1792" y="75"/>
                      <a:pt x="1737" y="47"/>
                    </a:cubicBezTo>
                    <a:cubicBezTo>
                      <a:pt x="1672" y="29"/>
                      <a:pt x="1617" y="10"/>
                      <a:pt x="1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7;p28"/>
              <p:cNvSpPr/>
              <p:nvPr/>
            </p:nvSpPr>
            <p:spPr>
              <a:xfrm>
                <a:off x="7460883" y="-2602968"/>
                <a:ext cx="552272" cy="2105564"/>
              </a:xfrm>
              <a:custGeom>
                <a:avLst/>
                <a:gdLst/>
                <a:ahLst/>
                <a:cxnLst/>
                <a:rect l="l" t="t" r="r" b="b"/>
                <a:pathLst>
                  <a:path w="5052" h="19261" extrusionOk="0">
                    <a:moveTo>
                      <a:pt x="17" y="1"/>
                    </a:moveTo>
                    <a:cubicBezTo>
                      <a:pt x="6" y="1"/>
                      <a:pt x="0" y="6"/>
                      <a:pt x="0" y="11"/>
                    </a:cubicBezTo>
                    <a:cubicBezTo>
                      <a:pt x="19" y="556"/>
                      <a:pt x="102" y="1082"/>
                      <a:pt x="231" y="1609"/>
                    </a:cubicBezTo>
                    <a:cubicBezTo>
                      <a:pt x="360" y="2107"/>
                      <a:pt x="526" y="2606"/>
                      <a:pt x="739" y="3095"/>
                    </a:cubicBezTo>
                    <a:cubicBezTo>
                      <a:pt x="1164" y="4074"/>
                      <a:pt x="1718" y="4998"/>
                      <a:pt x="2272" y="5921"/>
                    </a:cubicBezTo>
                    <a:cubicBezTo>
                      <a:pt x="2373" y="6106"/>
                      <a:pt x="2493" y="6281"/>
                      <a:pt x="2595" y="6466"/>
                    </a:cubicBezTo>
                    <a:cubicBezTo>
                      <a:pt x="2696" y="6651"/>
                      <a:pt x="2789" y="6835"/>
                      <a:pt x="2872" y="7029"/>
                    </a:cubicBezTo>
                    <a:lnTo>
                      <a:pt x="2872" y="7038"/>
                    </a:lnTo>
                    <a:cubicBezTo>
                      <a:pt x="2974" y="7297"/>
                      <a:pt x="3066" y="7546"/>
                      <a:pt x="3149" y="7814"/>
                    </a:cubicBezTo>
                    <a:cubicBezTo>
                      <a:pt x="3232" y="8082"/>
                      <a:pt x="3297" y="8350"/>
                      <a:pt x="3361" y="8608"/>
                    </a:cubicBezTo>
                    <a:cubicBezTo>
                      <a:pt x="3472" y="9153"/>
                      <a:pt x="3564" y="9698"/>
                      <a:pt x="3648" y="10252"/>
                    </a:cubicBezTo>
                    <a:cubicBezTo>
                      <a:pt x="3694" y="10529"/>
                      <a:pt x="3731" y="10806"/>
                      <a:pt x="3777" y="11083"/>
                    </a:cubicBezTo>
                    <a:cubicBezTo>
                      <a:pt x="3823" y="11369"/>
                      <a:pt x="3869" y="11646"/>
                      <a:pt x="3925" y="11932"/>
                    </a:cubicBezTo>
                    <a:cubicBezTo>
                      <a:pt x="4026" y="12523"/>
                      <a:pt x="4146" y="13096"/>
                      <a:pt x="4248" y="13678"/>
                    </a:cubicBezTo>
                    <a:cubicBezTo>
                      <a:pt x="4359" y="14287"/>
                      <a:pt x="4469" y="14897"/>
                      <a:pt x="4562" y="15515"/>
                    </a:cubicBezTo>
                    <a:cubicBezTo>
                      <a:pt x="4626" y="16051"/>
                      <a:pt x="4673" y="16596"/>
                      <a:pt x="4682" y="17140"/>
                    </a:cubicBezTo>
                    <a:cubicBezTo>
                      <a:pt x="4700" y="17704"/>
                      <a:pt x="4673" y="18285"/>
                      <a:pt x="4589" y="18849"/>
                    </a:cubicBezTo>
                    <a:cubicBezTo>
                      <a:pt x="4580" y="18904"/>
                      <a:pt x="4571" y="18978"/>
                      <a:pt x="4571" y="19033"/>
                    </a:cubicBezTo>
                    <a:cubicBezTo>
                      <a:pt x="4571" y="19043"/>
                      <a:pt x="4571" y="19070"/>
                      <a:pt x="4562" y="19080"/>
                    </a:cubicBezTo>
                    <a:cubicBezTo>
                      <a:pt x="4562" y="19117"/>
                      <a:pt x="4571" y="19135"/>
                      <a:pt x="4580" y="19172"/>
                    </a:cubicBezTo>
                    <a:cubicBezTo>
                      <a:pt x="4608" y="19218"/>
                      <a:pt x="4636" y="19237"/>
                      <a:pt x="4682" y="19255"/>
                    </a:cubicBezTo>
                    <a:cubicBezTo>
                      <a:pt x="4697" y="19258"/>
                      <a:pt x="4713" y="19260"/>
                      <a:pt x="4728" y="19260"/>
                    </a:cubicBezTo>
                    <a:cubicBezTo>
                      <a:pt x="4759" y="19260"/>
                      <a:pt x="4790" y="19252"/>
                      <a:pt x="4820" y="19227"/>
                    </a:cubicBezTo>
                    <a:cubicBezTo>
                      <a:pt x="4857" y="19209"/>
                      <a:pt x="4903" y="19163"/>
                      <a:pt x="4903" y="19126"/>
                    </a:cubicBezTo>
                    <a:cubicBezTo>
                      <a:pt x="5005" y="18526"/>
                      <a:pt x="5051" y="17925"/>
                      <a:pt x="5051" y="17316"/>
                    </a:cubicBezTo>
                    <a:cubicBezTo>
                      <a:pt x="5051" y="16725"/>
                      <a:pt x="5005" y="16143"/>
                      <a:pt x="4931" y="15571"/>
                    </a:cubicBezTo>
                    <a:cubicBezTo>
                      <a:pt x="4848" y="14980"/>
                      <a:pt x="4746" y="14407"/>
                      <a:pt x="4617" y="13825"/>
                    </a:cubicBezTo>
                    <a:lnTo>
                      <a:pt x="4239" y="12099"/>
                    </a:lnTo>
                    <a:cubicBezTo>
                      <a:pt x="4174" y="11803"/>
                      <a:pt x="4109" y="11526"/>
                      <a:pt x="4063" y="11240"/>
                    </a:cubicBezTo>
                    <a:cubicBezTo>
                      <a:pt x="4008" y="10963"/>
                      <a:pt x="3962" y="10686"/>
                      <a:pt x="3915" y="10409"/>
                    </a:cubicBezTo>
                    <a:cubicBezTo>
                      <a:pt x="3823" y="9873"/>
                      <a:pt x="3731" y="9310"/>
                      <a:pt x="3611" y="8784"/>
                    </a:cubicBezTo>
                    <a:cubicBezTo>
                      <a:pt x="3500" y="8248"/>
                      <a:pt x="3334" y="7722"/>
                      <a:pt x="3130" y="7214"/>
                    </a:cubicBezTo>
                    <a:cubicBezTo>
                      <a:pt x="3020" y="6955"/>
                      <a:pt x="2900" y="6706"/>
                      <a:pt x="2770" y="6475"/>
                    </a:cubicBezTo>
                    <a:lnTo>
                      <a:pt x="2558" y="6124"/>
                    </a:lnTo>
                    <a:cubicBezTo>
                      <a:pt x="2484" y="6013"/>
                      <a:pt x="2410" y="5884"/>
                      <a:pt x="2327" y="5773"/>
                    </a:cubicBezTo>
                    <a:cubicBezTo>
                      <a:pt x="1745" y="4831"/>
                      <a:pt x="1173" y="3890"/>
                      <a:pt x="739" y="2874"/>
                    </a:cubicBezTo>
                    <a:cubicBezTo>
                      <a:pt x="600" y="2541"/>
                      <a:pt x="471" y="2181"/>
                      <a:pt x="369" y="1830"/>
                    </a:cubicBezTo>
                    <a:cubicBezTo>
                      <a:pt x="268" y="1479"/>
                      <a:pt x="185" y="1110"/>
                      <a:pt x="139" y="741"/>
                    </a:cubicBezTo>
                    <a:cubicBezTo>
                      <a:pt x="102" y="510"/>
                      <a:pt x="92" y="279"/>
                      <a:pt x="83" y="48"/>
                    </a:cubicBezTo>
                    <a:cubicBezTo>
                      <a:pt x="83" y="20"/>
                      <a:pt x="65" y="11"/>
                      <a:pt x="46" y="11"/>
                    </a:cubicBezTo>
                    <a:cubicBezTo>
                      <a:pt x="35" y="3"/>
                      <a:pt x="25"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28;p28"/>
              <p:cNvSpPr/>
              <p:nvPr/>
            </p:nvSpPr>
            <p:spPr>
              <a:xfrm>
                <a:off x="8143243" y="-2775471"/>
                <a:ext cx="359436" cy="2314798"/>
              </a:xfrm>
              <a:custGeom>
                <a:avLst/>
                <a:gdLst/>
                <a:ahLst/>
                <a:cxnLst/>
                <a:rect l="l" t="t" r="r" b="b"/>
                <a:pathLst>
                  <a:path w="3288" h="21175" extrusionOk="0">
                    <a:moveTo>
                      <a:pt x="3242" y="1"/>
                    </a:moveTo>
                    <a:lnTo>
                      <a:pt x="3223" y="19"/>
                    </a:lnTo>
                    <a:cubicBezTo>
                      <a:pt x="2983" y="620"/>
                      <a:pt x="2771" y="1220"/>
                      <a:pt x="2586" y="1829"/>
                    </a:cubicBezTo>
                    <a:cubicBezTo>
                      <a:pt x="2411" y="2420"/>
                      <a:pt x="2263" y="3021"/>
                      <a:pt x="2133" y="3621"/>
                    </a:cubicBezTo>
                    <a:cubicBezTo>
                      <a:pt x="1893" y="4812"/>
                      <a:pt x="1755" y="6012"/>
                      <a:pt x="1663" y="7222"/>
                    </a:cubicBezTo>
                    <a:cubicBezTo>
                      <a:pt x="1616" y="7859"/>
                      <a:pt x="1579" y="8506"/>
                      <a:pt x="1561" y="9152"/>
                    </a:cubicBezTo>
                    <a:cubicBezTo>
                      <a:pt x="1552" y="9300"/>
                      <a:pt x="1552" y="9466"/>
                      <a:pt x="1533" y="9614"/>
                    </a:cubicBezTo>
                    <a:cubicBezTo>
                      <a:pt x="1533" y="9789"/>
                      <a:pt x="1524" y="9955"/>
                      <a:pt x="1515" y="10131"/>
                    </a:cubicBezTo>
                    <a:cubicBezTo>
                      <a:pt x="1506" y="10482"/>
                      <a:pt x="1469" y="10823"/>
                      <a:pt x="1422" y="11174"/>
                    </a:cubicBezTo>
                    <a:cubicBezTo>
                      <a:pt x="1376" y="11479"/>
                      <a:pt x="1330" y="11802"/>
                      <a:pt x="1275" y="12116"/>
                    </a:cubicBezTo>
                    <a:cubicBezTo>
                      <a:pt x="1210" y="12439"/>
                      <a:pt x="1136" y="12762"/>
                      <a:pt x="1062" y="13086"/>
                    </a:cubicBezTo>
                    <a:cubicBezTo>
                      <a:pt x="998" y="13409"/>
                      <a:pt x="915" y="13732"/>
                      <a:pt x="831" y="14046"/>
                    </a:cubicBezTo>
                    <a:lnTo>
                      <a:pt x="591" y="15016"/>
                    </a:lnTo>
                    <a:cubicBezTo>
                      <a:pt x="444" y="15662"/>
                      <a:pt x="287" y="16299"/>
                      <a:pt x="176" y="16955"/>
                    </a:cubicBezTo>
                    <a:cubicBezTo>
                      <a:pt x="74" y="17583"/>
                      <a:pt x="10" y="18238"/>
                      <a:pt x="0" y="18875"/>
                    </a:cubicBezTo>
                    <a:cubicBezTo>
                      <a:pt x="0" y="19226"/>
                      <a:pt x="10" y="19586"/>
                      <a:pt x="37" y="19928"/>
                    </a:cubicBezTo>
                    <a:cubicBezTo>
                      <a:pt x="47" y="20122"/>
                      <a:pt x="74" y="20316"/>
                      <a:pt x="102" y="20491"/>
                    </a:cubicBezTo>
                    <a:cubicBezTo>
                      <a:pt x="120" y="20584"/>
                      <a:pt x="139" y="20685"/>
                      <a:pt x="148" y="20768"/>
                    </a:cubicBezTo>
                    <a:cubicBezTo>
                      <a:pt x="176" y="20861"/>
                      <a:pt x="185" y="20953"/>
                      <a:pt x="213" y="21045"/>
                    </a:cubicBezTo>
                    <a:cubicBezTo>
                      <a:pt x="231" y="21129"/>
                      <a:pt x="305" y="21175"/>
                      <a:pt x="379" y="21175"/>
                    </a:cubicBezTo>
                    <a:cubicBezTo>
                      <a:pt x="425" y="21175"/>
                      <a:pt x="471" y="21156"/>
                      <a:pt x="508" y="21119"/>
                    </a:cubicBezTo>
                    <a:cubicBezTo>
                      <a:pt x="545" y="21082"/>
                      <a:pt x="564" y="21036"/>
                      <a:pt x="564" y="20990"/>
                    </a:cubicBezTo>
                    <a:cubicBezTo>
                      <a:pt x="564" y="20907"/>
                      <a:pt x="554" y="20833"/>
                      <a:pt x="545" y="20750"/>
                    </a:cubicBezTo>
                    <a:cubicBezTo>
                      <a:pt x="536" y="20658"/>
                      <a:pt x="536" y="20565"/>
                      <a:pt x="518" y="20473"/>
                    </a:cubicBezTo>
                    <a:lnTo>
                      <a:pt x="490" y="19919"/>
                    </a:lnTo>
                    <a:cubicBezTo>
                      <a:pt x="462" y="19559"/>
                      <a:pt x="453" y="19189"/>
                      <a:pt x="453" y="18829"/>
                    </a:cubicBezTo>
                    <a:cubicBezTo>
                      <a:pt x="453" y="18137"/>
                      <a:pt x="508" y="17444"/>
                      <a:pt x="601" y="16770"/>
                    </a:cubicBezTo>
                    <a:cubicBezTo>
                      <a:pt x="647" y="16447"/>
                      <a:pt x="693" y="16133"/>
                      <a:pt x="767" y="15810"/>
                    </a:cubicBezTo>
                    <a:cubicBezTo>
                      <a:pt x="831" y="15487"/>
                      <a:pt x="915" y="15154"/>
                      <a:pt x="998" y="14831"/>
                    </a:cubicBezTo>
                    <a:cubicBezTo>
                      <a:pt x="1145" y="14185"/>
                      <a:pt x="1293" y="13538"/>
                      <a:pt x="1422" y="12892"/>
                    </a:cubicBezTo>
                    <a:cubicBezTo>
                      <a:pt x="1552" y="12245"/>
                      <a:pt x="1644" y="11581"/>
                      <a:pt x="1699" y="10934"/>
                    </a:cubicBezTo>
                    <a:cubicBezTo>
                      <a:pt x="1718" y="10602"/>
                      <a:pt x="1746" y="10269"/>
                      <a:pt x="1746" y="9937"/>
                    </a:cubicBezTo>
                    <a:cubicBezTo>
                      <a:pt x="1746" y="9614"/>
                      <a:pt x="1746" y="9290"/>
                      <a:pt x="1755" y="8967"/>
                    </a:cubicBezTo>
                    <a:cubicBezTo>
                      <a:pt x="1783" y="7601"/>
                      <a:pt x="1847" y="6252"/>
                      <a:pt x="2023" y="4904"/>
                    </a:cubicBezTo>
                    <a:lnTo>
                      <a:pt x="2023" y="4914"/>
                    </a:lnTo>
                    <a:cubicBezTo>
                      <a:pt x="2133" y="4110"/>
                      <a:pt x="2290" y="3298"/>
                      <a:pt x="2484" y="2513"/>
                    </a:cubicBezTo>
                    <a:cubicBezTo>
                      <a:pt x="2688" y="1672"/>
                      <a:pt x="2955" y="851"/>
                      <a:pt x="3279" y="47"/>
                    </a:cubicBezTo>
                    <a:cubicBezTo>
                      <a:pt x="3288" y="29"/>
                      <a:pt x="3269" y="10"/>
                      <a:pt x="3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9;p28"/>
              <p:cNvSpPr/>
              <p:nvPr/>
            </p:nvSpPr>
            <p:spPr>
              <a:xfrm>
                <a:off x="7608252" y="-725212"/>
                <a:ext cx="1007470" cy="756954"/>
              </a:xfrm>
              <a:custGeom>
                <a:avLst/>
                <a:gdLst/>
                <a:ahLst/>
                <a:cxnLst/>
                <a:rect l="l" t="t" r="r" b="b"/>
                <a:pathLst>
                  <a:path w="9216" h="5237" extrusionOk="0">
                    <a:moveTo>
                      <a:pt x="120" y="0"/>
                    </a:moveTo>
                    <a:cubicBezTo>
                      <a:pt x="37" y="379"/>
                      <a:pt x="0" y="785"/>
                      <a:pt x="0" y="1201"/>
                    </a:cubicBezTo>
                    <a:cubicBezTo>
                      <a:pt x="0" y="2817"/>
                      <a:pt x="610" y="4257"/>
                      <a:pt x="1579" y="5236"/>
                    </a:cubicBezTo>
                    <a:lnTo>
                      <a:pt x="7628" y="5236"/>
                    </a:lnTo>
                    <a:cubicBezTo>
                      <a:pt x="8597" y="4257"/>
                      <a:pt x="9216" y="2798"/>
                      <a:pt x="9216" y="1201"/>
                    </a:cubicBezTo>
                    <a:cubicBezTo>
                      <a:pt x="9216" y="785"/>
                      <a:pt x="9179" y="388"/>
                      <a:pt x="9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30;p28"/>
              <p:cNvSpPr/>
              <p:nvPr/>
            </p:nvSpPr>
            <p:spPr>
              <a:xfrm>
                <a:off x="7608243" y="-726205"/>
                <a:ext cx="1009547" cy="221149"/>
              </a:xfrm>
              <a:custGeom>
                <a:avLst/>
                <a:gdLst/>
                <a:ahLst/>
                <a:cxnLst/>
                <a:rect l="l" t="t" r="r" b="b"/>
                <a:pathLst>
                  <a:path w="9235" h="2023" extrusionOk="0">
                    <a:moveTo>
                      <a:pt x="120" y="0"/>
                    </a:moveTo>
                    <a:cubicBezTo>
                      <a:pt x="37" y="388"/>
                      <a:pt x="0" y="794"/>
                      <a:pt x="0" y="1201"/>
                    </a:cubicBezTo>
                    <a:cubicBezTo>
                      <a:pt x="0" y="1404"/>
                      <a:pt x="10" y="1598"/>
                      <a:pt x="37" y="1801"/>
                    </a:cubicBezTo>
                    <a:cubicBezTo>
                      <a:pt x="37" y="1782"/>
                      <a:pt x="46" y="1773"/>
                      <a:pt x="46" y="1773"/>
                    </a:cubicBezTo>
                    <a:cubicBezTo>
                      <a:pt x="93" y="1681"/>
                      <a:pt x="139" y="1579"/>
                      <a:pt x="213" y="1496"/>
                    </a:cubicBezTo>
                    <a:cubicBezTo>
                      <a:pt x="268" y="1413"/>
                      <a:pt x="324" y="1348"/>
                      <a:pt x="407" y="1293"/>
                    </a:cubicBezTo>
                    <a:cubicBezTo>
                      <a:pt x="471" y="1247"/>
                      <a:pt x="554" y="1201"/>
                      <a:pt x="647" y="1201"/>
                    </a:cubicBezTo>
                    <a:cubicBezTo>
                      <a:pt x="693" y="1201"/>
                      <a:pt x="748" y="1201"/>
                      <a:pt x="794" y="1210"/>
                    </a:cubicBezTo>
                    <a:cubicBezTo>
                      <a:pt x="841" y="1219"/>
                      <a:pt x="905" y="1247"/>
                      <a:pt x="951" y="1265"/>
                    </a:cubicBezTo>
                    <a:lnTo>
                      <a:pt x="1053" y="1339"/>
                    </a:lnTo>
                    <a:cubicBezTo>
                      <a:pt x="1071" y="1358"/>
                      <a:pt x="1099" y="1395"/>
                      <a:pt x="1118" y="1413"/>
                    </a:cubicBezTo>
                    <a:cubicBezTo>
                      <a:pt x="1164" y="1478"/>
                      <a:pt x="1192" y="1542"/>
                      <a:pt x="1210" y="1616"/>
                    </a:cubicBezTo>
                    <a:cubicBezTo>
                      <a:pt x="1238" y="1681"/>
                      <a:pt x="1256" y="1755"/>
                      <a:pt x="1284" y="1810"/>
                    </a:cubicBezTo>
                    <a:lnTo>
                      <a:pt x="1284" y="1801"/>
                    </a:lnTo>
                    <a:cubicBezTo>
                      <a:pt x="1293" y="1829"/>
                      <a:pt x="1321" y="1875"/>
                      <a:pt x="1339" y="1912"/>
                    </a:cubicBezTo>
                    <a:cubicBezTo>
                      <a:pt x="1348" y="1939"/>
                      <a:pt x="1376" y="1949"/>
                      <a:pt x="1385" y="1958"/>
                    </a:cubicBezTo>
                    <a:cubicBezTo>
                      <a:pt x="1395" y="1967"/>
                      <a:pt x="1422" y="1976"/>
                      <a:pt x="1441" y="1995"/>
                    </a:cubicBezTo>
                    <a:cubicBezTo>
                      <a:pt x="1469" y="2004"/>
                      <a:pt x="1487" y="2004"/>
                      <a:pt x="1515" y="2013"/>
                    </a:cubicBezTo>
                    <a:lnTo>
                      <a:pt x="1644" y="2013"/>
                    </a:lnTo>
                    <a:cubicBezTo>
                      <a:pt x="1672" y="2013"/>
                      <a:pt x="1709" y="2004"/>
                      <a:pt x="1746" y="1995"/>
                    </a:cubicBezTo>
                    <a:cubicBezTo>
                      <a:pt x="1782" y="1976"/>
                      <a:pt x="1801" y="1967"/>
                      <a:pt x="1838" y="1958"/>
                    </a:cubicBezTo>
                    <a:lnTo>
                      <a:pt x="1829" y="1958"/>
                    </a:lnTo>
                    <a:cubicBezTo>
                      <a:pt x="1856" y="1949"/>
                      <a:pt x="1884" y="1921"/>
                      <a:pt x="1921" y="1902"/>
                    </a:cubicBezTo>
                    <a:cubicBezTo>
                      <a:pt x="1976" y="1856"/>
                      <a:pt x="2032" y="1801"/>
                      <a:pt x="2078" y="1736"/>
                    </a:cubicBezTo>
                    <a:cubicBezTo>
                      <a:pt x="2124" y="1681"/>
                      <a:pt x="2170" y="1607"/>
                      <a:pt x="2207" y="1551"/>
                    </a:cubicBezTo>
                    <a:cubicBezTo>
                      <a:pt x="2253" y="1496"/>
                      <a:pt x="2300" y="1422"/>
                      <a:pt x="2346" y="1367"/>
                    </a:cubicBezTo>
                    <a:cubicBezTo>
                      <a:pt x="2392" y="1311"/>
                      <a:pt x="2438" y="1265"/>
                      <a:pt x="2494" y="1228"/>
                    </a:cubicBezTo>
                    <a:cubicBezTo>
                      <a:pt x="2549" y="1191"/>
                      <a:pt x="2614" y="1173"/>
                      <a:pt x="2678" y="1164"/>
                    </a:cubicBezTo>
                    <a:lnTo>
                      <a:pt x="2780" y="1164"/>
                    </a:lnTo>
                    <a:cubicBezTo>
                      <a:pt x="2817" y="1164"/>
                      <a:pt x="2854" y="1173"/>
                      <a:pt x="2891" y="1182"/>
                    </a:cubicBezTo>
                    <a:cubicBezTo>
                      <a:pt x="2900" y="1191"/>
                      <a:pt x="2918" y="1191"/>
                      <a:pt x="2937" y="1210"/>
                    </a:cubicBezTo>
                    <a:cubicBezTo>
                      <a:pt x="2946" y="1219"/>
                      <a:pt x="2964" y="1228"/>
                      <a:pt x="2983" y="1228"/>
                    </a:cubicBezTo>
                    <a:cubicBezTo>
                      <a:pt x="3001" y="1256"/>
                      <a:pt x="3029" y="1265"/>
                      <a:pt x="3048" y="1284"/>
                    </a:cubicBezTo>
                    <a:cubicBezTo>
                      <a:pt x="3075" y="1311"/>
                      <a:pt x="3094" y="1348"/>
                      <a:pt x="3103" y="1367"/>
                    </a:cubicBezTo>
                    <a:cubicBezTo>
                      <a:pt x="3121" y="1395"/>
                      <a:pt x="3140" y="1422"/>
                      <a:pt x="3149" y="1459"/>
                    </a:cubicBezTo>
                    <a:cubicBezTo>
                      <a:pt x="3186" y="1533"/>
                      <a:pt x="3214" y="1588"/>
                      <a:pt x="3232" y="1653"/>
                    </a:cubicBezTo>
                    <a:lnTo>
                      <a:pt x="3232" y="1644"/>
                    </a:lnTo>
                    <a:cubicBezTo>
                      <a:pt x="3269" y="1718"/>
                      <a:pt x="3288" y="1782"/>
                      <a:pt x="3352" y="1856"/>
                    </a:cubicBezTo>
                    <a:lnTo>
                      <a:pt x="3417" y="1921"/>
                    </a:lnTo>
                    <a:cubicBezTo>
                      <a:pt x="3445" y="1930"/>
                      <a:pt x="3463" y="1958"/>
                      <a:pt x="3491" y="1958"/>
                    </a:cubicBezTo>
                    <a:cubicBezTo>
                      <a:pt x="3519" y="1967"/>
                      <a:pt x="3546" y="1976"/>
                      <a:pt x="3583" y="1976"/>
                    </a:cubicBezTo>
                    <a:lnTo>
                      <a:pt x="3694" y="1976"/>
                    </a:lnTo>
                    <a:cubicBezTo>
                      <a:pt x="3731" y="1976"/>
                      <a:pt x="3749" y="1967"/>
                      <a:pt x="3777" y="1958"/>
                    </a:cubicBezTo>
                    <a:cubicBezTo>
                      <a:pt x="3814" y="1949"/>
                      <a:pt x="3842" y="1921"/>
                      <a:pt x="3879" y="1902"/>
                    </a:cubicBezTo>
                    <a:cubicBezTo>
                      <a:pt x="4008" y="1810"/>
                      <a:pt x="4091" y="1672"/>
                      <a:pt x="4193" y="1551"/>
                    </a:cubicBezTo>
                    <a:cubicBezTo>
                      <a:pt x="4239" y="1496"/>
                      <a:pt x="4294" y="1441"/>
                      <a:pt x="4350" y="1395"/>
                    </a:cubicBezTo>
                    <a:cubicBezTo>
                      <a:pt x="4377" y="1367"/>
                      <a:pt x="4414" y="1348"/>
                      <a:pt x="4442" y="1330"/>
                    </a:cubicBezTo>
                    <a:cubicBezTo>
                      <a:pt x="4479" y="1321"/>
                      <a:pt x="4507" y="1311"/>
                      <a:pt x="4534" y="1302"/>
                    </a:cubicBezTo>
                    <a:cubicBezTo>
                      <a:pt x="4571" y="1284"/>
                      <a:pt x="4617" y="1284"/>
                      <a:pt x="4654" y="1284"/>
                    </a:cubicBezTo>
                    <a:cubicBezTo>
                      <a:pt x="4691" y="1284"/>
                      <a:pt x="4737" y="1284"/>
                      <a:pt x="4765" y="1302"/>
                    </a:cubicBezTo>
                    <a:cubicBezTo>
                      <a:pt x="4839" y="1311"/>
                      <a:pt x="4904" y="1348"/>
                      <a:pt x="4950" y="1404"/>
                    </a:cubicBezTo>
                    <a:cubicBezTo>
                      <a:pt x="4996" y="1450"/>
                      <a:pt x="5033" y="1505"/>
                      <a:pt x="5061" y="1579"/>
                    </a:cubicBezTo>
                    <a:cubicBezTo>
                      <a:pt x="5079" y="1635"/>
                      <a:pt x="5107" y="1699"/>
                      <a:pt x="5134" y="1773"/>
                    </a:cubicBezTo>
                    <a:cubicBezTo>
                      <a:pt x="5162" y="1819"/>
                      <a:pt x="5181" y="1865"/>
                      <a:pt x="5208" y="1902"/>
                    </a:cubicBezTo>
                    <a:cubicBezTo>
                      <a:pt x="5227" y="1921"/>
                      <a:pt x="5245" y="1949"/>
                      <a:pt x="5264" y="1958"/>
                    </a:cubicBezTo>
                    <a:cubicBezTo>
                      <a:pt x="5291" y="1967"/>
                      <a:pt x="5310" y="1995"/>
                      <a:pt x="5338" y="2004"/>
                    </a:cubicBezTo>
                    <a:cubicBezTo>
                      <a:pt x="5365" y="2013"/>
                      <a:pt x="5393" y="2022"/>
                      <a:pt x="5430" y="2022"/>
                    </a:cubicBezTo>
                    <a:lnTo>
                      <a:pt x="5504" y="2022"/>
                    </a:lnTo>
                    <a:cubicBezTo>
                      <a:pt x="5541" y="2022"/>
                      <a:pt x="5568" y="2013"/>
                      <a:pt x="5596" y="2004"/>
                    </a:cubicBezTo>
                    <a:cubicBezTo>
                      <a:pt x="5642" y="1976"/>
                      <a:pt x="5679" y="1958"/>
                      <a:pt x="5716" y="1930"/>
                    </a:cubicBezTo>
                    <a:cubicBezTo>
                      <a:pt x="5846" y="1838"/>
                      <a:pt x="5938" y="1718"/>
                      <a:pt x="6030" y="1588"/>
                    </a:cubicBezTo>
                    <a:cubicBezTo>
                      <a:pt x="6076" y="1533"/>
                      <a:pt x="6132" y="1468"/>
                      <a:pt x="6187" y="1413"/>
                    </a:cubicBezTo>
                    <a:cubicBezTo>
                      <a:pt x="6233" y="1367"/>
                      <a:pt x="6280" y="1330"/>
                      <a:pt x="6335" y="1302"/>
                    </a:cubicBezTo>
                    <a:cubicBezTo>
                      <a:pt x="6372" y="1274"/>
                      <a:pt x="6418" y="1265"/>
                      <a:pt x="6455" y="1256"/>
                    </a:cubicBezTo>
                    <a:lnTo>
                      <a:pt x="6593" y="1219"/>
                    </a:lnTo>
                    <a:cubicBezTo>
                      <a:pt x="6616" y="1215"/>
                      <a:pt x="6643" y="1213"/>
                      <a:pt x="6669" y="1213"/>
                    </a:cubicBezTo>
                    <a:cubicBezTo>
                      <a:pt x="6707" y="1213"/>
                      <a:pt x="6746" y="1217"/>
                      <a:pt x="6778" y="1228"/>
                    </a:cubicBezTo>
                    <a:cubicBezTo>
                      <a:pt x="6824" y="1238"/>
                      <a:pt x="6861" y="1274"/>
                      <a:pt x="6880" y="1321"/>
                    </a:cubicBezTo>
                    <a:cubicBezTo>
                      <a:pt x="6907" y="1367"/>
                      <a:pt x="6926" y="1413"/>
                      <a:pt x="6935" y="1450"/>
                    </a:cubicBezTo>
                    <a:cubicBezTo>
                      <a:pt x="6954" y="1487"/>
                      <a:pt x="6972" y="1515"/>
                      <a:pt x="6981" y="1551"/>
                    </a:cubicBezTo>
                    <a:cubicBezTo>
                      <a:pt x="7009" y="1588"/>
                      <a:pt x="7018" y="1607"/>
                      <a:pt x="7046" y="1644"/>
                    </a:cubicBezTo>
                    <a:cubicBezTo>
                      <a:pt x="7064" y="1672"/>
                      <a:pt x="7074" y="1690"/>
                      <a:pt x="7101" y="1699"/>
                    </a:cubicBezTo>
                    <a:cubicBezTo>
                      <a:pt x="7138" y="1727"/>
                      <a:pt x="7157" y="1764"/>
                      <a:pt x="7194" y="1782"/>
                    </a:cubicBezTo>
                    <a:cubicBezTo>
                      <a:pt x="7240" y="1819"/>
                      <a:pt x="7295" y="1856"/>
                      <a:pt x="7351" y="1884"/>
                    </a:cubicBezTo>
                    <a:cubicBezTo>
                      <a:pt x="7378" y="1902"/>
                      <a:pt x="7397" y="1902"/>
                      <a:pt x="7434" y="1912"/>
                    </a:cubicBezTo>
                    <a:lnTo>
                      <a:pt x="7480" y="1912"/>
                    </a:lnTo>
                    <a:cubicBezTo>
                      <a:pt x="7489" y="1912"/>
                      <a:pt x="7517" y="1902"/>
                      <a:pt x="7526" y="1902"/>
                    </a:cubicBezTo>
                    <a:cubicBezTo>
                      <a:pt x="7554" y="1884"/>
                      <a:pt x="7563" y="1875"/>
                      <a:pt x="7572" y="1875"/>
                    </a:cubicBezTo>
                    <a:cubicBezTo>
                      <a:pt x="7618" y="1838"/>
                      <a:pt x="7665" y="1782"/>
                      <a:pt x="7702" y="1736"/>
                    </a:cubicBezTo>
                    <a:cubicBezTo>
                      <a:pt x="7748" y="1681"/>
                      <a:pt x="7785" y="1635"/>
                      <a:pt x="7831" y="1588"/>
                    </a:cubicBezTo>
                    <a:cubicBezTo>
                      <a:pt x="7877" y="1533"/>
                      <a:pt x="7932" y="1487"/>
                      <a:pt x="7988" y="1450"/>
                    </a:cubicBezTo>
                    <a:cubicBezTo>
                      <a:pt x="8025" y="1422"/>
                      <a:pt x="8062" y="1404"/>
                      <a:pt x="8089" y="1395"/>
                    </a:cubicBezTo>
                    <a:cubicBezTo>
                      <a:pt x="8126" y="1376"/>
                      <a:pt x="8173" y="1358"/>
                      <a:pt x="8209" y="1348"/>
                    </a:cubicBezTo>
                    <a:cubicBezTo>
                      <a:pt x="8257" y="1335"/>
                      <a:pt x="8309" y="1326"/>
                      <a:pt x="8359" y="1326"/>
                    </a:cubicBezTo>
                    <a:cubicBezTo>
                      <a:pt x="8377" y="1326"/>
                      <a:pt x="8395" y="1327"/>
                      <a:pt x="8413" y="1330"/>
                    </a:cubicBezTo>
                    <a:cubicBezTo>
                      <a:pt x="8486" y="1348"/>
                      <a:pt x="8542" y="1367"/>
                      <a:pt x="8597" y="1404"/>
                    </a:cubicBezTo>
                    <a:cubicBezTo>
                      <a:pt x="8662" y="1441"/>
                      <a:pt x="8708" y="1468"/>
                      <a:pt x="8754" y="1515"/>
                    </a:cubicBezTo>
                    <a:cubicBezTo>
                      <a:pt x="8847" y="1598"/>
                      <a:pt x="8920" y="1690"/>
                      <a:pt x="9013" y="1773"/>
                    </a:cubicBezTo>
                    <a:cubicBezTo>
                      <a:pt x="9050" y="1792"/>
                      <a:pt x="9087" y="1819"/>
                      <a:pt x="9124" y="1829"/>
                    </a:cubicBezTo>
                    <a:cubicBezTo>
                      <a:pt x="9142" y="1838"/>
                      <a:pt x="9170" y="1856"/>
                      <a:pt x="9197" y="1856"/>
                    </a:cubicBezTo>
                    <a:cubicBezTo>
                      <a:pt x="9225" y="1644"/>
                      <a:pt x="9234" y="1422"/>
                      <a:pt x="9234" y="1210"/>
                    </a:cubicBezTo>
                    <a:cubicBezTo>
                      <a:pt x="9234" y="804"/>
                      <a:pt x="9197" y="397"/>
                      <a:pt x="9124" y="19"/>
                    </a:cubicBezTo>
                    <a:lnTo>
                      <a:pt x="4211" y="19"/>
                    </a:lnTo>
                    <a:lnTo>
                      <a:pt x="4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185"/>
            <p:cNvSpPr txBox="1"/>
            <p:nvPr/>
          </p:nvSpPr>
          <p:spPr>
            <a:xfrm>
              <a:off x="1450822" y="1065931"/>
              <a:ext cx="7620376" cy="800219"/>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a:t>
              </a:r>
              <a:r>
                <a:rPr lang="vi-VN" sz="2000" b="1" smtClean="0">
                  <a:solidFill>
                    <a:srgbClr val="FF0000"/>
                  </a:solidFill>
                  <a:latin typeface="Times New Roman" panose="02020603050405020304" pitchFamily="18" charset="0"/>
                  <a:ea typeface="Times New Roman" panose="02020603050405020304" pitchFamily="18" charset="0"/>
                </a:rPr>
                <a:t> </a:t>
              </a:r>
              <a:r>
                <a:rPr lang="vi-VN" sz="2000" b="1">
                  <a:solidFill>
                    <a:srgbClr val="FF0000"/>
                  </a:solidFill>
                  <a:latin typeface="Times New Roman" panose="02020603050405020304" pitchFamily="18" charset="0"/>
                  <a:ea typeface="Times New Roman" panose="02020603050405020304" pitchFamily="18" charset="0"/>
                </a:rPr>
                <a:t>Thực vật: </a:t>
              </a:r>
              <a:r>
                <a:rPr lang="vi-VN" sz="2000">
                  <a:solidFill>
                    <a:schemeClr val="tx1"/>
                  </a:solidFill>
                  <a:latin typeface="Times New Roman" panose="02020603050405020304" pitchFamily="18" charset="0"/>
                  <a:ea typeface="Times New Roman" panose="02020603050405020304" pitchFamily="18" charset="0"/>
                </a:rPr>
                <a:t>ứng dụng tính hướng sáng, hướng nước, hướng chất dinh dưỡng,… để có chế độ chiếu sáng, tưới nước, bón phân, làm giàn,…</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7" name="TextBox 186"/>
            <p:cNvSpPr txBox="1"/>
            <p:nvPr/>
          </p:nvSpPr>
          <p:spPr>
            <a:xfrm>
              <a:off x="1417932" y="1833214"/>
              <a:ext cx="7620376" cy="777777"/>
            </a:xfrm>
            <a:prstGeom prst="rect">
              <a:avLst/>
            </a:prstGeom>
            <a:noFill/>
          </p:spPr>
          <p:txBody>
            <a:bodyPr wrap="square" rtlCol="0">
              <a:spAutoFit/>
            </a:bodyPr>
            <a:lstStyle/>
            <a:p>
              <a:pPr>
                <a:lnSpc>
                  <a:spcPct val="115000"/>
                </a:lnSpc>
                <a:spcAft>
                  <a:spcPts val="1000"/>
                </a:spcAft>
              </a:pPr>
              <a:r>
                <a:rPr lang="en-US" sz="2000" b="1" smtClean="0">
                  <a:solidFill>
                    <a:schemeClr val="tx2">
                      <a:lumMod val="50000"/>
                    </a:schemeClr>
                  </a:solidFill>
                  <a:latin typeface="Times New Roman" panose="02020603050405020304" pitchFamily="18" charset="0"/>
                  <a:ea typeface="Times New Roman" panose="02020603050405020304" pitchFamily="18" charset="0"/>
                  <a:sym typeface="Wingdings" panose="05000000000000000000" pitchFamily="2" charset="2"/>
                </a:rPr>
                <a:t> </a:t>
              </a:r>
              <a:r>
                <a:rPr lang="vi-VN" sz="2000" b="1" smtClean="0">
                  <a:solidFill>
                    <a:schemeClr val="tx2">
                      <a:lumMod val="50000"/>
                    </a:schemeClr>
                  </a:solidFill>
                  <a:latin typeface="Times New Roman" panose="02020603050405020304" pitchFamily="18" charset="0"/>
                  <a:ea typeface="Times New Roman" panose="02020603050405020304" pitchFamily="18" charset="0"/>
                  <a:sym typeface="Wingdings" panose="05000000000000000000" pitchFamily="2" charset="2"/>
                </a:rPr>
                <a:t>Tạo </a:t>
              </a:r>
              <a:r>
                <a:rPr lang="vi-VN" sz="2000" b="1">
                  <a:solidFill>
                    <a:schemeClr val="tx2">
                      <a:lumMod val="50000"/>
                    </a:schemeClr>
                  </a:solidFill>
                  <a:latin typeface="Times New Roman" panose="02020603050405020304" pitchFamily="18" charset="0"/>
                  <a:ea typeface="Times New Roman" panose="02020603050405020304" pitchFamily="18" charset="0"/>
                  <a:sym typeface="Wingdings" panose="05000000000000000000" pitchFamily="2" charset="2"/>
                </a:rPr>
                <a:t>điều kiện cho cây trồng sinh trưởng nhanh, phát triển tốt, đáp ứng nhu cầu khác của con người</a:t>
              </a:r>
              <a:endParaRPr lang="en-US" sz="2000" b="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5" name="Rectangle 204"/>
          <p:cNvSpPr/>
          <p:nvPr/>
        </p:nvSpPr>
        <p:spPr>
          <a:xfrm>
            <a:off x="4007152" y="3112510"/>
            <a:ext cx="4803133" cy="877163"/>
          </a:xfrm>
          <a:prstGeom prst="rect">
            <a:avLst/>
          </a:prstGeom>
        </p:spPr>
        <p:txBody>
          <a:bodyPr wrap="square">
            <a:spAutoFit/>
          </a:bodyPr>
          <a:lstStyle/>
          <a:p>
            <a:pPr algn="just"/>
            <a:r>
              <a:rPr lang="en-US" sz="1700" smtClean="0">
                <a:solidFill>
                  <a:schemeClr val="tx2">
                    <a:lumMod val="50000"/>
                  </a:schemeClr>
                </a:solidFill>
                <a:latin typeface="Times New Roman" panose="02020603050405020304" pitchFamily="18" charset="0"/>
                <a:cs typeface="Times New Roman" panose="02020603050405020304" pitchFamily="18" charset="0"/>
              </a:rPr>
              <a:t>VD: </a:t>
            </a:r>
            <a:r>
              <a:rPr lang="vi-VN" sz="1700" smtClean="0">
                <a:solidFill>
                  <a:schemeClr val="tx2">
                    <a:lumMod val="50000"/>
                  </a:schemeClr>
                </a:solidFill>
                <a:latin typeface="+mj-lt"/>
              </a:rPr>
              <a:t>Làm </a:t>
            </a:r>
            <a:r>
              <a:rPr lang="vi-VN" sz="1700">
                <a:solidFill>
                  <a:schemeClr val="tx2">
                    <a:lumMod val="50000"/>
                  </a:schemeClr>
                </a:solidFill>
                <a:latin typeface="+mj-lt"/>
              </a:rPr>
              <a:t>trụ cho cây hồ tiêu dựa trên hiện tượng cảm ứng hướng tiếp xúc giúp cho cây sinh trưởng nhanh, phát triển  tốt, cho năng suất cao</a:t>
            </a:r>
            <a:endParaRPr lang="en-US" sz="1700">
              <a:solidFill>
                <a:schemeClr val="tx2">
                  <a:lumMod val="50000"/>
                </a:schemeClr>
              </a:solidFill>
              <a:latin typeface="+mj-lt"/>
            </a:endParaRPr>
          </a:p>
        </p:txBody>
      </p:sp>
      <p:pic>
        <p:nvPicPr>
          <p:cNvPr id="206" name="Picture 205"/>
          <p:cNvPicPr>
            <a:picLocks noChangeAspect="1"/>
          </p:cNvPicPr>
          <p:nvPr/>
        </p:nvPicPr>
        <p:blipFill>
          <a:blip r:embed="rId3"/>
          <a:stretch>
            <a:fillRect/>
          </a:stretch>
        </p:blipFill>
        <p:spPr>
          <a:xfrm>
            <a:off x="166115" y="2531836"/>
            <a:ext cx="3723714" cy="2611664"/>
          </a:xfrm>
          <a:prstGeom prst="rect">
            <a:avLst/>
          </a:prstGeom>
        </p:spPr>
      </p:pic>
    </p:spTree>
    <p:extLst>
      <p:ext uri="{BB962C8B-B14F-4D97-AF65-F5344CB8AC3E}">
        <p14:creationId xmlns:p14="http://schemas.microsoft.com/office/powerpoint/2010/main" val="33654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58" name="TextBox 157"/>
          <p:cNvSpPr txBox="1"/>
          <p:nvPr/>
        </p:nvSpPr>
        <p:spPr>
          <a:xfrm>
            <a:off x="571671" y="246947"/>
            <a:ext cx="7803072"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752571" y="83556"/>
            <a:ext cx="8391429" cy="446276"/>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Nêu </a:t>
            </a:r>
            <a:r>
              <a:rPr lang="en-US" sz="2000" b="1">
                <a:solidFill>
                  <a:srgbClr val="FF0000"/>
                </a:solidFill>
                <a:latin typeface="Times New Roman" panose="02020603050405020304" pitchFamily="18" charset="0"/>
                <a:ea typeface="Times New Roman" panose="02020603050405020304" pitchFamily="18" charset="0"/>
              </a:rPr>
              <a:t>một số ứng dụng hiện tượng cảm ứng ở sinh vật trong trồng </a:t>
            </a:r>
            <a:r>
              <a:rPr lang="en-US" sz="2000" b="1" smtClean="0">
                <a:solidFill>
                  <a:srgbClr val="FF0000"/>
                </a:solidFill>
                <a:latin typeface="Times New Roman" panose="02020603050405020304" pitchFamily="18" charset="0"/>
                <a:ea typeface="Times New Roman" panose="02020603050405020304" pitchFamily="18" charset="0"/>
              </a:rPr>
              <a:t>trọt</a:t>
            </a:r>
            <a:r>
              <a:rPr lang="en-US" sz="2000" i="1" smtClean="0">
                <a:solidFill>
                  <a:srgbClr val="FF0000"/>
                </a:solidFill>
                <a:latin typeface="Times New Roman" panose="02020603050405020304" pitchFamily="18" charset="0"/>
                <a:ea typeface="Times New Roman" panose="02020603050405020304" pitchFamily="18" charset="0"/>
              </a:rPr>
              <a:t> ?</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166115" y="647056"/>
            <a:ext cx="8818111" cy="1698171"/>
            <a:chOff x="253087" y="1010027"/>
            <a:chExt cx="8818111" cy="1698171"/>
          </a:xfrm>
        </p:grpSpPr>
        <p:sp>
          <p:nvSpPr>
            <p:cNvPr id="2" name="Rounded Rectangle 1"/>
            <p:cNvSpPr/>
            <p:nvPr/>
          </p:nvSpPr>
          <p:spPr>
            <a:xfrm>
              <a:off x="253087" y="1010027"/>
              <a:ext cx="8644170" cy="1698171"/>
            </a:xfrm>
            <a:prstGeom prst="roundRect">
              <a:avLst/>
            </a:prstGeom>
            <a:solidFill>
              <a:schemeClr val="accent1">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oogle Shape;818;p28"/>
            <p:cNvGrpSpPr/>
            <p:nvPr/>
          </p:nvGrpSpPr>
          <p:grpSpPr>
            <a:xfrm>
              <a:off x="540096" y="1194146"/>
              <a:ext cx="793325" cy="1323407"/>
              <a:chOff x="7217543" y="-3284238"/>
              <a:chExt cx="1625333" cy="3315979"/>
            </a:xfrm>
          </p:grpSpPr>
          <p:sp>
            <p:nvSpPr>
              <p:cNvPr id="174" name="Google Shape;819;p28"/>
              <p:cNvSpPr/>
              <p:nvPr/>
            </p:nvSpPr>
            <p:spPr>
              <a:xfrm>
                <a:off x="7217543" y="-1887157"/>
                <a:ext cx="719856" cy="1059068"/>
              </a:xfrm>
              <a:custGeom>
                <a:avLst/>
                <a:gdLst/>
                <a:ahLst/>
                <a:cxnLst/>
                <a:rect l="l" t="t" r="r" b="b"/>
                <a:pathLst>
                  <a:path w="6585" h="9688" extrusionOk="0">
                    <a:moveTo>
                      <a:pt x="610" y="1"/>
                    </a:moveTo>
                    <a:cubicBezTo>
                      <a:pt x="490" y="10"/>
                      <a:pt x="398" y="29"/>
                      <a:pt x="305" y="75"/>
                    </a:cubicBezTo>
                    <a:cubicBezTo>
                      <a:pt x="241" y="121"/>
                      <a:pt x="167" y="186"/>
                      <a:pt x="112" y="278"/>
                    </a:cubicBezTo>
                    <a:cubicBezTo>
                      <a:pt x="93" y="306"/>
                      <a:pt x="75" y="352"/>
                      <a:pt x="56" y="398"/>
                    </a:cubicBezTo>
                    <a:cubicBezTo>
                      <a:pt x="47" y="435"/>
                      <a:pt x="28" y="472"/>
                      <a:pt x="19" y="518"/>
                    </a:cubicBezTo>
                    <a:cubicBezTo>
                      <a:pt x="10" y="610"/>
                      <a:pt x="1" y="703"/>
                      <a:pt x="1" y="804"/>
                    </a:cubicBezTo>
                    <a:cubicBezTo>
                      <a:pt x="1" y="924"/>
                      <a:pt x="19" y="1026"/>
                      <a:pt x="28" y="1118"/>
                    </a:cubicBezTo>
                    <a:cubicBezTo>
                      <a:pt x="47" y="1211"/>
                      <a:pt x="65" y="1303"/>
                      <a:pt x="93" y="1414"/>
                    </a:cubicBezTo>
                    <a:cubicBezTo>
                      <a:pt x="121" y="1552"/>
                      <a:pt x="167" y="1709"/>
                      <a:pt x="204" y="1848"/>
                    </a:cubicBezTo>
                    <a:lnTo>
                      <a:pt x="232" y="1940"/>
                    </a:lnTo>
                    <a:cubicBezTo>
                      <a:pt x="370" y="2430"/>
                      <a:pt x="462" y="2937"/>
                      <a:pt x="536" y="3390"/>
                    </a:cubicBezTo>
                    <a:lnTo>
                      <a:pt x="573" y="3611"/>
                    </a:lnTo>
                    <a:cubicBezTo>
                      <a:pt x="712" y="4443"/>
                      <a:pt x="850" y="5311"/>
                      <a:pt x="1349" y="6003"/>
                    </a:cubicBezTo>
                    <a:cubicBezTo>
                      <a:pt x="1487" y="6188"/>
                      <a:pt x="1644" y="6354"/>
                      <a:pt x="1820" y="6511"/>
                    </a:cubicBezTo>
                    <a:cubicBezTo>
                      <a:pt x="2005" y="6668"/>
                      <a:pt x="2226" y="6806"/>
                      <a:pt x="2475" y="6936"/>
                    </a:cubicBezTo>
                    <a:cubicBezTo>
                      <a:pt x="2605" y="6991"/>
                      <a:pt x="2734" y="7065"/>
                      <a:pt x="2891" y="7120"/>
                    </a:cubicBezTo>
                    <a:lnTo>
                      <a:pt x="3168" y="7222"/>
                    </a:lnTo>
                    <a:lnTo>
                      <a:pt x="3307" y="7268"/>
                    </a:lnTo>
                    <a:cubicBezTo>
                      <a:pt x="3547" y="7361"/>
                      <a:pt x="3824" y="7462"/>
                      <a:pt x="4110" y="7582"/>
                    </a:cubicBezTo>
                    <a:cubicBezTo>
                      <a:pt x="4119" y="7582"/>
                      <a:pt x="4119" y="7582"/>
                      <a:pt x="4128" y="7591"/>
                    </a:cubicBezTo>
                    <a:lnTo>
                      <a:pt x="4138" y="7591"/>
                    </a:lnTo>
                    <a:cubicBezTo>
                      <a:pt x="4396" y="7693"/>
                      <a:pt x="4609" y="7813"/>
                      <a:pt x="4812" y="7915"/>
                    </a:cubicBezTo>
                    <a:cubicBezTo>
                      <a:pt x="5033" y="8035"/>
                      <a:pt x="5246" y="8173"/>
                      <a:pt x="5440" y="8321"/>
                    </a:cubicBezTo>
                    <a:cubicBezTo>
                      <a:pt x="5698" y="8515"/>
                      <a:pt x="5920" y="8736"/>
                      <a:pt x="6104" y="8967"/>
                    </a:cubicBezTo>
                    <a:cubicBezTo>
                      <a:pt x="6197" y="9078"/>
                      <a:pt x="6271" y="9217"/>
                      <a:pt x="6354" y="9355"/>
                    </a:cubicBezTo>
                    <a:cubicBezTo>
                      <a:pt x="6381" y="9429"/>
                      <a:pt x="6391" y="9494"/>
                      <a:pt x="6409" y="9577"/>
                    </a:cubicBezTo>
                    <a:cubicBezTo>
                      <a:pt x="6428" y="9614"/>
                      <a:pt x="6446" y="9632"/>
                      <a:pt x="6483" y="9632"/>
                    </a:cubicBezTo>
                    <a:lnTo>
                      <a:pt x="6502" y="9669"/>
                    </a:lnTo>
                    <a:cubicBezTo>
                      <a:pt x="6502" y="9678"/>
                      <a:pt x="6529" y="9688"/>
                      <a:pt x="6538" y="9688"/>
                    </a:cubicBezTo>
                    <a:lnTo>
                      <a:pt x="6566" y="9688"/>
                    </a:lnTo>
                    <a:cubicBezTo>
                      <a:pt x="6585" y="9678"/>
                      <a:pt x="6585" y="9660"/>
                      <a:pt x="6575" y="9632"/>
                    </a:cubicBezTo>
                    <a:cubicBezTo>
                      <a:pt x="6566" y="9623"/>
                      <a:pt x="6566" y="9595"/>
                      <a:pt x="6548" y="9586"/>
                    </a:cubicBezTo>
                    <a:lnTo>
                      <a:pt x="6548" y="9558"/>
                    </a:lnTo>
                    <a:cubicBezTo>
                      <a:pt x="6400" y="8967"/>
                      <a:pt x="6317" y="8358"/>
                      <a:pt x="6243" y="7767"/>
                    </a:cubicBezTo>
                    <a:cubicBezTo>
                      <a:pt x="6215" y="7628"/>
                      <a:pt x="6206" y="7481"/>
                      <a:pt x="6178" y="7342"/>
                    </a:cubicBezTo>
                    <a:cubicBezTo>
                      <a:pt x="6132" y="6991"/>
                      <a:pt x="6068" y="6631"/>
                      <a:pt x="5994" y="6243"/>
                    </a:cubicBezTo>
                    <a:cubicBezTo>
                      <a:pt x="5920" y="5828"/>
                      <a:pt x="5837" y="5495"/>
                      <a:pt x="5717" y="5191"/>
                    </a:cubicBezTo>
                    <a:cubicBezTo>
                      <a:pt x="5670" y="5052"/>
                      <a:pt x="5615" y="4904"/>
                      <a:pt x="5550" y="4747"/>
                    </a:cubicBezTo>
                    <a:cubicBezTo>
                      <a:pt x="5486" y="4609"/>
                      <a:pt x="5412" y="4479"/>
                      <a:pt x="5338" y="4350"/>
                    </a:cubicBezTo>
                    <a:cubicBezTo>
                      <a:pt x="5200" y="4129"/>
                      <a:pt x="5043" y="3907"/>
                      <a:pt x="4830" y="3704"/>
                    </a:cubicBezTo>
                    <a:cubicBezTo>
                      <a:pt x="4535" y="3390"/>
                      <a:pt x="4184" y="3131"/>
                      <a:pt x="3851" y="2882"/>
                    </a:cubicBezTo>
                    <a:cubicBezTo>
                      <a:pt x="3768" y="2827"/>
                      <a:pt x="3685" y="2762"/>
                      <a:pt x="3620" y="2707"/>
                    </a:cubicBezTo>
                    <a:cubicBezTo>
                      <a:pt x="3482" y="2605"/>
                      <a:pt x="3362" y="2503"/>
                      <a:pt x="3251" y="2420"/>
                    </a:cubicBezTo>
                    <a:cubicBezTo>
                      <a:pt x="3159" y="2337"/>
                      <a:pt x="3085" y="2282"/>
                      <a:pt x="3029" y="2208"/>
                    </a:cubicBezTo>
                    <a:cubicBezTo>
                      <a:pt x="2891" y="2060"/>
                      <a:pt x="2762" y="1903"/>
                      <a:pt x="2642" y="1746"/>
                    </a:cubicBezTo>
                    <a:lnTo>
                      <a:pt x="2485" y="1552"/>
                    </a:lnTo>
                    <a:cubicBezTo>
                      <a:pt x="2235" y="1229"/>
                      <a:pt x="1958" y="897"/>
                      <a:pt x="1672" y="592"/>
                    </a:cubicBezTo>
                    <a:cubicBezTo>
                      <a:pt x="1589" y="518"/>
                      <a:pt x="1497" y="435"/>
                      <a:pt x="1414" y="361"/>
                    </a:cubicBezTo>
                    <a:cubicBezTo>
                      <a:pt x="1321" y="287"/>
                      <a:pt x="1229" y="223"/>
                      <a:pt x="1146" y="167"/>
                    </a:cubicBezTo>
                    <a:cubicBezTo>
                      <a:pt x="1072" y="121"/>
                      <a:pt x="980" y="75"/>
                      <a:pt x="896" y="56"/>
                    </a:cubicBezTo>
                    <a:cubicBezTo>
                      <a:pt x="832" y="10"/>
                      <a:pt x="758" y="1"/>
                      <a:pt x="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20;p28"/>
              <p:cNvSpPr/>
              <p:nvPr/>
            </p:nvSpPr>
            <p:spPr>
              <a:xfrm>
                <a:off x="7708150" y="-3284238"/>
                <a:ext cx="621907" cy="2314827"/>
              </a:xfrm>
              <a:custGeom>
                <a:avLst/>
                <a:gdLst/>
                <a:ahLst/>
                <a:cxnLst/>
                <a:rect l="l" t="t" r="r" b="b"/>
                <a:pathLst>
                  <a:path w="5689" h="20353" extrusionOk="0">
                    <a:moveTo>
                      <a:pt x="3149" y="1"/>
                    </a:moveTo>
                    <a:cubicBezTo>
                      <a:pt x="3057" y="1"/>
                      <a:pt x="2955" y="19"/>
                      <a:pt x="2854" y="56"/>
                    </a:cubicBezTo>
                    <a:cubicBezTo>
                      <a:pt x="2771" y="75"/>
                      <a:pt x="2678" y="121"/>
                      <a:pt x="2586" y="167"/>
                    </a:cubicBezTo>
                    <a:cubicBezTo>
                      <a:pt x="2512" y="204"/>
                      <a:pt x="2448" y="250"/>
                      <a:pt x="2364" y="333"/>
                    </a:cubicBezTo>
                    <a:cubicBezTo>
                      <a:pt x="2244" y="435"/>
                      <a:pt x="2143" y="564"/>
                      <a:pt x="2032" y="749"/>
                    </a:cubicBezTo>
                    <a:cubicBezTo>
                      <a:pt x="1912" y="933"/>
                      <a:pt x="1829" y="1127"/>
                      <a:pt x="1764" y="1284"/>
                    </a:cubicBezTo>
                    <a:cubicBezTo>
                      <a:pt x="1598" y="1709"/>
                      <a:pt x="1506" y="2143"/>
                      <a:pt x="1432" y="2522"/>
                    </a:cubicBezTo>
                    <a:cubicBezTo>
                      <a:pt x="1358" y="2873"/>
                      <a:pt x="1312" y="3242"/>
                      <a:pt x="1266" y="3584"/>
                    </a:cubicBezTo>
                    <a:lnTo>
                      <a:pt x="1247" y="3731"/>
                    </a:lnTo>
                    <a:lnTo>
                      <a:pt x="1173" y="4221"/>
                    </a:lnTo>
                    <a:cubicBezTo>
                      <a:pt x="1127" y="4470"/>
                      <a:pt x="1072" y="4747"/>
                      <a:pt x="979" y="5070"/>
                    </a:cubicBezTo>
                    <a:cubicBezTo>
                      <a:pt x="878" y="5430"/>
                      <a:pt x="758" y="5791"/>
                      <a:pt x="647" y="6151"/>
                    </a:cubicBezTo>
                    <a:cubicBezTo>
                      <a:pt x="564" y="6382"/>
                      <a:pt x="490" y="6594"/>
                      <a:pt x="425" y="6825"/>
                    </a:cubicBezTo>
                    <a:cubicBezTo>
                      <a:pt x="213" y="7508"/>
                      <a:pt x="93" y="8071"/>
                      <a:pt x="47" y="8616"/>
                    </a:cubicBezTo>
                    <a:cubicBezTo>
                      <a:pt x="0" y="9152"/>
                      <a:pt x="28" y="9724"/>
                      <a:pt x="139" y="10334"/>
                    </a:cubicBezTo>
                    <a:cubicBezTo>
                      <a:pt x="259" y="11026"/>
                      <a:pt x="490" y="11747"/>
                      <a:pt x="878" y="12661"/>
                    </a:cubicBezTo>
                    <a:cubicBezTo>
                      <a:pt x="1035" y="13049"/>
                      <a:pt x="1210" y="13427"/>
                      <a:pt x="1386" y="13815"/>
                    </a:cubicBezTo>
                    <a:cubicBezTo>
                      <a:pt x="1543" y="14166"/>
                      <a:pt x="1709" y="14526"/>
                      <a:pt x="1857" y="14895"/>
                    </a:cubicBezTo>
                    <a:cubicBezTo>
                      <a:pt x="1857" y="14895"/>
                      <a:pt x="1857" y="14905"/>
                      <a:pt x="1866" y="14905"/>
                    </a:cubicBezTo>
                    <a:lnTo>
                      <a:pt x="1866" y="14895"/>
                    </a:lnTo>
                    <a:cubicBezTo>
                      <a:pt x="2041" y="15311"/>
                      <a:pt x="2180" y="15680"/>
                      <a:pt x="2291" y="16031"/>
                    </a:cubicBezTo>
                    <a:cubicBezTo>
                      <a:pt x="2355" y="16188"/>
                      <a:pt x="2401" y="16364"/>
                      <a:pt x="2448" y="16521"/>
                    </a:cubicBezTo>
                    <a:lnTo>
                      <a:pt x="2494" y="16659"/>
                    </a:lnTo>
                    <a:cubicBezTo>
                      <a:pt x="2558" y="16908"/>
                      <a:pt x="2641" y="17149"/>
                      <a:pt x="2706" y="17389"/>
                    </a:cubicBezTo>
                    <a:cubicBezTo>
                      <a:pt x="2974" y="18303"/>
                      <a:pt x="3242" y="19282"/>
                      <a:pt x="3380" y="20297"/>
                    </a:cubicBezTo>
                    <a:cubicBezTo>
                      <a:pt x="3380" y="20334"/>
                      <a:pt x="3417" y="20344"/>
                      <a:pt x="3454" y="20344"/>
                    </a:cubicBezTo>
                    <a:lnTo>
                      <a:pt x="3463" y="20344"/>
                    </a:lnTo>
                    <a:cubicBezTo>
                      <a:pt x="3473" y="20344"/>
                      <a:pt x="3473" y="20344"/>
                      <a:pt x="3482" y="20334"/>
                    </a:cubicBezTo>
                    <a:cubicBezTo>
                      <a:pt x="3491" y="20344"/>
                      <a:pt x="3509" y="20353"/>
                      <a:pt x="3528" y="20353"/>
                    </a:cubicBezTo>
                    <a:lnTo>
                      <a:pt x="3556" y="20353"/>
                    </a:lnTo>
                    <a:cubicBezTo>
                      <a:pt x="3583" y="20353"/>
                      <a:pt x="3648" y="20334"/>
                      <a:pt x="3648" y="20288"/>
                    </a:cubicBezTo>
                    <a:lnTo>
                      <a:pt x="3666" y="20140"/>
                    </a:lnTo>
                    <a:cubicBezTo>
                      <a:pt x="3713" y="19882"/>
                      <a:pt x="3759" y="19632"/>
                      <a:pt x="3833" y="19374"/>
                    </a:cubicBezTo>
                    <a:cubicBezTo>
                      <a:pt x="3897" y="19078"/>
                      <a:pt x="3980" y="18774"/>
                      <a:pt x="4082" y="18497"/>
                    </a:cubicBezTo>
                    <a:cubicBezTo>
                      <a:pt x="4165" y="18266"/>
                      <a:pt x="4257" y="18035"/>
                      <a:pt x="4350" y="17804"/>
                    </a:cubicBezTo>
                    <a:lnTo>
                      <a:pt x="4433" y="17601"/>
                    </a:lnTo>
                    <a:cubicBezTo>
                      <a:pt x="4534" y="17324"/>
                      <a:pt x="4636" y="17028"/>
                      <a:pt x="4765" y="16687"/>
                    </a:cubicBezTo>
                    <a:cubicBezTo>
                      <a:pt x="5181" y="15440"/>
                      <a:pt x="5458" y="14166"/>
                      <a:pt x="5596" y="12938"/>
                    </a:cubicBezTo>
                    <a:cubicBezTo>
                      <a:pt x="5661" y="12301"/>
                      <a:pt x="5689" y="11654"/>
                      <a:pt x="5661" y="11026"/>
                    </a:cubicBezTo>
                    <a:cubicBezTo>
                      <a:pt x="5643" y="10408"/>
                      <a:pt x="5587" y="9761"/>
                      <a:pt x="5467" y="9115"/>
                    </a:cubicBezTo>
                    <a:cubicBezTo>
                      <a:pt x="5412" y="8801"/>
                      <a:pt x="5338" y="8478"/>
                      <a:pt x="5264" y="8155"/>
                    </a:cubicBezTo>
                    <a:cubicBezTo>
                      <a:pt x="5199" y="7951"/>
                      <a:pt x="5144" y="7739"/>
                      <a:pt x="5079" y="7536"/>
                    </a:cubicBezTo>
                    <a:cubicBezTo>
                      <a:pt x="5042" y="7425"/>
                      <a:pt x="5005" y="7314"/>
                      <a:pt x="4987" y="7213"/>
                    </a:cubicBezTo>
                    <a:cubicBezTo>
                      <a:pt x="4811" y="6594"/>
                      <a:pt x="4664" y="5994"/>
                      <a:pt x="4534" y="5421"/>
                    </a:cubicBezTo>
                    <a:cubicBezTo>
                      <a:pt x="4451" y="5015"/>
                      <a:pt x="4368" y="4581"/>
                      <a:pt x="4313" y="4128"/>
                    </a:cubicBezTo>
                    <a:lnTo>
                      <a:pt x="4313" y="4147"/>
                    </a:lnTo>
                    <a:cubicBezTo>
                      <a:pt x="4230" y="3565"/>
                      <a:pt x="4184" y="2965"/>
                      <a:pt x="4156" y="2383"/>
                    </a:cubicBezTo>
                    <a:lnTo>
                      <a:pt x="4137" y="2254"/>
                    </a:lnTo>
                    <a:cubicBezTo>
                      <a:pt x="4128" y="2023"/>
                      <a:pt x="4119" y="1783"/>
                      <a:pt x="4091" y="1543"/>
                    </a:cubicBezTo>
                    <a:cubicBezTo>
                      <a:pt x="4073" y="1358"/>
                      <a:pt x="4045" y="1192"/>
                      <a:pt x="4017" y="1035"/>
                    </a:cubicBezTo>
                    <a:cubicBezTo>
                      <a:pt x="3980" y="869"/>
                      <a:pt x="3934" y="721"/>
                      <a:pt x="3888" y="592"/>
                    </a:cubicBezTo>
                    <a:cubicBezTo>
                      <a:pt x="3814" y="435"/>
                      <a:pt x="3750" y="315"/>
                      <a:pt x="3657" y="222"/>
                    </a:cubicBezTo>
                    <a:cubicBezTo>
                      <a:pt x="3565" y="121"/>
                      <a:pt x="3445" y="56"/>
                      <a:pt x="3306" y="29"/>
                    </a:cubicBezTo>
                    <a:cubicBezTo>
                      <a:pt x="3269" y="10"/>
                      <a:pt x="3205" y="1"/>
                      <a:pt x="3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21;p28"/>
              <p:cNvSpPr/>
              <p:nvPr/>
            </p:nvSpPr>
            <p:spPr>
              <a:xfrm>
                <a:off x="8206866" y="-2038561"/>
                <a:ext cx="636009" cy="1192326"/>
              </a:xfrm>
              <a:custGeom>
                <a:avLst/>
                <a:gdLst/>
                <a:ahLst/>
                <a:cxnLst/>
                <a:rect l="l" t="t" r="r" b="b"/>
                <a:pathLst>
                  <a:path w="5818" h="10907" extrusionOk="0">
                    <a:moveTo>
                      <a:pt x="5476" y="1"/>
                    </a:moveTo>
                    <a:cubicBezTo>
                      <a:pt x="5411" y="1"/>
                      <a:pt x="5356" y="10"/>
                      <a:pt x="5291" y="19"/>
                    </a:cubicBezTo>
                    <a:cubicBezTo>
                      <a:pt x="5171" y="56"/>
                      <a:pt x="5042" y="112"/>
                      <a:pt x="4940" y="167"/>
                    </a:cubicBezTo>
                    <a:cubicBezTo>
                      <a:pt x="4820" y="241"/>
                      <a:pt x="4691" y="306"/>
                      <a:pt x="4534" y="426"/>
                    </a:cubicBezTo>
                    <a:cubicBezTo>
                      <a:pt x="4396" y="518"/>
                      <a:pt x="4257" y="629"/>
                      <a:pt x="4091" y="749"/>
                    </a:cubicBezTo>
                    <a:cubicBezTo>
                      <a:pt x="3786" y="989"/>
                      <a:pt x="3481" y="1257"/>
                      <a:pt x="3260" y="1451"/>
                    </a:cubicBezTo>
                    <a:cubicBezTo>
                      <a:pt x="3075" y="1617"/>
                      <a:pt x="2890" y="1783"/>
                      <a:pt x="2650" y="2014"/>
                    </a:cubicBezTo>
                    <a:lnTo>
                      <a:pt x="2595" y="2060"/>
                    </a:lnTo>
                    <a:cubicBezTo>
                      <a:pt x="2493" y="2152"/>
                      <a:pt x="2401" y="2263"/>
                      <a:pt x="2290" y="2356"/>
                    </a:cubicBezTo>
                    <a:cubicBezTo>
                      <a:pt x="2059" y="2586"/>
                      <a:pt x="1847" y="2836"/>
                      <a:pt x="1644" y="3094"/>
                    </a:cubicBezTo>
                    <a:cubicBezTo>
                      <a:pt x="1265" y="3584"/>
                      <a:pt x="951" y="4119"/>
                      <a:pt x="702" y="4683"/>
                    </a:cubicBezTo>
                    <a:cubicBezTo>
                      <a:pt x="471" y="5227"/>
                      <a:pt x="296" y="5800"/>
                      <a:pt x="194" y="6400"/>
                    </a:cubicBezTo>
                    <a:cubicBezTo>
                      <a:pt x="0" y="7536"/>
                      <a:pt x="19" y="8755"/>
                      <a:pt x="259" y="10140"/>
                    </a:cubicBezTo>
                    <a:cubicBezTo>
                      <a:pt x="296" y="10352"/>
                      <a:pt x="342" y="10565"/>
                      <a:pt x="388" y="10814"/>
                    </a:cubicBezTo>
                    <a:cubicBezTo>
                      <a:pt x="388" y="10823"/>
                      <a:pt x="397" y="10832"/>
                      <a:pt x="416" y="10842"/>
                    </a:cubicBezTo>
                    <a:cubicBezTo>
                      <a:pt x="425" y="10860"/>
                      <a:pt x="434" y="10879"/>
                      <a:pt x="443" y="10888"/>
                    </a:cubicBezTo>
                    <a:cubicBezTo>
                      <a:pt x="462" y="10906"/>
                      <a:pt x="480" y="10906"/>
                      <a:pt x="490" y="10906"/>
                    </a:cubicBezTo>
                    <a:cubicBezTo>
                      <a:pt x="526" y="10906"/>
                      <a:pt x="563" y="10879"/>
                      <a:pt x="582" y="10860"/>
                    </a:cubicBezTo>
                    <a:cubicBezTo>
                      <a:pt x="739" y="10629"/>
                      <a:pt x="850" y="10454"/>
                      <a:pt x="979" y="10297"/>
                    </a:cubicBezTo>
                    <a:cubicBezTo>
                      <a:pt x="1090" y="10158"/>
                      <a:pt x="1210" y="10020"/>
                      <a:pt x="1321" y="9900"/>
                    </a:cubicBezTo>
                    <a:cubicBezTo>
                      <a:pt x="1431" y="9798"/>
                      <a:pt x="1533" y="9697"/>
                      <a:pt x="1681" y="9567"/>
                    </a:cubicBezTo>
                    <a:cubicBezTo>
                      <a:pt x="1829" y="9429"/>
                      <a:pt x="1985" y="9300"/>
                      <a:pt x="2133" y="9170"/>
                    </a:cubicBezTo>
                    <a:cubicBezTo>
                      <a:pt x="2198" y="9115"/>
                      <a:pt x="2272" y="9059"/>
                      <a:pt x="2336" y="8986"/>
                    </a:cubicBezTo>
                    <a:cubicBezTo>
                      <a:pt x="2586" y="8782"/>
                      <a:pt x="2770" y="8607"/>
                      <a:pt x="2918" y="8422"/>
                    </a:cubicBezTo>
                    <a:cubicBezTo>
                      <a:pt x="3112" y="8201"/>
                      <a:pt x="3260" y="7961"/>
                      <a:pt x="3380" y="7711"/>
                    </a:cubicBezTo>
                    <a:cubicBezTo>
                      <a:pt x="3435" y="7582"/>
                      <a:pt x="3481" y="7453"/>
                      <a:pt x="3528" y="7323"/>
                    </a:cubicBezTo>
                    <a:cubicBezTo>
                      <a:pt x="3574" y="7176"/>
                      <a:pt x="3611" y="7028"/>
                      <a:pt x="3648" y="6889"/>
                    </a:cubicBezTo>
                    <a:cubicBezTo>
                      <a:pt x="3703" y="6612"/>
                      <a:pt x="3749" y="6335"/>
                      <a:pt x="3795" y="6058"/>
                    </a:cubicBezTo>
                    <a:lnTo>
                      <a:pt x="3814" y="5892"/>
                    </a:lnTo>
                    <a:cubicBezTo>
                      <a:pt x="3878" y="5523"/>
                      <a:pt x="3934" y="5218"/>
                      <a:pt x="4017" y="4913"/>
                    </a:cubicBezTo>
                    <a:cubicBezTo>
                      <a:pt x="4082" y="4627"/>
                      <a:pt x="4174" y="4341"/>
                      <a:pt x="4294" y="4064"/>
                    </a:cubicBezTo>
                    <a:lnTo>
                      <a:pt x="4303" y="4036"/>
                    </a:lnTo>
                    <a:lnTo>
                      <a:pt x="4303" y="4027"/>
                    </a:lnTo>
                    <a:cubicBezTo>
                      <a:pt x="4460" y="3630"/>
                      <a:pt x="4682" y="3251"/>
                      <a:pt x="4894" y="2882"/>
                    </a:cubicBezTo>
                    <a:cubicBezTo>
                      <a:pt x="5014" y="2651"/>
                      <a:pt x="5144" y="2420"/>
                      <a:pt x="5264" y="2180"/>
                    </a:cubicBezTo>
                    <a:cubicBezTo>
                      <a:pt x="5430" y="1829"/>
                      <a:pt x="5568" y="1524"/>
                      <a:pt x="5661" y="1220"/>
                    </a:cubicBezTo>
                    <a:cubicBezTo>
                      <a:pt x="5744" y="980"/>
                      <a:pt x="5790" y="786"/>
                      <a:pt x="5799" y="601"/>
                    </a:cubicBezTo>
                    <a:cubicBezTo>
                      <a:pt x="5818" y="527"/>
                      <a:pt x="5818" y="463"/>
                      <a:pt x="5799" y="389"/>
                    </a:cubicBezTo>
                    <a:cubicBezTo>
                      <a:pt x="5799" y="343"/>
                      <a:pt x="5790" y="278"/>
                      <a:pt x="5771" y="213"/>
                    </a:cubicBezTo>
                    <a:cubicBezTo>
                      <a:pt x="5744" y="158"/>
                      <a:pt x="5725" y="112"/>
                      <a:pt x="5688" y="75"/>
                    </a:cubicBezTo>
                    <a:cubicBezTo>
                      <a:pt x="5651" y="47"/>
                      <a:pt x="5605" y="19"/>
                      <a:pt x="5559" y="1"/>
                    </a:cubicBezTo>
                    <a:cubicBezTo>
                      <a:pt x="5559" y="4"/>
                      <a:pt x="5555" y="5"/>
                      <a:pt x="5548" y="5"/>
                    </a:cubicBezTo>
                    <a:cubicBezTo>
                      <a:pt x="5533" y="5"/>
                      <a:pt x="5507"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2;p28"/>
              <p:cNvSpPr/>
              <p:nvPr/>
            </p:nvSpPr>
            <p:spPr>
              <a:xfrm>
                <a:off x="7949423" y="-3121679"/>
                <a:ext cx="155559" cy="2630726"/>
              </a:xfrm>
              <a:custGeom>
                <a:avLst/>
                <a:gdLst/>
                <a:ahLst/>
                <a:cxnLst/>
                <a:rect l="l" t="t" r="r" b="b"/>
                <a:pathLst>
                  <a:path w="1423" h="24065" extrusionOk="0">
                    <a:moveTo>
                      <a:pt x="638" y="1"/>
                    </a:moveTo>
                    <a:lnTo>
                      <a:pt x="638" y="19"/>
                    </a:lnTo>
                    <a:cubicBezTo>
                      <a:pt x="637" y="23"/>
                      <a:pt x="636" y="26"/>
                      <a:pt x="635" y="30"/>
                    </a:cubicBezTo>
                    <a:lnTo>
                      <a:pt x="635" y="30"/>
                    </a:lnTo>
                    <a:cubicBezTo>
                      <a:pt x="639" y="29"/>
                      <a:pt x="643" y="28"/>
                      <a:pt x="647" y="28"/>
                    </a:cubicBezTo>
                    <a:cubicBezTo>
                      <a:pt x="656" y="28"/>
                      <a:pt x="665" y="28"/>
                      <a:pt x="638" y="1"/>
                    </a:cubicBezTo>
                    <a:close/>
                    <a:moveTo>
                      <a:pt x="635" y="30"/>
                    </a:moveTo>
                    <a:cubicBezTo>
                      <a:pt x="624" y="33"/>
                      <a:pt x="617" y="40"/>
                      <a:pt x="610" y="47"/>
                    </a:cubicBezTo>
                    <a:cubicBezTo>
                      <a:pt x="425" y="804"/>
                      <a:pt x="296" y="1524"/>
                      <a:pt x="204" y="2208"/>
                    </a:cubicBezTo>
                    <a:cubicBezTo>
                      <a:pt x="102" y="2956"/>
                      <a:pt x="37" y="3704"/>
                      <a:pt x="19" y="4442"/>
                    </a:cubicBezTo>
                    <a:cubicBezTo>
                      <a:pt x="0" y="5172"/>
                      <a:pt x="28" y="5929"/>
                      <a:pt x="84" y="6686"/>
                    </a:cubicBezTo>
                    <a:cubicBezTo>
                      <a:pt x="120" y="7037"/>
                      <a:pt x="167" y="7406"/>
                      <a:pt x="222" y="7767"/>
                    </a:cubicBezTo>
                    <a:cubicBezTo>
                      <a:pt x="250" y="7942"/>
                      <a:pt x="287" y="8127"/>
                      <a:pt x="314" y="8302"/>
                    </a:cubicBezTo>
                    <a:cubicBezTo>
                      <a:pt x="351" y="8468"/>
                      <a:pt x="379" y="8671"/>
                      <a:pt x="416" y="8902"/>
                    </a:cubicBezTo>
                    <a:lnTo>
                      <a:pt x="425" y="8949"/>
                    </a:lnTo>
                    <a:lnTo>
                      <a:pt x="425" y="8930"/>
                    </a:lnTo>
                    <a:cubicBezTo>
                      <a:pt x="471" y="9281"/>
                      <a:pt x="499" y="9623"/>
                      <a:pt x="536" y="10057"/>
                    </a:cubicBezTo>
                    <a:cubicBezTo>
                      <a:pt x="573" y="10398"/>
                      <a:pt x="601" y="10768"/>
                      <a:pt x="619" y="11183"/>
                    </a:cubicBezTo>
                    <a:cubicBezTo>
                      <a:pt x="656" y="11903"/>
                      <a:pt x="675" y="12624"/>
                      <a:pt x="702" y="13335"/>
                    </a:cubicBezTo>
                    <a:lnTo>
                      <a:pt x="702" y="13353"/>
                    </a:lnTo>
                    <a:lnTo>
                      <a:pt x="702" y="13455"/>
                    </a:lnTo>
                    <a:lnTo>
                      <a:pt x="730" y="14600"/>
                    </a:lnTo>
                    <a:cubicBezTo>
                      <a:pt x="748" y="14951"/>
                      <a:pt x="767" y="15329"/>
                      <a:pt x="795" y="15763"/>
                    </a:cubicBezTo>
                    <a:lnTo>
                      <a:pt x="813" y="16133"/>
                    </a:lnTo>
                    <a:lnTo>
                      <a:pt x="841" y="16502"/>
                    </a:lnTo>
                    <a:cubicBezTo>
                      <a:pt x="868" y="17038"/>
                      <a:pt x="905" y="17564"/>
                      <a:pt x="933" y="18099"/>
                    </a:cubicBezTo>
                    <a:cubicBezTo>
                      <a:pt x="988" y="19217"/>
                      <a:pt x="1025" y="20131"/>
                      <a:pt x="1035" y="20981"/>
                    </a:cubicBezTo>
                    <a:cubicBezTo>
                      <a:pt x="1035" y="21470"/>
                      <a:pt x="1035" y="21950"/>
                      <a:pt x="1016" y="22430"/>
                    </a:cubicBezTo>
                    <a:cubicBezTo>
                      <a:pt x="988" y="22947"/>
                      <a:pt x="952" y="23455"/>
                      <a:pt x="915" y="23880"/>
                    </a:cubicBezTo>
                    <a:cubicBezTo>
                      <a:pt x="915" y="23926"/>
                      <a:pt x="942" y="23972"/>
                      <a:pt x="979" y="24009"/>
                    </a:cubicBezTo>
                    <a:cubicBezTo>
                      <a:pt x="1016" y="24046"/>
                      <a:pt x="1053" y="24065"/>
                      <a:pt x="1099" y="24065"/>
                    </a:cubicBezTo>
                    <a:cubicBezTo>
                      <a:pt x="1145" y="24065"/>
                      <a:pt x="1192" y="24046"/>
                      <a:pt x="1229" y="24009"/>
                    </a:cubicBezTo>
                    <a:lnTo>
                      <a:pt x="1238" y="23982"/>
                    </a:lnTo>
                    <a:lnTo>
                      <a:pt x="1256" y="23963"/>
                    </a:lnTo>
                    <a:cubicBezTo>
                      <a:pt x="1266" y="23926"/>
                      <a:pt x="1275" y="23908"/>
                      <a:pt x="1275" y="23871"/>
                    </a:cubicBezTo>
                    <a:cubicBezTo>
                      <a:pt x="1321" y="23538"/>
                      <a:pt x="1349" y="23151"/>
                      <a:pt x="1376" y="22689"/>
                    </a:cubicBezTo>
                    <a:cubicBezTo>
                      <a:pt x="1404" y="22310"/>
                      <a:pt x="1413" y="21932"/>
                      <a:pt x="1413" y="21525"/>
                    </a:cubicBezTo>
                    <a:cubicBezTo>
                      <a:pt x="1422" y="20824"/>
                      <a:pt x="1404" y="20085"/>
                      <a:pt x="1367" y="19208"/>
                    </a:cubicBezTo>
                    <a:cubicBezTo>
                      <a:pt x="1330" y="18460"/>
                      <a:pt x="1275" y="17684"/>
                      <a:pt x="1229" y="16991"/>
                    </a:cubicBezTo>
                    <a:lnTo>
                      <a:pt x="1219" y="16871"/>
                    </a:lnTo>
                    <a:cubicBezTo>
                      <a:pt x="1173" y="16133"/>
                      <a:pt x="1118" y="15338"/>
                      <a:pt x="1081" y="14544"/>
                    </a:cubicBezTo>
                    <a:cubicBezTo>
                      <a:pt x="1072" y="14258"/>
                      <a:pt x="1062" y="13963"/>
                      <a:pt x="1044" y="13686"/>
                    </a:cubicBezTo>
                    <a:lnTo>
                      <a:pt x="1035" y="13519"/>
                    </a:lnTo>
                    <a:cubicBezTo>
                      <a:pt x="1025" y="13215"/>
                      <a:pt x="1016" y="12928"/>
                      <a:pt x="998" y="12624"/>
                    </a:cubicBezTo>
                    <a:cubicBezTo>
                      <a:pt x="961" y="11913"/>
                      <a:pt x="933" y="11275"/>
                      <a:pt x="868" y="10675"/>
                    </a:cubicBezTo>
                    <a:cubicBezTo>
                      <a:pt x="841" y="10343"/>
                      <a:pt x="804" y="10029"/>
                      <a:pt x="767" y="9715"/>
                    </a:cubicBezTo>
                    <a:cubicBezTo>
                      <a:pt x="721" y="9410"/>
                      <a:pt x="675" y="9087"/>
                      <a:pt x="610" y="8727"/>
                    </a:cubicBezTo>
                    <a:cubicBezTo>
                      <a:pt x="573" y="8561"/>
                      <a:pt x="545" y="8413"/>
                      <a:pt x="518" y="8256"/>
                    </a:cubicBezTo>
                    <a:lnTo>
                      <a:pt x="499" y="8210"/>
                    </a:lnTo>
                    <a:cubicBezTo>
                      <a:pt x="471" y="8071"/>
                      <a:pt x="444" y="7933"/>
                      <a:pt x="407" y="7776"/>
                    </a:cubicBezTo>
                    <a:cubicBezTo>
                      <a:pt x="351" y="7480"/>
                      <a:pt x="296" y="7166"/>
                      <a:pt x="250" y="6825"/>
                    </a:cubicBezTo>
                    <a:cubicBezTo>
                      <a:pt x="204" y="6428"/>
                      <a:pt x="157" y="6021"/>
                      <a:pt x="130" y="5624"/>
                    </a:cubicBezTo>
                    <a:cubicBezTo>
                      <a:pt x="111" y="5218"/>
                      <a:pt x="102" y="4802"/>
                      <a:pt x="111" y="4359"/>
                    </a:cubicBezTo>
                    <a:cubicBezTo>
                      <a:pt x="111" y="3981"/>
                      <a:pt x="130" y="3565"/>
                      <a:pt x="157" y="3150"/>
                    </a:cubicBezTo>
                    <a:cubicBezTo>
                      <a:pt x="176" y="2771"/>
                      <a:pt x="222" y="2365"/>
                      <a:pt x="296" y="1903"/>
                    </a:cubicBezTo>
                    <a:cubicBezTo>
                      <a:pt x="379" y="1288"/>
                      <a:pt x="498" y="654"/>
                      <a:pt x="635"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3;p28"/>
              <p:cNvSpPr/>
              <p:nvPr/>
            </p:nvSpPr>
            <p:spPr>
              <a:xfrm>
                <a:off x="7283133" y="-1831623"/>
                <a:ext cx="666399" cy="1270051"/>
              </a:xfrm>
              <a:custGeom>
                <a:avLst/>
                <a:gdLst/>
                <a:ahLst/>
                <a:cxnLst/>
                <a:rect l="l" t="t" r="r" b="b"/>
                <a:pathLst>
                  <a:path w="6096" h="11618" extrusionOk="0">
                    <a:moveTo>
                      <a:pt x="47" y="1"/>
                    </a:moveTo>
                    <a:cubicBezTo>
                      <a:pt x="29" y="1"/>
                      <a:pt x="19" y="10"/>
                      <a:pt x="10" y="19"/>
                    </a:cubicBezTo>
                    <a:cubicBezTo>
                      <a:pt x="1" y="29"/>
                      <a:pt x="1" y="47"/>
                      <a:pt x="10" y="56"/>
                    </a:cubicBezTo>
                    <a:cubicBezTo>
                      <a:pt x="278" y="583"/>
                      <a:pt x="527" y="1155"/>
                      <a:pt x="749" y="1645"/>
                    </a:cubicBezTo>
                    <a:lnTo>
                      <a:pt x="804" y="1765"/>
                    </a:lnTo>
                    <a:cubicBezTo>
                      <a:pt x="1044" y="2309"/>
                      <a:pt x="1294" y="2836"/>
                      <a:pt x="1580" y="3344"/>
                    </a:cubicBezTo>
                    <a:cubicBezTo>
                      <a:pt x="1894" y="3888"/>
                      <a:pt x="2236" y="4369"/>
                      <a:pt x="2614" y="4803"/>
                    </a:cubicBezTo>
                    <a:cubicBezTo>
                      <a:pt x="2827" y="5033"/>
                      <a:pt x="3067" y="5274"/>
                      <a:pt x="3307" y="5495"/>
                    </a:cubicBezTo>
                    <a:cubicBezTo>
                      <a:pt x="3371" y="5541"/>
                      <a:pt x="3418" y="5587"/>
                      <a:pt x="3473" y="5634"/>
                    </a:cubicBezTo>
                    <a:cubicBezTo>
                      <a:pt x="3538" y="5689"/>
                      <a:pt x="3611" y="5754"/>
                      <a:pt x="3676" y="5818"/>
                    </a:cubicBezTo>
                    <a:cubicBezTo>
                      <a:pt x="3796" y="5920"/>
                      <a:pt x="3907" y="6031"/>
                      <a:pt x="4027" y="6151"/>
                    </a:cubicBezTo>
                    <a:cubicBezTo>
                      <a:pt x="4212" y="6345"/>
                      <a:pt x="4396" y="6557"/>
                      <a:pt x="4572" y="6760"/>
                    </a:cubicBezTo>
                    <a:cubicBezTo>
                      <a:pt x="4720" y="6954"/>
                      <a:pt x="4858" y="7166"/>
                      <a:pt x="4997" y="7397"/>
                    </a:cubicBezTo>
                    <a:cubicBezTo>
                      <a:pt x="5126" y="7600"/>
                      <a:pt x="5237" y="7831"/>
                      <a:pt x="5338" y="8090"/>
                    </a:cubicBezTo>
                    <a:cubicBezTo>
                      <a:pt x="5412" y="8265"/>
                      <a:pt x="5468" y="8432"/>
                      <a:pt x="5514" y="8598"/>
                    </a:cubicBezTo>
                    <a:cubicBezTo>
                      <a:pt x="5560" y="8755"/>
                      <a:pt x="5597" y="8930"/>
                      <a:pt x="5615" y="9124"/>
                    </a:cubicBezTo>
                    <a:cubicBezTo>
                      <a:pt x="5661" y="9484"/>
                      <a:pt x="5680" y="9854"/>
                      <a:pt x="5661" y="10269"/>
                    </a:cubicBezTo>
                    <a:cubicBezTo>
                      <a:pt x="5661" y="10445"/>
                      <a:pt x="5652" y="10629"/>
                      <a:pt x="5634" y="10851"/>
                    </a:cubicBezTo>
                    <a:cubicBezTo>
                      <a:pt x="5615" y="10943"/>
                      <a:pt x="5606" y="11036"/>
                      <a:pt x="5606" y="11128"/>
                    </a:cubicBezTo>
                    <a:lnTo>
                      <a:pt x="5606" y="11165"/>
                    </a:lnTo>
                    <a:cubicBezTo>
                      <a:pt x="5597" y="11257"/>
                      <a:pt x="5588" y="11340"/>
                      <a:pt x="5588" y="11433"/>
                    </a:cubicBezTo>
                    <a:cubicBezTo>
                      <a:pt x="5588" y="11470"/>
                      <a:pt x="5597" y="11488"/>
                      <a:pt x="5606" y="11525"/>
                    </a:cubicBezTo>
                    <a:cubicBezTo>
                      <a:pt x="5634" y="11562"/>
                      <a:pt x="5661" y="11599"/>
                      <a:pt x="5708" y="11608"/>
                    </a:cubicBezTo>
                    <a:cubicBezTo>
                      <a:pt x="5726" y="11608"/>
                      <a:pt x="5745" y="11617"/>
                      <a:pt x="5754" y="11617"/>
                    </a:cubicBezTo>
                    <a:cubicBezTo>
                      <a:pt x="5837" y="11617"/>
                      <a:pt x="5920" y="11562"/>
                      <a:pt x="5929" y="11488"/>
                    </a:cubicBezTo>
                    <a:cubicBezTo>
                      <a:pt x="5975" y="11303"/>
                      <a:pt x="6003" y="11128"/>
                      <a:pt x="6022" y="10925"/>
                    </a:cubicBezTo>
                    <a:cubicBezTo>
                      <a:pt x="6049" y="10740"/>
                      <a:pt x="6059" y="10565"/>
                      <a:pt x="6068" y="10398"/>
                    </a:cubicBezTo>
                    <a:cubicBezTo>
                      <a:pt x="6095" y="10029"/>
                      <a:pt x="6077" y="9669"/>
                      <a:pt x="6031" y="9337"/>
                    </a:cubicBezTo>
                    <a:cubicBezTo>
                      <a:pt x="5985" y="8967"/>
                      <a:pt x="5911" y="8607"/>
                      <a:pt x="5781" y="8284"/>
                    </a:cubicBezTo>
                    <a:cubicBezTo>
                      <a:pt x="5661" y="7970"/>
                      <a:pt x="5514" y="7665"/>
                      <a:pt x="5338" y="7370"/>
                    </a:cubicBezTo>
                    <a:cubicBezTo>
                      <a:pt x="5043" y="6871"/>
                      <a:pt x="4627" y="6400"/>
                      <a:pt x="4092" y="5920"/>
                    </a:cubicBezTo>
                    <a:cubicBezTo>
                      <a:pt x="3990" y="5828"/>
                      <a:pt x="3879" y="5717"/>
                      <a:pt x="3722" y="5606"/>
                    </a:cubicBezTo>
                    <a:cubicBezTo>
                      <a:pt x="3667" y="5560"/>
                      <a:pt x="3621" y="5523"/>
                      <a:pt x="3565" y="5477"/>
                    </a:cubicBezTo>
                    <a:lnTo>
                      <a:pt x="3528" y="5458"/>
                    </a:lnTo>
                    <a:cubicBezTo>
                      <a:pt x="3464" y="5412"/>
                      <a:pt x="3399" y="5357"/>
                      <a:pt x="3334" y="5292"/>
                    </a:cubicBezTo>
                    <a:cubicBezTo>
                      <a:pt x="3094" y="5098"/>
                      <a:pt x="2845" y="4867"/>
                      <a:pt x="2633" y="4627"/>
                    </a:cubicBezTo>
                    <a:cubicBezTo>
                      <a:pt x="2494" y="4470"/>
                      <a:pt x="2365" y="4313"/>
                      <a:pt x="2236" y="4147"/>
                    </a:cubicBezTo>
                    <a:cubicBezTo>
                      <a:pt x="1589" y="3316"/>
                      <a:pt x="1137" y="2346"/>
                      <a:pt x="712" y="1404"/>
                    </a:cubicBezTo>
                    <a:lnTo>
                      <a:pt x="555" y="1054"/>
                    </a:lnTo>
                    <a:cubicBezTo>
                      <a:pt x="370" y="666"/>
                      <a:pt x="213" y="352"/>
                      <a:pt x="66" y="56"/>
                    </a:cubicBezTo>
                    <a:cubicBezTo>
                      <a:pt x="56" y="10"/>
                      <a:pt x="56"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24;p28"/>
              <p:cNvSpPr/>
              <p:nvPr/>
            </p:nvSpPr>
            <p:spPr>
              <a:xfrm>
                <a:off x="8238131" y="-1991117"/>
                <a:ext cx="545166" cy="1499180"/>
              </a:xfrm>
              <a:custGeom>
                <a:avLst/>
                <a:gdLst/>
                <a:ahLst/>
                <a:cxnLst/>
                <a:rect l="l" t="t" r="r" b="b"/>
                <a:pathLst>
                  <a:path w="4987" h="13714" extrusionOk="0">
                    <a:moveTo>
                      <a:pt x="4913" y="1"/>
                    </a:moveTo>
                    <a:cubicBezTo>
                      <a:pt x="4904" y="1"/>
                      <a:pt x="4885" y="10"/>
                      <a:pt x="4867" y="29"/>
                    </a:cubicBezTo>
                    <a:cubicBezTo>
                      <a:pt x="4617" y="324"/>
                      <a:pt x="4387" y="638"/>
                      <a:pt x="4174" y="970"/>
                    </a:cubicBezTo>
                    <a:cubicBezTo>
                      <a:pt x="3990" y="1257"/>
                      <a:pt x="3823" y="1580"/>
                      <a:pt x="3657" y="1940"/>
                    </a:cubicBezTo>
                    <a:cubicBezTo>
                      <a:pt x="3343" y="2614"/>
                      <a:pt x="3103" y="3316"/>
                      <a:pt x="2909" y="3925"/>
                    </a:cubicBezTo>
                    <a:cubicBezTo>
                      <a:pt x="2863" y="4064"/>
                      <a:pt x="2817" y="4202"/>
                      <a:pt x="2771" y="4350"/>
                    </a:cubicBezTo>
                    <a:lnTo>
                      <a:pt x="2743" y="4433"/>
                    </a:lnTo>
                    <a:cubicBezTo>
                      <a:pt x="2669" y="4673"/>
                      <a:pt x="2595" y="4913"/>
                      <a:pt x="2512" y="5144"/>
                    </a:cubicBezTo>
                    <a:cubicBezTo>
                      <a:pt x="2447" y="5357"/>
                      <a:pt x="2374" y="5551"/>
                      <a:pt x="2309" y="5763"/>
                    </a:cubicBezTo>
                    <a:cubicBezTo>
                      <a:pt x="2235" y="5957"/>
                      <a:pt x="2161" y="6178"/>
                      <a:pt x="2069" y="6391"/>
                    </a:cubicBezTo>
                    <a:cubicBezTo>
                      <a:pt x="1903" y="6760"/>
                      <a:pt x="1718" y="7111"/>
                      <a:pt x="1543" y="7397"/>
                    </a:cubicBezTo>
                    <a:cubicBezTo>
                      <a:pt x="1469" y="7545"/>
                      <a:pt x="1376" y="7702"/>
                      <a:pt x="1293" y="7841"/>
                    </a:cubicBezTo>
                    <a:lnTo>
                      <a:pt x="1265" y="7868"/>
                    </a:lnTo>
                    <a:cubicBezTo>
                      <a:pt x="1164" y="8044"/>
                      <a:pt x="1062" y="8219"/>
                      <a:pt x="970" y="8395"/>
                    </a:cubicBezTo>
                    <a:cubicBezTo>
                      <a:pt x="739" y="8782"/>
                      <a:pt x="573" y="9124"/>
                      <a:pt x="453" y="9429"/>
                    </a:cubicBezTo>
                    <a:cubicBezTo>
                      <a:pt x="287" y="9817"/>
                      <a:pt x="176" y="10205"/>
                      <a:pt x="102" y="10620"/>
                    </a:cubicBezTo>
                    <a:cubicBezTo>
                      <a:pt x="19" y="11063"/>
                      <a:pt x="0" y="11534"/>
                      <a:pt x="10" y="12079"/>
                    </a:cubicBezTo>
                    <a:cubicBezTo>
                      <a:pt x="19" y="12319"/>
                      <a:pt x="37" y="12550"/>
                      <a:pt x="56" y="12818"/>
                    </a:cubicBezTo>
                    <a:cubicBezTo>
                      <a:pt x="65" y="12929"/>
                      <a:pt x="84" y="13058"/>
                      <a:pt x="102" y="13169"/>
                    </a:cubicBezTo>
                    <a:cubicBezTo>
                      <a:pt x="111" y="13298"/>
                      <a:pt x="139" y="13436"/>
                      <a:pt x="157" y="13575"/>
                    </a:cubicBezTo>
                    <a:cubicBezTo>
                      <a:pt x="176" y="13612"/>
                      <a:pt x="185" y="13630"/>
                      <a:pt x="204" y="13658"/>
                    </a:cubicBezTo>
                    <a:cubicBezTo>
                      <a:pt x="240" y="13695"/>
                      <a:pt x="287" y="13713"/>
                      <a:pt x="333" y="13713"/>
                    </a:cubicBezTo>
                    <a:cubicBezTo>
                      <a:pt x="379" y="13713"/>
                      <a:pt x="425" y="13695"/>
                      <a:pt x="462" y="13658"/>
                    </a:cubicBezTo>
                    <a:cubicBezTo>
                      <a:pt x="499" y="13621"/>
                      <a:pt x="508" y="13575"/>
                      <a:pt x="508" y="13529"/>
                    </a:cubicBezTo>
                    <a:cubicBezTo>
                      <a:pt x="499" y="13353"/>
                      <a:pt x="481" y="13178"/>
                      <a:pt x="471" y="12984"/>
                    </a:cubicBezTo>
                    <a:lnTo>
                      <a:pt x="462" y="12818"/>
                    </a:lnTo>
                    <a:cubicBezTo>
                      <a:pt x="434" y="12587"/>
                      <a:pt x="425" y="12328"/>
                      <a:pt x="416" y="12079"/>
                    </a:cubicBezTo>
                    <a:cubicBezTo>
                      <a:pt x="388" y="11543"/>
                      <a:pt x="407" y="11082"/>
                      <a:pt x="462" y="10629"/>
                    </a:cubicBezTo>
                    <a:cubicBezTo>
                      <a:pt x="499" y="10389"/>
                      <a:pt x="545" y="10158"/>
                      <a:pt x="610" y="9937"/>
                    </a:cubicBezTo>
                    <a:cubicBezTo>
                      <a:pt x="665" y="9743"/>
                      <a:pt x="739" y="9549"/>
                      <a:pt x="831" y="9318"/>
                    </a:cubicBezTo>
                    <a:lnTo>
                      <a:pt x="841" y="9290"/>
                    </a:lnTo>
                    <a:cubicBezTo>
                      <a:pt x="1025" y="8847"/>
                      <a:pt x="1265" y="8404"/>
                      <a:pt x="1515" y="7988"/>
                    </a:cubicBezTo>
                    <a:lnTo>
                      <a:pt x="1533" y="7942"/>
                    </a:lnTo>
                    <a:cubicBezTo>
                      <a:pt x="1653" y="7721"/>
                      <a:pt x="1773" y="7508"/>
                      <a:pt x="1893" y="7277"/>
                    </a:cubicBezTo>
                    <a:cubicBezTo>
                      <a:pt x="1986" y="7093"/>
                      <a:pt x="2078" y="6917"/>
                      <a:pt x="2143" y="6751"/>
                    </a:cubicBezTo>
                    <a:cubicBezTo>
                      <a:pt x="2217" y="6594"/>
                      <a:pt x="2281" y="6419"/>
                      <a:pt x="2355" y="6215"/>
                    </a:cubicBezTo>
                    <a:cubicBezTo>
                      <a:pt x="2466" y="5901"/>
                      <a:pt x="2586" y="5551"/>
                      <a:pt x="2697" y="5135"/>
                    </a:cubicBezTo>
                    <a:lnTo>
                      <a:pt x="2872" y="4553"/>
                    </a:lnTo>
                    <a:cubicBezTo>
                      <a:pt x="3094" y="3796"/>
                      <a:pt x="3325" y="3030"/>
                      <a:pt x="3639" y="2291"/>
                    </a:cubicBezTo>
                    <a:cubicBezTo>
                      <a:pt x="3786" y="1940"/>
                      <a:pt x="3934" y="1626"/>
                      <a:pt x="4110" y="1331"/>
                    </a:cubicBezTo>
                    <a:cubicBezTo>
                      <a:pt x="4294" y="1007"/>
                      <a:pt x="4497" y="693"/>
                      <a:pt x="4728" y="379"/>
                    </a:cubicBezTo>
                    <a:cubicBezTo>
                      <a:pt x="4802" y="287"/>
                      <a:pt x="4885" y="195"/>
                      <a:pt x="4959" y="102"/>
                    </a:cubicBezTo>
                    <a:cubicBezTo>
                      <a:pt x="4987" y="84"/>
                      <a:pt x="4987" y="47"/>
                      <a:pt x="4959" y="29"/>
                    </a:cubicBezTo>
                    <a:cubicBezTo>
                      <a:pt x="4950" y="10"/>
                      <a:pt x="4941" y="1"/>
                      <a:pt x="4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5;p28"/>
              <p:cNvSpPr/>
              <p:nvPr/>
            </p:nvSpPr>
            <p:spPr>
              <a:xfrm>
                <a:off x="8082681" y="-2854179"/>
                <a:ext cx="550195" cy="1936232"/>
              </a:xfrm>
              <a:custGeom>
                <a:avLst/>
                <a:gdLst/>
                <a:ahLst/>
                <a:cxnLst/>
                <a:rect l="l" t="t" r="r" b="b"/>
                <a:pathLst>
                  <a:path w="5033" h="17712" extrusionOk="0">
                    <a:moveTo>
                      <a:pt x="4063" y="1"/>
                    </a:moveTo>
                    <a:cubicBezTo>
                      <a:pt x="4036" y="10"/>
                      <a:pt x="4010" y="12"/>
                      <a:pt x="3985" y="12"/>
                    </a:cubicBezTo>
                    <a:cubicBezTo>
                      <a:pt x="3959" y="12"/>
                      <a:pt x="3934" y="10"/>
                      <a:pt x="3906" y="10"/>
                    </a:cubicBezTo>
                    <a:lnTo>
                      <a:pt x="3842" y="10"/>
                    </a:lnTo>
                    <a:cubicBezTo>
                      <a:pt x="3777" y="10"/>
                      <a:pt x="3703" y="28"/>
                      <a:pt x="3639" y="47"/>
                    </a:cubicBezTo>
                    <a:cubicBezTo>
                      <a:pt x="3565" y="56"/>
                      <a:pt x="3500" y="93"/>
                      <a:pt x="3426" y="130"/>
                    </a:cubicBezTo>
                    <a:cubicBezTo>
                      <a:pt x="3288" y="185"/>
                      <a:pt x="3158" y="287"/>
                      <a:pt x="3075" y="361"/>
                    </a:cubicBezTo>
                    <a:cubicBezTo>
                      <a:pt x="2965" y="444"/>
                      <a:pt x="2872" y="546"/>
                      <a:pt x="2761" y="675"/>
                    </a:cubicBezTo>
                    <a:cubicBezTo>
                      <a:pt x="2669" y="786"/>
                      <a:pt x="2567" y="924"/>
                      <a:pt x="2475" y="1072"/>
                    </a:cubicBezTo>
                    <a:cubicBezTo>
                      <a:pt x="2217" y="1478"/>
                      <a:pt x="2023" y="1921"/>
                      <a:pt x="1856" y="2309"/>
                    </a:cubicBezTo>
                    <a:cubicBezTo>
                      <a:pt x="1783" y="2494"/>
                      <a:pt x="1709" y="2688"/>
                      <a:pt x="1626" y="2873"/>
                    </a:cubicBezTo>
                    <a:lnTo>
                      <a:pt x="1589" y="2956"/>
                    </a:lnTo>
                    <a:cubicBezTo>
                      <a:pt x="1542" y="3085"/>
                      <a:pt x="1496" y="3205"/>
                      <a:pt x="1441" y="3325"/>
                    </a:cubicBezTo>
                    <a:lnTo>
                      <a:pt x="1450" y="3297"/>
                    </a:lnTo>
                    <a:lnTo>
                      <a:pt x="1450" y="3297"/>
                    </a:lnTo>
                    <a:cubicBezTo>
                      <a:pt x="1302" y="3648"/>
                      <a:pt x="1127" y="3990"/>
                      <a:pt x="961" y="4313"/>
                    </a:cubicBezTo>
                    <a:lnTo>
                      <a:pt x="850" y="4516"/>
                    </a:lnTo>
                    <a:cubicBezTo>
                      <a:pt x="647" y="4932"/>
                      <a:pt x="425" y="5393"/>
                      <a:pt x="250" y="5864"/>
                    </a:cubicBezTo>
                    <a:cubicBezTo>
                      <a:pt x="83" y="6363"/>
                      <a:pt x="0" y="6834"/>
                      <a:pt x="0" y="7296"/>
                    </a:cubicBezTo>
                    <a:cubicBezTo>
                      <a:pt x="0" y="7582"/>
                      <a:pt x="10" y="7887"/>
                      <a:pt x="19" y="8136"/>
                    </a:cubicBezTo>
                    <a:cubicBezTo>
                      <a:pt x="37" y="8394"/>
                      <a:pt x="56" y="8672"/>
                      <a:pt x="83" y="8976"/>
                    </a:cubicBezTo>
                    <a:cubicBezTo>
                      <a:pt x="157" y="9964"/>
                      <a:pt x="296" y="10962"/>
                      <a:pt x="425" y="11922"/>
                    </a:cubicBezTo>
                    <a:lnTo>
                      <a:pt x="481" y="12337"/>
                    </a:lnTo>
                    <a:cubicBezTo>
                      <a:pt x="554" y="12873"/>
                      <a:pt x="619" y="13446"/>
                      <a:pt x="693" y="14027"/>
                    </a:cubicBezTo>
                    <a:cubicBezTo>
                      <a:pt x="748" y="14526"/>
                      <a:pt x="804" y="15108"/>
                      <a:pt x="831" y="15708"/>
                    </a:cubicBezTo>
                    <a:cubicBezTo>
                      <a:pt x="850" y="16253"/>
                      <a:pt x="868" y="16788"/>
                      <a:pt x="841" y="17296"/>
                    </a:cubicBezTo>
                    <a:cubicBezTo>
                      <a:pt x="822" y="17370"/>
                      <a:pt x="794" y="17462"/>
                      <a:pt x="785" y="17545"/>
                    </a:cubicBezTo>
                    <a:lnTo>
                      <a:pt x="785" y="17573"/>
                    </a:lnTo>
                    <a:cubicBezTo>
                      <a:pt x="776" y="17629"/>
                      <a:pt x="804" y="17684"/>
                      <a:pt x="868" y="17712"/>
                    </a:cubicBezTo>
                    <a:lnTo>
                      <a:pt x="887" y="17712"/>
                    </a:lnTo>
                    <a:cubicBezTo>
                      <a:pt x="942" y="17712"/>
                      <a:pt x="988" y="17675"/>
                      <a:pt x="988" y="17629"/>
                    </a:cubicBezTo>
                    <a:cubicBezTo>
                      <a:pt x="1016" y="17509"/>
                      <a:pt x="1053" y="17379"/>
                      <a:pt x="1081" y="17278"/>
                    </a:cubicBezTo>
                    <a:cubicBezTo>
                      <a:pt x="1118" y="17167"/>
                      <a:pt x="1164" y="17047"/>
                      <a:pt x="1210" y="16936"/>
                    </a:cubicBezTo>
                    <a:cubicBezTo>
                      <a:pt x="1395" y="16493"/>
                      <a:pt x="1635" y="16077"/>
                      <a:pt x="1866" y="15708"/>
                    </a:cubicBezTo>
                    <a:cubicBezTo>
                      <a:pt x="1976" y="15532"/>
                      <a:pt x="2087" y="15366"/>
                      <a:pt x="2189" y="15191"/>
                    </a:cubicBezTo>
                    <a:cubicBezTo>
                      <a:pt x="2346" y="14960"/>
                      <a:pt x="2494" y="14729"/>
                      <a:pt x="2632" y="14498"/>
                    </a:cubicBezTo>
                    <a:cubicBezTo>
                      <a:pt x="2918" y="14027"/>
                      <a:pt x="3112" y="13621"/>
                      <a:pt x="3269" y="13224"/>
                    </a:cubicBezTo>
                    <a:cubicBezTo>
                      <a:pt x="3435" y="12781"/>
                      <a:pt x="3555" y="12291"/>
                      <a:pt x="3639" y="11673"/>
                    </a:cubicBezTo>
                    <a:cubicBezTo>
                      <a:pt x="3731" y="10943"/>
                      <a:pt x="3731" y="10204"/>
                      <a:pt x="3731" y="9475"/>
                    </a:cubicBezTo>
                    <a:lnTo>
                      <a:pt x="3731" y="9383"/>
                    </a:lnTo>
                    <a:cubicBezTo>
                      <a:pt x="3731" y="8681"/>
                      <a:pt x="3731" y="7868"/>
                      <a:pt x="3823" y="7102"/>
                    </a:cubicBezTo>
                    <a:cubicBezTo>
                      <a:pt x="3842" y="6936"/>
                      <a:pt x="3869" y="6788"/>
                      <a:pt x="3897" y="6640"/>
                    </a:cubicBezTo>
                    <a:cubicBezTo>
                      <a:pt x="3925" y="6557"/>
                      <a:pt x="3934" y="6474"/>
                      <a:pt x="3962" y="6391"/>
                    </a:cubicBezTo>
                    <a:cubicBezTo>
                      <a:pt x="4008" y="6206"/>
                      <a:pt x="4063" y="6021"/>
                      <a:pt x="4119" y="5837"/>
                    </a:cubicBezTo>
                    <a:lnTo>
                      <a:pt x="4156" y="5744"/>
                    </a:lnTo>
                    <a:cubicBezTo>
                      <a:pt x="4340" y="5116"/>
                      <a:pt x="4497" y="4581"/>
                      <a:pt x="4636" y="4027"/>
                    </a:cubicBezTo>
                    <a:cubicBezTo>
                      <a:pt x="4821" y="3297"/>
                      <a:pt x="4941" y="2697"/>
                      <a:pt x="4996" y="2161"/>
                    </a:cubicBezTo>
                    <a:cubicBezTo>
                      <a:pt x="5033" y="1857"/>
                      <a:pt x="5033" y="1589"/>
                      <a:pt x="5024" y="1349"/>
                    </a:cubicBezTo>
                    <a:cubicBezTo>
                      <a:pt x="4996" y="1072"/>
                      <a:pt x="4959" y="850"/>
                      <a:pt x="4885" y="666"/>
                    </a:cubicBezTo>
                    <a:cubicBezTo>
                      <a:pt x="4839" y="555"/>
                      <a:pt x="4793" y="472"/>
                      <a:pt x="4728" y="389"/>
                    </a:cubicBezTo>
                    <a:cubicBezTo>
                      <a:pt x="4710" y="361"/>
                      <a:pt x="4673" y="315"/>
                      <a:pt x="4627" y="278"/>
                    </a:cubicBezTo>
                    <a:cubicBezTo>
                      <a:pt x="4580" y="232"/>
                      <a:pt x="4534" y="195"/>
                      <a:pt x="4497" y="176"/>
                    </a:cubicBezTo>
                    <a:cubicBezTo>
                      <a:pt x="4433" y="121"/>
                      <a:pt x="4340" y="75"/>
                      <a:pt x="4220" y="38"/>
                    </a:cubicBezTo>
                    <a:cubicBezTo>
                      <a:pt x="4174" y="19"/>
                      <a:pt x="4119" y="10"/>
                      <a:pt x="40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6;p28"/>
              <p:cNvSpPr/>
              <p:nvPr/>
            </p:nvSpPr>
            <p:spPr>
              <a:xfrm>
                <a:off x="7351785" y="-2676538"/>
                <a:ext cx="723900" cy="1779798"/>
              </a:xfrm>
              <a:custGeom>
                <a:avLst/>
                <a:gdLst/>
                <a:ahLst/>
                <a:cxnLst/>
                <a:rect l="l" t="t" r="r" b="b"/>
                <a:pathLst>
                  <a:path w="6622" h="16281" extrusionOk="0">
                    <a:moveTo>
                      <a:pt x="3962" y="3177"/>
                    </a:moveTo>
                    <a:lnTo>
                      <a:pt x="3962" y="3177"/>
                    </a:lnTo>
                    <a:cubicBezTo>
                      <a:pt x="3962" y="3181"/>
                      <a:pt x="3963" y="3183"/>
                      <a:pt x="3965" y="3185"/>
                    </a:cubicBezTo>
                    <a:lnTo>
                      <a:pt x="3965" y="3185"/>
                    </a:lnTo>
                    <a:lnTo>
                      <a:pt x="3962" y="3177"/>
                    </a:lnTo>
                    <a:close/>
                    <a:moveTo>
                      <a:pt x="3965" y="3185"/>
                    </a:moveTo>
                    <a:lnTo>
                      <a:pt x="3972" y="3205"/>
                    </a:lnTo>
                    <a:cubicBezTo>
                      <a:pt x="3972" y="3193"/>
                      <a:pt x="3967" y="3189"/>
                      <a:pt x="3965" y="3185"/>
                    </a:cubicBezTo>
                    <a:close/>
                    <a:moveTo>
                      <a:pt x="1561" y="1"/>
                    </a:moveTo>
                    <a:cubicBezTo>
                      <a:pt x="1506" y="10"/>
                      <a:pt x="1460" y="10"/>
                      <a:pt x="1404" y="10"/>
                    </a:cubicBezTo>
                    <a:lnTo>
                      <a:pt x="1367" y="10"/>
                    </a:lnTo>
                    <a:cubicBezTo>
                      <a:pt x="1294" y="10"/>
                      <a:pt x="1220" y="29"/>
                      <a:pt x="1146" y="47"/>
                    </a:cubicBezTo>
                    <a:cubicBezTo>
                      <a:pt x="1007" y="84"/>
                      <a:pt x="869" y="167"/>
                      <a:pt x="721" y="278"/>
                    </a:cubicBezTo>
                    <a:cubicBezTo>
                      <a:pt x="592" y="380"/>
                      <a:pt x="481" y="509"/>
                      <a:pt x="370" y="666"/>
                    </a:cubicBezTo>
                    <a:cubicBezTo>
                      <a:pt x="287" y="786"/>
                      <a:pt x="213" y="934"/>
                      <a:pt x="149" y="1127"/>
                    </a:cubicBezTo>
                    <a:cubicBezTo>
                      <a:pt x="102" y="1275"/>
                      <a:pt x="75" y="1432"/>
                      <a:pt x="47" y="1645"/>
                    </a:cubicBezTo>
                    <a:cubicBezTo>
                      <a:pt x="1" y="2051"/>
                      <a:pt x="47" y="2439"/>
                      <a:pt x="93" y="2753"/>
                    </a:cubicBezTo>
                    <a:cubicBezTo>
                      <a:pt x="186" y="3353"/>
                      <a:pt x="361" y="3953"/>
                      <a:pt x="518" y="4526"/>
                    </a:cubicBezTo>
                    <a:lnTo>
                      <a:pt x="546" y="4609"/>
                    </a:lnTo>
                    <a:lnTo>
                      <a:pt x="601" y="4793"/>
                    </a:lnTo>
                    <a:cubicBezTo>
                      <a:pt x="721" y="5190"/>
                      <a:pt x="832" y="5606"/>
                      <a:pt x="952" y="6003"/>
                    </a:cubicBezTo>
                    <a:cubicBezTo>
                      <a:pt x="1100" y="6576"/>
                      <a:pt x="1192" y="7000"/>
                      <a:pt x="1247" y="7407"/>
                    </a:cubicBezTo>
                    <a:cubicBezTo>
                      <a:pt x="1284" y="7702"/>
                      <a:pt x="1303" y="8007"/>
                      <a:pt x="1340" y="8293"/>
                    </a:cubicBezTo>
                    <a:cubicBezTo>
                      <a:pt x="1349" y="8469"/>
                      <a:pt x="1367" y="8635"/>
                      <a:pt x="1386" y="8810"/>
                    </a:cubicBezTo>
                    <a:cubicBezTo>
                      <a:pt x="1414" y="9078"/>
                      <a:pt x="1441" y="9309"/>
                      <a:pt x="1478" y="9530"/>
                    </a:cubicBezTo>
                    <a:cubicBezTo>
                      <a:pt x="1524" y="9761"/>
                      <a:pt x="1589" y="9992"/>
                      <a:pt x="1672" y="10205"/>
                    </a:cubicBezTo>
                    <a:cubicBezTo>
                      <a:pt x="1755" y="10426"/>
                      <a:pt x="1875" y="10648"/>
                      <a:pt x="1986" y="10842"/>
                    </a:cubicBezTo>
                    <a:cubicBezTo>
                      <a:pt x="2079" y="10989"/>
                      <a:pt x="2180" y="11146"/>
                      <a:pt x="2300" y="11294"/>
                    </a:cubicBezTo>
                    <a:cubicBezTo>
                      <a:pt x="2494" y="11562"/>
                      <a:pt x="2725" y="11821"/>
                      <a:pt x="3030" y="12135"/>
                    </a:cubicBezTo>
                    <a:cubicBezTo>
                      <a:pt x="3177" y="12282"/>
                      <a:pt x="3325" y="12448"/>
                      <a:pt x="3473" y="12596"/>
                    </a:cubicBezTo>
                    <a:cubicBezTo>
                      <a:pt x="3861" y="12984"/>
                      <a:pt x="4249" y="13381"/>
                      <a:pt x="4581" y="13824"/>
                    </a:cubicBezTo>
                    <a:cubicBezTo>
                      <a:pt x="4876" y="14203"/>
                      <a:pt x="5089" y="14563"/>
                      <a:pt x="5255" y="14932"/>
                    </a:cubicBezTo>
                    <a:lnTo>
                      <a:pt x="5255" y="14914"/>
                    </a:lnTo>
                    <a:cubicBezTo>
                      <a:pt x="5384" y="15228"/>
                      <a:pt x="5467" y="15542"/>
                      <a:pt x="5504" y="15865"/>
                    </a:cubicBezTo>
                    <a:cubicBezTo>
                      <a:pt x="5523" y="15930"/>
                      <a:pt x="5523" y="16004"/>
                      <a:pt x="5532" y="16068"/>
                    </a:cubicBezTo>
                    <a:cubicBezTo>
                      <a:pt x="5532" y="16096"/>
                      <a:pt x="5551" y="16114"/>
                      <a:pt x="5578" y="16133"/>
                    </a:cubicBezTo>
                    <a:lnTo>
                      <a:pt x="5578" y="16151"/>
                    </a:lnTo>
                    <a:lnTo>
                      <a:pt x="5578" y="16179"/>
                    </a:lnTo>
                    <a:cubicBezTo>
                      <a:pt x="5578" y="16198"/>
                      <a:pt x="5587" y="16216"/>
                      <a:pt x="5615" y="16244"/>
                    </a:cubicBezTo>
                    <a:cubicBezTo>
                      <a:pt x="5634" y="16271"/>
                      <a:pt x="5661" y="16281"/>
                      <a:pt x="5680" y="16281"/>
                    </a:cubicBezTo>
                    <a:cubicBezTo>
                      <a:pt x="5735" y="16281"/>
                      <a:pt x="5781" y="16234"/>
                      <a:pt x="5781" y="16179"/>
                    </a:cubicBezTo>
                    <a:cubicBezTo>
                      <a:pt x="5809" y="15810"/>
                      <a:pt x="5846" y="15459"/>
                      <a:pt x="5883" y="15126"/>
                    </a:cubicBezTo>
                    <a:cubicBezTo>
                      <a:pt x="5911" y="14812"/>
                      <a:pt x="5957" y="14489"/>
                      <a:pt x="6003" y="14120"/>
                    </a:cubicBezTo>
                    <a:cubicBezTo>
                      <a:pt x="6068" y="13704"/>
                      <a:pt x="6123" y="13298"/>
                      <a:pt x="6178" y="12882"/>
                    </a:cubicBezTo>
                    <a:cubicBezTo>
                      <a:pt x="6271" y="12227"/>
                      <a:pt x="6372" y="11544"/>
                      <a:pt x="6455" y="10869"/>
                    </a:cubicBezTo>
                    <a:cubicBezTo>
                      <a:pt x="6585" y="9817"/>
                      <a:pt x="6622" y="8958"/>
                      <a:pt x="6576" y="8173"/>
                    </a:cubicBezTo>
                    <a:cubicBezTo>
                      <a:pt x="6539" y="7693"/>
                      <a:pt x="6483" y="7250"/>
                      <a:pt x="6391" y="6853"/>
                    </a:cubicBezTo>
                    <a:cubicBezTo>
                      <a:pt x="6280" y="6419"/>
                      <a:pt x="6132" y="6022"/>
                      <a:pt x="5938" y="5661"/>
                    </a:cubicBezTo>
                    <a:cubicBezTo>
                      <a:pt x="5708" y="5246"/>
                      <a:pt x="5403" y="4877"/>
                      <a:pt x="5153" y="4572"/>
                    </a:cubicBezTo>
                    <a:cubicBezTo>
                      <a:pt x="4997" y="4387"/>
                      <a:pt x="4840" y="4221"/>
                      <a:pt x="4692" y="4045"/>
                    </a:cubicBezTo>
                    <a:cubicBezTo>
                      <a:pt x="4553" y="3879"/>
                      <a:pt x="4396" y="3722"/>
                      <a:pt x="4267" y="3556"/>
                    </a:cubicBezTo>
                    <a:cubicBezTo>
                      <a:pt x="4156" y="3445"/>
                      <a:pt x="4064" y="3325"/>
                      <a:pt x="3972" y="3205"/>
                    </a:cubicBezTo>
                    <a:cubicBezTo>
                      <a:pt x="3722" y="2882"/>
                      <a:pt x="3519" y="2568"/>
                      <a:pt x="3371" y="2254"/>
                    </a:cubicBezTo>
                    <a:cubicBezTo>
                      <a:pt x="3325" y="2152"/>
                      <a:pt x="3270" y="2060"/>
                      <a:pt x="3224" y="1959"/>
                    </a:cubicBezTo>
                    <a:lnTo>
                      <a:pt x="3011" y="1534"/>
                    </a:lnTo>
                    <a:cubicBezTo>
                      <a:pt x="2854" y="1211"/>
                      <a:pt x="2706" y="970"/>
                      <a:pt x="2540" y="749"/>
                    </a:cubicBezTo>
                    <a:cubicBezTo>
                      <a:pt x="2420" y="564"/>
                      <a:pt x="2208" y="315"/>
                      <a:pt x="1922" y="139"/>
                    </a:cubicBezTo>
                    <a:cubicBezTo>
                      <a:pt x="1857" y="102"/>
                      <a:pt x="1792" y="75"/>
                      <a:pt x="1737" y="47"/>
                    </a:cubicBezTo>
                    <a:cubicBezTo>
                      <a:pt x="1672" y="29"/>
                      <a:pt x="1617" y="10"/>
                      <a:pt x="1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7;p28"/>
              <p:cNvSpPr/>
              <p:nvPr/>
            </p:nvSpPr>
            <p:spPr>
              <a:xfrm>
                <a:off x="7460883" y="-2602968"/>
                <a:ext cx="552272" cy="2105564"/>
              </a:xfrm>
              <a:custGeom>
                <a:avLst/>
                <a:gdLst/>
                <a:ahLst/>
                <a:cxnLst/>
                <a:rect l="l" t="t" r="r" b="b"/>
                <a:pathLst>
                  <a:path w="5052" h="19261" extrusionOk="0">
                    <a:moveTo>
                      <a:pt x="17" y="1"/>
                    </a:moveTo>
                    <a:cubicBezTo>
                      <a:pt x="6" y="1"/>
                      <a:pt x="0" y="6"/>
                      <a:pt x="0" y="11"/>
                    </a:cubicBezTo>
                    <a:cubicBezTo>
                      <a:pt x="19" y="556"/>
                      <a:pt x="102" y="1082"/>
                      <a:pt x="231" y="1609"/>
                    </a:cubicBezTo>
                    <a:cubicBezTo>
                      <a:pt x="360" y="2107"/>
                      <a:pt x="526" y="2606"/>
                      <a:pt x="739" y="3095"/>
                    </a:cubicBezTo>
                    <a:cubicBezTo>
                      <a:pt x="1164" y="4074"/>
                      <a:pt x="1718" y="4998"/>
                      <a:pt x="2272" y="5921"/>
                    </a:cubicBezTo>
                    <a:cubicBezTo>
                      <a:pt x="2373" y="6106"/>
                      <a:pt x="2493" y="6281"/>
                      <a:pt x="2595" y="6466"/>
                    </a:cubicBezTo>
                    <a:cubicBezTo>
                      <a:pt x="2696" y="6651"/>
                      <a:pt x="2789" y="6835"/>
                      <a:pt x="2872" y="7029"/>
                    </a:cubicBezTo>
                    <a:lnTo>
                      <a:pt x="2872" y="7038"/>
                    </a:lnTo>
                    <a:cubicBezTo>
                      <a:pt x="2974" y="7297"/>
                      <a:pt x="3066" y="7546"/>
                      <a:pt x="3149" y="7814"/>
                    </a:cubicBezTo>
                    <a:cubicBezTo>
                      <a:pt x="3232" y="8082"/>
                      <a:pt x="3297" y="8350"/>
                      <a:pt x="3361" y="8608"/>
                    </a:cubicBezTo>
                    <a:cubicBezTo>
                      <a:pt x="3472" y="9153"/>
                      <a:pt x="3564" y="9698"/>
                      <a:pt x="3648" y="10252"/>
                    </a:cubicBezTo>
                    <a:cubicBezTo>
                      <a:pt x="3694" y="10529"/>
                      <a:pt x="3731" y="10806"/>
                      <a:pt x="3777" y="11083"/>
                    </a:cubicBezTo>
                    <a:cubicBezTo>
                      <a:pt x="3823" y="11369"/>
                      <a:pt x="3869" y="11646"/>
                      <a:pt x="3925" y="11932"/>
                    </a:cubicBezTo>
                    <a:cubicBezTo>
                      <a:pt x="4026" y="12523"/>
                      <a:pt x="4146" y="13096"/>
                      <a:pt x="4248" y="13678"/>
                    </a:cubicBezTo>
                    <a:cubicBezTo>
                      <a:pt x="4359" y="14287"/>
                      <a:pt x="4469" y="14897"/>
                      <a:pt x="4562" y="15515"/>
                    </a:cubicBezTo>
                    <a:cubicBezTo>
                      <a:pt x="4626" y="16051"/>
                      <a:pt x="4673" y="16596"/>
                      <a:pt x="4682" y="17140"/>
                    </a:cubicBezTo>
                    <a:cubicBezTo>
                      <a:pt x="4700" y="17704"/>
                      <a:pt x="4673" y="18285"/>
                      <a:pt x="4589" y="18849"/>
                    </a:cubicBezTo>
                    <a:cubicBezTo>
                      <a:pt x="4580" y="18904"/>
                      <a:pt x="4571" y="18978"/>
                      <a:pt x="4571" y="19033"/>
                    </a:cubicBezTo>
                    <a:cubicBezTo>
                      <a:pt x="4571" y="19043"/>
                      <a:pt x="4571" y="19070"/>
                      <a:pt x="4562" y="19080"/>
                    </a:cubicBezTo>
                    <a:cubicBezTo>
                      <a:pt x="4562" y="19117"/>
                      <a:pt x="4571" y="19135"/>
                      <a:pt x="4580" y="19172"/>
                    </a:cubicBezTo>
                    <a:cubicBezTo>
                      <a:pt x="4608" y="19218"/>
                      <a:pt x="4636" y="19237"/>
                      <a:pt x="4682" y="19255"/>
                    </a:cubicBezTo>
                    <a:cubicBezTo>
                      <a:pt x="4697" y="19258"/>
                      <a:pt x="4713" y="19260"/>
                      <a:pt x="4728" y="19260"/>
                    </a:cubicBezTo>
                    <a:cubicBezTo>
                      <a:pt x="4759" y="19260"/>
                      <a:pt x="4790" y="19252"/>
                      <a:pt x="4820" y="19227"/>
                    </a:cubicBezTo>
                    <a:cubicBezTo>
                      <a:pt x="4857" y="19209"/>
                      <a:pt x="4903" y="19163"/>
                      <a:pt x="4903" y="19126"/>
                    </a:cubicBezTo>
                    <a:cubicBezTo>
                      <a:pt x="5005" y="18526"/>
                      <a:pt x="5051" y="17925"/>
                      <a:pt x="5051" y="17316"/>
                    </a:cubicBezTo>
                    <a:cubicBezTo>
                      <a:pt x="5051" y="16725"/>
                      <a:pt x="5005" y="16143"/>
                      <a:pt x="4931" y="15571"/>
                    </a:cubicBezTo>
                    <a:cubicBezTo>
                      <a:pt x="4848" y="14980"/>
                      <a:pt x="4746" y="14407"/>
                      <a:pt x="4617" y="13825"/>
                    </a:cubicBezTo>
                    <a:lnTo>
                      <a:pt x="4239" y="12099"/>
                    </a:lnTo>
                    <a:cubicBezTo>
                      <a:pt x="4174" y="11803"/>
                      <a:pt x="4109" y="11526"/>
                      <a:pt x="4063" y="11240"/>
                    </a:cubicBezTo>
                    <a:cubicBezTo>
                      <a:pt x="4008" y="10963"/>
                      <a:pt x="3962" y="10686"/>
                      <a:pt x="3915" y="10409"/>
                    </a:cubicBezTo>
                    <a:cubicBezTo>
                      <a:pt x="3823" y="9873"/>
                      <a:pt x="3731" y="9310"/>
                      <a:pt x="3611" y="8784"/>
                    </a:cubicBezTo>
                    <a:cubicBezTo>
                      <a:pt x="3500" y="8248"/>
                      <a:pt x="3334" y="7722"/>
                      <a:pt x="3130" y="7214"/>
                    </a:cubicBezTo>
                    <a:cubicBezTo>
                      <a:pt x="3020" y="6955"/>
                      <a:pt x="2900" y="6706"/>
                      <a:pt x="2770" y="6475"/>
                    </a:cubicBezTo>
                    <a:lnTo>
                      <a:pt x="2558" y="6124"/>
                    </a:lnTo>
                    <a:cubicBezTo>
                      <a:pt x="2484" y="6013"/>
                      <a:pt x="2410" y="5884"/>
                      <a:pt x="2327" y="5773"/>
                    </a:cubicBezTo>
                    <a:cubicBezTo>
                      <a:pt x="1745" y="4831"/>
                      <a:pt x="1173" y="3890"/>
                      <a:pt x="739" y="2874"/>
                    </a:cubicBezTo>
                    <a:cubicBezTo>
                      <a:pt x="600" y="2541"/>
                      <a:pt x="471" y="2181"/>
                      <a:pt x="369" y="1830"/>
                    </a:cubicBezTo>
                    <a:cubicBezTo>
                      <a:pt x="268" y="1479"/>
                      <a:pt x="185" y="1110"/>
                      <a:pt x="139" y="741"/>
                    </a:cubicBezTo>
                    <a:cubicBezTo>
                      <a:pt x="102" y="510"/>
                      <a:pt x="92" y="279"/>
                      <a:pt x="83" y="48"/>
                    </a:cubicBezTo>
                    <a:cubicBezTo>
                      <a:pt x="83" y="20"/>
                      <a:pt x="65" y="11"/>
                      <a:pt x="46" y="11"/>
                    </a:cubicBezTo>
                    <a:cubicBezTo>
                      <a:pt x="35" y="3"/>
                      <a:pt x="25"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28;p28"/>
              <p:cNvSpPr/>
              <p:nvPr/>
            </p:nvSpPr>
            <p:spPr>
              <a:xfrm>
                <a:off x="8143243" y="-2775471"/>
                <a:ext cx="359436" cy="2314798"/>
              </a:xfrm>
              <a:custGeom>
                <a:avLst/>
                <a:gdLst/>
                <a:ahLst/>
                <a:cxnLst/>
                <a:rect l="l" t="t" r="r" b="b"/>
                <a:pathLst>
                  <a:path w="3288" h="21175" extrusionOk="0">
                    <a:moveTo>
                      <a:pt x="3242" y="1"/>
                    </a:moveTo>
                    <a:lnTo>
                      <a:pt x="3223" y="19"/>
                    </a:lnTo>
                    <a:cubicBezTo>
                      <a:pt x="2983" y="620"/>
                      <a:pt x="2771" y="1220"/>
                      <a:pt x="2586" y="1829"/>
                    </a:cubicBezTo>
                    <a:cubicBezTo>
                      <a:pt x="2411" y="2420"/>
                      <a:pt x="2263" y="3021"/>
                      <a:pt x="2133" y="3621"/>
                    </a:cubicBezTo>
                    <a:cubicBezTo>
                      <a:pt x="1893" y="4812"/>
                      <a:pt x="1755" y="6012"/>
                      <a:pt x="1663" y="7222"/>
                    </a:cubicBezTo>
                    <a:cubicBezTo>
                      <a:pt x="1616" y="7859"/>
                      <a:pt x="1579" y="8506"/>
                      <a:pt x="1561" y="9152"/>
                    </a:cubicBezTo>
                    <a:cubicBezTo>
                      <a:pt x="1552" y="9300"/>
                      <a:pt x="1552" y="9466"/>
                      <a:pt x="1533" y="9614"/>
                    </a:cubicBezTo>
                    <a:cubicBezTo>
                      <a:pt x="1533" y="9789"/>
                      <a:pt x="1524" y="9955"/>
                      <a:pt x="1515" y="10131"/>
                    </a:cubicBezTo>
                    <a:cubicBezTo>
                      <a:pt x="1506" y="10482"/>
                      <a:pt x="1469" y="10823"/>
                      <a:pt x="1422" y="11174"/>
                    </a:cubicBezTo>
                    <a:cubicBezTo>
                      <a:pt x="1376" y="11479"/>
                      <a:pt x="1330" y="11802"/>
                      <a:pt x="1275" y="12116"/>
                    </a:cubicBezTo>
                    <a:cubicBezTo>
                      <a:pt x="1210" y="12439"/>
                      <a:pt x="1136" y="12762"/>
                      <a:pt x="1062" y="13086"/>
                    </a:cubicBezTo>
                    <a:cubicBezTo>
                      <a:pt x="998" y="13409"/>
                      <a:pt x="915" y="13732"/>
                      <a:pt x="831" y="14046"/>
                    </a:cubicBezTo>
                    <a:lnTo>
                      <a:pt x="591" y="15016"/>
                    </a:lnTo>
                    <a:cubicBezTo>
                      <a:pt x="444" y="15662"/>
                      <a:pt x="287" y="16299"/>
                      <a:pt x="176" y="16955"/>
                    </a:cubicBezTo>
                    <a:cubicBezTo>
                      <a:pt x="74" y="17583"/>
                      <a:pt x="10" y="18238"/>
                      <a:pt x="0" y="18875"/>
                    </a:cubicBezTo>
                    <a:cubicBezTo>
                      <a:pt x="0" y="19226"/>
                      <a:pt x="10" y="19586"/>
                      <a:pt x="37" y="19928"/>
                    </a:cubicBezTo>
                    <a:cubicBezTo>
                      <a:pt x="47" y="20122"/>
                      <a:pt x="74" y="20316"/>
                      <a:pt x="102" y="20491"/>
                    </a:cubicBezTo>
                    <a:cubicBezTo>
                      <a:pt x="120" y="20584"/>
                      <a:pt x="139" y="20685"/>
                      <a:pt x="148" y="20768"/>
                    </a:cubicBezTo>
                    <a:cubicBezTo>
                      <a:pt x="176" y="20861"/>
                      <a:pt x="185" y="20953"/>
                      <a:pt x="213" y="21045"/>
                    </a:cubicBezTo>
                    <a:cubicBezTo>
                      <a:pt x="231" y="21129"/>
                      <a:pt x="305" y="21175"/>
                      <a:pt x="379" y="21175"/>
                    </a:cubicBezTo>
                    <a:cubicBezTo>
                      <a:pt x="425" y="21175"/>
                      <a:pt x="471" y="21156"/>
                      <a:pt x="508" y="21119"/>
                    </a:cubicBezTo>
                    <a:cubicBezTo>
                      <a:pt x="545" y="21082"/>
                      <a:pt x="564" y="21036"/>
                      <a:pt x="564" y="20990"/>
                    </a:cubicBezTo>
                    <a:cubicBezTo>
                      <a:pt x="564" y="20907"/>
                      <a:pt x="554" y="20833"/>
                      <a:pt x="545" y="20750"/>
                    </a:cubicBezTo>
                    <a:cubicBezTo>
                      <a:pt x="536" y="20658"/>
                      <a:pt x="536" y="20565"/>
                      <a:pt x="518" y="20473"/>
                    </a:cubicBezTo>
                    <a:lnTo>
                      <a:pt x="490" y="19919"/>
                    </a:lnTo>
                    <a:cubicBezTo>
                      <a:pt x="462" y="19559"/>
                      <a:pt x="453" y="19189"/>
                      <a:pt x="453" y="18829"/>
                    </a:cubicBezTo>
                    <a:cubicBezTo>
                      <a:pt x="453" y="18137"/>
                      <a:pt x="508" y="17444"/>
                      <a:pt x="601" y="16770"/>
                    </a:cubicBezTo>
                    <a:cubicBezTo>
                      <a:pt x="647" y="16447"/>
                      <a:pt x="693" y="16133"/>
                      <a:pt x="767" y="15810"/>
                    </a:cubicBezTo>
                    <a:cubicBezTo>
                      <a:pt x="831" y="15487"/>
                      <a:pt x="915" y="15154"/>
                      <a:pt x="998" y="14831"/>
                    </a:cubicBezTo>
                    <a:cubicBezTo>
                      <a:pt x="1145" y="14185"/>
                      <a:pt x="1293" y="13538"/>
                      <a:pt x="1422" y="12892"/>
                    </a:cubicBezTo>
                    <a:cubicBezTo>
                      <a:pt x="1552" y="12245"/>
                      <a:pt x="1644" y="11581"/>
                      <a:pt x="1699" y="10934"/>
                    </a:cubicBezTo>
                    <a:cubicBezTo>
                      <a:pt x="1718" y="10602"/>
                      <a:pt x="1746" y="10269"/>
                      <a:pt x="1746" y="9937"/>
                    </a:cubicBezTo>
                    <a:cubicBezTo>
                      <a:pt x="1746" y="9614"/>
                      <a:pt x="1746" y="9290"/>
                      <a:pt x="1755" y="8967"/>
                    </a:cubicBezTo>
                    <a:cubicBezTo>
                      <a:pt x="1783" y="7601"/>
                      <a:pt x="1847" y="6252"/>
                      <a:pt x="2023" y="4904"/>
                    </a:cubicBezTo>
                    <a:lnTo>
                      <a:pt x="2023" y="4914"/>
                    </a:lnTo>
                    <a:cubicBezTo>
                      <a:pt x="2133" y="4110"/>
                      <a:pt x="2290" y="3298"/>
                      <a:pt x="2484" y="2513"/>
                    </a:cubicBezTo>
                    <a:cubicBezTo>
                      <a:pt x="2688" y="1672"/>
                      <a:pt x="2955" y="851"/>
                      <a:pt x="3279" y="47"/>
                    </a:cubicBezTo>
                    <a:cubicBezTo>
                      <a:pt x="3288" y="29"/>
                      <a:pt x="3269" y="10"/>
                      <a:pt x="3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9;p28"/>
              <p:cNvSpPr/>
              <p:nvPr/>
            </p:nvSpPr>
            <p:spPr>
              <a:xfrm>
                <a:off x="7608252" y="-725212"/>
                <a:ext cx="1007470" cy="756954"/>
              </a:xfrm>
              <a:custGeom>
                <a:avLst/>
                <a:gdLst/>
                <a:ahLst/>
                <a:cxnLst/>
                <a:rect l="l" t="t" r="r" b="b"/>
                <a:pathLst>
                  <a:path w="9216" h="5237" extrusionOk="0">
                    <a:moveTo>
                      <a:pt x="120" y="0"/>
                    </a:moveTo>
                    <a:cubicBezTo>
                      <a:pt x="37" y="379"/>
                      <a:pt x="0" y="785"/>
                      <a:pt x="0" y="1201"/>
                    </a:cubicBezTo>
                    <a:cubicBezTo>
                      <a:pt x="0" y="2817"/>
                      <a:pt x="610" y="4257"/>
                      <a:pt x="1579" y="5236"/>
                    </a:cubicBezTo>
                    <a:lnTo>
                      <a:pt x="7628" y="5236"/>
                    </a:lnTo>
                    <a:cubicBezTo>
                      <a:pt x="8597" y="4257"/>
                      <a:pt x="9216" y="2798"/>
                      <a:pt x="9216" y="1201"/>
                    </a:cubicBezTo>
                    <a:cubicBezTo>
                      <a:pt x="9216" y="785"/>
                      <a:pt x="9179" y="388"/>
                      <a:pt x="9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30;p28"/>
              <p:cNvSpPr/>
              <p:nvPr/>
            </p:nvSpPr>
            <p:spPr>
              <a:xfrm>
                <a:off x="7608243" y="-726205"/>
                <a:ext cx="1009547" cy="221149"/>
              </a:xfrm>
              <a:custGeom>
                <a:avLst/>
                <a:gdLst/>
                <a:ahLst/>
                <a:cxnLst/>
                <a:rect l="l" t="t" r="r" b="b"/>
                <a:pathLst>
                  <a:path w="9235" h="2023" extrusionOk="0">
                    <a:moveTo>
                      <a:pt x="120" y="0"/>
                    </a:moveTo>
                    <a:cubicBezTo>
                      <a:pt x="37" y="388"/>
                      <a:pt x="0" y="794"/>
                      <a:pt x="0" y="1201"/>
                    </a:cubicBezTo>
                    <a:cubicBezTo>
                      <a:pt x="0" y="1404"/>
                      <a:pt x="10" y="1598"/>
                      <a:pt x="37" y="1801"/>
                    </a:cubicBezTo>
                    <a:cubicBezTo>
                      <a:pt x="37" y="1782"/>
                      <a:pt x="46" y="1773"/>
                      <a:pt x="46" y="1773"/>
                    </a:cubicBezTo>
                    <a:cubicBezTo>
                      <a:pt x="93" y="1681"/>
                      <a:pt x="139" y="1579"/>
                      <a:pt x="213" y="1496"/>
                    </a:cubicBezTo>
                    <a:cubicBezTo>
                      <a:pt x="268" y="1413"/>
                      <a:pt x="324" y="1348"/>
                      <a:pt x="407" y="1293"/>
                    </a:cubicBezTo>
                    <a:cubicBezTo>
                      <a:pt x="471" y="1247"/>
                      <a:pt x="554" y="1201"/>
                      <a:pt x="647" y="1201"/>
                    </a:cubicBezTo>
                    <a:cubicBezTo>
                      <a:pt x="693" y="1201"/>
                      <a:pt x="748" y="1201"/>
                      <a:pt x="794" y="1210"/>
                    </a:cubicBezTo>
                    <a:cubicBezTo>
                      <a:pt x="841" y="1219"/>
                      <a:pt x="905" y="1247"/>
                      <a:pt x="951" y="1265"/>
                    </a:cubicBezTo>
                    <a:lnTo>
                      <a:pt x="1053" y="1339"/>
                    </a:lnTo>
                    <a:cubicBezTo>
                      <a:pt x="1071" y="1358"/>
                      <a:pt x="1099" y="1395"/>
                      <a:pt x="1118" y="1413"/>
                    </a:cubicBezTo>
                    <a:cubicBezTo>
                      <a:pt x="1164" y="1478"/>
                      <a:pt x="1192" y="1542"/>
                      <a:pt x="1210" y="1616"/>
                    </a:cubicBezTo>
                    <a:cubicBezTo>
                      <a:pt x="1238" y="1681"/>
                      <a:pt x="1256" y="1755"/>
                      <a:pt x="1284" y="1810"/>
                    </a:cubicBezTo>
                    <a:lnTo>
                      <a:pt x="1284" y="1801"/>
                    </a:lnTo>
                    <a:cubicBezTo>
                      <a:pt x="1293" y="1829"/>
                      <a:pt x="1321" y="1875"/>
                      <a:pt x="1339" y="1912"/>
                    </a:cubicBezTo>
                    <a:cubicBezTo>
                      <a:pt x="1348" y="1939"/>
                      <a:pt x="1376" y="1949"/>
                      <a:pt x="1385" y="1958"/>
                    </a:cubicBezTo>
                    <a:cubicBezTo>
                      <a:pt x="1395" y="1967"/>
                      <a:pt x="1422" y="1976"/>
                      <a:pt x="1441" y="1995"/>
                    </a:cubicBezTo>
                    <a:cubicBezTo>
                      <a:pt x="1469" y="2004"/>
                      <a:pt x="1487" y="2004"/>
                      <a:pt x="1515" y="2013"/>
                    </a:cubicBezTo>
                    <a:lnTo>
                      <a:pt x="1644" y="2013"/>
                    </a:lnTo>
                    <a:cubicBezTo>
                      <a:pt x="1672" y="2013"/>
                      <a:pt x="1709" y="2004"/>
                      <a:pt x="1746" y="1995"/>
                    </a:cubicBezTo>
                    <a:cubicBezTo>
                      <a:pt x="1782" y="1976"/>
                      <a:pt x="1801" y="1967"/>
                      <a:pt x="1838" y="1958"/>
                    </a:cubicBezTo>
                    <a:lnTo>
                      <a:pt x="1829" y="1958"/>
                    </a:lnTo>
                    <a:cubicBezTo>
                      <a:pt x="1856" y="1949"/>
                      <a:pt x="1884" y="1921"/>
                      <a:pt x="1921" y="1902"/>
                    </a:cubicBezTo>
                    <a:cubicBezTo>
                      <a:pt x="1976" y="1856"/>
                      <a:pt x="2032" y="1801"/>
                      <a:pt x="2078" y="1736"/>
                    </a:cubicBezTo>
                    <a:cubicBezTo>
                      <a:pt x="2124" y="1681"/>
                      <a:pt x="2170" y="1607"/>
                      <a:pt x="2207" y="1551"/>
                    </a:cubicBezTo>
                    <a:cubicBezTo>
                      <a:pt x="2253" y="1496"/>
                      <a:pt x="2300" y="1422"/>
                      <a:pt x="2346" y="1367"/>
                    </a:cubicBezTo>
                    <a:cubicBezTo>
                      <a:pt x="2392" y="1311"/>
                      <a:pt x="2438" y="1265"/>
                      <a:pt x="2494" y="1228"/>
                    </a:cubicBezTo>
                    <a:cubicBezTo>
                      <a:pt x="2549" y="1191"/>
                      <a:pt x="2614" y="1173"/>
                      <a:pt x="2678" y="1164"/>
                    </a:cubicBezTo>
                    <a:lnTo>
                      <a:pt x="2780" y="1164"/>
                    </a:lnTo>
                    <a:cubicBezTo>
                      <a:pt x="2817" y="1164"/>
                      <a:pt x="2854" y="1173"/>
                      <a:pt x="2891" y="1182"/>
                    </a:cubicBezTo>
                    <a:cubicBezTo>
                      <a:pt x="2900" y="1191"/>
                      <a:pt x="2918" y="1191"/>
                      <a:pt x="2937" y="1210"/>
                    </a:cubicBezTo>
                    <a:cubicBezTo>
                      <a:pt x="2946" y="1219"/>
                      <a:pt x="2964" y="1228"/>
                      <a:pt x="2983" y="1228"/>
                    </a:cubicBezTo>
                    <a:cubicBezTo>
                      <a:pt x="3001" y="1256"/>
                      <a:pt x="3029" y="1265"/>
                      <a:pt x="3048" y="1284"/>
                    </a:cubicBezTo>
                    <a:cubicBezTo>
                      <a:pt x="3075" y="1311"/>
                      <a:pt x="3094" y="1348"/>
                      <a:pt x="3103" y="1367"/>
                    </a:cubicBezTo>
                    <a:cubicBezTo>
                      <a:pt x="3121" y="1395"/>
                      <a:pt x="3140" y="1422"/>
                      <a:pt x="3149" y="1459"/>
                    </a:cubicBezTo>
                    <a:cubicBezTo>
                      <a:pt x="3186" y="1533"/>
                      <a:pt x="3214" y="1588"/>
                      <a:pt x="3232" y="1653"/>
                    </a:cubicBezTo>
                    <a:lnTo>
                      <a:pt x="3232" y="1644"/>
                    </a:lnTo>
                    <a:cubicBezTo>
                      <a:pt x="3269" y="1718"/>
                      <a:pt x="3288" y="1782"/>
                      <a:pt x="3352" y="1856"/>
                    </a:cubicBezTo>
                    <a:lnTo>
                      <a:pt x="3417" y="1921"/>
                    </a:lnTo>
                    <a:cubicBezTo>
                      <a:pt x="3445" y="1930"/>
                      <a:pt x="3463" y="1958"/>
                      <a:pt x="3491" y="1958"/>
                    </a:cubicBezTo>
                    <a:cubicBezTo>
                      <a:pt x="3519" y="1967"/>
                      <a:pt x="3546" y="1976"/>
                      <a:pt x="3583" y="1976"/>
                    </a:cubicBezTo>
                    <a:lnTo>
                      <a:pt x="3694" y="1976"/>
                    </a:lnTo>
                    <a:cubicBezTo>
                      <a:pt x="3731" y="1976"/>
                      <a:pt x="3749" y="1967"/>
                      <a:pt x="3777" y="1958"/>
                    </a:cubicBezTo>
                    <a:cubicBezTo>
                      <a:pt x="3814" y="1949"/>
                      <a:pt x="3842" y="1921"/>
                      <a:pt x="3879" y="1902"/>
                    </a:cubicBezTo>
                    <a:cubicBezTo>
                      <a:pt x="4008" y="1810"/>
                      <a:pt x="4091" y="1672"/>
                      <a:pt x="4193" y="1551"/>
                    </a:cubicBezTo>
                    <a:cubicBezTo>
                      <a:pt x="4239" y="1496"/>
                      <a:pt x="4294" y="1441"/>
                      <a:pt x="4350" y="1395"/>
                    </a:cubicBezTo>
                    <a:cubicBezTo>
                      <a:pt x="4377" y="1367"/>
                      <a:pt x="4414" y="1348"/>
                      <a:pt x="4442" y="1330"/>
                    </a:cubicBezTo>
                    <a:cubicBezTo>
                      <a:pt x="4479" y="1321"/>
                      <a:pt x="4507" y="1311"/>
                      <a:pt x="4534" y="1302"/>
                    </a:cubicBezTo>
                    <a:cubicBezTo>
                      <a:pt x="4571" y="1284"/>
                      <a:pt x="4617" y="1284"/>
                      <a:pt x="4654" y="1284"/>
                    </a:cubicBezTo>
                    <a:cubicBezTo>
                      <a:pt x="4691" y="1284"/>
                      <a:pt x="4737" y="1284"/>
                      <a:pt x="4765" y="1302"/>
                    </a:cubicBezTo>
                    <a:cubicBezTo>
                      <a:pt x="4839" y="1311"/>
                      <a:pt x="4904" y="1348"/>
                      <a:pt x="4950" y="1404"/>
                    </a:cubicBezTo>
                    <a:cubicBezTo>
                      <a:pt x="4996" y="1450"/>
                      <a:pt x="5033" y="1505"/>
                      <a:pt x="5061" y="1579"/>
                    </a:cubicBezTo>
                    <a:cubicBezTo>
                      <a:pt x="5079" y="1635"/>
                      <a:pt x="5107" y="1699"/>
                      <a:pt x="5134" y="1773"/>
                    </a:cubicBezTo>
                    <a:cubicBezTo>
                      <a:pt x="5162" y="1819"/>
                      <a:pt x="5181" y="1865"/>
                      <a:pt x="5208" y="1902"/>
                    </a:cubicBezTo>
                    <a:cubicBezTo>
                      <a:pt x="5227" y="1921"/>
                      <a:pt x="5245" y="1949"/>
                      <a:pt x="5264" y="1958"/>
                    </a:cubicBezTo>
                    <a:cubicBezTo>
                      <a:pt x="5291" y="1967"/>
                      <a:pt x="5310" y="1995"/>
                      <a:pt x="5338" y="2004"/>
                    </a:cubicBezTo>
                    <a:cubicBezTo>
                      <a:pt x="5365" y="2013"/>
                      <a:pt x="5393" y="2022"/>
                      <a:pt x="5430" y="2022"/>
                    </a:cubicBezTo>
                    <a:lnTo>
                      <a:pt x="5504" y="2022"/>
                    </a:lnTo>
                    <a:cubicBezTo>
                      <a:pt x="5541" y="2022"/>
                      <a:pt x="5568" y="2013"/>
                      <a:pt x="5596" y="2004"/>
                    </a:cubicBezTo>
                    <a:cubicBezTo>
                      <a:pt x="5642" y="1976"/>
                      <a:pt x="5679" y="1958"/>
                      <a:pt x="5716" y="1930"/>
                    </a:cubicBezTo>
                    <a:cubicBezTo>
                      <a:pt x="5846" y="1838"/>
                      <a:pt x="5938" y="1718"/>
                      <a:pt x="6030" y="1588"/>
                    </a:cubicBezTo>
                    <a:cubicBezTo>
                      <a:pt x="6076" y="1533"/>
                      <a:pt x="6132" y="1468"/>
                      <a:pt x="6187" y="1413"/>
                    </a:cubicBezTo>
                    <a:cubicBezTo>
                      <a:pt x="6233" y="1367"/>
                      <a:pt x="6280" y="1330"/>
                      <a:pt x="6335" y="1302"/>
                    </a:cubicBezTo>
                    <a:cubicBezTo>
                      <a:pt x="6372" y="1274"/>
                      <a:pt x="6418" y="1265"/>
                      <a:pt x="6455" y="1256"/>
                    </a:cubicBezTo>
                    <a:lnTo>
                      <a:pt x="6593" y="1219"/>
                    </a:lnTo>
                    <a:cubicBezTo>
                      <a:pt x="6616" y="1215"/>
                      <a:pt x="6643" y="1213"/>
                      <a:pt x="6669" y="1213"/>
                    </a:cubicBezTo>
                    <a:cubicBezTo>
                      <a:pt x="6707" y="1213"/>
                      <a:pt x="6746" y="1217"/>
                      <a:pt x="6778" y="1228"/>
                    </a:cubicBezTo>
                    <a:cubicBezTo>
                      <a:pt x="6824" y="1238"/>
                      <a:pt x="6861" y="1274"/>
                      <a:pt x="6880" y="1321"/>
                    </a:cubicBezTo>
                    <a:cubicBezTo>
                      <a:pt x="6907" y="1367"/>
                      <a:pt x="6926" y="1413"/>
                      <a:pt x="6935" y="1450"/>
                    </a:cubicBezTo>
                    <a:cubicBezTo>
                      <a:pt x="6954" y="1487"/>
                      <a:pt x="6972" y="1515"/>
                      <a:pt x="6981" y="1551"/>
                    </a:cubicBezTo>
                    <a:cubicBezTo>
                      <a:pt x="7009" y="1588"/>
                      <a:pt x="7018" y="1607"/>
                      <a:pt x="7046" y="1644"/>
                    </a:cubicBezTo>
                    <a:cubicBezTo>
                      <a:pt x="7064" y="1672"/>
                      <a:pt x="7074" y="1690"/>
                      <a:pt x="7101" y="1699"/>
                    </a:cubicBezTo>
                    <a:cubicBezTo>
                      <a:pt x="7138" y="1727"/>
                      <a:pt x="7157" y="1764"/>
                      <a:pt x="7194" y="1782"/>
                    </a:cubicBezTo>
                    <a:cubicBezTo>
                      <a:pt x="7240" y="1819"/>
                      <a:pt x="7295" y="1856"/>
                      <a:pt x="7351" y="1884"/>
                    </a:cubicBezTo>
                    <a:cubicBezTo>
                      <a:pt x="7378" y="1902"/>
                      <a:pt x="7397" y="1902"/>
                      <a:pt x="7434" y="1912"/>
                    </a:cubicBezTo>
                    <a:lnTo>
                      <a:pt x="7480" y="1912"/>
                    </a:lnTo>
                    <a:cubicBezTo>
                      <a:pt x="7489" y="1912"/>
                      <a:pt x="7517" y="1902"/>
                      <a:pt x="7526" y="1902"/>
                    </a:cubicBezTo>
                    <a:cubicBezTo>
                      <a:pt x="7554" y="1884"/>
                      <a:pt x="7563" y="1875"/>
                      <a:pt x="7572" y="1875"/>
                    </a:cubicBezTo>
                    <a:cubicBezTo>
                      <a:pt x="7618" y="1838"/>
                      <a:pt x="7665" y="1782"/>
                      <a:pt x="7702" y="1736"/>
                    </a:cubicBezTo>
                    <a:cubicBezTo>
                      <a:pt x="7748" y="1681"/>
                      <a:pt x="7785" y="1635"/>
                      <a:pt x="7831" y="1588"/>
                    </a:cubicBezTo>
                    <a:cubicBezTo>
                      <a:pt x="7877" y="1533"/>
                      <a:pt x="7932" y="1487"/>
                      <a:pt x="7988" y="1450"/>
                    </a:cubicBezTo>
                    <a:cubicBezTo>
                      <a:pt x="8025" y="1422"/>
                      <a:pt x="8062" y="1404"/>
                      <a:pt x="8089" y="1395"/>
                    </a:cubicBezTo>
                    <a:cubicBezTo>
                      <a:pt x="8126" y="1376"/>
                      <a:pt x="8173" y="1358"/>
                      <a:pt x="8209" y="1348"/>
                    </a:cubicBezTo>
                    <a:cubicBezTo>
                      <a:pt x="8257" y="1335"/>
                      <a:pt x="8309" y="1326"/>
                      <a:pt x="8359" y="1326"/>
                    </a:cubicBezTo>
                    <a:cubicBezTo>
                      <a:pt x="8377" y="1326"/>
                      <a:pt x="8395" y="1327"/>
                      <a:pt x="8413" y="1330"/>
                    </a:cubicBezTo>
                    <a:cubicBezTo>
                      <a:pt x="8486" y="1348"/>
                      <a:pt x="8542" y="1367"/>
                      <a:pt x="8597" y="1404"/>
                    </a:cubicBezTo>
                    <a:cubicBezTo>
                      <a:pt x="8662" y="1441"/>
                      <a:pt x="8708" y="1468"/>
                      <a:pt x="8754" y="1515"/>
                    </a:cubicBezTo>
                    <a:cubicBezTo>
                      <a:pt x="8847" y="1598"/>
                      <a:pt x="8920" y="1690"/>
                      <a:pt x="9013" y="1773"/>
                    </a:cubicBezTo>
                    <a:cubicBezTo>
                      <a:pt x="9050" y="1792"/>
                      <a:pt x="9087" y="1819"/>
                      <a:pt x="9124" y="1829"/>
                    </a:cubicBezTo>
                    <a:cubicBezTo>
                      <a:pt x="9142" y="1838"/>
                      <a:pt x="9170" y="1856"/>
                      <a:pt x="9197" y="1856"/>
                    </a:cubicBezTo>
                    <a:cubicBezTo>
                      <a:pt x="9225" y="1644"/>
                      <a:pt x="9234" y="1422"/>
                      <a:pt x="9234" y="1210"/>
                    </a:cubicBezTo>
                    <a:cubicBezTo>
                      <a:pt x="9234" y="804"/>
                      <a:pt x="9197" y="397"/>
                      <a:pt x="9124" y="19"/>
                    </a:cubicBezTo>
                    <a:lnTo>
                      <a:pt x="4211" y="19"/>
                    </a:lnTo>
                    <a:lnTo>
                      <a:pt x="4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185"/>
            <p:cNvSpPr txBox="1"/>
            <p:nvPr/>
          </p:nvSpPr>
          <p:spPr>
            <a:xfrm>
              <a:off x="1450822" y="1065931"/>
              <a:ext cx="7620376" cy="800219"/>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a:t>
              </a:r>
              <a:r>
                <a:rPr lang="vi-VN" sz="2000" b="1" smtClean="0">
                  <a:solidFill>
                    <a:srgbClr val="FF0000"/>
                  </a:solidFill>
                  <a:latin typeface="Times New Roman" panose="02020603050405020304" pitchFamily="18" charset="0"/>
                  <a:ea typeface="Times New Roman" panose="02020603050405020304" pitchFamily="18" charset="0"/>
                </a:rPr>
                <a:t> </a:t>
              </a:r>
              <a:r>
                <a:rPr lang="vi-VN" sz="2000" b="1">
                  <a:solidFill>
                    <a:srgbClr val="FF0000"/>
                  </a:solidFill>
                  <a:latin typeface="Times New Roman" panose="02020603050405020304" pitchFamily="18" charset="0"/>
                  <a:ea typeface="Times New Roman" panose="02020603050405020304" pitchFamily="18" charset="0"/>
                </a:rPr>
                <a:t>Thực vật: </a:t>
              </a:r>
              <a:r>
                <a:rPr lang="vi-VN" sz="2000">
                  <a:solidFill>
                    <a:schemeClr val="tx1"/>
                  </a:solidFill>
                  <a:latin typeface="Times New Roman" panose="02020603050405020304" pitchFamily="18" charset="0"/>
                  <a:ea typeface="Times New Roman" panose="02020603050405020304" pitchFamily="18" charset="0"/>
                </a:rPr>
                <a:t>ứng dụng tính hướng sáng, hướng nước, hướng chất dinh dưỡng,… để có chế độ chiếu sáng, tưới nước, bón phân, làm giàn,…</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7" name="TextBox 186"/>
            <p:cNvSpPr txBox="1"/>
            <p:nvPr/>
          </p:nvSpPr>
          <p:spPr>
            <a:xfrm>
              <a:off x="1417932" y="1833214"/>
              <a:ext cx="7620376" cy="777777"/>
            </a:xfrm>
            <a:prstGeom prst="rect">
              <a:avLst/>
            </a:prstGeom>
            <a:noFill/>
          </p:spPr>
          <p:txBody>
            <a:bodyPr wrap="square" rtlCol="0">
              <a:spAutoFit/>
            </a:bodyPr>
            <a:lstStyle/>
            <a:p>
              <a:pPr>
                <a:lnSpc>
                  <a:spcPct val="115000"/>
                </a:lnSpc>
                <a:spcAft>
                  <a:spcPts val="1000"/>
                </a:spcAft>
              </a:pPr>
              <a:r>
                <a:rPr lang="en-US" sz="2000" b="1" smtClean="0">
                  <a:solidFill>
                    <a:schemeClr val="tx2">
                      <a:lumMod val="50000"/>
                    </a:schemeClr>
                  </a:solidFill>
                  <a:latin typeface="Times New Roman" panose="02020603050405020304" pitchFamily="18" charset="0"/>
                  <a:ea typeface="Times New Roman" panose="02020603050405020304" pitchFamily="18" charset="0"/>
                  <a:sym typeface="Wingdings" panose="05000000000000000000" pitchFamily="2" charset="2"/>
                </a:rPr>
                <a:t> </a:t>
              </a:r>
              <a:r>
                <a:rPr lang="vi-VN" sz="2000" b="1" smtClean="0">
                  <a:solidFill>
                    <a:schemeClr val="tx2">
                      <a:lumMod val="50000"/>
                    </a:schemeClr>
                  </a:solidFill>
                  <a:latin typeface="Times New Roman" panose="02020603050405020304" pitchFamily="18" charset="0"/>
                  <a:ea typeface="Times New Roman" panose="02020603050405020304" pitchFamily="18" charset="0"/>
                  <a:sym typeface="Wingdings" panose="05000000000000000000" pitchFamily="2" charset="2"/>
                </a:rPr>
                <a:t>Tạo </a:t>
              </a:r>
              <a:r>
                <a:rPr lang="vi-VN" sz="2000" b="1">
                  <a:solidFill>
                    <a:schemeClr val="tx2">
                      <a:lumMod val="50000"/>
                    </a:schemeClr>
                  </a:solidFill>
                  <a:latin typeface="Times New Roman" panose="02020603050405020304" pitchFamily="18" charset="0"/>
                  <a:ea typeface="Times New Roman" panose="02020603050405020304" pitchFamily="18" charset="0"/>
                  <a:sym typeface="Wingdings" panose="05000000000000000000" pitchFamily="2" charset="2"/>
                </a:rPr>
                <a:t>điều kiện cho cây trồng sinh trưởng nhanh, phát triển tốt, đáp ứng nhu cầu khác của con người</a:t>
              </a:r>
              <a:endParaRPr lang="en-US" sz="2000" b="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5" name="Rectangle 204"/>
          <p:cNvSpPr/>
          <p:nvPr/>
        </p:nvSpPr>
        <p:spPr>
          <a:xfrm>
            <a:off x="4575171" y="3168414"/>
            <a:ext cx="4803133" cy="615553"/>
          </a:xfrm>
          <a:prstGeom prst="rect">
            <a:avLst/>
          </a:prstGeom>
        </p:spPr>
        <p:txBody>
          <a:bodyPr wrap="square">
            <a:spAutoFit/>
          </a:bodyPr>
          <a:lstStyle/>
          <a:p>
            <a:pPr algn="just"/>
            <a:r>
              <a:rPr lang="en-US" sz="1700" smtClean="0">
                <a:solidFill>
                  <a:schemeClr val="tx2">
                    <a:lumMod val="50000"/>
                  </a:schemeClr>
                </a:solidFill>
                <a:latin typeface="Times New Roman" panose="02020603050405020304" pitchFamily="18" charset="0"/>
                <a:cs typeface="Times New Roman" panose="02020603050405020304" pitchFamily="18" charset="0"/>
              </a:rPr>
              <a:t>VD: </a:t>
            </a:r>
            <a:r>
              <a:rPr lang="vi-VN" sz="1700" smtClean="0">
                <a:solidFill>
                  <a:schemeClr val="tx2">
                    <a:lumMod val="50000"/>
                  </a:schemeClr>
                </a:solidFill>
                <a:latin typeface="+mj-lt"/>
              </a:rPr>
              <a:t> </a:t>
            </a:r>
            <a:r>
              <a:rPr lang="vi-VN" sz="1700">
                <a:solidFill>
                  <a:schemeClr val="tx2">
                    <a:lumMod val="50000"/>
                  </a:schemeClr>
                </a:solidFill>
                <a:latin typeface="+mj-lt"/>
              </a:rPr>
              <a:t>Làm giàn cho các loại thân leo </a:t>
            </a:r>
            <a:endParaRPr lang="en-US" sz="1700" smtClean="0">
              <a:solidFill>
                <a:schemeClr val="tx2">
                  <a:lumMod val="50000"/>
                </a:schemeClr>
              </a:solidFill>
              <a:latin typeface="+mj-lt"/>
            </a:endParaRPr>
          </a:p>
          <a:p>
            <a:pPr algn="just"/>
            <a:r>
              <a:rPr lang="vi-VN" sz="1700" smtClean="0">
                <a:solidFill>
                  <a:schemeClr val="tx2">
                    <a:lumMod val="50000"/>
                  </a:schemeClr>
                </a:solidFill>
                <a:latin typeface="+mj-lt"/>
              </a:rPr>
              <a:t>(</a:t>
            </a:r>
            <a:r>
              <a:rPr lang="vi-VN" sz="1700">
                <a:solidFill>
                  <a:schemeClr val="tx2">
                    <a:lumMod val="50000"/>
                  </a:schemeClr>
                </a:solidFill>
                <a:latin typeface="+mj-lt"/>
              </a:rPr>
              <a:t>mướp, bầu, bí).</a:t>
            </a:r>
            <a:endParaRPr lang="en-US" sz="1700">
              <a:solidFill>
                <a:schemeClr val="tx2">
                  <a:lumMod val="50000"/>
                </a:schemeClr>
              </a:solidFill>
              <a:latin typeface="+mj-lt"/>
            </a:endParaRPr>
          </a:p>
        </p:txBody>
      </p:sp>
      <p:pic>
        <p:nvPicPr>
          <p:cNvPr id="23" name="Picture 22"/>
          <p:cNvPicPr>
            <a:picLocks noChangeAspect="1"/>
          </p:cNvPicPr>
          <p:nvPr/>
        </p:nvPicPr>
        <p:blipFill>
          <a:blip r:embed="rId3"/>
          <a:stretch>
            <a:fillRect/>
          </a:stretch>
        </p:blipFill>
        <p:spPr>
          <a:xfrm>
            <a:off x="379457" y="2454008"/>
            <a:ext cx="3882582" cy="2751733"/>
          </a:xfrm>
          <a:prstGeom prst="rect">
            <a:avLst/>
          </a:prstGeom>
        </p:spPr>
      </p:pic>
    </p:spTree>
    <p:extLst>
      <p:ext uri="{BB962C8B-B14F-4D97-AF65-F5344CB8AC3E}">
        <p14:creationId xmlns:p14="http://schemas.microsoft.com/office/powerpoint/2010/main" val="35533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58" name="TextBox 157"/>
          <p:cNvSpPr txBox="1"/>
          <p:nvPr/>
        </p:nvSpPr>
        <p:spPr>
          <a:xfrm>
            <a:off x="571671" y="246947"/>
            <a:ext cx="7803072" cy="400109"/>
          </a:xfrm>
          <a:prstGeom prst="rect">
            <a:avLst/>
          </a:prstGeom>
          <a:noFill/>
        </p:spPr>
        <p:txBody>
          <a:bodyPr wrap="square" rtlCol="0">
            <a:spAutoFit/>
          </a:bodyPr>
          <a:lstStyle/>
          <a:p>
            <a:pPr algn="just"/>
            <a:endParaRPr lang="en-US" sz="2000">
              <a:solidFill>
                <a:srgbClr val="FF0000"/>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253087" y="160058"/>
            <a:ext cx="8391429" cy="423834"/>
          </a:xfrm>
          <a:prstGeom prst="rect">
            <a:avLst/>
          </a:prstGeom>
          <a:noFill/>
        </p:spPr>
        <p:txBody>
          <a:bodyPr wrap="square" rtlCol="0">
            <a:spAutoFit/>
          </a:bodyPr>
          <a:lstStyle/>
          <a:p>
            <a:pPr>
              <a:lnSpc>
                <a:spcPct val="115000"/>
              </a:lnSpc>
              <a:spcAft>
                <a:spcPts val="1000"/>
              </a:spcAft>
            </a:pPr>
            <a:r>
              <a:rPr lang="en-US" sz="2000" b="1">
                <a:solidFill>
                  <a:srgbClr val="FF0000"/>
                </a:solidFill>
                <a:latin typeface="Times New Roman" panose="02020603050405020304" pitchFamily="18" charset="0"/>
                <a:ea typeface="Times New Roman" panose="02020603050405020304" pitchFamily="18" charset="0"/>
              </a:rPr>
              <a:t> </a:t>
            </a:r>
            <a:r>
              <a:rPr lang="en-US" sz="2000" b="1" smtClean="0">
                <a:solidFill>
                  <a:srgbClr val="FF0000"/>
                </a:solidFill>
                <a:latin typeface="Times New Roman" panose="02020603050405020304" pitchFamily="18" charset="0"/>
                <a:ea typeface="Times New Roman" panose="02020603050405020304" pitchFamily="18" charset="0"/>
              </a:rPr>
              <a:t>1.  Nêu </a:t>
            </a:r>
            <a:r>
              <a:rPr lang="en-US" sz="2000" b="1">
                <a:solidFill>
                  <a:srgbClr val="FF0000"/>
                </a:solidFill>
                <a:latin typeface="Times New Roman" panose="02020603050405020304" pitchFamily="18" charset="0"/>
                <a:ea typeface="Times New Roman" panose="02020603050405020304" pitchFamily="18" charset="0"/>
              </a:rPr>
              <a:t>một số ứng dụng hiện tượng cảm ứng ở sinh vật trong trồng </a:t>
            </a:r>
            <a:r>
              <a:rPr lang="en-US" sz="2000" b="1" smtClean="0">
                <a:solidFill>
                  <a:srgbClr val="FF0000"/>
                </a:solidFill>
                <a:latin typeface="Times New Roman" panose="02020603050405020304" pitchFamily="18" charset="0"/>
                <a:ea typeface="Times New Roman" panose="02020603050405020304" pitchFamily="18" charset="0"/>
              </a:rPr>
              <a:t>trọt</a:t>
            </a:r>
            <a:r>
              <a:rPr lang="en-US" sz="2000" i="1" smtClean="0">
                <a:solidFill>
                  <a:srgbClr val="FF0000"/>
                </a:solidFill>
                <a:latin typeface="Times New Roman" panose="02020603050405020304" pitchFamily="18" charset="0"/>
                <a:ea typeface="Times New Roman" panose="02020603050405020304" pitchFamily="18" charset="0"/>
              </a:rPr>
              <a:t> ?</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253087" y="664811"/>
            <a:ext cx="8812500" cy="1490951"/>
            <a:chOff x="253087" y="918420"/>
            <a:chExt cx="8812500" cy="1490951"/>
          </a:xfrm>
        </p:grpSpPr>
        <p:grpSp>
          <p:nvGrpSpPr>
            <p:cNvPr id="188" name="Group 187"/>
            <p:cNvGrpSpPr/>
            <p:nvPr/>
          </p:nvGrpSpPr>
          <p:grpSpPr>
            <a:xfrm>
              <a:off x="253087" y="918420"/>
              <a:ext cx="8812500" cy="1490951"/>
              <a:chOff x="253087" y="1010027"/>
              <a:chExt cx="8812500" cy="1698171"/>
            </a:xfrm>
          </p:grpSpPr>
          <p:sp>
            <p:nvSpPr>
              <p:cNvPr id="189" name="Rounded Rectangle 188"/>
              <p:cNvSpPr/>
              <p:nvPr/>
            </p:nvSpPr>
            <p:spPr>
              <a:xfrm>
                <a:off x="253087" y="1010027"/>
                <a:ext cx="8644170" cy="1698171"/>
              </a:xfrm>
              <a:prstGeom prst="roundRect">
                <a:avLst/>
              </a:prstGeom>
              <a:solidFill>
                <a:schemeClr val="accent1">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oogle Shape;818;p28"/>
              <p:cNvGrpSpPr/>
              <p:nvPr/>
            </p:nvGrpSpPr>
            <p:grpSpPr>
              <a:xfrm>
                <a:off x="572115" y="1710230"/>
                <a:ext cx="732231" cy="598322"/>
                <a:chOff x="7283133" y="-1991117"/>
                <a:chExt cx="1500164" cy="1499180"/>
              </a:xfrm>
            </p:grpSpPr>
            <p:sp>
              <p:nvSpPr>
                <p:cNvPr id="197" name="Google Shape;823;p28"/>
                <p:cNvSpPr/>
                <p:nvPr/>
              </p:nvSpPr>
              <p:spPr>
                <a:xfrm>
                  <a:off x="7283133" y="-1831623"/>
                  <a:ext cx="666399" cy="1270051"/>
                </a:xfrm>
                <a:custGeom>
                  <a:avLst/>
                  <a:gdLst/>
                  <a:ahLst/>
                  <a:cxnLst/>
                  <a:rect l="l" t="t" r="r" b="b"/>
                  <a:pathLst>
                    <a:path w="6096" h="11618" extrusionOk="0">
                      <a:moveTo>
                        <a:pt x="47" y="1"/>
                      </a:moveTo>
                      <a:cubicBezTo>
                        <a:pt x="29" y="1"/>
                        <a:pt x="19" y="10"/>
                        <a:pt x="10" y="19"/>
                      </a:cubicBezTo>
                      <a:cubicBezTo>
                        <a:pt x="1" y="29"/>
                        <a:pt x="1" y="47"/>
                        <a:pt x="10" y="56"/>
                      </a:cubicBezTo>
                      <a:cubicBezTo>
                        <a:pt x="278" y="583"/>
                        <a:pt x="527" y="1155"/>
                        <a:pt x="749" y="1645"/>
                      </a:cubicBezTo>
                      <a:lnTo>
                        <a:pt x="804" y="1765"/>
                      </a:lnTo>
                      <a:cubicBezTo>
                        <a:pt x="1044" y="2309"/>
                        <a:pt x="1294" y="2836"/>
                        <a:pt x="1580" y="3344"/>
                      </a:cubicBezTo>
                      <a:cubicBezTo>
                        <a:pt x="1894" y="3888"/>
                        <a:pt x="2236" y="4369"/>
                        <a:pt x="2614" y="4803"/>
                      </a:cubicBezTo>
                      <a:cubicBezTo>
                        <a:pt x="2827" y="5033"/>
                        <a:pt x="3067" y="5274"/>
                        <a:pt x="3307" y="5495"/>
                      </a:cubicBezTo>
                      <a:cubicBezTo>
                        <a:pt x="3371" y="5541"/>
                        <a:pt x="3418" y="5587"/>
                        <a:pt x="3473" y="5634"/>
                      </a:cubicBezTo>
                      <a:cubicBezTo>
                        <a:pt x="3538" y="5689"/>
                        <a:pt x="3611" y="5754"/>
                        <a:pt x="3676" y="5818"/>
                      </a:cubicBezTo>
                      <a:cubicBezTo>
                        <a:pt x="3796" y="5920"/>
                        <a:pt x="3907" y="6031"/>
                        <a:pt x="4027" y="6151"/>
                      </a:cubicBezTo>
                      <a:cubicBezTo>
                        <a:pt x="4212" y="6345"/>
                        <a:pt x="4396" y="6557"/>
                        <a:pt x="4572" y="6760"/>
                      </a:cubicBezTo>
                      <a:cubicBezTo>
                        <a:pt x="4720" y="6954"/>
                        <a:pt x="4858" y="7166"/>
                        <a:pt x="4997" y="7397"/>
                      </a:cubicBezTo>
                      <a:cubicBezTo>
                        <a:pt x="5126" y="7600"/>
                        <a:pt x="5237" y="7831"/>
                        <a:pt x="5338" y="8090"/>
                      </a:cubicBezTo>
                      <a:cubicBezTo>
                        <a:pt x="5412" y="8265"/>
                        <a:pt x="5468" y="8432"/>
                        <a:pt x="5514" y="8598"/>
                      </a:cubicBezTo>
                      <a:cubicBezTo>
                        <a:pt x="5560" y="8755"/>
                        <a:pt x="5597" y="8930"/>
                        <a:pt x="5615" y="9124"/>
                      </a:cubicBezTo>
                      <a:cubicBezTo>
                        <a:pt x="5661" y="9484"/>
                        <a:pt x="5680" y="9854"/>
                        <a:pt x="5661" y="10269"/>
                      </a:cubicBezTo>
                      <a:cubicBezTo>
                        <a:pt x="5661" y="10445"/>
                        <a:pt x="5652" y="10629"/>
                        <a:pt x="5634" y="10851"/>
                      </a:cubicBezTo>
                      <a:cubicBezTo>
                        <a:pt x="5615" y="10943"/>
                        <a:pt x="5606" y="11036"/>
                        <a:pt x="5606" y="11128"/>
                      </a:cubicBezTo>
                      <a:lnTo>
                        <a:pt x="5606" y="11165"/>
                      </a:lnTo>
                      <a:cubicBezTo>
                        <a:pt x="5597" y="11257"/>
                        <a:pt x="5588" y="11340"/>
                        <a:pt x="5588" y="11433"/>
                      </a:cubicBezTo>
                      <a:cubicBezTo>
                        <a:pt x="5588" y="11470"/>
                        <a:pt x="5597" y="11488"/>
                        <a:pt x="5606" y="11525"/>
                      </a:cubicBezTo>
                      <a:cubicBezTo>
                        <a:pt x="5634" y="11562"/>
                        <a:pt x="5661" y="11599"/>
                        <a:pt x="5708" y="11608"/>
                      </a:cubicBezTo>
                      <a:cubicBezTo>
                        <a:pt x="5726" y="11608"/>
                        <a:pt x="5745" y="11617"/>
                        <a:pt x="5754" y="11617"/>
                      </a:cubicBezTo>
                      <a:cubicBezTo>
                        <a:pt x="5837" y="11617"/>
                        <a:pt x="5920" y="11562"/>
                        <a:pt x="5929" y="11488"/>
                      </a:cubicBezTo>
                      <a:cubicBezTo>
                        <a:pt x="5975" y="11303"/>
                        <a:pt x="6003" y="11128"/>
                        <a:pt x="6022" y="10925"/>
                      </a:cubicBezTo>
                      <a:cubicBezTo>
                        <a:pt x="6049" y="10740"/>
                        <a:pt x="6059" y="10565"/>
                        <a:pt x="6068" y="10398"/>
                      </a:cubicBezTo>
                      <a:cubicBezTo>
                        <a:pt x="6095" y="10029"/>
                        <a:pt x="6077" y="9669"/>
                        <a:pt x="6031" y="9337"/>
                      </a:cubicBezTo>
                      <a:cubicBezTo>
                        <a:pt x="5985" y="8967"/>
                        <a:pt x="5911" y="8607"/>
                        <a:pt x="5781" y="8284"/>
                      </a:cubicBezTo>
                      <a:cubicBezTo>
                        <a:pt x="5661" y="7970"/>
                        <a:pt x="5514" y="7665"/>
                        <a:pt x="5338" y="7370"/>
                      </a:cubicBezTo>
                      <a:cubicBezTo>
                        <a:pt x="5043" y="6871"/>
                        <a:pt x="4627" y="6400"/>
                        <a:pt x="4092" y="5920"/>
                      </a:cubicBezTo>
                      <a:cubicBezTo>
                        <a:pt x="3990" y="5828"/>
                        <a:pt x="3879" y="5717"/>
                        <a:pt x="3722" y="5606"/>
                      </a:cubicBezTo>
                      <a:cubicBezTo>
                        <a:pt x="3667" y="5560"/>
                        <a:pt x="3621" y="5523"/>
                        <a:pt x="3565" y="5477"/>
                      </a:cubicBezTo>
                      <a:lnTo>
                        <a:pt x="3528" y="5458"/>
                      </a:lnTo>
                      <a:cubicBezTo>
                        <a:pt x="3464" y="5412"/>
                        <a:pt x="3399" y="5357"/>
                        <a:pt x="3334" y="5292"/>
                      </a:cubicBezTo>
                      <a:cubicBezTo>
                        <a:pt x="3094" y="5098"/>
                        <a:pt x="2845" y="4867"/>
                        <a:pt x="2633" y="4627"/>
                      </a:cubicBezTo>
                      <a:cubicBezTo>
                        <a:pt x="2494" y="4470"/>
                        <a:pt x="2365" y="4313"/>
                        <a:pt x="2236" y="4147"/>
                      </a:cubicBezTo>
                      <a:cubicBezTo>
                        <a:pt x="1589" y="3316"/>
                        <a:pt x="1137" y="2346"/>
                        <a:pt x="712" y="1404"/>
                      </a:cubicBezTo>
                      <a:lnTo>
                        <a:pt x="555" y="1054"/>
                      </a:lnTo>
                      <a:cubicBezTo>
                        <a:pt x="370" y="666"/>
                        <a:pt x="213" y="352"/>
                        <a:pt x="66" y="56"/>
                      </a:cubicBezTo>
                      <a:cubicBezTo>
                        <a:pt x="56" y="10"/>
                        <a:pt x="56"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4;p28"/>
                <p:cNvSpPr/>
                <p:nvPr/>
              </p:nvSpPr>
              <p:spPr>
                <a:xfrm>
                  <a:off x="8238131" y="-1991117"/>
                  <a:ext cx="545166" cy="1499180"/>
                </a:xfrm>
                <a:custGeom>
                  <a:avLst/>
                  <a:gdLst/>
                  <a:ahLst/>
                  <a:cxnLst/>
                  <a:rect l="l" t="t" r="r" b="b"/>
                  <a:pathLst>
                    <a:path w="4987" h="13714" extrusionOk="0">
                      <a:moveTo>
                        <a:pt x="4913" y="1"/>
                      </a:moveTo>
                      <a:cubicBezTo>
                        <a:pt x="4904" y="1"/>
                        <a:pt x="4885" y="10"/>
                        <a:pt x="4867" y="29"/>
                      </a:cubicBezTo>
                      <a:cubicBezTo>
                        <a:pt x="4617" y="324"/>
                        <a:pt x="4387" y="638"/>
                        <a:pt x="4174" y="970"/>
                      </a:cubicBezTo>
                      <a:cubicBezTo>
                        <a:pt x="3990" y="1257"/>
                        <a:pt x="3823" y="1580"/>
                        <a:pt x="3657" y="1940"/>
                      </a:cubicBezTo>
                      <a:cubicBezTo>
                        <a:pt x="3343" y="2614"/>
                        <a:pt x="3103" y="3316"/>
                        <a:pt x="2909" y="3925"/>
                      </a:cubicBezTo>
                      <a:cubicBezTo>
                        <a:pt x="2863" y="4064"/>
                        <a:pt x="2817" y="4202"/>
                        <a:pt x="2771" y="4350"/>
                      </a:cubicBezTo>
                      <a:lnTo>
                        <a:pt x="2743" y="4433"/>
                      </a:lnTo>
                      <a:cubicBezTo>
                        <a:pt x="2669" y="4673"/>
                        <a:pt x="2595" y="4913"/>
                        <a:pt x="2512" y="5144"/>
                      </a:cubicBezTo>
                      <a:cubicBezTo>
                        <a:pt x="2447" y="5357"/>
                        <a:pt x="2374" y="5551"/>
                        <a:pt x="2309" y="5763"/>
                      </a:cubicBezTo>
                      <a:cubicBezTo>
                        <a:pt x="2235" y="5957"/>
                        <a:pt x="2161" y="6178"/>
                        <a:pt x="2069" y="6391"/>
                      </a:cubicBezTo>
                      <a:cubicBezTo>
                        <a:pt x="1903" y="6760"/>
                        <a:pt x="1718" y="7111"/>
                        <a:pt x="1543" y="7397"/>
                      </a:cubicBezTo>
                      <a:cubicBezTo>
                        <a:pt x="1469" y="7545"/>
                        <a:pt x="1376" y="7702"/>
                        <a:pt x="1293" y="7841"/>
                      </a:cubicBezTo>
                      <a:lnTo>
                        <a:pt x="1265" y="7868"/>
                      </a:lnTo>
                      <a:cubicBezTo>
                        <a:pt x="1164" y="8044"/>
                        <a:pt x="1062" y="8219"/>
                        <a:pt x="970" y="8395"/>
                      </a:cubicBezTo>
                      <a:cubicBezTo>
                        <a:pt x="739" y="8782"/>
                        <a:pt x="573" y="9124"/>
                        <a:pt x="453" y="9429"/>
                      </a:cubicBezTo>
                      <a:cubicBezTo>
                        <a:pt x="287" y="9817"/>
                        <a:pt x="176" y="10205"/>
                        <a:pt x="102" y="10620"/>
                      </a:cubicBezTo>
                      <a:cubicBezTo>
                        <a:pt x="19" y="11063"/>
                        <a:pt x="0" y="11534"/>
                        <a:pt x="10" y="12079"/>
                      </a:cubicBezTo>
                      <a:cubicBezTo>
                        <a:pt x="19" y="12319"/>
                        <a:pt x="37" y="12550"/>
                        <a:pt x="56" y="12818"/>
                      </a:cubicBezTo>
                      <a:cubicBezTo>
                        <a:pt x="65" y="12929"/>
                        <a:pt x="84" y="13058"/>
                        <a:pt x="102" y="13169"/>
                      </a:cubicBezTo>
                      <a:cubicBezTo>
                        <a:pt x="111" y="13298"/>
                        <a:pt x="139" y="13436"/>
                        <a:pt x="157" y="13575"/>
                      </a:cubicBezTo>
                      <a:cubicBezTo>
                        <a:pt x="176" y="13612"/>
                        <a:pt x="185" y="13630"/>
                        <a:pt x="204" y="13658"/>
                      </a:cubicBezTo>
                      <a:cubicBezTo>
                        <a:pt x="240" y="13695"/>
                        <a:pt x="287" y="13713"/>
                        <a:pt x="333" y="13713"/>
                      </a:cubicBezTo>
                      <a:cubicBezTo>
                        <a:pt x="379" y="13713"/>
                        <a:pt x="425" y="13695"/>
                        <a:pt x="462" y="13658"/>
                      </a:cubicBezTo>
                      <a:cubicBezTo>
                        <a:pt x="499" y="13621"/>
                        <a:pt x="508" y="13575"/>
                        <a:pt x="508" y="13529"/>
                      </a:cubicBezTo>
                      <a:cubicBezTo>
                        <a:pt x="499" y="13353"/>
                        <a:pt x="481" y="13178"/>
                        <a:pt x="471" y="12984"/>
                      </a:cubicBezTo>
                      <a:lnTo>
                        <a:pt x="462" y="12818"/>
                      </a:lnTo>
                      <a:cubicBezTo>
                        <a:pt x="434" y="12587"/>
                        <a:pt x="425" y="12328"/>
                        <a:pt x="416" y="12079"/>
                      </a:cubicBezTo>
                      <a:cubicBezTo>
                        <a:pt x="388" y="11543"/>
                        <a:pt x="407" y="11082"/>
                        <a:pt x="462" y="10629"/>
                      </a:cubicBezTo>
                      <a:cubicBezTo>
                        <a:pt x="499" y="10389"/>
                        <a:pt x="545" y="10158"/>
                        <a:pt x="610" y="9937"/>
                      </a:cubicBezTo>
                      <a:cubicBezTo>
                        <a:pt x="665" y="9743"/>
                        <a:pt x="739" y="9549"/>
                        <a:pt x="831" y="9318"/>
                      </a:cubicBezTo>
                      <a:lnTo>
                        <a:pt x="841" y="9290"/>
                      </a:lnTo>
                      <a:cubicBezTo>
                        <a:pt x="1025" y="8847"/>
                        <a:pt x="1265" y="8404"/>
                        <a:pt x="1515" y="7988"/>
                      </a:cubicBezTo>
                      <a:lnTo>
                        <a:pt x="1533" y="7942"/>
                      </a:lnTo>
                      <a:cubicBezTo>
                        <a:pt x="1653" y="7721"/>
                        <a:pt x="1773" y="7508"/>
                        <a:pt x="1893" y="7277"/>
                      </a:cubicBezTo>
                      <a:cubicBezTo>
                        <a:pt x="1986" y="7093"/>
                        <a:pt x="2078" y="6917"/>
                        <a:pt x="2143" y="6751"/>
                      </a:cubicBezTo>
                      <a:cubicBezTo>
                        <a:pt x="2217" y="6594"/>
                        <a:pt x="2281" y="6419"/>
                        <a:pt x="2355" y="6215"/>
                      </a:cubicBezTo>
                      <a:cubicBezTo>
                        <a:pt x="2466" y="5901"/>
                        <a:pt x="2586" y="5551"/>
                        <a:pt x="2697" y="5135"/>
                      </a:cubicBezTo>
                      <a:lnTo>
                        <a:pt x="2872" y="4553"/>
                      </a:lnTo>
                      <a:cubicBezTo>
                        <a:pt x="3094" y="3796"/>
                        <a:pt x="3325" y="3030"/>
                        <a:pt x="3639" y="2291"/>
                      </a:cubicBezTo>
                      <a:cubicBezTo>
                        <a:pt x="3786" y="1940"/>
                        <a:pt x="3934" y="1626"/>
                        <a:pt x="4110" y="1331"/>
                      </a:cubicBezTo>
                      <a:cubicBezTo>
                        <a:pt x="4294" y="1007"/>
                        <a:pt x="4497" y="693"/>
                        <a:pt x="4728" y="379"/>
                      </a:cubicBezTo>
                      <a:cubicBezTo>
                        <a:pt x="4802" y="287"/>
                        <a:pt x="4885" y="195"/>
                        <a:pt x="4959" y="102"/>
                      </a:cubicBezTo>
                      <a:cubicBezTo>
                        <a:pt x="4987" y="84"/>
                        <a:pt x="4987" y="47"/>
                        <a:pt x="4959" y="29"/>
                      </a:cubicBezTo>
                      <a:cubicBezTo>
                        <a:pt x="4950" y="10"/>
                        <a:pt x="4941" y="1"/>
                        <a:pt x="4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TextBox 190"/>
              <p:cNvSpPr txBox="1"/>
              <p:nvPr/>
            </p:nvSpPr>
            <p:spPr>
              <a:xfrm>
                <a:off x="1445211" y="1196803"/>
                <a:ext cx="7620376" cy="1154161"/>
              </a:xfrm>
              <a:prstGeom prst="rect">
                <a:avLst/>
              </a:prstGeom>
              <a:noFill/>
            </p:spPr>
            <p:txBody>
              <a:bodyPr wrap="square" rtlCol="0">
                <a:spAutoFit/>
              </a:bodyPr>
              <a:lstStyle/>
              <a:p>
                <a:pPr>
                  <a:lnSpc>
                    <a:spcPct val="115000"/>
                  </a:lnSpc>
                  <a:spcAft>
                    <a:spcPts val="1000"/>
                  </a:spcAft>
                </a:pPr>
                <a:r>
                  <a:rPr lang="en-US" sz="2000" b="1" smtClean="0">
                    <a:solidFill>
                      <a:srgbClr val="FF0000"/>
                    </a:solidFill>
                    <a:latin typeface="Times New Roman" panose="02020603050405020304" pitchFamily="18" charset="0"/>
                    <a:ea typeface="Times New Roman" panose="02020603050405020304" pitchFamily="18" charset="0"/>
                  </a:rPr>
                  <a:t>*</a:t>
                </a:r>
                <a:r>
                  <a:rPr lang="en-US" sz="2000" b="1">
                    <a:solidFill>
                      <a:srgbClr val="FF0000"/>
                    </a:solidFill>
                    <a:latin typeface="Times New Roman" panose="02020603050405020304" pitchFamily="18" charset="0"/>
                    <a:ea typeface="Times New Roman" panose="02020603050405020304" pitchFamily="18" charset="0"/>
                  </a:rPr>
                  <a:t> </a:t>
                </a:r>
                <a:r>
                  <a:rPr lang="en-US" sz="2000" b="1" smtClean="0">
                    <a:solidFill>
                      <a:srgbClr val="FF0000"/>
                    </a:solidFill>
                    <a:latin typeface="Times New Roman" panose="02020603050405020304" pitchFamily="18" charset="0"/>
                    <a:ea typeface="Times New Roman" panose="02020603050405020304" pitchFamily="18" charset="0"/>
                  </a:rPr>
                  <a:t>Động vật</a:t>
                </a:r>
                <a:r>
                  <a:rPr lang="vi-VN" sz="2000">
                    <a:solidFill>
                      <a:schemeClr val="tx1"/>
                    </a:solidFill>
                    <a:latin typeface="Times New Roman" panose="02020603050405020304" pitchFamily="18" charset="0"/>
                    <a:ea typeface="Times New Roman" panose="02020603050405020304" pitchFamily="18" charset="0"/>
                  </a:rPr>
                  <a:t>: lợi dụng tập tính của các động vật gây hại cho cây trồng như bướm, bọ xít, châu chấu,…để tìm cách xua đuổi và tiêu diệt chúng, bảo vệ mùa màng.</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 name="Picture 3"/>
            <p:cNvPicPr>
              <a:picLocks noChangeAspect="1"/>
            </p:cNvPicPr>
            <p:nvPr/>
          </p:nvPicPr>
          <p:blipFill>
            <a:blip r:embed="rId3"/>
            <a:stretch>
              <a:fillRect/>
            </a:stretch>
          </p:blipFill>
          <p:spPr>
            <a:xfrm>
              <a:off x="462708" y="1102442"/>
              <a:ext cx="982503" cy="1018539"/>
            </a:xfrm>
            <a:prstGeom prst="rect">
              <a:avLst/>
            </a:prstGeom>
          </p:spPr>
        </p:pic>
      </p:grpSp>
      <p:pic>
        <p:nvPicPr>
          <p:cNvPr id="5" name="Picture 4"/>
          <p:cNvPicPr>
            <a:picLocks noChangeAspect="1"/>
          </p:cNvPicPr>
          <p:nvPr/>
        </p:nvPicPr>
        <p:blipFill>
          <a:blip r:embed="rId4"/>
          <a:stretch>
            <a:fillRect/>
          </a:stretch>
        </p:blipFill>
        <p:spPr>
          <a:xfrm>
            <a:off x="897385" y="2185895"/>
            <a:ext cx="3042386" cy="2336905"/>
          </a:xfrm>
          <a:prstGeom prst="rect">
            <a:avLst/>
          </a:prstGeom>
        </p:spPr>
      </p:pic>
      <p:pic>
        <p:nvPicPr>
          <p:cNvPr id="7" name="Picture 6"/>
          <p:cNvPicPr>
            <a:picLocks noChangeAspect="1"/>
          </p:cNvPicPr>
          <p:nvPr/>
        </p:nvPicPr>
        <p:blipFill>
          <a:blip r:embed="rId5"/>
          <a:stretch>
            <a:fillRect/>
          </a:stretch>
        </p:blipFill>
        <p:spPr>
          <a:xfrm>
            <a:off x="4873624" y="2155762"/>
            <a:ext cx="3167289" cy="2353266"/>
          </a:xfrm>
          <a:prstGeom prst="rect">
            <a:avLst/>
          </a:prstGeom>
        </p:spPr>
      </p:pic>
      <p:sp>
        <p:nvSpPr>
          <p:cNvPr id="31" name="Rectangle 30"/>
          <p:cNvSpPr/>
          <p:nvPr/>
        </p:nvSpPr>
        <p:spPr>
          <a:xfrm>
            <a:off x="897385" y="4552933"/>
            <a:ext cx="3278188" cy="307777"/>
          </a:xfrm>
          <a:prstGeom prst="rect">
            <a:avLst/>
          </a:prstGeom>
        </p:spPr>
        <p:txBody>
          <a:bodyPr wrap="square">
            <a:spAutoFit/>
          </a:bodyPr>
          <a:lstStyle/>
          <a:p>
            <a:pPr algn="just"/>
            <a:r>
              <a:rPr lang="en-US" b="1" smtClean="0">
                <a:solidFill>
                  <a:schemeClr val="tx2">
                    <a:lumMod val="50000"/>
                  </a:schemeClr>
                </a:solidFill>
                <a:latin typeface="Times New Roman" panose="02020603050405020304" pitchFamily="18" charset="0"/>
                <a:cs typeface="Times New Roman" panose="02020603050405020304" pitchFamily="18" charset="0"/>
              </a:rPr>
              <a:t>Dùng bù nhìn đuổi chim hại cây trồng</a:t>
            </a:r>
            <a:endParaRPr lang="en-US" b="1">
              <a:solidFill>
                <a:schemeClr val="tx2">
                  <a:lumMod val="50000"/>
                </a:schemeClr>
              </a:solidFill>
              <a:latin typeface="+mj-lt"/>
            </a:endParaRPr>
          </a:p>
        </p:txBody>
      </p:sp>
      <p:sp>
        <p:nvSpPr>
          <p:cNvPr id="32" name="Rectangle 31"/>
          <p:cNvSpPr/>
          <p:nvPr/>
        </p:nvSpPr>
        <p:spPr>
          <a:xfrm>
            <a:off x="4777370" y="4552932"/>
            <a:ext cx="3501119" cy="307777"/>
          </a:xfrm>
          <a:prstGeom prst="rect">
            <a:avLst/>
          </a:prstGeom>
        </p:spPr>
        <p:txBody>
          <a:bodyPr wrap="square">
            <a:spAutoFit/>
          </a:bodyPr>
          <a:lstStyle/>
          <a:p>
            <a:pPr algn="just"/>
            <a:r>
              <a:rPr lang="en-US" b="1" smtClean="0">
                <a:solidFill>
                  <a:schemeClr val="tx2">
                    <a:lumMod val="50000"/>
                  </a:schemeClr>
                </a:solidFill>
                <a:latin typeface="Times New Roman" panose="02020603050405020304" pitchFamily="18" charset="0"/>
                <a:cs typeface="Times New Roman" panose="02020603050405020304" pitchFamily="18" charset="0"/>
              </a:rPr>
              <a:t>Dùng đèn bẫy côn trùng gây hại cây trồng</a:t>
            </a:r>
            <a:endParaRPr lang="en-US" b="1">
              <a:solidFill>
                <a:schemeClr val="tx2">
                  <a:lumMod val="50000"/>
                </a:schemeClr>
              </a:solidFill>
              <a:latin typeface="+mj-lt"/>
            </a:endParaRPr>
          </a:p>
        </p:txBody>
      </p:sp>
    </p:spTree>
    <p:extLst>
      <p:ext uri="{BB962C8B-B14F-4D97-AF65-F5344CB8AC3E}">
        <p14:creationId xmlns:p14="http://schemas.microsoft.com/office/powerpoint/2010/main" val="26519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heme/theme1.xml><?xml version="1.0" encoding="utf-8"?>
<a:theme xmlns:a="http://schemas.openxmlformats.org/drawingml/2006/main" name="Biology Infographics by Slidesgo">
  <a:themeElements>
    <a:clrScheme name="Simple Light">
      <a:dk1>
        <a:srgbClr val="000000"/>
      </a:dk1>
      <a:lt1>
        <a:srgbClr val="FFFFFF"/>
      </a:lt1>
      <a:dk2>
        <a:srgbClr val="2F7055"/>
      </a:dk2>
      <a:lt2>
        <a:srgbClr val="53A783"/>
      </a:lt2>
      <a:accent1>
        <a:srgbClr val="7BC9A8"/>
      </a:accent1>
      <a:accent2>
        <a:srgbClr val="99BE6B"/>
      </a:accent2>
      <a:accent3>
        <a:srgbClr val="7A9E4C"/>
      </a:accent3>
      <a:accent4>
        <a:srgbClr val="517524"/>
      </a:accent4>
      <a:accent5>
        <a:srgbClr val="9FAF97"/>
      </a:accent5>
      <a:accent6>
        <a:srgbClr val="CAD3C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1435</Words>
  <Application>Microsoft Office PowerPoint</Application>
  <PresentationFormat>On-screen Show (16:9)</PresentationFormat>
  <Paragraphs>92</Paragraphs>
  <Slides>22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Wingdings</vt:lpstr>
      <vt:lpstr>Fira Sans Extra Condensed SemiBold</vt:lpstr>
      <vt:lpstr>Fira Sans Extra Condensed</vt:lpstr>
      <vt:lpstr>Calibri</vt:lpstr>
      <vt:lpstr>Times New Roman</vt:lpstr>
      <vt:lpstr>Roboto</vt:lpstr>
      <vt:lpstr>Century Gothic</vt:lpstr>
      <vt:lpstr>Biology Infographics by Slidesgo</vt:lpstr>
      <vt:lpstr>BÀI 34. VẬN DỤNG HIỆN TƯỢNG  CẢM ỨNG Ở SINH VẬT VÀO THỰC TIỄN</vt:lpstr>
      <vt:lpstr>PowerPoint Presentation</vt:lpstr>
      <vt:lpstr>PowerPoint Presentation</vt:lpstr>
      <vt:lpstr>BÀI 34. VẬN DỤNG HIỆN TƯỢNG  CẢM ỨNG Ở SINH VẬT VÀO THỰC TIỄN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 VẬN DỤNG HIỆN TƯỢNG  CẢM ỨNG Ở SINH VẬT VÀO THỰC TIỄN</dc:title>
  <dc:creator>Admin</dc:creator>
  <cp:lastModifiedBy>Admin</cp:lastModifiedBy>
  <cp:revision>20</cp:revision>
  <dcterms:modified xsi:type="dcterms:W3CDTF">2022-07-22T01:22:21Z</dcterms:modified>
</cp:coreProperties>
</file>