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42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7" autoAdjust="0"/>
    <p:restoredTop sz="98942" autoAdjust="0"/>
  </p:normalViewPr>
  <p:slideViewPr>
    <p:cSldViewPr snapToGrid="0">
      <p:cViewPr varScale="1">
        <p:scale>
          <a:sx n="66" d="100"/>
          <a:sy n="66" d="100"/>
        </p:scale>
        <p:origin x="82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29CD-435B-438B-BD13-C40EEAE10B5A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3D04-5173-415E-A591-1DAAB0736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2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1942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1567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2546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7466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5685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5341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5542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508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4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3214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8710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715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2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903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f7a57e70d3138c3160459c70c29526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0474" y="0"/>
            <a:ext cx="1506828" cy="618186"/>
          </a:xfrm>
          <a:prstGeom prst="rect">
            <a:avLst/>
          </a:prstGeom>
        </p:spPr>
      </p:pic>
      <p:pic>
        <p:nvPicPr>
          <p:cNvPr id="6" name="Picture 5" descr="2f7a57e70d3138c3160459c70c29526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602" y="0"/>
            <a:ext cx="1848655" cy="631065"/>
          </a:xfrm>
          <a:prstGeom prst="rect">
            <a:avLst/>
          </a:prstGeom>
        </p:spPr>
      </p:pic>
      <p:pic>
        <p:nvPicPr>
          <p:cNvPr id="7" name="Picture 6" descr="7beb41cec519cdae9c33379bf0c8e34e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09685"/>
            <a:ext cx="2385391" cy="3323312"/>
          </a:xfrm>
          <a:prstGeom prst="rect">
            <a:avLst/>
          </a:prstGeom>
        </p:spPr>
      </p:pic>
      <p:pic>
        <p:nvPicPr>
          <p:cNvPr id="8" name="Picture 7" descr="15fee1935c91a6d381859bca33458d9d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5877" y="3298034"/>
            <a:ext cx="1970067" cy="2542533"/>
          </a:xfrm>
          <a:prstGeom prst="rect">
            <a:avLst/>
          </a:prstGeom>
        </p:spPr>
      </p:pic>
      <p:pic>
        <p:nvPicPr>
          <p:cNvPr id="9" name="Picture 8" descr="58b52850477e664e43d15a2755698578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19008" y="3829855"/>
            <a:ext cx="1772992" cy="2564505"/>
          </a:xfrm>
          <a:prstGeom prst="rect">
            <a:avLst/>
          </a:prstGeom>
        </p:spPr>
      </p:pic>
      <p:pic>
        <p:nvPicPr>
          <p:cNvPr id="10" name="Picture 9" descr="60c2c5e547c163e828f08b86c9a68bbf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97781" y="3305369"/>
            <a:ext cx="1725768" cy="2412646"/>
          </a:xfrm>
          <a:prstGeom prst="rect">
            <a:avLst/>
          </a:prstGeom>
        </p:spPr>
      </p:pic>
      <p:pic>
        <p:nvPicPr>
          <p:cNvPr id="11" name="Picture 10" descr="ac25decb66314d3339468c704e819543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59508" y="3914429"/>
            <a:ext cx="1923117" cy="2505689"/>
          </a:xfrm>
          <a:prstGeom prst="rect">
            <a:avLst/>
          </a:prstGeom>
        </p:spPr>
      </p:pic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566669" y="6394361"/>
            <a:ext cx="1184856" cy="4636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LinDa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8165205" y="5718218"/>
            <a:ext cx="1378039" cy="476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5988677" y="6375042"/>
            <a:ext cx="1146220" cy="4829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hlinkClick r:id="rId11" action="ppaction://hlinksldjump"/>
          </p:cNvPr>
          <p:cNvSpPr/>
          <p:nvPr/>
        </p:nvSpPr>
        <p:spPr>
          <a:xfrm>
            <a:off x="3657599" y="5782613"/>
            <a:ext cx="1223493" cy="4250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hlinkClick r:id="rId12" action="ppaction://hlinksldjump"/>
          </p:cNvPr>
          <p:cNvSpPr/>
          <p:nvPr/>
        </p:nvSpPr>
        <p:spPr>
          <a:xfrm>
            <a:off x="10723808" y="6375042"/>
            <a:ext cx="1468192" cy="4829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b="1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Q.Trị</a:t>
            </a:r>
            <a:endParaRPr lang="en-US" b="1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>
            <a:hlinkClick r:id="rId13" action="ppaction://hlinksldjump"/>
          </p:cNvPr>
          <p:cNvSpPr/>
          <p:nvPr/>
        </p:nvSpPr>
        <p:spPr>
          <a:xfrm>
            <a:off x="10522226" y="7050157"/>
            <a:ext cx="1669774" cy="788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ĐI DU LỊCH NÀO ^^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03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8094E-6 L 4.79167E-6 -0.432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79186E-6 L -0.00326 -0.571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79463E-6 L -0.00104 -0.403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0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8.51064E-7 L -0.00221 -0.540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7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8094E-6 L -0.00325 -0.1526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032e64449c1111050d0787201954e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780" y="-759852"/>
            <a:ext cx="8280042" cy="4305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1539" y="1133341"/>
            <a:ext cx="493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CHỖ NÀY NHẬP CÂU HỎI ^^</a:t>
            </a:r>
          </a:p>
        </p:txBody>
      </p:sp>
      <p:sp>
        <p:nvSpPr>
          <p:cNvPr id="6" name="Rectangle 5"/>
          <p:cNvSpPr/>
          <p:nvPr/>
        </p:nvSpPr>
        <p:spPr>
          <a:xfrm>
            <a:off x="2650435" y="3829878"/>
            <a:ext cx="6626087" cy="27564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^^</a:t>
            </a:r>
          </a:p>
        </p:txBody>
      </p:sp>
      <p:pic>
        <p:nvPicPr>
          <p:cNvPr id="7" name="Picture 6" descr="7beb41cec519cdae9c33379bf0c8e34e cop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6378" y="3395047"/>
            <a:ext cx="2485622" cy="3462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032e64449c1111050d0787201954e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780" y="-759852"/>
            <a:ext cx="8280042" cy="4305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1539" y="1133341"/>
            <a:ext cx="493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CHỖ NÀY NHẬP CÂU HỎI ^^</a:t>
            </a:r>
          </a:p>
        </p:txBody>
      </p:sp>
      <p:sp>
        <p:nvSpPr>
          <p:cNvPr id="6" name="Rectangle 5"/>
          <p:cNvSpPr/>
          <p:nvPr/>
        </p:nvSpPr>
        <p:spPr>
          <a:xfrm>
            <a:off x="2650435" y="3829878"/>
            <a:ext cx="6626087" cy="27564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^^</a:t>
            </a:r>
          </a:p>
        </p:txBody>
      </p:sp>
      <p:pic>
        <p:nvPicPr>
          <p:cNvPr id="7" name="Picture 6" descr="15fee1935c91a6d381859bca33458d9d cop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92451" y="3761185"/>
            <a:ext cx="2399549" cy="3096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032e64449c1111050d0787201954e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780" y="-759852"/>
            <a:ext cx="8280042" cy="4305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1539" y="1133341"/>
            <a:ext cx="493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CHỖ NÀY NHẬP CÂU HỎI ^^</a:t>
            </a:r>
          </a:p>
        </p:txBody>
      </p:sp>
      <p:sp>
        <p:nvSpPr>
          <p:cNvPr id="6" name="Rectangle 5"/>
          <p:cNvSpPr/>
          <p:nvPr/>
        </p:nvSpPr>
        <p:spPr>
          <a:xfrm>
            <a:off x="2650435" y="3829878"/>
            <a:ext cx="6626087" cy="27564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^^</a:t>
            </a:r>
          </a:p>
        </p:txBody>
      </p:sp>
      <p:pic>
        <p:nvPicPr>
          <p:cNvPr id="7" name="Picture 6" descr="ac25decb66314d3339468c704e819543 cop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4431" y="3719553"/>
            <a:ext cx="2246022" cy="292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032e64449c1111050d0787201954e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780" y="-759852"/>
            <a:ext cx="8280042" cy="4305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1539" y="1133341"/>
            <a:ext cx="493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CHỖ NÀY NHẬP CÂU HỎI ^^</a:t>
            </a:r>
          </a:p>
        </p:txBody>
      </p:sp>
      <p:sp>
        <p:nvSpPr>
          <p:cNvPr id="6" name="Rectangle 5"/>
          <p:cNvSpPr/>
          <p:nvPr/>
        </p:nvSpPr>
        <p:spPr>
          <a:xfrm>
            <a:off x="2650435" y="3829878"/>
            <a:ext cx="6626087" cy="27564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^^</a:t>
            </a:r>
          </a:p>
        </p:txBody>
      </p:sp>
      <p:pic>
        <p:nvPicPr>
          <p:cNvPr id="7" name="Picture 6" descr="60c2c5e547c163e828f08b86c9a68bbf cop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7095" y="3570234"/>
            <a:ext cx="2199861" cy="3075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032e64449c1111050d0787201954e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780" y="-759852"/>
            <a:ext cx="8280042" cy="4305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1539" y="1133341"/>
            <a:ext cx="493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CHỖ NÀY NHẬP CÂU HỎI ^^</a:t>
            </a:r>
          </a:p>
        </p:txBody>
      </p:sp>
      <p:sp>
        <p:nvSpPr>
          <p:cNvPr id="6" name="Rectangle 5"/>
          <p:cNvSpPr/>
          <p:nvPr/>
        </p:nvSpPr>
        <p:spPr>
          <a:xfrm>
            <a:off x="2650435" y="3829878"/>
            <a:ext cx="6626087" cy="27564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^^</a:t>
            </a:r>
          </a:p>
        </p:txBody>
      </p:sp>
      <p:pic>
        <p:nvPicPr>
          <p:cNvPr id="7" name="Picture 6" descr="58b52850477e664e43d15a2755698578 cop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12626" y="3561050"/>
            <a:ext cx="2279374" cy="329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58b52850477e664e43d15a2755698578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70279" y="715595"/>
            <a:ext cx="1772992" cy="2564505"/>
          </a:xfrm>
          <a:prstGeom prst="rect">
            <a:avLst/>
          </a:prstGeom>
        </p:spPr>
      </p:pic>
      <p:pic>
        <p:nvPicPr>
          <p:cNvPr id="10" name="Picture 9" descr="60c2c5e547c163e828f08b86c9a68bbf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810540" y="1662099"/>
            <a:ext cx="1725768" cy="2412646"/>
          </a:xfrm>
          <a:prstGeom prst="rect">
            <a:avLst/>
          </a:prstGeom>
        </p:spPr>
      </p:pic>
      <p:pic>
        <p:nvPicPr>
          <p:cNvPr id="9" name="Picture 8" descr="ac25decb66314d3339468c704e819543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426699" y="1860343"/>
            <a:ext cx="1654014" cy="2155066"/>
          </a:xfrm>
          <a:prstGeom prst="rect">
            <a:avLst/>
          </a:prstGeom>
        </p:spPr>
      </p:pic>
      <p:pic>
        <p:nvPicPr>
          <p:cNvPr id="4" name="Picture 3" descr="7beb41cec519cdae9c33379bf0c8e34e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775791" y="0"/>
            <a:ext cx="1775791" cy="2474021"/>
          </a:xfrm>
          <a:prstGeom prst="rect">
            <a:avLst/>
          </a:prstGeom>
        </p:spPr>
      </p:pic>
      <p:pic>
        <p:nvPicPr>
          <p:cNvPr id="5" name="Picture 4" descr="2f7a57e70d3138c3160459c70c29526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6491" y="0"/>
            <a:ext cx="1506828" cy="618186"/>
          </a:xfrm>
          <a:prstGeom prst="rect">
            <a:avLst/>
          </a:prstGeom>
        </p:spPr>
      </p:pic>
      <p:pic>
        <p:nvPicPr>
          <p:cNvPr id="6" name="Picture 5" descr="2f7a57e70d3138c3160459c70c29526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10596" y="0"/>
            <a:ext cx="1506828" cy="618186"/>
          </a:xfrm>
          <a:prstGeom prst="rect">
            <a:avLst/>
          </a:prstGeom>
        </p:spPr>
      </p:pic>
      <p:pic>
        <p:nvPicPr>
          <p:cNvPr id="7" name="Picture 6" descr="2f7a57e70d3138c3160459c70c29526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85172" y="0"/>
            <a:ext cx="1506828" cy="618186"/>
          </a:xfrm>
          <a:prstGeom prst="rect">
            <a:avLst/>
          </a:prstGeom>
        </p:spPr>
      </p:pic>
      <p:pic>
        <p:nvPicPr>
          <p:cNvPr id="8" name="Picture 7" descr="15fee1935c91a6d381859bca33458d9d cop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4148835" y="265047"/>
            <a:ext cx="1691460" cy="2182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73821E-6 L 1.17618 -0.02313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00" y="-1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67E-6 L 1.33711 -0.01734 " pathEditMode="relative" rAng="0" ptsTypes="AA">
                                      <p:cBhvr>
                                        <p:cTn id="8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0" y="-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58834E-6 L 1.19805 0.00602 " pathEditMode="relative" rAng="0" ptsTypes="AA">
                                      <p:cBhvr>
                                        <p:cTn id="10" dur="1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0" y="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9.25069E-8 L 1.425 -0.02128 " pathEditMode="relative" rAng="0" ptsTypes="AA">
                                      <p:cBhvr>
                                        <p:cTn id="12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00" y="-1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2007E-6 L 1.55547 0.0192 " pathEditMode="relative" rAng="0" ptsTypes="AA">
                                      <p:cBhvr>
                                        <p:cTn id="14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117</Words>
  <PresentationFormat>Màn hình rộng</PresentationFormat>
  <Paragraphs>19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2017-02-20T05:40:09Z</dcterms:created>
  <dcterms:modified xsi:type="dcterms:W3CDTF">2023-09-16T12:08:12Z</dcterms:modified>
</cp:coreProperties>
</file>