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57" r:id="rId6"/>
    <p:sldId id="258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15"/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1pPr>
            <a:lvl2pPr marL="19304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08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48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56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60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01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0"/>
            </a:lvl2pPr>
            <a:lvl3pPr>
              <a:defRPr sz="1015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790"/>
            </a:lvl1pPr>
          </a:lstStyle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79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790"/>
            </a:lvl1pPr>
          </a:lstStyle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 dt="0"/>
  <p:txStyles>
    <p:titleStyle>
      <a:lvl1pPr marL="0" lvl="0" indent="0" algn="ctr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7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3040" lvl="0" indent="-19304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8465" lvl="1" indent="-160655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5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lvl="2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430" lvl="3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605" lvl="4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780" lvl="5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55" lvl="6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29130" lvl="7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6305" lvl="8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7175" lvl="1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4350" lvl="2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71525" lvl="3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8700" lvl="4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285875" lvl="5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543050" lvl="6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800225" lvl="7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057400" lvl="8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ni_book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10200" y="3655814"/>
            <a:ext cx="1600200" cy="825997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06528" y="4680050"/>
            <a:ext cx="2265045" cy="577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1575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sz="1575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Đơn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vị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học</a:t>
            </a:r>
            <a:endParaRPr lang="en-US" sz="1015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64" name="Picture 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7650" y="4200526"/>
            <a:ext cx="1500188" cy="1030486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7" name="Picture 11" descr="blumen-pflanzen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5336" y="4355902"/>
            <a:ext cx="1191815" cy="985838"/>
          </a:xfrm>
          <a:prstGeom prst="rect">
            <a:avLst/>
          </a:prstGeom>
          <a:noFill/>
        </p:spPr>
      </p:pic>
      <p:pic>
        <p:nvPicPr>
          <p:cNvPr id="19468" name="Picture 12" descr="HongD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7763" y="1454646"/>
            <a:ext cx="800100" cy="642938"/>
          </a:xfrm>
          <a:prstGeom prst="rect">
            <a:avLst/>
          </a:prstGeom>
          <a:noFill/>
        </p:spPr>
      </p:pic>
      <p:sp>
        <p:nvSpPr>
          <p:cNvPr id="19469" name="WordArt 13" descr="19[1]"/>
          <p:cNvSpPr>
            <a:spLocks noChangeArrowheads="1" noChangeShapeType="1" noTextEdit="1"/>
          </p:cNvSpPr>
          <p:nvPr/>
        </p:nvSpPr>
        <p:spPr bwMode="auto">
          <a:xfrm>
            <a:off x="3352800" y="1628775"/>
            <a:ext cx="55006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5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THẦY CÔ GIÁO</a:t>
            </a:r>
            <a:endParaRPr lang="en-US" sz="2025" b="1" kern="10">
              <a:ln w="12700">
                <a:solidFill>
                  <a:srgbClr val="0000FF"/>
                </a:solidFill>
                <a:round/>
              </a:ln>
              <a:blipFill dpi="0" rotWithShape="1">
                <a:blip r:embed="rId5">
                  <a:alphaModFix amt="68000"/>
                </a:blip>
                <a:srcRect/>
                <a:stretch>
                  <a:fillRect/>
                </a:stretch>
              </a:blipFill>
              <a:effectLst>
                <a:prstShdw prst="shdw17" dist="17961" dir="2700000">
                  <a:srgbClr val="0000FF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3467100" y="2411016"/>
            <a:ext cx="5257800" cy="7179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025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2025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19469" grpId="0" animBg="1"/>
      <p:bldP spid="194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8/3 là ngày quốc tế phụ nữ</a:t>
            </a:r>
            <a:endParaRPr lang="en-US"/>
          </a:p>
        </p:txBody>
      </p:sp>
      <p:pic>
        <p:nvPicPr>
          <p:cNvPr id="4" name="Content Placeholder 3" descr="24cce928c3692a37737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83435" y="1600200"/>
            <a:ext cx="8024495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19/5 là sinh nhật bác Hồ</a:t>
            </a:r>
            <a:endParaRPr lang="en-US"/>
          </a:p>
        </p:txBody>
      </p:sp>
      <p:pic>
        <p:nvPicPr>
          <p:cNvPr id="4" name="Content Placeholder 3" descr="Bác Hồ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03450" y="1517015"/>
            <a:ext cx="7981315" cy="490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10/10 là ngày giải phóng thủ Đô</a:t>
            </a:r>
            <a:endParaRPr lang="en-US"/>
          </a:p>
        </p:txBody>
      </p:sp>
      <p:pic>
        <p:nvPicPr>
          <p:cNvPr id="4" name="Content Placeholder 3" descr="59dc16ce26be8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71775" y="1938655"/>
            <a:ext cx="7023735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9010" y="2464435"/>
            <a:ext cx="5615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2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 tập về thời gian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30"/>
          <p:cNvSpPr txBox="1"/>
          <p:nvPr/>
        </p:nvSpPr>
        <p:spPr>
          <a:xfrm>
            <a:off x="5183505" y="484505"/>
            <a:ext cx="41573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O</a:t>
            </a:r>
            <a:r>
              <a:rPr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ng tìm hoa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1"/>
          <a:srcRect t="32722" r="36024"/>
          <a:stretch>
            <a:fillRect/>
          </a:stretch>
        </p:blipFill>
        <p:spPr>
          <a:xfrm>
            <a:off x="3211513" y="1749425"/>
            <a:ext cx="5849937" cy="37830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9"/>
          <p:cNvGrpSpPr/>
          <p:nvPr/>
        </p:nvGrpSpPr>
        <p:grpSpPr>
          <a:xfrm>
            <a:off x="8797925" y="434975"/>
            <a:ext cx="1699260" cy="1459230"/>
            <a:chOff x="7539037" y="690525"/>
            <a:chExt cx="1699260" cy="1459817"/>
          </a:xfrm>
        </p:grpSpPr>
        <p:pic>
          <p:nvPicPr>
            <p:cNvPr id="19475" name="Picture 27" descr="1con ong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6" name="TextBox 28"/>
            <p:cNvSpPr txBox="1"/>
            <p:nvPr/>
          </p:nvSpPr>
          <p:spPr>
            <a:xfrm>
              <a:off x="7748587" y="1566542"/>
              <a:ext cx="1489710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  <a:r>
                <a:rPr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- 32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8943975" y="5181600"/>
            <a:ext cx="1935163" cy="1460500"/>
            <a:chOff x="7420014" y="5181624"/>
            <a:chExt cx="1935188" cy="1460520"/>
          </a:xfrm>
        </p:grpSpPr>
        <p:pic>
          <p:nvPicPr>
            <p:cNvPr id="19473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1"/>
            <a:srcRect l="64375" t="71597" r="7529" b="1408"/>
            <a:stretch>
              <a:fillRect/>
            </a:stretch>
          </p:blipFill>
          <p:spPr>
            <a:xfrm>
              <a:off x="7420014" y="5181624"/>
              <a:ext cx="1935188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4" name="TextBox 30"/>
            <p:cNvSpPr txBox="1"/>
            <p:nvPr/>
          </p:nvSpPr>
          <p:spPr>
            <a:xfrm>
              <a:off x="7610454" y="5437215"/>
              <a:ext cx="1533546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sz="2800" dirty="0">
                  <a:latin typeface="Arial" panose="020B0604020202020204" pitchFamily="34" charset="0"/>
                </a:rPr>
                <a:t>86 + 6</a:t>
              </a:r>
              <a:endParaRPr lang="en-US" sz="2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462" name="Group 42"/>
          <p:cNvGrpSpPr/>
          <p:nvPr/>
        </p:nvGrpSpPr>
        <p:grpSpPr>
          <a:xfrm>
            <a:off x="4294823" y="2224088"/>
            <a:ext cx="3601720" cy="2711533"/>
            <a:chOff x="2771355" y="2224071"/>
            <a:chExt cx="3601148" cy="2710963"/>
          </a:xfrm>
        </p:grpSpPr>
        <p:sp>
          <p:nvSpPr>
            <p:cNvPr id="19469" name="TextBox 31"/>
            <p:cNvSpPr txBox="1"/>
            <p:nvPr/>
          </p:nvSpPr>
          <p:spPr>
            <a:xfrm>
              <a:off x="5230954" y="2224071"/>
              <a:ext cx="1141549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72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70" name="TextBox 32"/>
            <p:cNvSpPr txBox="1"/>
            <p:nvPr/>
          </p:nvSpPr>
          <p:spPr>
            <a:xfrm>
              <a:off x="2771355" y="2250101"/>
              <a:ext cx="1272338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 33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71" name="TextBox 33"/>
            <p:cNvSpPr txBox="1"/>
            <p:nvPr/>
          </p:nvSpPr>
          <p:spPr>
            <a:xfrm>
              <a:off x="5230954" y="3940115"/>
              <a:ext cx="1141549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60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72" name="TextBox 34"/>
            <p:cNvSpPr txBox="1"/>
            <p:nvPr/>
          </p:nvSpPr>
          <p:spPr>
            <a:xfrm>
              <a:off x="3089788" y="4013208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39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 flipH="1">
            <a:off x="1524000" y="4999038"/>
            <a:ext cx="1895793" cy="1459230"/>
            <a:chOff x="7292167" y="690525"/>
            <a:chExt cx="1851833" cy="1459817"/>
          </a:xfrm>
        </p:grpSpPr>
        <p:pic>
          <p:nvPicPr>
            <p:cNvPr id="19467" name="Picture 36" descr="1con ong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TextBox 37"/>
            <p:cNvSpPr txBox="1"/>
            <p:nvPr/>
          </p:nvSpPr>
          <p:spPr>
            <a:xfrm>
              <a:off x="7292167" y="1566542"/>
              <a:ext cx="1705757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60 - 21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1372870" y="361950"/>
            <a:ext cx="1903730" cy="1460500"/>
            <a:chOff x="0" y="361908"/>
            <a:chExt cx="1752624" cy="1460520"/>
          </a:xfrm>
        </p:grpSpPr>
        <p:pic>
          <p:nvPicPr>
            <p:cNvPr id="19465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1"/>
            <a:srcRect l="64375" t="71597" r="7529" b="1408"/>
            <a:stretch>
              <a:fillRect/>
            </a:stretch>
          </p:blipFill>
          <p:spPr>
            <a:xfrm flipH="1">
              <a:off x="0" y="361908"/>
              <a:ext cx="1752624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TextBox 39"/>
            <p:cNvSpPr txBox="1"/>
            <p:nvPr/>
          </p:nvSpPr>
          <p:spPr>
            <a:xfrm>
              <a:off x="263466" y="544473"/>
              <a:ext cx="1350981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sz="2800" dirty="0">
                  <a:latin typeface="Arial" panose="020B0604020202020204" pitchFamily="34" charset="0"/>
                </a:rPr>
                <a:t>20 + 40 </a:t>
              </a:r>
              <a:endParaRPr lang="en-US" sz="28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0.00121 0.01134 -0.0026 0.01482 -0.0059 0.02431 C -0.01146 0.04097 -0.0059 0.03195 -0.01198 0.04051 C -0.01476 0.05046 -0.0158 0.05556 -0.02118 0.06273 C -0.02257 0.07084 -0.02378 0.07593 -0.02726 0.08287 C -0.02778 0.08565 -0.02795 0.08843 -0.02882 0.09097 C -0.02986 0.09514 -0.03246 0.09861 -0.03316 0.10301 C -0.03559 0.11412 -0.03524 0.12593 -0.03628 0.13727 C -0.03524 0.16019 -0.03576 0.18334 -0.03316 0.20602 C -0.03299 0.20834 -0.02986 0.20834 -0.02882 0.21019 C -0.02292 0.21968 -0.00989 0.24769 0.00139 0.24838 C 0.01163 0.24908 0.02188 0.24977 0.03177 0.25046 C 0.03299 0.25255 0.0349 0.25417 0.0349 0.25648 C 0.0349 0.26875 0.03351 0.28079 0.03177 0.29283 C 0.03125 0.29792 0.02465 0.29792 0.02274 0.29908 C 0.01198 0.30486 0.01042 0.30695 -0.00139 0.30903 C -0.00677 0.31621 -0.0066 0.32546 -0.00746 0.33542 C -0.00729 0.34167 -0.01788 0.42824 -0.00139 0.46273 C 0.00417 0.47454 0.0125 0.48287 0.01806 0.49491 C 0.0217 0.50232 0.02413 0.51088 0.02882 0.51713 C 0.03177 0.5213 0.03455 0.52616 0.03785 0.5294 C 0.04149 0.53287 0.05017 0.53727 0.05017 0.5375 C 0.05451 0.54931 0.05764 0.5544 0.06684 0.56158 C 0.07153 0.56551 0.08195 0.57176 0.08195 0.57199 C 0.08733 0.58264 0.08767 0.58171 0.09861 0.5838 C 0.125 0.6044 0.15261 0.62222 0.18351 0.62824 C 0.20451 0.63658 0.1934 0.63357 0.21684 0.63634 C 0.2191 0.63704 0.22153 0.63796 0.22396 0.63843 C 0.22951 0.63935 0.23559 0.63912 0.24063 0.64051 C 0.29271 0.65463 0.24583 0.64815 0.28802 0.65255 C 0.37656 0.67176 0.4559 0.65972 0.55313 0.66065 C 0.56892 0.65996 0.58542 0.66111 0.60104 0.65857 C 0.60469 0.6581 0.60538 0.65139 0.60764 0.64838 C 0.61007 0.64491 0.61511 0.63843 0.61511 0.63866 C 0.61771 0.61875 0.62517 0.58843 0.61215 0.57384 C 0.60712 0.56829 0.60104 0.56875 0.59531 0.56759 C 0.58993 0.56829 0.58299 0.56528 0.57882 0.56968 C 0.57552 0.57292 0.57778 0.58056 0.57726 0.58588 C 0.57708 0.58935 0.57656 0.59283 0.57587 0.59607 C 0.57483 0.60023 0.57413 0.6044 0.57257 0.6081 C 0.57066 0.61343 0.56667 0.62431 0.56667 0.62454 C 0.56615 0.62755 0.56615 0.63125 0.56511 0.63426 C 0.5632 0.64051 0.56076 0.6382 0.56076 0.64838 " pathEditMode="relative" rAng="0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0555 C -0.11007 0.02731 -0.14549 0.02268 -0.17136 0.02384 C -0.20417 0.02986 -0.23681 0.03009 -0.26979 0.03194 C -0.31372 0.03449 -0.40156 0.04004 -0.40156 0.04004 C -0.48195 0.03865 -0.56233 0.03958 -0.64254 0.03588 C -0.64896 0.03565 -0.66059 0.02777 -0.66059 0.02801 C -0.67084 0.0169 -0.67761 0.01921 -0.68941 0.0118 C -0.70139 0.0044 -0.7132 -0.00741 -0.72587 -0.01042 C -0.72882 -0.01389 -0.73143 -0.01806 -0.7349 -0.0206 C -0.73716 -0.02223 -0.74028 -0.02084 -0.74254 -0.02269 C -0.74618 -0.0257 -0.74809 -0.03148 -0.75156 -0.03473 C -0.7566 -0.03935 -0.76285 -0.04121 -0.76823 -0.04491 C -0.77118 -0.04954 -0.77361 -0.0551 -0.77726 -0.05903 C -0.77986 -0.06204 -0.78351 -0.0625 -0.78646 -0.06505 C -0.78924 -0.06736 -0.7915 -0.07037 -0.79393 -0.07315 C -0.80573 -0.08727 -0.79861 -0.0831 -0.80764 -0.08727 C -0.81597 -0.10232 -0.82795 -0.10903 -0.83802 -0.12153 C -0.85747 -0.14584 -0.84549 -0.13797 -0.86059 -0.14584 C -0.86858 -0.15973 -0.87865 -0.17269 -0.8849 -0.1882 C -0.88681 -0.19283 -0.88733 -0.19815 -0.88941 -0.20255 C -0.89045 -0.20463 -0.89271 -0.20486 -0.89393 -0.20648 C -0.89584 -0.2088 -0.8974 -0.21158 -0.89861 -0.21459 C -0.90417 -0.22824 -0.90573 -0.24398 -0.91216 -0.25695 C -0.9165 -0.27616 -0.92153 -0.29167 -0.92865 -0.30949 C -0.93056 -0.32454 -0.93334 -0.33727 -0.93646 -0.35185 C -0.93837 -0.38125 -0.93976 -0.37269 -0.94393 -0.39838 C -0.94375 -0.41366 -0.94705 -0.47801 -0.93941 -0.50741 C -0.93646 -0.5463 -0.94132 -0.50973 -0.93334 -0.53588 C -0.93021 -0.5456 -0.93264 -0.56042 -0.92587 -0.56598 C -0.9217 -0.56945 -0.91771 -0.57269 -0.91372 -0.57616 C -0.90556 -0.6132 -0.9165 -0.57408 -0.90469 -0.5963 C -0.89445 -0.61551 -0.91441 -0.59306 -0.89705 -0.61042 C -0.89618 -0.61389 -0.89358 -0.62477 -0.89254 -0.62662 C -0.88993 -0.63125 -0.88525 -0.6338 -0.88334 -0.63889 C -0.88177 -0.64283 -0.88108 -0.64746 -0.87882 -0.65093 C -0.87726 -0.65324 -0.87466 -0.65324 -0.87275 -0.65486 C -0.87014 -0.65718 -0.86754 -0.65996 -0.86528 -0.66297 C -0.84827 -0.68588 -0.86806 -0.66551 -0.84705 -0.68519 C -0.84097 -0.69769 -0.83629 -0.70185 -0.82726 -0.70949 C -0.81962 -0.72523 -0.79983 -0.73658 -0.78646 -0.7419 C -0.78143 -0.74838 -0.77327 -0.74908 -0.76667 -0.75185 C -0.75747 -0.76482 -0.74011 -0.76551 -0.72726 -0.76806 C -0.70625 -0.77986 -0.679 -0.78357 -0.65608 -0.78635 C -0.65591 -0.78658 -0.63281 -0.80232 -0.63195 -0.80255 C -0.60834 -0.80996 -0.57778 -0.80648 -0.55313 -0.80857 C -0.53802 -0.81644 -0.52084 -0.81528 -0.50469 -0.81667 C -0.40747 -0.82523 -0.42726 -0.82385 -0.35469 -0.82662 C -0.28507 -0.83611 -0.17344 -0.90278 -0.13941 -0.81459 C -0.13802 -0.80255 -0.13472 -0.79584 -0.13195 -0.78426 C -0.129 -0.75787 -0.12587 -0.7419 -0.13038 -0.71158 C -0.13073 -0.7088 -0.13455 -0.71042 -0.13646 -0.70949 C -0.13854 -0.70834 -0.14045 -0.70672 -0.14254 -0.70556 C -0.14393 -0.70463 -0.14549 -0.70417 -0.14705 -0.70348 C -0.17865 -0.7051 -0.21667 -0.71343 -0.24705 -0.69931 C -0.24757 -0.69815 -0.25226 -0.68959 -0.25156 -0.68727 C -0.24757 -0.67477 -0.2342 -0.67547 -0.22587 -0.67315 C -0.22309 -0.66968 -0.21806 -0.67084 -0.21528 -0.66713 C -0.21424 -0.66574 -0.21511 -0.66135 -0.21667 -0.66111 C -0.24028 -0.65695 -0.26424 -0.65486 -0.28802 -0.65486 " pathEditMode="relative" rAng="0" ptsTypes="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0" y="-4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8865 C -0.0099 0.10278 -0.01042 0.11736 -0.00781 0.13078 C -0.0033 0.15231 0.00729 0.17153 0.01354 0.19166 C 0.01545 0.20671 0.02326 0.23194 0.03038 0.24421 C 0.03316 0.25625 0.03385 0.2669 0.03941 0.2787 C 0.04323 0.33217 0.0434 0.32546 0.03941 0.41389 C 0.03906 0.42222 0.0349 0.43796 0.0349 0.43796 C 0.03437 0.44537 0.03472 0.45324 0.03333 0.46041 C 0.03264 0.46435 0.02969 0.46666 0.02882 0.4706 C 0.02413 0.48958 0.03177 0.48055 0.02274 0.48842 C 0.01979 0.5081 0.01024 0.52153 0.00156 0.53703 C -0.00069 0.54143 -0.00122 0.54653 -0.00313 0.55115 C -0.00781 0.56342 -0.01563 0.5706 -0.02118 0.58125 C -0.02309 0.58518 -0.02396 0.58981 -0.02569 0.59375 C -0.02743 0.59745 -0.02969 0.60046 -0.03177 0.6037 C -0.03837 0.62731 -0.04809 0.6412 -0.06215 0.6581 C -0.0684 0.67546 -0.06094 0.65625 -0.07431 0.68032 C -0.10747 0.73912 -0.07066 0.68148 -0.1 0.7206 C -0.11337 0.73865 -0.10938 0.75787 -0.13038 0.76944 C -0.13906 0.78055 -0.14497 0.78495 -0.15625 0.78958 C -0.16146 0.79537 -0.17031 0.80463 -0.17726 0.8074 C -0.18767 0.81203 -0.19931 0.81134 -0.20903 0.81805 C -0.2158 0.82222 -0.2184 0.82546 -0.22569 0.82592 C -0.2434 0.82778 -0.27882 0.82986 -0.27882 0.83009 C -0.33125 0.82778 -0.3691 0.82592 -0.41667 0.81967 C -0.43576 0.8125 -0.45365 0.81134 -0.47274 0.80578 C -0.49063 0.80023 -0.50764 0.7912 -0.52587 0.78727 C -0.55052 0.77338 -0.57813 0.76273 -0.60451 0.75532 C -0.61806 0.74653 -0.63611 0.73912 -0.64705 0.72453 C -0.65174 0.71852 -0.66372 0.71065 -0.66372 0.71065 C -0.66771 0.70555 -0.67448 0.70162 -0.67587 0.69444 C -0.6776 0.6831 -0.67743 0.68102 -0.68177 0.66852 C -0.68646 0.65463 -0.69497 0.6456 -0.70156 0.63403 C -0.7151 0.60995 -0.69375 0.6412 -0.70903 0.6199 C -0.71701 0.58356 -0.70573 0.62778 -0.71962 0.59375 C -0.72083 0.59074 -0.72014 0.5868 -0.72118 0.58356 C -0.72222 0.57963 -0.72431 0.57685 -0.72569 0.57338 C -0.72778 0.56828 -0.73021 0.56296 -0.73177 0.55717 C -0.73854 0.53148 -0.73438 0.53495 -0.73941 0.50856 C -0.7408 0.50185 -0.7441 0.4956 -0.74549 0.48842 C -0.74792 0.47662 -0.74809 0.46921 -0.75295 0.4581 C -0.75347 0.44745 -0.75365 0.4368 -0.75451 0.42615 C -0.75521 0.41921 -0.75694 0.41273 -0.75764 0.40578 C -0.76319 0.34583 -0.75608 0.37916 -0.7651 0.34305 C -0.77066 0.29213 -0.76997 0.24097 -0.77118 0.18935 C -0.77083 0.1618 -0.78472 0.05926 -0.74097 0.04838 C -0.73056 0.03796 -0.71823 0.03055 -0.70903 0.01805 C -0.69861 0.0037 -0.70417 0.00717 -0.69392 0.00393 C -0.68507 -0.00324 -0.67587 -0.00625 -0.66667 -0.01227 C -0.65885 -0.01736 -0.6526 -0.02385 -0.64392 -0.02639 C -0.61927 -0.04908 -0.58003 -0.04051 -0.55608 -0.01829 C -0.55243 -0.01088 -0.54826 -0.0051 -0.54253 -0.00023 C -0.53837 0.0081 -0.53264 0.01504 -0.52899 0.02384 C -0.52483 0.03356 -0.52344 0.04467 -0.51962 0.0544 C -0.51597 0.07986 -0.52188 0.04583 -0.51233 0.07662 C -0.5092 0.08611 -0.50573 0.0993 -0.5 0.10671 " pathEditMode="relative" rAng="0" ptsTypes="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18172 C 0.07118 -0.16366 0.07656 -0.14213 0.0875 -0.1294 C 0.09375 -0.12199 0.10156 -0.11736 0.10712 -0.10903 C 0.11111 -0.10301 0.11423 -0.09561 0.11927 -0.09074 C 0.12309 -0.08704 0.12847 -0.08727 0.13281 -0.08496 C 0.14861 -0.07616 0.16284 -0.06898 0.17986 -0.06667 C 0.27205 -0.06783 0.37534 -0.06135 0.46771 -0.07269 C 0.49409 -0.07986 0.51962 -0.08334 0.54652 -0.08496 C 0.58055 -0.09445 0.53402 -0.08218 0.58437 -0.09074 C 0.59201 -0.09213 0.59948 -0.09561 0.60712 -0.09699 C 0.61701 -0.10232 0.62708 -0.10255 0.6375 -0.10486 C 0.66267 -0.11922 0.63107 -0.10255 0.66319 -0.11528 C 0.68159 -0.12246 0.69896 -0.13681 0.71771 -0.14121 C 0.725 -0.14607 0.73125 -0.15139 0.73889 -0.15533 C 0.74305 -0.15996 0.74652 -0.16574 0.75104 -0.16968 C 0.75468 -0.17292 0.7592 -0.17408 0.76319 -0.17593 C 0.76614 -0.1794 0.76892 -0.18311 0.77222 -0.18565 C 0.77604 -0.18889 0.78073 -0.19028 0.78437 -0.19375 C 0.78646 -0.19584 0.78715 -0.19931 0.78889 -0.20186 C 0.79757 -0.21528 0.79149 -0.20625 0.80104 -0.21412 C 0.80521 -0.21783 0.81024 -0.22084 0.81319 -0.22616 C 0.81614 -0.23148 0.82222 -0.24236 0.82222 -0.24213 C 0.82569 -0.26482 0.84045 -0.28635 0.84652 -0.30949 C 0.84948 -0.3426 0.85156 -0.37639 0.85416 -0.40996 C 0.85486 -0.42917 0.8585 -0.44746 0.85868 -0.46667 C 0.8592 -0.5176 0.85816 -0.56898 0.85712 -0.62014 C 0.85694 -0.63056 0.85451 -0.64144 0.85104 -0.65047 C 0.84965 -0.66088 0.85069 -0.67338 0.84496 -0.68102 C 0.84271 -0.69977 0.83489 -0.70949 0.8283 -0.72547 C 0.82239 -0.73959 0.81736 -0.75811 0.80712 -0.7676 C 0.79444 -0.80139 0.81059 -0.7632 0.79652 -0.78565 C 0.7934 -0.79051 0.79149 -0.79653 0.78889 -0.80186 C 0.78489 -0.81042 0.78455 -0.80602 0.77986 -0.81227 C 0.77812 -0.81436 0.77725 -0.81829 0.77534 -0.82014 C 0.77048 -0.82547 0.75868 -0.82523 0.7526 -0.82824 C 0.74843 -0.83033 0.73368 -0.84074 0.72986 -0.84236 C 0.72587 -0.84398 0.7217 -0.84352 0.71771 -0.84422 C 0.66475 -0.86042 0.60034 -0.84908 0.54652 -0.8463 C 0.52777 -0.84398 0.50902 -0.84375 0.49045 -0.84028 C 0.48819 -0.83982 0.48663 -0.83704 0.48437 -0.83635 C 0.47882 -0.83426 0.46076 -0.83311 0.45712 -0.83218 C 0.40225 -0.82176 0.45416 -0.82917 0.41614 -0.82431 C 0.38906 -0.80857 0.35052 -0.80811 0.32083 -0.79977 C 0.3085 -0.79167 0.29618 -0.7882 0.28281 -0.7838 C 0.27274 -0.77477 0.28541 -0.78496 0.26771 -0.77755 C 0.26441 -0.77639 0.2618 -0.77292 0.25868 -0.77153 C 0.25382 -0.76945 0.24861 -0.76922 0.24357 -0.7676 C 0.23246 -0.75926 0.22031 -0.75533 0.21024 -0.74561 C 0.20486 -0.74028 0.19201 -0.73519 0.19201 -0.73496 C 0.1842 -0.72732 0.1783 -0.71922 0.16927 -0.71528 C 0.16718 -0.71297 0.16493 -0.71135 0.16319 -0.70903 C 0.16198 -0.70764 0.16163 -0.70463 0.16024 -0.70324 C 0.15746 -0.69977 0.15399 -0.69792 0.15104 -0.69514 C 0.14375 -0.68727 0.13663 -0.67824 0.1283 -0.67292 C 0.12326 -0.66574 0.12118 -0.65741 0.11614 -0.65047 C 0.11493 -0.64908 0.11284 -0.64838 0.11163 -0.64653 C 0.10833 -0.64121 0.1026 -0.63033 0.1026 -0.62986 C 0.10208 -0.625 0.10225 -0.61922 0.10104 -0.61436 C 0.10069 -0.6125 0.09861 -0.61181 0.09809 -0.60996 C 0.09635 -0.60371 0.09618 -0.59653 0.09496 -0.58982 C 0.09548 -0.57246 0.09427 -0.55463 0.09652 -0.53727 C 0.09809 -0.52523 0.10902 -0.51551 0.11614 -0.50926 C 0.12135 -0.49931 0.13316 -0.49167 0.14201 -0.48889 C 0.15104 -0.47986 0.15729 -0.47454 0.16771 -0.47084 C 0.17326 -0.46852 0.18437 -0.46482 0.18437 -0.46459 C 0.1809 -0.4588 0.17725 -0.45232 0.17378 -0.44653 C 0.17274 -0.44468 0.17066 -0.44375 0.16927 -0.44236 C 0.16805 -0.44144 0.16701 -0.43982 0.16614 -0.4382 C 0.16007 -0.42686 0.15712 -0.4169 0.15416 -0.40417 C 0.15521 -0.38658 0.15521 -0.36875 0.15712 -0.35139 C 0.15729 -0.34954 0.15937 -0.34908 0.16024 -0.34746 C 0.16632 -0.33611 0.16718 -0.33172 0.17691 -0.32361 C 0.18107 -0.31945 0.18333 -0.31297 0.1875 -0.30949 C 0.19705 -0.30047 0.20208 -0.29537 0.21024 -0.28473 C 0.21371 -0.2801 0.23663 -0.27385 0.24201 -0.27269 C 0.25989 -0.2632 0.26701 -0.26505 0.28889 -0.26667 C 0.29687 -0.27732 0.2908 -0.30486 0.29496 -0.28681 C 0.29878 -0.30139 0.29809 -0.29514 0.29809 -0.30695 " pathEditMode="relative" rAng="0" ptsTypes="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870585"/>
            <a:ext cx="9430385" cy="33254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26285" y="4314825"/>
            <a:ext cx="2086610" cy="9391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 giờ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40935" y="4314825"/>
            <a:ext cx="2086610" cy="939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66075" y="4411980"/>
            <a:ext cx="2086610" cy="9391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0720" y="635"/>
            <a:ext cx="10382250" cy="66979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962525" y="1781175"/>
            <a:ext cx="581025" cy="1073150"/>
          </a:xfrm>
          <a:prstGeom prst="straightConnector1">
            <a:avLst/>
          </a:prstGeom>
          <a:ln w="349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765925" y="1870710"/>
            <a:ext cx="447040" cy="1073150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32680" y="4881245"/>
            <a:ext cx="476885" cy="11328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751320" y="4777105"/>
            <a:ext cx="521335" cy="909320"/>
          </a:xfrm>
          <a:prstGeom prst="straightConnector1">
            <a:avLst/>
          </a:prstGeom>
          <a:ln w="3175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03630" y="872490"/>
            <a:ext cx="9985375" cy="51428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194175" y="4190365"/>
            <a:ext cx="0" cy="664210"/>
          </a:xfrm>
          <a:prstGeom prst="straightConnector1">
            <a:avLst/>
          </a:prstGeom>
          <a:ln w="47625">
            <a:solidFill>
              <a:schemeClr val="tx1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" y="1013778"/>
            <a:ext cx="10972800" cy="1143000"/>
          </a:xfrm>
        </p:spPr>
        <p:txBody>
          <a:bodyPr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 em thường làm gì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lúc 6h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780" y="2671445"/>
            <a:ext cx="10972800" cy="3575685"/>
          </a:xfrm>
        </p:spPr>
        <p:txBody>
          <a:bodyPr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Giúp mẹ nấu cơm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Xem tivi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Chơi với em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Trò chuyện với ông bà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42895" y="448945"/>
            <a:ext cx="9191625" cy="602805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4605" y="463550"/>
            <a:ext cx="3108325" cy="153924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2/9 là thứ năm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4605" y="2220595"/>
            <a:ext cx="3108325" cy="153924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8/3 là thứ hai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0" y="3759835"/>
            <a:ext cx="3108325" cy="153924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19/5 là thứ tư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11760" y="5299075"/>
            <a:ext cx="3108325" cy="153924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10/10 là chủ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2/9 là ngày quốc khánh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hao-mung-quoc-khan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20950" y="1600200"/>
            <a:ext cx="7120255" cy="515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WPS Presentation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Times New Roman</vt:lpstr>
      <vt:lpstr>2_Default Design</vt:lpstr>
      <vt:lpstr>Default Design</vt:lpstr>
      <vt:lpstr>2_Office Theme</vt:lpstr>
      <vt:lpstr>ind_0438_slide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2</cp:revision>
  <dcterms:created xsi:type="dcterms:W3CDTF">2020-10-01T03:33:14Z</dcterms:created>
  <dcterms:modified xsi:type="dcterms:W3CDTF">2020-10-01T03:35:45Z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