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1176" y="-4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KHAI TRƯỜNG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204119" y="3922098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Ôm vai bá cổ: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Hành động thể hiện sự thân thiện với bạn bè.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Lâm Tây đăng ảnh ôm vai bá cổ Quế Ngọc Hải sau màn quát gắt nhau trên sâ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04"/>
          <a:stretch/>
        </p:blipFill>
        <p:spPr bwMode="auto">
          <a:xfrm>
            <a:off x="9083358" y="1673258"/>
            <a:ext cx="6200774" cy="706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1041</cp:revision>
  <dcterms:created xsi:type="dcterms:W3CDTF">2008-09-09T22:52:10Z</dcterms:created>
  <dcterms:modified xsi:type="dcterms:W3CDTF">2022-07-29T07:08:49Z</dcterms:modified>
</cp:coreProperties>
</file>