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8"/>
  </p:notesMasterIdLst>
  <p:sldIdLst>
    <p:sldId id="3086" r:id="rId2"/>
    <p:sldId id="259" r:id="rId3"/>
    <p:sldId id="3120" r:id="rId4"/>
    <p:sldId id="3123" r:id="rId5"/>
    <p:sldId id="3125" r:id="rId6"/>
    <p:sldId id="256" r:id="rId7"/>
    <p:sldId id="3126" r:id="rId8"/>
    <p:sldId id="3127" r:id="rId9"/>
    <p:sldId id="3128" r:id="rId10"/>
    <p:sldId id="3129" r:id="rId11"/>
    <p:sldId id="3130" r:id="rId12"/>
    <p:sldId id="3121" r:id="rId13"/>
    <p:sldId id="3124" r:id="rId14"/>
    <p:sldId id="3131" r:id="rId15"/>
    <p:sldId id="3132" r:id="rId16"/>
    <p:sldId id="31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126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9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3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2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80469" y="0"/>
            <a:ext cx="90635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668" y="1120428"/>
            <a:ext cx="71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TRƯỜNG TIỂU HỌC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85" y="1913057"/>
            <a:ext cx="6076408" cy="4794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81C23-FB8F-4F96-98C8-33AA3D43E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r="1235"/>
          <a:stretch/>
        </p:blipFill>
        <p:spPr>
          <a:xfrm>
            <a:off x="0" y="0"/>
            <a:ext cx="9144000" cy="6197600"/>
          </a:xfrm>
        </p:spPr>
      </p:pic>
    </p:spTree>
    <p:extLst>
      <p:ext uri="{BB962C8B-B14F-4D97-AF65-F5344CB8AC3E}">
        <p14:creationId xmlns:p14="http://schemas.microsoft.com/office/powerpoint/2010/main" val="210572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170D06-EBA9-41EE-8C72-C0A56F1B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6500"/>
          </a:xfrm>
        </p:spPr>
      </p:pic>
    </p:spTree>
    <p:extLst>
      <p:ext uri="{BB962C8B-B14F-4D97-AF65-F5344CB8AC3E}">
        <p14:creationId xmlns:p14="http://schemas.microsoft.com/office/powerpoint/2010/main" val="30034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812C1C-B30F-43E3-8A4E-CB9C56793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1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5526" y="2784594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68774" y="3868981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1DDCF-02CB-4FDD-8633-467E5D19A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1056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FE7221-88BC-4C0C-AA51-5C291881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0" y="2305269"/>
            <a:ext cx="7435780" cy="41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586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464837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515" y="-212967"/>
            <a:ext cx="8766040" cy="707096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19738" y="3789079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2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C3883-F8E9-452A-9B61-21E23905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5526" y="2784594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41620" y="3789079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C4ED-F13D-4B31-B343-4323F1F2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9F85361-BF0F-4FD2-A955-2D25CC7B8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8"/>
            <a:ext cx="9144000" cy="6803604"/>
          </a:xfrm>
        </p:spPr>
      </p:pic>
    </p:spTree>
    <p:extLst>
      <p:ext uri="{BB962C8B-B14F-4D97-AF65-F5344CB8AC3E}">
        <p14:creationId xmlns:p14="http://schemas.microsoft.com/office/powerpoint/2010/main" val="352389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FE7221-88BC-4C0C-AA51-5C291881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0" y="2305269"/>
            <a:ext cx="7435780" cy="41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4215-2E33-46B8-A435-2AA2AB1F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84C8DC-782C-45C3-BC2B-D2D1DC2C6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212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5EC5-16A2-4772-AE71-E0E9F84A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B6A6FD-A1F9-447C-ACE0-37AE3C080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7489"/>
          </a:xfrm>
        </p:spPr>
      </p:pic>
    </p:spTree>
    <p:extLst>
      <p:ext uri="{BB962C8B-B14F-4D97-AF65-F5344CB8AC3E}">
        <p14:creationId xmlns:p14="http://schemas.microsoft.com/office/powerpoint/2010/main" val="204773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9FE-641C-4BF6-833E-FD90CB94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7443E4-8A5C-45D9-8B89-F039D48FB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1100"/>
          </a:xfrm>
        </p:spPr>
      </p:pic>
    </p:spTree>
    <p:extLst>
      <p:ext uri="{BB962C8B-B14F-4D97-AF65-F5344CB8AC3E}">
        <p14:creationId xmlns:p14="http://schemas.microsoft.com/office/powerpoint/2010/main" val="187459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1132</Words>
  <Application>Microsoft Office PowerPoint</Application>
  <PresentationFormat>On-screen Show (4:3)</PresentationFormat>
  <Paragraphs>381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UVN Huong Que Nang</vt:lpstr>
      <vt:lpstr>方正大标宋简体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20</cp:revision>
  <dcterms:created xsi:type="dcterms:W3CDTF">2020-08-07T07:15:00Z</dcterms:created>
  <dcterms:modified xsi:type="dcterms:W3CDTF">2020-08-12T06:15:47Z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