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7" r:id="rId2"/>
  </p:sldMasterIdLst>
  <p:sldIdLst>
    <p:sldId id="537" r:id="rId3"/>
    <p:sldId id="609" r:id="rId4"/>
    <p:sldId id="610" r:id="rId5"/>
    <p:sldId id="611" r:id="rId6"/>
    <p:sldId id="612" r:id="rId7"/>
    <p:sldId id="613" r:id="rId8"/>
    <p:sldId id="616" r:id="rId9"/>
    <p:sldId id="615" r:id="rId10"/>
    <p:sldId id="270" r:id="rId11"/>
    <p:sldId id="614" r:id="rId12"/>
    <p:sldId id="602" r:id="rId13"/>
    <p:sldId id="507" r:id="rId14"/>
    <p:sldId id="617" r:id="rId15"/>
    <p:sldId id="618" r:id="rId16"/>
    <p:sldId id="619" r:id="rId17"/>
    <p:sldId id="265" r:id="rId18"/>
    <p:sldId id="260" r:id="rId19"/>
    <p:sldId id="620" r:id="rId20"/>
    <p:sldId id="621" r:id="rId21"/>
    <p:sldId id="622" r:id="rId22"/>
    <p:sldId id="257" r:id="rId23"/>
    <p:sldId id="623" r:id="rId24"/>
    <p:sldId id="258" r:id="rId25"/>
    <p:sldId id="625" r:id="rId26"/>
    <p:sldId id="261" r:id="rId27"/>
    <p:sldId id="608" r:id="rId28"/>
    <p:sldId id="624" r:id="rId29"/>
    <p:sldId id="259" r:id="rId30"/>
    <p:sldId id="585" r:id="rId31"/>
    <p:sldId id="33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6E38F6-B576-4FBA-B8D2-3CFF7C24A262}" v="30" dt="2021-08-10T00:37:03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4E6E38F6-B576-4FBA-B8D2-3CFF7C24A262}"/>
    <pc:docChg chg="custSel addSld modSld modMainMaster">
      <pc:chgData name="Nasil Phạm" userId="72956dafe1aa49c0" providerId="LiveId" clId="{4E6E38F6-B576-4FBA-B8D2-3CFF7C24A262}" dt="2021-08-10T00:37:09.519" v="71" actId="1076"/>
      <pc:docMkLst>
        <pc:docMk/>
      </pc:docMkLst>
      <pc:sldChg chg="modSp mod">
        <pc:chgData name="Nasil Phạm" userId="72956dafe1aa49c0" providerId="LiveId" clId="{4E6E38F6-B576-4FBA-B8D2-3CFF7C24A262}" dt="2021-08-10T00:35:48.886" v="51" actId="1076"/>
        <pc:sldMkLst>
          <pc:docMk/>
          <pc:sldMk cId="828935583" sldId="258"/>
        </pc:sldMkLst>
        <pc:spChg chg="mod">
          <ac:chgData name="Nasil Phạm" userId="72956dafe1aa49c0" providerId="LiveId" clId="{4E6E38F6-B576-4FBA-B8D2-3CFF7C24A262}" dt="2021-08-10T00:35:48.886" v="51" actId="1076"/>
          <ac:spMkLst>
            <pc:docMk/>
            <pc:sldMk cId="828935583" sldId="258"/>
            <ac:spMk id="3" creationId="{00000000-0000-0000-0000-000000000000}"/>
          </ac:spMkLst>
        </pc:spChg>
        <pc:picChg chg="mod">
          <ac:chgData name="Nasil Phạm" userId="72956dafe1aa49c0" providerId="LiveId" clId="{4E6E38F6-B576-4FBA-B8D2-3CFF7C24A262}" dt="2021-08-09T04:00:32.040" v="50" actId="1035"/>
          <ac:picMkLst>
            <pc:docMk/>
            <pc:sldMk cId="828935583" sldId="258"/>
            <ac:picMk id="1026" creationId="{7A307378-BA51-40B3-AC60-F5AD6E40E82D}"/>
          </ac:picMkLst>
        </pc:picChg>
      </pc:sldChg>
      <pc:sldChg chg="modSp mod">
        <pc:chgData name="Nasil Phạm" userId="72956dafe1aa49c0" providerId="LiveId" clId="{4E6E38F6-B576-4FBA-B8D2-3CFF7C24A262}" dt="2021-08-10T00:36:46.317" v="65" actId="1076"/>
        <pc:sldMkLst>
          <pc:docMk/>
          <pc:sldMk cId="1089545825" sldId="262"/>
        </pc:sldMkLst>
        <pc:picChg chg="mod">
          <ac:chgData name="Nasil Phạm" userId="72956dafe1aa49c0" providerId="LiveId" clId="{4E6E38F6-B576-4FBA-B8D2-3CFF7C24A262}" dt="2021-08-10T00:36:46.317" v="65" actId="1076"/>
          <ac:picMkLst>
            <pc:docMk/>
            <pc:sldMk cId="1089545825" sldId="262"/>
            <ac:picMk id="3" creationId="{202E4C1B-ED43-4A0D-84A2-8C91141988FB}"/>
          </ac:picMkLst>
        </pc:picChg>
      </pc:sldChg>
      <pc:sldChg chg="modSp mod modAnim">
        <pc:chgData name="Nasil Phạm" userId="72956dafe1aa49c0" providerId="LiveId" clId="{4E6E38F6-B576-4FBA-B8D2-3CFF7C24A262}" dt="2021-08-10T00:36:39.854" v="63" actId="1076"/>
        <pc:sldMkLst>
          <pc:docMk/>
          <pc:sldMk cId="2083529122" sldId="266"/>
        </pc:sldMkLst>
        <pc:spChg chg="mod">
          <ac:chgData name="Nasil Phạm" userId="72956dafe1aa49c0" providerId="LiveId" clId="{4E6E38F6-B576-4FBA-B8D2-3CFF7C24A262}" dt="2021-08-10T00:36:36.326" v="62" actId="14100"/>
          <ac:spMkLst>
            <pc:docMk/>
            <pc:sldMk cId="2083529122" sldId="266"/>
            <ac:spMk id="5" creationId="{00000000-0000-0000-0000-000000000000}"/>
          </ac:spMkLst>
        </pc:spChg>
        <pc:picChg chg="mod">
          <ac:chgData name="Nasil Phạm" userId="72956dafe1aa49c0" providerId="LiveId" clId="{4E6E38F6-B576-4FBA-B8D2-3CFF7C24A262}" dt="2021-08-10T00:36:39.854" v="63" actId="1076"/>
          <ac:picMkLst>
            <pc:docMk/>
            <pc:sldMk cId="2083529122" sldId="266"/>
            <ac:picMk id="3" creationId="{330D2B1F-B91C-4DFE-B4F2-4A3E696FF9CC}"/>
          </ac:picMkLst>
        </pc:picChg>
      </pc:sldChg>
      <pc:sldChg chg="modSp mod">
        <pc:chgData name="Nasil Phạm" userId="72956dafe1aa49c0" providerId="LiveId" clId="{4E6E38F6-B576-4FBA-B8D2-3CFF7C24A262}" dt="2021-08-10T00:37:09.519" v="71" actId="1076"/>
        <pc:sldMkLst>
          <pc:docMk/>
          <pc:sldMk cId="3964291522" sldId="269"/>
        </pc:sldMkLst>
        <pc:spChg chg="mod">
          <ac:chgData name="Nasil Phạm" userId="72956dafe1aa49c0" providerId="LiveId" clId="{4E6E38F6-B576-4FBA-B8D2-3CFF7C24A262}" dt="2021-08-10T00:37:03.066" v="68" actId="404"/>
          <ac:spMkLst>
            <pc:docMk/>
            <pc:sldMk cId="3964291522" sldId="269"/>
            <ac:spMk id="3" creationId="{81631AB6-3AED-4DF2-9694-CDBB1D3D75CF}"/>
          </ac:spMkLst>
        </pc:spChg>
        <pc:spChg chg="mod">
          <ac:chgData name="Nasil Phạm" userId="72956dafe1aa49c0" providerId="LiveId" clId="{4E6E38F6-B576-4FBA-B8D2-3CFF7C24A262}" dt="2021-08-10T00:37:07.965" v="70" actId="1076"/>
          <ac:spMkLst>
            <pc:docMk/>
            <pc:sldMk cId="3964291522" sldId="269"/>
            <ac:spMk id="5" creationId="{82D56FCC-7F50-494D-88FD-F9C68A0A1D92}"/>
          </ac:spMkLst>
        </pc:spChg>
        <pc:spChg chg="mod">
          <ac:chgData name="Nasil Phạm" userId="72956dafe1aa49c0" providerId="LiveId" clId="{4E6E38F6-B576-4FBA-B8D2-3CFF7C24A262}" dt="2021-08-10T00:37:06.262" v="69" actId="1076"/>
          <ac:spMkLst>
            <pc:docMk/>
            <pc:sldMk cId="3964291522" sldId="269"/>
            <ac:spMk id="6" creationId="{8197E79B-AF5A-4E40-99B9-2F3E60DD26D4}"/>
          </ac:spMkLst>
        </pc:spChg>
        <pc:spChg chg="mod">
          <ac:chgData name="Nasil Phạm" userId="72956dafe1aa49c0" providerId="LiveId" clId="{4E6E38F6-B576-4FBA-B8D2-3CFF7C24A262}" dt="2021-08-10T00:37:09.519" v="71" actId="1076"/>
          <ac:spMkLst>
            <pc:docMk/>
            <pc:sldMk cId="3964291522" sldId="269"/>
            <ac:spMk id="7" creationId="{413BBD3D-A5AA-4537-B66E-399C508E628D}"/>
          </ac:spMkLst>
        </pc:spChg>
      </pc:sldChg>
      <pc:sldChg chg="addSp modSp add mod chgLayout">
        <pc:chgData name="Nasil Phạm" userId="72956dafe1aa49c0" providerId="LiveId" clId="{4E6E38F6-B576-4FBA-B8D2-3CFF7C24A262}" dt="2021-08-09T03:59:08.569" v="2"/>
        <pc:sldMkLst>
          <pc:docMk/>
          <pc:sldMk cId="835208814" sldId="516"/>
        </pc:sldMkLst>
        <pc:spChg chg="add mod">
          <ac:chgData name="Nasil Phạm" userId="72956dafe1aa49c0" providerId="LiveId" clId="{4E6E38F6-B576-4FBA-B8D2-3CFF7C24A262}" dt="2021-08-09T03:59:08.569" v="2"/>
          <ac:spMkLst>
            <pc:docMk/>
            <pc:sldMk cId="835208814" sldId="516"/>
            <ac:spMk id="4" creationId="{0E2B44DA-634C-4002-9782-18C5CA02AB80}"/>
          </ac:spMkLst>
        </pc:spChg>
        <pc:spChg chg="add mod">
          <ac:chgData name="Nasil Phạm" userId="72956dafe1aa49c0" providerId="LiveId" clId="{4E6E38F6-B576-4FBA-B8D2-3CFF7C24A262}" dt="2021-08-09T03:59:08.569" v="2"/>
          <ac:spMkLst>
            <pc:docMk/>
            <pc:sldMk cId="835208814" sldId="516"/>
            <ac:spMk id="5" creationId="{2DE2ED3C-F760-466C-9AD6-6E7BCD6B7A27}"/>
          </ac:spMkLst>
        </pc:spChg>
        <pc:spChg chg="add mod">
          <ac:chgData name="Nasil Phạm" userId="72956dafe1aa49c0" providerId="LiveId" clId="{4E6E38F6-B576-4FBA-B8D2-3CFF7C24A262}" dt="2021-08-09T03:59:08.569" v="2"/>
          <ac:spMkLst>
            <pc:docMk/>
            <pc:sldMk cId="835208814" sldId="516"/>
            <ac:spMk id="6" creationId="{B5B91095-C9A8-4E4C-B539-7395C342EFFC}"/>
          </ac:spMkLst>
        </pc:spChg>
        <pc:picChg chg="add mod">
          <ac:chgData name="Nasil Phạm" userId="72956dafe1aa49c0" providerId="LiveId" clId="{4E6E38F6-B576-4FBA-B8D2-3CFF7C24A262}" dt="2021-08-09T03:59:08.569" v="2"/>
          <ac:picMkLst>
            <pc:docMk/>
            <pc:sldMk cId="835208814" sldId="516"/>
            <ac:picMk id="2" creationId="{A3CB29E8-E789-48A8-9FB4-C3DD59E28D2A}"/>
          </ac:picMkLst>
        </pc:picChg>
        <pc:picChg chg="add mod">
          <ac:chgData name="Nasil Phạm" userId="72956dafe1aa49c0" providerId="LiveId" clId="{4E6E38F6-B576-4FBA-B8D2-3CFF7C24A262}" dt="2021-08-09T03:59:08.569" v="2"/>
          <ac:picMkLst>
            <pc:docMk/>
            <pc:sldMk cId="835208814" sldId="516"/>
            <ac:picMk id="3" creationId="{EACC132D-3D1A-4257-8C47-CD9C5963FD1C}"/>
          </ac:picMkLst>
        </pc:picChg>
      </pc:sldChg>
      <pc:sldChg chg="add">
        <pc:chgData name="Nasil Phạm" userId="72956dafe1aa49c0" providerId="LiveId" clId="{4E6E38F6-B576-4FBA-B8D2-3CFF7C24A262}" dt="2021-08-09T03:58:19.427" v="0"/>
        <pc:sldMkLst>
          <pc:docMk/>
          <pc:sldMk cId="1510731552" sldId="517"/>
        </pc:sldMkLst>
      </pc:sldChg>
      <pc:sldChg chg="new">
        <pc:chgData name="Nasil Phạm" userId="72956dafe1aa49c0" providerId="LiveId" clId="{4E6E38F6-B576-4FBA-B8D2-3CFF7C24A262}" dt="2021-08-09T03:59:51.541" v="32" actId="680"/>
        <pc:sldMkLst>
          <pc:docMk/>
          <pc:sldMk cId="3169988865" sldId="518"/>
        </pc:sldMkLst>
      </pc:sldChg>
      <pc:sldMasterChg chg="modSldLayout">
        <pc:chgData name="Nasil Phạm" userId="72956dafe1aa49c0" providerId="LiveId" clId="{4E6E38F6-B576-4FBA-B8D2-3CFF7C24A262}" dt="2021-08-09T04:00:18.113" v="36"/>
        <pc:sldMasterMkLst>
          <pc:docMk/>
          <pc:sldMasterMk cId="975007607" sldId="2147483648"/>
        </pc:sldMasterMkLst>
        <pc:sldLayoutChg chg="addSp modSp">
          <pc:chgData name="Nasil Phạm" userId="72956dafe1aa49c0" providerId="LiveId" clId="{4E6E38F6-B576-4FBA-B8D2-3CFF7C24A262}" dt="2021-08-09T04:00:13.244" v="33"/>
          <pc:sldLayoutMkLst>
            <pc:docMk/>
            <pc:sldMasterMk cId="975007607" sldId="2147483648"/>
            <pc:sldLayoutMk cId="2821907560" sldId="2147483649"/>
          </pc:sldLayoutMkLst>
          <pc:spChg chg="add mod">
            <ac:chgData name="Nasil Phạm" userId="72956dafe1aa49c0" providerId="LiveId" clId="{4E6E38F6-B576-4FBA-B8D2-3CFF7C24A262}" dt="2021-08-09T04:00:13.244" v="33"/>
            <ac:spMkLst>
              <pc:docMk/>
              <pc:sldMasterMk cId="975007607" sldId="2147483648"/>
              <pc:sldLayoutMk cId="2821907560" sldId="2147483649"/>
              <ac:spMk id="8" creationId="{18D0E867-F2E1-4B36-903A-87FA0AFD25EA}"/>
            </ac:spMkLst>
          </pc:spChg>
          <pc:picChg chg="add mod">
            <ac:chgData name="Nasil Phạm" userId="72956dafe1aa49c0" providerId="LiveId" clId="{4E6E38F6-B576-4FBA-B8D2-3CFF7C24A262}" dt="2021-08-09T04:00:13.244" v="33"/>
            <ac:picMkLst>
              <pc:docMk/>
              <pc:sldMasterMk cId="975007607" sldId="2147483648"/>
              <pc:sldLayoutMk cId="2821907560" sldId="2147483649"/>
              <ac:picMk id="7" creationId="{F1EDF365-FDA0-4769-B503-E24C8BE87C49}"/>
            </ac:picMkLst>
          </pc:picChg>
          <pc:picChg chg="add mod">
            <ac:chgData name="Nasil Phạm" userId="72956dafe1aa49c0" providerId="LiveId" clId="{4E6E38F6-B576-4FBA-B8D2-3CFF7C24A262}" dt="2021-08-09T04:00:13.244" v="33"/>
            <ac:picMkLst>
              <pc:docMk/>
              <pc:sldMasterMk cId="975007607" sldId="2147483648"/>
              <pc:sldLayoutMk cId="2821907560" sldId="2147483649"/>
              <ac:picMk id="9" creationId="{5176807B-5C87-4EBB-8E6E-C3F76FD36C59}"/>
            </ac:picMkLst>
          </pc:picChg>
        </pc:sldLayoutChg>
        <pc:sldLayoutChg chg="addSp modSp">
          <pc:chgData name="Nasil Phạm" userId="72956dafe1aa49c0" providerId="LiveId" clId="{4E6E38F6-B576-4FBA-B8D2-3CFF7C24A262}" dt="2021-08-09T04:00:15.197" v="34"/>
          <pc:sldLayoutMkLst>
            <pc:docMk/>
            <pc:sldMasterMk cId="975007607" sldId="2147483648"/>
            <pc:sldLayoutMk cId="1961968960" sldId="2147483650"/>
          </pc:sldLayoutMkLst>
          <pc:spChg chg="add mod">
            <ac:chgData name="Nasil Phạm" userId="72956dafe1aa49c0" providerId="LiveId" clId="{4E6E38F6-B576-4FBA-B8D2-3CFF7C24A262}" dt="2021-08-09T04:00:15.197" v="34"/>
            <ac:spMkLst>
              <pc:docMk/>
              <pc:sldMasterMk cId="975007607" sldId="2147483648"/>
              <pc:sldLayoutMk cId="1961968960" sldId="2147483650"/>
              <ac:spMk id="8" creationId="{A0DEA616-52BC-45C0-A120-67714F714F1D}"/>
            </ac:spMkLst>
          </pc:spChg>
          <pc:picChg chg="add mod">
            <ac:chgData name="Nasil Phạm" userId="72956dafe1aa49c0" providerId="LiveId" clId="{4E6E38F6-B576-4FBA-B8D2-3CFF7C24A262}" dt="2021-08-09T04:00:15.197" v="34"/>
            <ac:picMkLst>
              <pc:docMk/>
              <pc:sldMasterMk cId="975007607" sldId="2147483648"/>
              <pc:sldLayoutMk cId="1961968960" sldId="2147483650"/>
              <ac:picMk id="7" creationId="{E2F9D647-5496-4D7F-A846-C7E87367E475}"/>
            </ac:picMkLst>
          </pc:picChg>
          <pc:picChg chg="add mod">
            <ac:chgData name="Nasil Phạm" userId="72956dafe1aa49c0" providerId="LiveId" clId="{4E6E38F6-B576-4FBA-B8D2-3CFF7C24A262}" dt="2021-08-09T04:00:15.197" v="34"/>
            <ac:picMkLst>
              <pc:docMk/>
              <pc:sldMasterMk cId="975007607" sldId="2147483648"/>
              <pc:sldLayoutMk cId="1961968960" sldId="2147483650"/>
              <ac:picMk id="9" creationId="{1B706097-C211-4344-B88A-607F48672504}"/>
            </ac:picMkLst>
          </pc:picChg>
        </pc:sldLayoutChg>
        <pc:sldLayoutChg chg="addSp modSp">
          <pc:chgData name="Nasil Phạm" userId="72956dafe1aa49c0" providerId="LiveId" clId="{4E6E38F6-B576-4FBA-B8D2-3CFF7C24A262}" dt="2021-08-09T04:00:16.992" v="35"/>
          <pc:sldLayoutMkLst>
            <pc:docMk/>
            <pc:sldMasterMk cId="975007607" sldId="2147483648"/>
            <pc:sldLayoutMk cId="2825006525" sldId="2147483651"/>
          </pc:sldLayoutMkLst>
          <pc:spChg chg="add mod">
            <ac:chgData name="Nasil Phạm" userId="72956dafe1aa49c0" providerId="LiveId" clId="{4E6E38F6-B576-4FBA-B8D2-3CFF7C24A262}" dt="2021-08-09T04:00:16.992" v="35"/>
            <ac:spMkLst>
              <pc:docMk/>
              <pc:sldMasterMk cId="975007607" sldId="2147483648"/>
              <pc:sldLayoutMk cId="2825006525" sldId="2147483651"/>
              <ac:spMk id="8" creationId="{D2ED78C2-7B80-410A-9152-606B69C1BE4A}"/>
            </ac:spMkLst>
          </pc:spChg>
          <pc:picChg chg="add mod">
            <ac:chgData name="Nasil Phạm" userId="72956dafe1aa49c0" providerId="LiveId" clId="{4E6E38F6-B576-4FBA-B8D2-3CFF7C24A262}" dt="2021-08-09T04:00:16.992" v="35"/>
            <ac:picMkLst>
              <pc:docMk/>
              <pc:sldMasterMk cId="975007607" sldId="2147483648"/>
              <pc:sldLayoutMk cId="2825006525" sldId="2147483651"/>
              <ac:picMk id="7" creationId="{A7C0AB41-0E21-41E9-8C87-8D051F141463}"/>
            </ac:picMkLst>
          </pc:picChg>
          <pc:picChg chg="add mod">
            <ac:chgData name="Nasil Phạm" userId="72956dafe1aa49c0" providerId="LiveId" clId="{4E6E38F6-B576-4FBA-B8D2-3CFF7C24A262}" dt="2021-08-09T04:00:16.992" v="35"/>
            <ac:picMkLst>
              <pc:docMk/>
              <pc:sldMasterMk cId="975007607" sldId="2147483648"/>
              <pc:sldLayoutMk cId="2825006525" sldId="2147483651"/>
              <ac:picMk id="9" creationId="{F633DB60-3AE5-487D-9D00-0BB0DFD7624E}"/>
            </ac:picMkLst>
          </pc:picChg>
        </pc:sldLayoutChg>
        <pc:sldLayoutChg chg="addSp modSp">
          <pc:chgData name="Nasil Phạm" userId="72956dafe1aa49c0" providerId="LiveId" clId="{4E6E38F6-B576-4FBA-B8D2-3CFF7C24A262}" dt="2021-08-09T04:00:18.113" v="36"/>
          <pc:sldLayoutMkLst>
            <pc:docMk/>
            <pc:sldMasterMk cId="975007607" sldId="2147483648"/>
            <pc:sldLayoutMk cId="3695214275" sldId="2147483652"/>
          </pc:sldLayoutMkLst>
          <pc:spChg chg="add mod">
            <ac:chgData name="Nasil Phạm" userId="72956dafe1aa49c0" providerId="LiveId" clId="{4E6E38F6-B576-4FBA-B8D2-3CFF7C24A262}" dt="2021-08-09T04:00:18.113" v="36"/>
            <ac:spMkLst>
              <pc:docMk/>
              <pc:sldMasterMk cId="975007607" sldId="2147483648"/>
              <pc:sldLayoutMk cId="3695214275" sldId="2147483652"/>
              <ac:spMk id="9" creationId="{F4BDB490-501A-445A-9667-A914754D8F18}"/>
            </ac:spMkLst>
          </pc:spChg>
          <pc:picChg chg="add mod">
            <ac:chgData name="Nasil Phạm" userId="72956dafe1aa49c0" providerId="LiveId" clId="{4E6E38F6-B576-4FBA-B8D2-3CFF7C24A262}" dt="2021-08-09T04:00:18.113" v="36"/>
            <ac:picMkLst>
              <pc:docMk/>
              <pc:sldMasterMk cId="975007607" sldId="2147483648"/>
              <pc:sldLayoutMk cId="3695214275" sldId="2147483652"/>
              <ac:picMk id="8" creationId="{3A08A91D-AFBE-467C-9D39-C04499CAE1B0}"/>
            </ac:picMkLst>
          </pc:picChg>
          <pc:picChg chg="add mod">
            <ac:chgData name="Nasil Phạm" userId="72956dafe1aa49c0" providerId="LiveId" clId="{4E6E38F6-B576-4FBA-B8D2-3CFF7C24A262}" dt="2021-08-09T04:00:18.113" v="36"/>
            <ac:picMkLst>
              <pc:docMk/>
              <pc:sldMasterMk cId="975007607" sldId="2147483648"/>
              <pc:sldLayoutMk cId="3695214275" sldId="2147483652"/>
              <ac:picMk id="10" creationId="{5E0518CA-1D06-4C57-AEFE-540EDC7902A9}"/>
            </ac:picMkLst>
          </pc:picChg>
        </pc:sldLayoutChg>
        <pc:sldLayoutChg chg="modSp mod">
          <pc:chgData name="Nasil Phạm" userId="72956dafe1aa49c0" providerId="LiveId" clId="{4E6E38F6-B576-4FBA-B8D2-3CFF7C24A262}" dt="2021-08-09T03:59:44.719" v="31" actId="20577"/>
          <pc:sldLayoutMkLst>
            <pc:docMk/>
            <pc:sldMasterMk cId="975007607" sldId="2147483648"/>
            <pc:sldLayoutMk cId="1658322236" sldId="2147483661"/>
          </pc:sldLayoutMkLst>
          <pc:spChg chg="mod">
            <ac:chgData name="Nasil Phạm" userId="72956dafe1aa49c0" providerId="LiveId" clId="{4E6E38F6-B576-4FBA-B8D2-3CFF7C24A262}" dt="2021-08-09T03:59:44.719" v="31" actId="20577"/>
            <ac:spMkLst>
              <pc:docMk/>
              <pc:sldMasterMk cId="975007607" sldId="2147483648"/>
              <pc:sldLayoutMk cId="1658322236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7551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xmlns="" id="{6F61F351-24F8-498C-9FA8-84D971F1CA1E}"/>
              </a:ext>
            </a:extLst>
          </p:cNvPr>
          <p:cNvSpPr/>
          <p:nvPr userDrawn="1"/>
        </p:nvSpPr>
        <p:spPr>
          <a:xfrm>
            <a:off x="4929161" y="-9525"/>
            <a:ext cx="7284371" cy="685969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593B40A-628B-46CA-8D14-462832F631E1}"/>
              </a:ext>
            </a:extLst>
          </p:cNvPr>
          <p:cNvCxnSpPr/>
          <p:nvPr userDrawn="1"/>
        </p:nvCxnSpPr>
        <p:spPr>
          <a:xfrm>
            <a:off x="8849293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D391D82-AF92-4636-BFFA-41B71BA637A6}"/>
              </a:ext>
            </a:extLst>
          </p:cNvPr>
          <p:cNvCxnSpPr/>
          <p:nvPr userDrawn="1"/>
        </p:nvCxnSpPr>
        <p:spPr>
          <a:xfrm>
            <a:off x="6643044" y="4193694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3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699" y="5200650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2" y="624716"/>
            <a:ext cx="5740592" cy="5063542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xmlns="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xmlns="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xmlns="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xmlns="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xmlns="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xmlns="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xmlns="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xmlns="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xmlns="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xmlns="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xmlns="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xmlns="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xmlns="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xmlns="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xmlns="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xmlns="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xmlns="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xmlns="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xmlns="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xmlns="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xmlns="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xmlns="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xmlns="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xmlns="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xmlns="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xmlns="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xmlns="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xmlns="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xmlns="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xmlns="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xmlns="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xmlns="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xmlns="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xmlns="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xmlns="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xmlns="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xmlns="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xmlns="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xmlns="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xmlns="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xmlns="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xmlns="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xmlns="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xmlns="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xmlns="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xmlns="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xmlns="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xmlns="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xmlns="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xmlns="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xmlns="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xmlns="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xmlns="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xmlns="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xmlns="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xmlns="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xmlns="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xmlns="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xmlns="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xmlns="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xmlns="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xmlns="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xmlns="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xmlns="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xmlns="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xmlns="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xmlns="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xmlns="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xmlns="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xmlns="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xmlns="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xmlns="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xmlns="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xmlns="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xmlns="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xmlns="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xmlns="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xmlns="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xmlns="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xmlns="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xmlns="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xmlns="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xmlns="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xmlns="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xmlns="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xmlns="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xmlns="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xmlns="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xmlns="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xmlns="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xmlns="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xmlns="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8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82E97E7C-E46C-4458-B149-EC26E29B93C4}"/>
              </a:ext>
            </a:extLst>
          </p:cNvPr>
          <p:cNvSpPr txBox="1"/>
          <p:nvPr userDrawn="1"/>
        </p:nvSpPr>
        <p:spPr>
          <a:xfrm>
            <a:off x="2773872" y="3723370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B0C57034-40A2-4E21-965F-C85E6D59ABD7}"/>
              </a:ext>
            </a:extLst>
          </p:cNvPr>
          <p:cNvCxnSpPr/>
          <p:nvPr userDrawn="1"/>
        </p:nvCxnSpPr>
        <p:spPr>
          <a:xfrm>
            <a:off x="5424750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26F6C491-FFB7-4DB1-970E-AB5F3988B272}"/>
              </a:ext>
            </a:extLst>
          </p:cNvPr>
          <p:cNvCxnSpPr/>
          <p:nvPr userDrawn="1"/>
        </p:nvCxnSpPr>
        <p:spPr>
          <a:xfrm>
            <a:off x="3782555" y="2457422"/>
            <a:ext cx="4623714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xmlns="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7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4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6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950A461-86C6-42D0-A94D-761B13FE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372E-F23F-448D-B771-2ABD3DB2CA54}" type="datetimeFigureOut">
              <a:rPr lang="en-US"/>
              <a:pPr>
                <a:defRPr/>
              </a:pPr>
              <a:t>1/12/2022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B2B64DE-B027-4EA6-AE97-7CD73EDA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C65407A-4180-4106-B365-3F6C70C1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F2FFE-0400-4076-B0B9-289A9ED1C4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32852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2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9" r:id="rId5"/>
    <p:sldLayoutId id="2147483670" r:id="rId6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7CF5D5-48E6-49E0-A581-0BE12A965118}" type="datetimeFigureOut">
              <a:rPr lang="en-US"/>
              <a:pPr>
                <a:defRPr/>
              </a:pPr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B1EF2E5D-2A06-47FE-9B99-A9D1C8917B2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8D51644-545E-44E3-BC6E-2AD8AC8B2625}"/>
              </a:ext>
            </a:extLst>
          </p:cNvPr>
          <p:cNvSpPr/>
          <p:nvPr/>
        </p:nvSpPr>
        <p:spPr>
          <a:xfrm>
            <a:off x="-23164800" y="-13030200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1B1CA3B-4E43-438A-9AA3-C4D817313CF4}"/>
              </a:ext>
            </a:extLst>
          </p:cNvPr>
          <p:cNvSpPr/>
          <p:nvPr/>
        </p:nvSpPr>
        <p:spPr>
          <a:xfrm>
            <a:off x="34960984" y="-13030200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004496-AE44-4F53-BEA8-30179F68F210}"/>
              </a:ext>
            </a:extLst>
          </p:cNvPr>
          <p:cNvSpPr/>
          <p:nvPr/>
        </p:nvSpPr>
        <p:spPr>
          <a:xfrm>
            <a:off x="34960984" y="19492914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4C10C7B-BAE9-4433-8761-500EAC3C28A0}"/>
              </a:ext>
            </a:extLst>
          </p:cNvPr>
          <p:cNvSpPr/>
          <p:nvPr/>
        </p:nvSpPr>
        <p:spPr>
          <a:xfrm>
            <a:off x="-23164800" y="19492914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1033" name="Group 10">
            <a:extLst>
              <a:ext uri="{FF2B5EF4-FFF2-40B4-BE49-F238E27FC236}">
                <a16:creationId xmlns:a16="http://schemas.microsoft.com/office/drawing/2014/main" xmlns="" id="{1D8A81A1-7663-491F-A474-86C8F6681FF9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 bwMode="auto">
          <a:xfrm>
            <a:off x="-2201334" y="-2224088"/>
            <a:ext cx="16594667" cy="11283951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285" y="8494931"/>
              <a:ext cx="2489430" cy="565169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7933" y="8647336"/>
              <a:ext cx="2176134" cy="260359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25">
                <a:solidFill>
                  <a:schemeClr val="bg1">
                    <a:lumMod val="75000"/>
                  </a:scheme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</p:grpSp>
      <p:pic>
        <p:nvPicPr>
          <p:cNvPr id="1034" name="Picture 14">
            <a:extLst>
              <a:ext uri="{FF2B5EF4-FFF2-40B4-BE49-F238E27FC236}">
                <a16:creationId xmlns:a16="http://schemas.microsoft.com/office/drawing/2014/main" xmlns="" id="{1BFCA05B-AA59-400D-905F-E49E78E889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9" y="5557838"/>
            <a:ext cx="1551516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5">
            <a:extLst>
              <a:ext uri="{FF2B5EF4-FFF2-40B4-BE49-F238E27FC236}">
                <a16:creationId xmlns:a16="http://schemas.microsoft.com/office/drawing/2014/main" xmlns="" id="{D189C906-EA2E-48E9-B327-33A153AD9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1" y="5572126"/>
            <a:ext cx="1551516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6">
            <a:extLst>
              <a:ext uri="{FF2B5EF4-FFF2-40B4-BE49-F238E27FC236}">
                <a16:creationId xmlns:a16="http://schemas.microsoft.com/office/drawing/2014/main" xmlns="" id="{75B24D12-D1F8-42EF-A7F7-788AB0AF8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84" y="19050"/>
            <a:ext cx="59901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xmlns="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xmlns="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xmlns="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EF3C86-9824-4AB2-B9A8-0027C6E84EC0}"/>
              </a:ext>
            </a:extLst>
          </p:cNvPr>
          <p:cNvSpPr txBox="1"/>
          <p:nvPr/>
        </p:nvSpPr>
        <p:spPr>
          <a:xfrm>
            <a:off x="5836582" y="3340631"/>
            <a:ext cx="572947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2: Adventure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2H: Writing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E04672BA-D426-41AC-AB4F-86AB8AA08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538C6C-8414-41FE-B0AE-0A3776AB0BA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CD56A48-F619-42C4-8FB4-18F6E5A53FCE}"/>
              </a:ext>
            </a:extLst>
          </p:cNvPr>
          <p:cNvSpPr/>
          <p:nvPr/>
        </p:nvSpPr>
        <p:spPr>
          <a:xfrm>
            <a:off x="0" y="-11331"/>
            <a:ext cx="12164982" cy="627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Structure reminder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DD9690-0395-4432-BFE6-4C2DAB79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988" y="2834874"/>
            <a:ext cx="6435012" cy="3465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2B0958-7A33-4CAB-AD2B-4F44D1255F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7F11621-28C5-4706-9662-F68CB4288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2" t="28839" r="2084"/>
          <a:stretch/>
        </p:blipFill>
        <p:spPr>
          <a:xfrm>
            <a:off x="1" y="615821"/>
            <a:ext cx="8640146" cy="32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38100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2ED6E67-E7DC-497B-9FAB-DEABFA593025}"/>
              </a:ext>
            </a:extLst>
          </p:cNvPr>
          <p:cNvGrpSpPr/>
          <p:nvPr/>
        </p:nvGrpSpPr>
        <p:grpSpPr>
          <a:xfrm>
            <a:off x="239567" y="876478"/>
            <a:ext cx="11463063" cy="3825305"/>
            <a:chOff x="239567" y="876478"/>
            <a:chExt cx="11463063" cy="38253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18945CC-A17F-4925-9612-487CD40FCE00}"/>
                </a:ext>
              </a:extLst>
            </p:cNvPr>
            <p:cNvGrpSpPr/>
            <p:nvPr/>
          </p:nvGrpSpPr>
          <p:grpSpPr>
            <a:xfrm>
              <a:off x="239567" y="876478"/>
              <a:ext cx="11463063" cy="3825305"/>
              <a:chOff x="265617" y="586418"/>
              <a:chExt cx="11463063" cy="382530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F103375D-7B70-4CF7-8D3D-EC5355E7B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5617" y="637744"/>
                <a:ext cx="11341094" cy="377397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634864" y="861814"/>
                <a:ext cx="609381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>
                    <a:ln w="38100"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ADVENTURE </a:t>
                </a:r>
              </a:p>
            </p:txBody>
          </p:sp>
          <p:sp>
            <p:nvSpPr>
              <p:cNvPr id="2" name="TextBox 1"/>
              <p:cNvSpPr txBox="1">
                <a:spLocks noChangeArrowheads="1"/>
              </p:cNvSpPr>
              <p:nvPr/>
            </p:nvSpPr>
            <p:spPr bwMode="auto">
              <a:xfrm>
                <a:off x="3080964" y="586418"/>
                <a:ext cx="2855200" cy="92333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5400" b="1" dirty="0">
                    <a:ln w="19050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UNIT 2: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4217DC0-A143-4947-8D56-2382E4139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-780" b="11685"/>
            <a:stretch/>
          </p:blipFill>
          <p:spPr>
            <a:xfrm>
              <a:off x="8845420" y="4260180"/>
              <a:ext cx="2791001" cy="44160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0F6341-624D-4772-AE7D-2623EE2F12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94569" y="249662"/>
            <a:ext cx="11756572" cy="8402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abseiling (n) /ˈ</a:t>
            </a:r>
            <a:r>
              <a:rPr lang="en-US" sz="5400" dirty="0" err="1">
                <a:solidFill>
                  <a:schemeClr val="bg1"/>
                </a:solidFill>
                <a:latin typeface="Lato Black"/>
                <a:cs typeface="Lato Black"/>
              </a:rPr>
              <a:t>æb.seɪ.lɪŋ</a:t>
            </a: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/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B1A634-8A14-4E39-B9B8-441CD1539D70}"/>
              </a:ext>
            </a:extLst>
          </p:cNvPr>
          <p:cNvSpPr txBox="1"/>
          <p:nvPr/>
        </p:nvSpPr>
        <p:spPr>
          <a:xfrm>
            <a:off x="7565199" y="1865237"/>
            <a:ext cx="327420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the activity of going down a very steep slope while holding on to a rope that is fastened to the top of the slope</a:t>
            </a:r>
          </a:p>
        </p:txBody>
      </p:sp>
      <p:pic>
        <p:nvPicPr>
          <p:cNvPr id="7" name="Picture 2" descr="Abseiling Guide: What Is Abseiling? - 2021 - MasterClass">
            <a:extLst>
              <a:ext uri="{FF2B5EF4-FFF2-40B4-BE49-F238E27FC236}">
                <a16:creationId xmlns:a16="http://schemas.microsoft.com/office/drawing/2014/main" xmlns="" id="{09EB6115-F8E8-4084-A1EF-EBA7A7B6F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/>
          <a:stretch/>
        </p:blipFill>
        <p:spPr bwMode="auto">
          <a:xfrm>
            <a:off x="1050056" y="1385012"/>
            <a:ext cx="6339732" cy="474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94569" y="249662"/>
            <a:ext cx="11756572" cy="8402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jet-skiing (n) /ˈ</a:t>
            </a:r>
            <a:r>
              <a:rPr lang="en-US" sz="5400" dirty="0" err="1">
                <a:solidFill>
                  <a:schemeClr val="bg1"/>
                </a:solidFill>
                <a:latin typeface="Lato Black"/>
                <a:cs typeface="Lato Black"/>
              </a:rPr>
              <a:t>dʒetˌski</a:t>
            </a: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ː.</a:t>
            </a:r>
            <a:r>
              <a:rPr lang="en-US" sz="5400" dirty="0" err="1">
                <a:solidFill>
                  <a:schemeClr val="bg1"/>
                </a:solidFill>
                <a:latin typeface="Lato Black"/>
                <a:cs typeface="Lato Black"/>
              </a:rPr>
              <a:t>ɪŋ</a:t>
            </a: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B1A634-8A14-4E39-B9B8-441CD1539D70}"/>
              </a:ext>
            </a:extLst>
          </p:cNvPr>
          <p:cNvSpPr txBox="1"/>
          <p:nvPr/>
        </p:nvSpPr>
        <p:spPr>
          <a:xfrm>
            <a:off x="8043146" y="2511180"/>
            <a:ext cx="327420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the activity of using a Jet Ski to travel across water</a:t>
            </a:r>
          </a:p>
        </p:txBody>
      </p:sp>
      <p:pic>
        <p:nvPicPr>
          <p:cNvPr id="2050" name="Picture 2" descr="Jet Ski Experience without license in Barcelona 2022 - Catalonia">
            <a:extLst>
              <a:ext uri="{FF2B5EF4-FFF2-40B4-BE49-F238E27FC236}">
                <a16:creationId xmlns:a16="http://schemas.microsoft.com/office/drawing/2014/main" xmlns="" id="{C095B663-2F94-4635-BF0B-D24D6E1E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7" y="1444740"/>
            <a:ext cx="6915229" cy="461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94569" y="249662"/>
            <a:ext cx="11756572" cy="8402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orienteering (n) /ˌɔː.</a:t>
            </a:r>
            <a:r>
              <a:rPr lang="en-US" sz="5400" dirty="0" err="1">
                <a:solidFill>
                  <a:schemeClr val="bg1"/>
                </a:solidFill>
                <a:latin typeface="Lato Black"/>
                <a:cs typeface="Lato Black"/>
              </a:rPr>
              <a:t>ri.ənˈtɪə.rɪŋ</a:t>
            </a: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B1A634-8A14-4E39-B9B8-441CD1539D70}"/>
              </a:ext>
            </a:extLst>
          </p:cNvPr>
          <p:cNvSpPr txBox="1"/>
          <p:nvPr/>
        </p:nvSpPr>
        <p:spPr>
          <a:xfrm>
            <a:off x="7716467" y="1664677"/>
            <a:ext cx="32742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an activity in which you have to find your way to somewhere on foot as quickly as possible by using a map and a compass</a:t>
            </a:r>
          </a:p>
        </p:txBody>
      </p:sp>
      <p:pic>
        <p:nvPicPr>
          <p:cNvPr id="3074" name="Picture 2" descr="What orienteering equipment do I need for orienteering?">
            <a:extLst>
              <a:ext uri="{FF2B5EF4-FFF2-40B4-BE49-F238E27FC236}">
                <a16:creationId xmlns:a16="http://schemas.microsoft.com/office/drawing/2014/main" xmlns="" id="{27379F71-D582-4A8C-8D10-D385B63D2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4003"/>
          <a:stretch/>
        </p:blipFill>
        <p:spPr bwMode="auto">
          <a:xfrm>
            <a:off x="994420" y="1294172"/>
            <a:ext cx="6722047" cy="483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94569" y="249662"/>
            <a:ext cx="11756572" cy="8402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quad biking (n) /ˈ</a:t>
            </a:r>
            <a:r>
              <a:rPr lang="en-US" sz="5400" dirty="0" err="1">
                <a:solidFill>
                  <a:schemeClr val="bg1"/>
                </a:solidFill>
                <a:latin typeface="Lato Black"/>
                <a:cs typeface="Lato Black"/>
              </a:rPr>
              <a:t>kwɒd</a:t>
            </a: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 ˌ</a:t>
            </a:r>
            <a:r>
              <a:rPr lang="en-US" sz="5400" dirty="0" err="1">
                <a:solidFill>
                  <a:schemeClr val="bg1"/>
                </a:solidFill>
                <a:latin typeface="Lato Black"/>
                <a:cs typeface="Lato Black"/>
              </a:rPr>
              <a:t>baɪkɪŋ</a:t>
            </a: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B1A634-8A14-4E39-B9B8-441CD1539D70}"/>
              </a:ext>
            </a:extLst>
          </p:cNvPr>
          <p:cNvSpPr txBox="1"/>
          <p:nvPr/>
        </p:nvSpPr>
        <p:spPr>
          <a:xfrm>
            <a:off x="7970113" y="2397948"/>
            <a:ext cx="327420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the activity of using a Quad Bike for racing and traveling</a:t>
            </a:r>
          </a:p>
        </p:txBody>
      </p:sp>
      <p:pic>
        <p:nvPicPr>
          <p:cNvPr id="4098" name="Picture 2" descr="Ras Al khaimah 2-Hour Quad Biking Tour 2022">
            <a:extLst>
              <a:ext uri="{FF2B5EF4-FFF2-40B4-BE49-F238E27FC236}">
                <a16:creationId xmlns:a16="http://schemas.microsoft.com/office/drawing/2014/main" xmlns="" id="{1DD777EF-8C90-40D6-A8A1-2D5249070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4"/>
          <a:stretch/>
        </p:blipFill>
        <p:spPr bwMode="auto">
          <a:xfrm>
            <a:off x="988698" y="1339101"/>
            <a:ext cx="6908383" cy="47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4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C09662-B140-475B-BE5A-99FBCE1D9196}"/>
              </a:ext>
            </a:extLst>
          </p:cNvPr>
          <p:cNvSpPr txBox="1"/>
          <p:nvPr/>
        </p:nvSpPr>
        <p:spPr>
          <a:xfrm>
            <a:off x="7028496" y="-71732"/>
            <a:ext cx="4935893" cy="6008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4859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Ex2. Which outdoor activities from the list would you like/dislike to do? Why/Why not?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1372B2B-C488-43DF-9F2A-0A299542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r="1924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xmlns="" id="{60E9EF34-21C7-49A8-AD25-DF9523FD0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0A893D-73F3-42A1-9D0D-BF0AC0006C4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B195CB-DBC3-49A1-8A3F-55DC1EB0F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F7566EC8-7FFA-4BFE-BBC6-5CA72DE02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EB828A-F867-4C85-8AA6-7691C62E6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81"/>
          <a:stretch/>
        </p:blipFill>
        <p:spPr>
          <a:xfrm>
            <a:off x="0" y="0"/>
            <a:ext cx="8983329" cy="1033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F67F51-6C0E-42CF-A180-A8666E21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67" b="39826"/>
          <a:stretch/>
        </p:blipFill>
        <p:spPr>
          <a:xfrm>
            <a:off x="0" y="1033752"/>
            <a:ext cx="8983329" cy="53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C2E55C-B0F2-4755-AA60-253653EAC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" t="6304" r="3654" b="4170"/>
          <a:stretch/>
        </p:blipFill>
        <p:spPr>
          <a:xfrm>
            <a:off x="4063696" y="1581003"/>
            <a:ext cx="7801652" cy="5205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D34A3C-3FF2-466D-990D-C310753E2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C01A1C-5A6E-4626-9C1A-8A0C6EF1270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8240E6-096C-43E6-A956-F751B87709E1}"/>
              </a:ext>
            </a:extLst>
          </p:cNvPr>
          <p:cNvSpPr txBox="1"/>
          <p:nvPr/>
        </p:nvSpPr>
        <p:spPr>
          <a:xfrm>
            <a:off x="255531" y="2940791"/>
            <a:ext cx="35738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1. The party begins at 3 p.m.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46EAB38-6E23-4707-9C89-D78F03B6BE53}"/>
              </a:ext>
            </a:extLst>
          </p:cNvPr>
          <p:cNvCxnSpPr>
            <a:cxnSpLocks/>
          </p:cNvCxnSpPr>
          <p:nvPr/>
        </p:nvCxnSpPr>
        <p:spPr>
          <a:xfrm>
            <a:off x="8137652" y="3464284"/>
            <a:ext cx="12660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F7566EC8-7FFA-4BFE-BBC6-5CA72DE02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EB828A-F867-4C85-8AA6-7691C62E6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81"/>
          <a:stretch/>
        </p:blipFill>
        <p:spPr>
          <a:xfrm>
            <a:off x="0" y="0"/>
            <a:ext cx="8983329" cy="1033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F67F51-6C0E-42CF-A180-A8666E21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69" b="20624"/>
          <a:stretch/>
        </p:blipFill>
        <p:spPr>
          <a:xfrm>
            <a:off x="0" y="1033752"/>
            <a:ext cx="8983329" cy="53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C2E55C-B0F2-4755-AA60-253653EAC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" t="6304" r="3654" b="4170"/>
          <a:stretch/>
        </p:blipFill>
        <p:spPr>
          <a:xfrm>
            <a:off x="4063696" y="1581003"/>
            <a:ext cx="7801652" cy="5205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D34A3C-3FF2-466D-990D-C310753E2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C01A1C-5A6E-4626-9C1A-8A0C6EF1270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8240E6-096C-43E6-A956-F751B87709E1}"/>
              </a:ext>
            </a:extLst>
          </p:cNvPr>
          <p:cNvSpPr txBox="1"/>
          <p:nvPr/>
        </p:nvSpPr>
        <p:spPr>
          <a:xfrm>
            <a:off x="255531" y="2600904"/>
            <a:ext cx="35738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2. The first activities are jet-skiing and kite surfing.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46EAB38-6E23-4707-9C89-D78F03B6BE53}"/>
              </a:ext>
            </a:extLst>
          </p:cNvPr>
          <p:cNvCxnSpPr>
            <a:cxnSpLocks/>
          </p:cNvCxnSpPr>
          <p:nvPr/>
        </p:nvCxnSpPr>
        <p:spPr>
          <a:xfrm flipV="1">
            <a:off x="5136874" y="4275786"/>
            <a:ext cx="3092726" cy="90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F7566EC8-7FFA-4BFE-BBC6-5CA72DE02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EB828A-F867-4C85-8AA6-7691C62E6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81"/>
          <a:stretch/>
        </p:blipFill>
        <p:spPr>
          <a:xfrm>
            <a:off x="0" y="0"/>
            <a:ext cx="8983329" cy="1033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F67F51-6C0E-42CF-A180-A8666E21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92" b="501"/>
          <a:stretch/>
        </p:blipFill>
        <p:spPr>
          <a:xfrm>
            <a:off x="0" y="1033752"/>
            <a:ext cx="8983329" cy="53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C2E55C-B0F2-4755-AA60-253653EAC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" t="6304" r="3654" b="4170"/>
          <a:stretch/>
        </p:blipFill>
        <p:spPr>
          <a:xfrm>
            <a:off x="4063696" y="1581003"/>
            <a:ext cx="7801652" cy="5205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D34A3C-3FF2-466D-990D-C310753E2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C01A1C-5A6E-4626-9C1A-8A0C6EF1270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8240E6-096C-43E6-A956-F751B87709E1}"/>
              </a:ext>
            </a:extLst>
          </p:cNvPr>
          <p:cNvSpPr txBox="1"/>
          <p:nvPr/>
        </p:nvSpPr>
        <p:spPr>
          <a:xfrm>
            <a:off x="326652" y="2333229"/>
            <a:ext cx="35738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3. Lisa suggests that Bess doesn’t have to bring anything.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46EAB38-6E23-4707-9C89-D78F03B6BE53}"/>
              </a:ext>
            </a:extLst>
          </p:cNvPr>
          <p:cNvCxnSpPr>
            <a:cxnSpLocks/>
          </p:cNvCxnSpPr>
          <p:nvPr/>
        </p:nvCxnSpPr>
        <p:spPr>
          <a:xfrm flipV="1">
            <a:off x="8389105" y="6246254"/>
            <a:ext cx="1695053" cy="900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6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F29596D1-6D71-4E1F-86E3-E24002C5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-306388"/>
            <a:ext cx="4341812" cy="433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440E2CB-0C8C-4F5A-B6ED-99CA0D66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3633788"/>
            <a:ext cx="120491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249A303-0948-4603-A711-7FCF9D9F5573}"/>
              </a:ext>
            </a:extLst>
          </p:cNvPr>
          <p:cNvGrpSpPr>
            <a:grpSpLocks/>
          </p:cNvGrpSpPr>
          <p:nvPr/>
        </p:nvGrpSpPr>
        <p:grpSpPr bwMode="auto">
          <a:xfrm>
            <a:off x="704852" y="2197100"/>
            <a:ext cx="3008312" cy="4076700"/>
            <a:chOff x="-190500" y="2453342"/>
            <a:chExt cx="3048000" cy="4256912"/>
          </a:xfrm>
        </p:grpSpPr>
        <p:pic>
          <p:nvPicPr>
            <p:cNvPr id="2058" name="Picture 18">
              <a:extLst>
                <a:ext uri="{FF2B5EF4-FFF2-40B4-BE49-F238E27FC236}">
                  <a16:creationId xmlns:a16="http://schemas.microsoft.com/office/drawing/2014/main" xmlns="" id="{8BD1C79D-6664-4608-9985-495B6168C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DB48E36-FBC2-4A53-8D4C-5BAAEDBB7B30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24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latin typeface="+mn-lt"/>
                </a:rPr>
                <a:t>I went to school.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FCE5AA-9E6C-4253-8C59-1B5E45570E9F}"/>
              </a:ext>
            </a:extLst>
          </p:cNvPr>
          <p:cNvGrpSpPr>
            <a:grpSpLocks/>
          </p:cNvGrpSpPr>
          <p:nvPr/>
        </p:nvGrpSpPr>
        <p:grpSpPr bwMode="auto">
          <a:xfrm>
            <a:off x="8539163" y="2358513"/>
            <a:ext cx="3008313" cy="4076700"/>
            <a:chOff x="-190500" y="2453342"/>
            <a:chExt cx="3048000" cy="4256912"/>
          </a:xfrm>
        </p:grpSpPr>
        <p:pic>
          <p:nvPicPr>
            <p:cNvPr id="2056" name="Picture 22">
              <a:extLst>
                <a:ext uri="{FF2B5EF4-FFF2-40B4-BE49-F238E27FC236}">
                  <a16:creationId xmlns:a16="http://schemas.microsoft.com/office/drawing/2014/main" xmlns="" id="{AA08B7AF-EB5F-4234-AE4B-E6444BD31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A9A2BC7-ABF5-4C94-B529-3E012325F743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24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>
                  <a:solidFill>
                    <a:schemeClr val="bg1"/>
                  </a:solidFill>
                  <a:latin typeface="+mn-lt"/>
                </a:rPr>
                <a:t>I went to school.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C2F042-42C6-46AB-8F50-8BD43762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4" y="831850"/>
            <a:ext cx="28543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A52DDF63-A11B-4F87-98B3-12DA4663D16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92392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7D2EF-E439-44AD-829B-47C15F65ABCF}"/>
              </a:ext>
            </a:extLst>
          </p:cNvPr>
          <p:cNvSpPr txBox="1"/>
          <p:nvPr/>
        </p:nvSpPr>
        <p:spPr bwMode="auto">
          <a:xfrm>
            <a:off x="4022727" y="4399757"/>
            <a:ext cx="4341812" cy="2061448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Outdoor activities.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xmlns="" id="{19BAEE51-9195-4598-AAD2-2AC704BAA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85EF0C-FF24-4BA2-ACEA-1D1C3345B28C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58ADC94-DA03-46F3-BABF-859A154DCF0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3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454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54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D0B831-EF7E-45FB-B7F2-255380A5A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722"/>
          <a:stretch/>
        </p:blipFill>
        <p:spPr>
          <a:xfrm>
            <a:off x="0" y="4044252"/>
            <a:ext cx="6258640" cy="383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D4CA4E-7B8F-4D1C-ACF1-693FCA1E8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17"/>
          <a:stretch/>
        </p:blipFill>
        <p:spPr>
          <a:xfrm>
            <a:off x="0" y="28576"/>
            <a:ext cx="6258640" cy="3400424"/>
          </a:xfrm>
          <a:prstGeom prst="rect">
            <a:avLst/>
          </a:prstGeom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F7566EC8-7FFA-4BFE-BBC6-5CA72DE02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C01A1C-5A6E-4626-9C1A-8A0C6EF1270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451C2E-E31D-4112-8147-43A74CCC4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2552701"/>
            <a:ext cx="7010401" cy="430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D34A3C-3FF2-466D-990D-C310753E2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21C4C76-4142-4B25-A932-92AEC6148556}"/>
              </a:ext>
            </a:extLst>
          </p:cNvPr>
          <p:cNvSpPr txBox="1"/>
          <p:nvPr/>
        </p:nvSpPr>
        <p:spPr>
          <a:xfrm>
            <a:off x="174252" y="2897970"/>
            <a:ext cx="3581400" cy="9521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It would be nice to meet up some time. </a:t>
            </a:r>
            <a:endParaRPr lang="en-US" sz="28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C8FBBE-5861-4231-9C75-31EDA5EE7788}"/>
              </a:ext>
            </a:extLst>
          </p:cNvPr>
          <p:cNvSpPr txBox="1"/>
          <p:nvPr/>
        </p:nvSpPr>
        <p:spPr>
          <a:xfrm>
            <a:off x="547128" y="3926985"/>
            <a:ext cx="2835648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Why don’t we go to the cinema? </a:t>
            </a:r>
            <a:endParaRPr lang="en-US" sz="28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AD58BC6-CE6B-44F0-9F1E-33C828778BF7}"/>
              </a:ext>
            </a:extLst>
          </p:cNvPr>
          <p:cNvCxnSpPr>
            <a:cxnSpLocks/>
          </p:cNvCxnSpPr>
          <p:nvPr/>
        </p:nvCxnSpPr>
        <p:spPr>
          <a:xfrm>
            <a:off x="5991225" y="6027203"/>
            <a:ext cx="3695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39E9FC1-0C89-4E6D-971F-D6CEC247D343}"/>
              </a:ext>
            </a:extLst>
          </p:cNvPr>
          <p:cNvGrpSpPr/>
          <p:nvPr/>
        </p:nvGrpSpPr>
        <p:grpSpPr>
          <a:xfrm>
            <a:off x="5295900" y="5657850"/>
            <a:ext cx="6553200" cy="369353"/>
            <a:chOff x="5295900" y="5657850"/>
            <a:chExt cx="6553200" cy="36935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C35F00F-6EDE-4549-8620-F8D854897C5C}"/>
                </a:ext>
              </a:extLst>
            </p:cNvPr>
            <p:cNvCxnSpPr/>
            <p:nvPr/>
          </p:nvCxnSpPr>
          <p:spPr>
            <a:xfrm>
              <a:off x="8029575" y="5657850"/>
              <a:ext cx="381952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EC314DF-E738-4BDF-80EA-4F25A4F3EAC8}"/>
                </a:ext>
              </a:extLst>
            </p:cNvPr>
            <p:cNvCxnSpPr>
              <a:cxnSpLocks/>
            </p:cNvCxnSpPr>
            <p:nvPr/>
          </p:nvCxnSpPr>
          <p:spPr>
            <a:xfrm>
              <a:off x="5295900" y="6027203"/>
              <a:ext cx="59055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550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4BCED0-9CAF-45CA-9E2D-D425A9F04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70" y="2068059"/>
            <a:ext cx="10070467" cy="26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F7566EC8-7FFA-4BFE-BBC6-5CA72DE02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D34A3C-3FF2-466D-990D-C310753E28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960661-9CF6-49C0-9CDB-34445ADB610C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062A6C-AD10-4027-83DC-663917AC9B31}"/>
              </a:ext>
            </a:extLst>
          </p:cNvPr>
          <p:cNvSpPr/>
          <p:nvPr/>
        </p:nvSpPr>
        <p:spPr>
          <a:xfrm>
            <a:off x="0" y="1"/>
            <a:ext cx="12192000" cy="923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5. Find three abbreviations in the invitations in exercise 3. What do they mean? Do you know any other common abbreviations? 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B03ADFEA-3F58-4256-AD57-71FF2632E96D}"/>
              </a:ext>
            </a:extLst>
          </p:cNvPr>
          <p:cNvSpPr/>
          <p:nvPr/>
        </p:nvSpPr>
        <p:spPr>
          <a:xfrm>
            <a:off x="8280004" y="1692816"/>
            <a:ext cx="1280449" cy="69212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BBQ</a:t>
            </a:r>
          </a:p>
        </p:txBody>
      </p:sp>
      <p:sp>
        <p:nvSpPr>
          <p:cNvPr id="17" name="Rounded Rectangle 211">
            <a:extLst>
              <a:ext uri="{FF2B5EF4-FFF2-40B4-BE49-F238E27FC236}">
                <a16:creationId xmlns:a16="http://schemas.microsoft.com/office/drawing/2014/main" xmlns="" id="{BDE8AFF3-B7BB-418C-BA00-964494F8116C}"/>
              </a:ext>
            </a:extLst>
          </p:cNvPr>
          <p:cNvSpPr/>
          <p:nvPr/>
        </p:nvSpPr>
        <p:spPr>
          <a:xfrm>
            <a:off x="9211217" y="5407486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xmlns="" id="{A2BFA0C9-C0AE-4B1F-8454-0C559BF092E9}"/>
              </a:ext>
            </a:extLst>
          </p:cNvPr>
          <p:cNvSpPr/>
          <p:nvPr/>
        </p:nvSpPr>
        <p:spPr>
          <a:xfrm>
            <a:off x="10402709" y="1690297"/>
            <a:ext cx="1060342" cy="69212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A1CC27B4-813D-4DFA-9152-1E417B1B33A3}"/>
              </a:ext>
            </a:extLst>
          </p:cNvPr>
          <p:cNvSpPr/>
          <p:nvPr/>
        </p:nvSpPr>
        <p:spPr>
          <a:xfrm>
            <a:off x="8452781" y="2994328"/>
            <a:ext cx="1014096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F44711F9-289D-49C0-AF63-ABA4EE3270DF}"/>
              </a:ext>
            </a:extLst>
          </p:cNvPr>
          <p:cNvSpPr/>
          <p:nvPr/>
        </p:nvSpPr>
        <p:spPr>
          <a:xfrm>
            <a:off x="10308973" y="2994328"/>
            <a:ext cx="1247813" cy="69212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p.m.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xmlns="" id="{1881284F-58F4-4B56-9451-728F50EA1142}"/>
              </a:ext>
            </a:extLst>
          </p:cNvPr>
          <p:cNvSpPr/>
          <p:nvPr/>
        </p:nvSpPr>
        <p:spPr>
          <a:xfrm>
            <a:off x="8364083" y="4293894"/>
            <a:ext cx="1014096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xmlns="" id="{D35CFA0A-96B4-465C-AC45-6B99E5134A0A}"/>
              </a:ext>
            </a:extLst>
          </p:cNvPr>
          <p:cNvSpPr/>
          <p:nvPr/>
        </p:nvSpPr>
        <p:spPr>
          <a:xfrm>
            <a:off x="10372504" y="4247715"/>
            <a:ext cx="1247814" cy="69212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a.m.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9CBFED3-310D-485B-A05E-3A615D460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7" y="964233"/>
            <a:ext cx="7230198" cy="507249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46EAB38-6E23-4707-9C89-D78F03B6BE53}"/>
              </a:ext>
            </a:extLst>
          </p:cNvPr>
          <p:cNvCxnSpPr>
            <a:cxnSpLocks/>
          </p:cNvCxnSpPr>
          <p:nvPr/>
        </p:nvCxnSpPr>
        <p:spPr>
          <a:xfrm flipV="1">
            <a:off x="4216096" y="2782957"/>
            <a:ext cx="1099452" cy="4149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46EAB38-6E23-4707-9C89-D78F03B6BE53}"/>
              </a:ext>
            </a:extLst>
          </p:cNvPr>
          <p:cNvCxnSpPr>
            <a:cxnSpLocks/>
          </p:cNvCxnSpPr>
          <p:nvPr/>
        </p:nvCxnSpPr>
        <p:spPr>
          <a:xfrm flipV="1">
            <a:off x="3624695" y="4293894"/>
            <a:ext cx="1024401" cy="4149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46EAB38-6E23-4707-9C89-D78F03B6BE53}"/>
              </a:ext>
            </a:extLst>
          </p:cNvPr>
          <p:cNvCxnSpPr>
            <a:cxnSpLocks/>
          </p:cNvCxnSpPr>
          <p:nvPr/>
        </p:nvCxnSpPr>
        <p:spPr>
          <a:xfrm flipV="1">
            <a:off x="362445" y="5641281"/>
            <a:ext cx="512200" cy="4168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2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1 PW ý tưởng | hình ảnh, hình nền, khung ảnh">
            <a:extLst>
              <a:ext uri="{FF2B5EF4-FFF2-40B4-BE49-F238E27FC236}">
                <a16:creationId xmlns:a16="http://schemas.microsoft.com/office/drawing/2014/main" xmlns="" id="{03144AE6-2C11-4CAC-AAD3-820DA5CD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F8BFDF-EA4A-48F3-B408-38BD47BD8707}"/>
              </a:ext>
            </a:extLst>
          </p:cNvPr>
          <p:cNvSpPr/>
          <p:nvPr/>
        </p:nvSpPr>
        <p:spPr>
          <a:xfrm>
            <a:off x="0" y="1"/>
            <a:ext cx="12192000" cy="923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5. Find three abbreviations in the invitations in exercise 3. What do they mean? Do you know any other common abbreviations?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A7ECD1-19F8-41AF-84E7-CD7589802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03" y="1281925"/>
            <a:ext cx="11083793" cy="3221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668447-71BB-4629-AEEA-25AEB7783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103" y="4468234"/>
            <a:ext cx="967936" cy="5389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F285AB-ED35-477F-AC17-1EC529B2E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03" y="4932740"/>
            <a:ext cx="11523100" cy="7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925B7D-B8AA-46C5-8C57-A4D54EF5C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230" y="1466576"/>
            <a:ext cx="9478698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7">
            <a:extLst>
              <a:ext uri="{FF2B5EF4-FFF2-40B4-BE49-F238E27FC236}">
                <a16:creationId xmlns:a16="http://schemas.microsoft.com/office/drawing/2014/main" xmlns="" id="{E19FA68C-FA66-4C82-B5FF-29AFB6EC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C0485E3-CD00-4137-98E0-3A36D9776C2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Ex6. Match the phrases on the left columns with the correct expressions on the right columns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A96233-B94F-4460-BDCE-E8AD11768B74}"/>
              </a:ext>
            </a:extLst>
          </p:cNvPr>
          <p:cNvSpPr/>
          <p:nvPr/>
        </p:nvSpPr>
        <p:spPr>
          <a:xfrm>
            <a:off x="244061" y="4610549"/>
            <a:ext cx="2853471" cy="126452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Schedule and outdoor activities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1B85BB1-ABD3-4276-8F81-F2D864E7332C}"/>
              </a:ext>
            </a:extLst>
          </p:cNvPr>
          <p:cNvSpPr/>
          <p:nvPr/>
        </p:nvSpPr>
        <p:spPr>
          <a:xfrm>
            <a:off x="4321943" y="2064458"/>
            <a:ext cx="7686675" cy="269415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you get there, we’re going to try two different sports: paintballing and rock climbing. It’s going to be a lot of fun! I’m going to prepare a deluxe buffet by the riverside. The team members of the Avengers are going to be there too. Please let me know if you can come.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Tony Stark.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6A82071-20FD-452A-B404-562C6DFF0045}"/>
              </a:ext>
            </a:extLst>
          </p:cNvPr>
          <p:cNvSpPr/>
          <p:nvPr/>
        </p:nvSpPr>
        <p:spPr>
          <a:xfrm>
            <a:off x="4312213" y="891387"/>
            <a:ext cx="7686674" cy="10964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party, you can just wear anything that you feel comfortable, no need you formal clothing. You can also bring your best friends Ned and MJ with you.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4FED1FD-9567-47E9-AB8C-CF69F6970D43}"/>
              </a:ext>
            </a:extLst>
          </p:cNvPr>
          <p:cNvSpPr/>
          <p:nvPr/>
        </p:nvSpPr>
        <p:spPr>
          <a:xfrm>
            <a:off x="4312213" y="4829375"/>
            <a:ext cx="7686675" cy="154929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 Peter Parker,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having a party on my private island to celebrate on your high school graduation. It’s on Monday 26 June and starts at 10 a.m.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9FEAA94-FA28-4EB5-B75C-126A5EB4946B}"/>
              </a:ext>
            </a:extLst>
          </p:cNvPr>
          <p:cNvSpPr/>
          <p:nvPr/>
        </p:nvSpPr>
        <p:spPr>
          <a:xfrm>
            <a:off x="244061" y="2917894"/>
            <a:ext cx="2759003" cy="126994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instructions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514731D-A7CE-42A9-A8F9-C1AE14497F5E}"/>
              </a:ext>
            </a:extLst>
          </p:cNvPr>
          <p:cNvSpPr/>
          <p:nvPr/>
        </p:nvSpPr>
        <p:spPr>
          <a:xfrm>
            <a:off x="244061" y="1194762"/>
            <a:ext cx="3477008" cy="126994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reason of the party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date, time, place for the party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A128642-F427-465E-9194-65AAB936A79A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 flipV="1">
            <a:off x="3097532" y="3411535"/>
            <a:ext cx="1224411" cy="18312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5D52BE5-948E-4B66-80DC-DC2932125D82}"/>
              </a:ext>
            </a:extLst>
          </p:cNvPr>
          <p:cNvCxnSpPr>
            <a:cxnSpLocks/>
            <a:stCxn id="18" idx="3"/>
            <a:endCxn id="10" idx="1"/>
          </p:cNvCxnSpPr>
          <p:nvPr/>
        </p:nvCxnSpPr>
        <p:spPr>
          <a:xfrm flipV="1">
            <a:off x="3003064" y="1439611"/>
            <a:ext cx="1309149" cy="211325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A8C608A-193C-4F93-9C92-A5814A39E541}"/>
              </a:ext>
            </a:extLst>
          </p:cNvPr>
          <p:cNvCxnSpPr>
            <a:cxnSpLocks/>
            <a:stCxn id="20" idx="3"/>
            <a:endCxn id="17" idx="1"/>
          </p:cNvCxnSpPr>
          <p:nvPr/>
        </p:nvCxnSpPr>
        <p:spPr>
          <a:xfrm>
            <a:off x="3721069" y="1829736"/>
            <a:ext cx="591144" cy="37742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211">
            <a:extLst>
              <a:ext uri="{FF2B5EF4-FFF2-40B4-BE49-F238E27FC236}">
                <a16:creationId xmlns:a16="http://schemas.microsoft.com/office/drawing/2014/main" xmlns="" id="{9EF892F5-B402-4E7C-BDE8-95848EE5315B}"/>
              </a:ext>
            </a:extLst>
          </p:cNvPr>
          <p:cNvSpPr/>
          <p:nvPr/>
        </p:nvSpPr>
        <p:spPr>
          <a:xfrm>
            <a:off x="3024604" y="6330971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FF27A91-45AA-47A3-82B8-DA0A557DF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Ex6. Rearrange the texts into the correct time order.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1B85BB1-ABD3-4276-8F81-F2D864E7332C}"/>
              </a:ext>
            </a:extLst>
          </p:cNvPr>
          <p:cNvSpPr/>
          <p:nvPr/>
        </p:nvSpPr>
        <p:spPr>
          <a:xfrm>
            <a:off x="2261745" y="2317292"/>
            <a:ext cx="8011449" cy="176425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 Peter Parker,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having a party on my private island to celebrate on your high school graduation. It’s on Monday 26 June and starts at 10 a.m.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6A82071-20FD-452A-B404-562C6DFF0045}"/>
              </a:ext>
            </a:extLst>
          </p:cNvPr>
          <p:cNvSpPr/>
          <p:nvPr/>
        </p:nvSpPr>
        <p:spPr>
          <a:xfrm>
            <a:off x="2261744" y="1032924"/>
            <a:ext cx="8011449" cy="115849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party, you can just wear anything that you feel comfortable, no need you formal clothing. You can also bring your best friends Ned and MJ with you.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E4D161-C8BD-45AD-ADCF-BE5F2D25074D}"/>
              </a:ext>
            </a:extLst>
          </p:cNvPr>
          <p:cNvSpPr/>
          <p:nvPr/>
        </p:nvSpPr>
        <p:spPr>
          <a:xfrm>
            <a:off x="2269976" y="4160901"/>
            <a:ext cx="8003218" cy="250809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you get there, we’re going to try two different sports: paintballing and rock climbing. It’s going to be a lot of fun! I’m going to prepare a deluxe buffet by the riverside. The team members of the Avengers are going to be there too. Please let me know if you can come.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Tony Stark.</a:t>
            </a:r>
          </a:p>
        </p:txBody>
      </p: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xmlns="" id="{A47590F9-519E-4208-987B-B37DBD98B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B3FB0B0-2656-47D9-8EBE-AD929DF34A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84D4C5-DB7E-4A35-B600-A4ACE9E2C1A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2CFBF562-17C8-448F-9C4B-FE30B560F22E}"/>
              </a:ext>
            </a:extLst>
          </p:cNvPr>
          <p:cNvSpPr/>
          <p:nvPr/>
        </p:nvSpPr>
        <p:spPr>
          <a:xfrm>
            <a:off x="1467479" y="2981230"/>
            <a:ext cx="550619" cy="59702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0911C31-4C11-42B9-AEB5-5A0A891B800F}"/>
              </a:ext>
            </a:extLst>
          </p:cNvPr>
          <p:cNvSpPr/>
          <p:nvPr/>
        </p:nvSpPr>
        <p:spPr>
          <a:xfrm>
            <a:off x="1467479" y="1313660"/>
            <a:ext cx="550619" cy="59702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E1B3CCD-D56F-4FF0-9452-480F9DDD07EF}"/>
              </a:ext>
            </a:extLst>
          </p:cNvPr>
          <p:cNvSpPr/>
          <p:nvPr/>
        </p:nvSpPr>
        <p:spPr>
          <a:xfrm>
            <a:off x="1467479" y="5245827"/>
            <a:ext cx="550619" cy="59702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9304724-D929-46AE-A36D-A57A2827244D}"/>
              </a:ext>
            </a:extLst>
          </p:cNvPr>
          <p:cNvSpPr/>
          <p:nvPr/>
        </p:nvSpPr>
        <p:spPr>
          <a:xfrm>
            <a:off x="2261745" y="1000185"/>
            <a:ext cx="8365822" cy="56688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 Peter Parker,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having a party on my private island to celebrate on your high school graduation. It’s on Monday 26 June and starts at 10 a.m.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party, you can just wear anything that you feel comfortable, no need you formal clothing. You can also bring your best friends Ned and MJ with you.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you get there, we’re going to try two different sports: paintballing and rock climbing. It’s going to be a lot of fun! I’m going to prepare a deluxe buffet by the riverside. The team members of the Avengers are going to be there too. Please let me know if you can come.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Tony Stark.</a:t>
            </a:r>
          </a:p>
        </p:txBody>
      </p:sp>
    </p:spTree>
    <p:extLst>
      <p:ext uri="{BB962C8B-B14F-4D97-AF65-F5344CB8AC3E}">
        <p14:creationId xmlns:p14="http://schemas.microsoft.com/office/powerpoint/2010/main" val="38872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1 PW ý tưởng | hình ảnh, hình nền, khung ảnh">
            <a:extLst>
              <a:ext uri="{FF2B5EF4-FFF2-40B4-BE49-F238E27FC236}">
                <a16:creationId xmlns:a16="http://schemas.microsoft.com/office/drawing/2014/main" xmlns="" id="{03144AE6-2C11-4CAC-AAD3-820DA5CD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000B97-56E9-4568-9336-C1A00F030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284" y="228600"/>
            <a:ext cx="9035431" cy="6220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3" y="2965985"/>
            <a:ext cx="7317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40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Learn by heart all the new words</a:t>
            </a:r>
            <a:endParaRPr lang="en-US" sz="40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 – Culture</a:t>
            </a:r>
            <a:endParaRPr lang="en-US" sz="40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7317790" cy="1622703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6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1745364" y="3244116"/>
            <a:ext cx="2597420" cy="3790097"/>
            <a:chOff x="-358967" y="2305983"/>
            <a:chExt cx="3327154" cy="4404271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358967" y="2305983"/>
              <a:ext cx="3327154" cy="174218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rock climbing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4614833" y="3714168"/>
            <a:ext cx="3000788" cy="3224794"/>
            <a:chOff x="-533202" y="2873241"/>
            <a:chExt cx="3803700" cy="3837013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533202" y="2873241"/>
              <a:ext cx="3803700" cy="78043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paintballing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7926306" y="3714168"/>
            <a:ext cx="2336800" cy="3320045"/>
            <a:chOff x="-220189" y="2934542"/>
            <a:chExt cx="3048000" cy="377571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220189" y="2934542"/>
              <a:ext cx="3048000" cy="74593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jet-skiing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83" y="826799"/>
            <a:ext cx="4052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is…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" t="7222" r="57" b="26058"/>
          <a:stretch/>
        </p:blipFill>
        <p:spPr bwMode="auto">
          <a:xfrm>
            <a:off x="5242420" y="0"/>
            <a:ext cx="525356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260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xmlns="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1811938" y="3745299"/>
            <a:ext cx="2509378" cy="3288913"/>
            <a:chOff x="-273689" y="2888382"/>
            <a:chExt cx="3214377" cy="3821872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273689" y="2888382"/>
              <a:ext cx="3214377" cy="8710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kayaking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7500191" y="3714170"/>
            <a:ext cx="3011191" cy="3255924"/>
            <a:chOff x="-552328" y="2836202"/>
            <a:chExt cx="3816887" cy="387405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552328" y="2836202"/>
              <a:ext cx="3816887" cy="89193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kite surfing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4610354" y="3714170"/>
            <a:ext cx="2747391" cy="3346124"/>
            <a:chOff x="-458278" y="2904884"/>
            <a:chExt cx="3583553" cy="3805370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58278" y="2904884"/>
              <a:ext cx="3583553" cy="85250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jet-skiing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83" y="826799"/>
            <a:ext cx="4052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is…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3611"/>
          <a:stretch/>
        </p:blipFill>
        <p:spPr bwMode="auto">
          <a:xfrm>
            <a:off x="5212418" y="-16490"/>
            <a:ext cx="5398878" cy="344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7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7733172" y="3777198"/>
            <a:ext cx="2509378" cy="3284009"/>
            <a:chOff x="-145333" y="2894081"/>
            <a:chExt cx="3214377" cy="3816172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2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145333" y="2894081"/>
              <a:ext cx="3214377" cy="8710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abseiling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1715478" y="3078855"/>
            <a:ext cx="2504771" cy="3981439"/>
            <a:chOff x="-339852" y="1972949"/>
            <a:chExt cx="3174965" cy="4737306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4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339852" y="1972949"/>
              <a:ext cx="3174965" cy="178386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quad biking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4653607" y="3257214"/>
            <a:ext cx="2747391" cy="3803080"/>
            <a:chOff x="-401861" y="2385212"/>
            <a:chExt cx="3583553" cy="432504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70500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m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ountain biking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439" y="887296"/>
            <a:ext cx="334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is…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 b="13740"/>
          <a:stretch/>
        </p:blipFill>
        <p:spPr bwMode="auto">
          <a:xfrm>
            <a:off x="5259388" y="0"/>
            <a:ext cx="5243021" cy="317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30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1554713" y="3707668"/>
            <a:ext cx="2747391" cy="3353539"/>
            <a:chOff x="-567122" y="2896451"/>
            <a:chExt cx="3583553" cy="3813803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567122" y="2896451"/>
              <a:ext cx="3583553" cy="85250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abseiling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874" y="888576"/>
            <a:ext cx="334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is…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" b="3064"/>
          <a:stretch/>
        </p:blipFill>
        <p:spPr bwMode="auto">
          <a:xfrm>
            <a:off x="5323853" y="0"/>
            <a:ext cx="4749209" cy="386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7733172" y="3827863"/>
            <a:ext cx="2509378" cy="3233344"/>
            <a:chOff x="-145333" y="2952956"/>
            <a:chExt cx="3214377" cy="3757297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2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145333" y="2952956"/>
              <a:ext cx="3214377" cy="87109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kayaking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4444933" y="3827863"/>
            <a:ext cx="3218810" cy="3214658"/>
            <a:chOff x="-667448" y="2885302"/>
            <a:chExt cx="4080058" cy="382495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667448" y="2885302"/>
              <a:ext cx="4080058" cy="78043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orienteering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53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6F894FE-96E3-455E-A378-6A72085D2B0D}"/>
              </a:ext>
            </a:extLst>
          </p:cNvPr>
          <p:cNvSpPr/>
          <p:nvPr/>
        </p:nvSpPr>
        <p:spPr>
          <a:xfrm>
            <a:off x="3054220" y="1919280"/>
            <a:ext cx="6083560" cy="30194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Ex1. Describe photos A and B using structures and strategy in lesson 2G.</a:t>
            </a:r>
          </a:p>
        </p:txBody>
      </p:sp>
    </p:spTree>
    <p:extLst>
      <p:ext uri="{BB962C8B-B14F-4D97-AF65-F5344CB8AC3E}">
        <p14:creationId xmlns:p14="http://schemas.microsoft.com/office/powerpoint/2010/main" val="4104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E04672BA-D426-41AC-AB4F-86AB8AA08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538C6C-8414-41FE-B0AE-0A3776AB0BA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2B0958-7A33-4CAB-AD2B-4F44D1255F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CD56A48-F619-42C4-8FB4-18F6E5A53FCE}"/>
              </a:ext>
            </a:extLst>
          </p:cNvPr>
          <p:cNvSpPr/>
          <p:nvPr/>
        </p:nvSpPr>
        <p:spPr>
          <a:xfrm>
            <a:off x="0" y="-11333"/>
            <a:ext cx="12164982" cy="543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Structure reminder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1F582B-1BC5-4A50-9B01-A6A01852D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523" y="3466792"/>
            <a:ext cx="6296952" cy="3391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2422A1-A5E3-41B4-BA12-E34E45EDF7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8" t="1829" b="39215"/>
          <a:stretch/>
        </p:blipFill>
        <p:spPr>
          <a:xfrm>
            <a:off x="1072712" y="531845"/>
            <a:ext cx="10046575" cy="29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CD56A48-F619-42C4-8FB4-18F6E5A53FCE}"/>
              </a:ext>
            </a:extLst>
          </p:cNvPr>
          <p:cNvSpPr/>
          <p:nvPr/>
        </p:nvSpPr>
        <p:spPr>
          <a:xfrm>
            <a:off x="0" y="-11332"/>
            <a:ext cx="12164982" cy="6315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Structure reminder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5CBF72-DC2C-4334-98D4-F783DE54C360}"/>
              </a:ext>
            </a:extLst>
          </p:cNvPr>
          <p:cNvGrpSpPr/>
          <p:nvPr/>
        </p:nvGrpSpPr>
        <p:grpSpPr>
          <a:xfrm>
            <a:off x="174252" y="775711"/>
            <a:ext cx="9236043" cy="5306577"/>
            <a:chOff x="2057539" y="2271573"/>
            <a:chExt cx="7493166" cy="43052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9543E23-F838-4570-B6DC-CDDE92E10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45" t="11425"/>
            <a:stretch/>
          </p:blipFill>
          <p:spPr>
            <a:xfrm>
              <a:off x="2057539" y="2271573"/>
              <a:ext cx="7493166" cy="42570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D511EF7-8283-4F54-92F6-23EBA475D3F2}"/>
                </a:ext>
              </a:extLst>
            </p:cNvPr>
            <p:cNvSpPr txBox="1"/>
            <p:nvPr/>
          </p:nvSpPr>
          <p:spPr>
            <a:xfrm>
              <a:off x="3871081" y="2543359"/>
              <a:ext cx="1848800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shows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DF35D9-DA17-4F41-9695-8B94571DA254}"/>
                </a:ext>
              </a:extLst>
            </p:cNvPr>
            <p:cNvSpPr txBox="1"/>
            <p:nvPr/>
          </p:nvSpPr>
          <p:spPr>
            <a:xfrm>
              <a:off x="2881017" y="2983236"/>
              <a:ext cx="1848800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In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A6A0EC7-6B8F-447D-B344-A4F4265C20D6}"/>
                </a:ext>
              </a:extLst>
            </p:cNvPr>
            <p:cNvSpPr txBox="1"/>
            <p:nvPr/>
          </p:nvSpPr>
          <p:spPr>
            <a:xfrm>
              <a:off x="2836104" y="3408711"/>
              <a:ext cx="1848800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In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F91AFBC-3303-42FF-AE13-C0A3338638F0}"/>
                </a:ext>
              </a:extLst>
            </p:cNvPr>
            <p:cNvSpPr txBox="1"/>
            <p:nvPr/>
          </p:nvSpPr>
          <p:spPr>
            <a:xfrm>
              <a:off x="2791191" y="3856615"/>
              <a:ext cx="1848800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At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C597F0C-11E9-467D-B12A-6DBAEEC30CE6}"/>
                </a:ext>
              </a:extLst>
            </p:cNvPr>
            <p:cNvSpPr txBox="1"/>
            <p:nvPr/>
          </p:nvSpPr>
          <p:spPr>
            <a:xfrm>
              <a:off x="2707074" y="4296274"/>
              <a:ext cx="1848800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On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9BD589D-6CD3-4278-8D0A-22EB66B854E4}"/>
                </a:ext>
              </a:extLst>
            </p:cNvPr>
            <p:cNvSpPr txBox="1"/>
            <p:nvPr/>
          </p:nvSpPr>
          <p:spPr>
            <a:xfrm>
              <a:off x="2789190" y="4735933"/>
              <a:ext cx="1848800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In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0822C5B-C057-49DB-ACAE-7E0EBCC6150D}"/>
                </a:ext>
              </a:extLst>
            </p:cNvPr>
            <p:cNvSpPr txBox="1"/>
            <p:nvPr/>
          </p:nvSpPr>
          <p:spPr>
            <a:xfrm>
              <a:off x="2789190" y="5155217"/>
              <a:ext cx="1848800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looks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1FE8DEA-74FA-4700-A409-DA8E0A24974A}"/>
                </a:ext>
              </a:extLst>
            </p:cNvPr>
            <p:cNvSpPr txBox="1"/>
            <p:nvPr/>
          </p:nvSpPr>
          <p:spPr>
            <a:xfrm>
              <a:off x="2412128" y="5582689"/>
              <a:ext cx="2375387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l</a:t>
              </a:r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ooks/seems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34C46D9-F877-4660-B034-4F949078BD6B}"/>
                </a:ext>
              </a:extLst>
            </p:cNvPr>
            <p:cNvSpPr txBox="1"/>
            <p:nvPr/>
          </p:nvSpPr>
          <p:spPr>
            <a:xfrm>
              <a:off x="3129310" y="6028736"/>
              <a:ext cx="2375387" cy="54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seems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</p:grp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E04672BA-D426-41AC-AB4F-86AB8AA08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538C6C-8414-41FE-B0AE-0A3776AB0BA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08C1EB4-DF60-49D0-9F48-4C4F2CB0C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037" y="2830518"/>
            <a:ext cx="6602963" cy="3556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2B0958-7A33-4CAB-AD2B-4F44D1255F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809</Words>
  <Application>Microsoft Office PowerPoint</Application>
  <PresentationFormat>Widescreen</PresentationFormat>
  <Paragraphs>111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#9Slide02 Noi dung dai</vt:lpstr>
      <vt:lpstr>#9Slide02 Tieu de dai</vt:lpstr>
      <vt:lpstr>Arial</vt:lpstr>
      <vt:lpstr>Calibri</vt:lpstr>
      <vt:lpstr>Lato</vt:lpstr>
      <vt:lpstr>Lato Black</vt:lpstr>
      <vt:lpstr>Lato Bold</vt:lpstr>
      <vt:lpstr>Lato Light</vt:lpstr>
      <vt:lpstr>MS Mincho</vt:lpstr>
      <vt:lpstr>Raleway ExtraBold</vt:lpstr>
      <vt:lpstr>Segoe UI Black</vt:lpstr>
      <vt:lpstr>Times New Roman</vt:lpstr>
      <vt:lpstr>Default Theme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account</cp:lastModifiedBy>
  <cp:revision>43</cp:revision>
  <dcterms:created xsi:type="dcterms:W3CDTF">2021-05-16T09:03:50Z</dcterms:created>
  <dcterms:modified xsi:type="dcterms:W3CDTF">2022-01-12T16:42:03Z</dcterms:modified>
</cp:coreProperties>
</file>