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80" r:id="rId3"/>
    <p:sldMasterId id="2147483693" r:id="rId4"/>
    <p:sldMasterId id="2147483706" r:id="rId5"/>
    <p:sldMasterId id="2147484025" r:id="rId6"/>
  </p:sldMasterIdLst>
  <p:notesMasterIdLst>
    <p:notesMasterId r:id="rId32"/>
  </p:notesMasterIdLst>
  <p:sldIdLst>
    <p:sldId id="272" r:id="rId7"/>
    <p:sldId id="274" r:id="rId8"/>
    <p:sldId id="281" r:id="rId9"/>
    <p:sldId id="283" r:id="rId10"/>
    <p:sldId id="284" r:id="rId11"/>
    <p:sldId id="285" r:id="rId12"/>
    <p:sldId id="286" r:id="rId13"/>
    <p:sldId id="257" r:id="rId14"/>
    <p:sldId id="270" r:id="rId15"/>
    <p:sldId id="287" r:id="rId16"/>
    <p:sldId id="268" r:id="rId17"/>
    <p:sldId id="288" r:id="rId18"/>
    <p:sldId id="258" r:id="rId19"/>
    <p:sldId id="290" r:id="rId20"/>
    <p:sldId id="277" r:id="rId21"/>
    <p:sldId id="280" r:id="rId22"/>
    <p:sldId id="295" r:id="rId23"/>
    <p:sldId id="269" r:id="rId24"/>
    <p:sldId id="263" r:id="rId25"/>
    <p:sldId id="271" r:id="rId26"/>
    <p:sldId id="294" r:id="rId27"/>
    <p:sldId id="291" r:id="rId28"/>
    <p:sldId id="262" r:id="rId29"/>
    <p:sldId id="296" r:id="rId30"/>
    <p:sldId id="293" r:id="rId31"/>
  </p:sldIdLst>
  <p:sldSz cx="12192000" cy="6858000"/>
  <p:notesSz cx="7104063" cy="10234613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B207"/>
    <a:srgbClr val="FFFF99"/>
    <a:srgbClr val="FF3300"/>
    <a:srgbClr val="FF0000"/>
    <a:srgbClr val="C1D33F"/>
    <a:srgbClr val="A0C2FC"/>
    <a:srgbClr val="FB736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7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3480" y="1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6D35A7A5-C3F9-4B68-B631-74C63CF42792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6554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等线"/>
                <a:ea typeface="等线"/>
                <a:cs typeface="等线"/>
              </a:defRPr>
            </a:lvl1pPr>
          </a:lstStyle>
          <a:p>
            <a:pPr>
              <a:defRPr/>
            </a:pPr>
            <a:fld id="{513A9DCA-FB35-4949-A22B-8D8CE21395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8192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1288" y="768350"/>
            <a:ext cx="6821487" cy="3836988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文本占位符 81922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4860925"/>
            <a:ext cx="5683250" cy="4605338"/>
          </a:xfrm>
          <a:ln/>
        </p:spPr>
        <p:txBody>
          <a:bodyPr/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68611" name="灯片编号占位符 1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defTabSz="9906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defTabSz="9906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defTabSz="9906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defTabSz="9906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C2EF5F39-30ED-454F-A985-0B9BD347177D}" type="slidenum">
              <a:rPr lang="en-US" altLang="zh-CN" sz="1300" b="0">
                <a:latin typeface="Arial" panose="020B0604020202020204" pitchFamily="34" charset="0"/>
              </a:rPr>
              <a:pPr algn="r" eaLnBrk="1" hangingPunct="1"/>
              <a:t>2</a:t>
            </a:fld>
            <a:endParaRPr lang="en-US" altLang="zh-CN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备注占位符 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52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F4D9B969-B0C0-4B07-BA74-1429BF7FDC16}" type="slidenum">
              <a:rPr lang="zh-CN" altLang="en-US" smtClean="0">
                <a:solidFill>
                  <a:srgbClr val="000000"/>
                </a:solidFill>
                <a:latin typeface="等线" charset="-122"/>
                <a:ea typeface="等线" charset="-122"/>
              </a:rPr>
              <a:pPr/>
              <a:t>17</a:t>
            </a:fld>
            <a:endParaRPr lang="zh-CN" altLang="en-US" smtClean="0">
              <a:solidFill>
                <a:srgbClr val="000000"/>
              </a:solidFill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备注占位符 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83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F2AE0D35-8F39-4782-860B-BCC428883AC3}" type="slidenum">
              <a:rPr lang="zh-CN" altLang="en-US" smtClean="0">
                <a:latin typeface="等线" charset="-122"/>
                <a:ea typeface="等线" charset="-122"/>
              </a:rPr>
              <a:pPr/>
              <a:t>19</a:t>
            </a:fld>
            <a:endParaRPr lang="zh-CN" altLang="en-US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备注占位符 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13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EEBCD8E6-8C1C-4873-916F-5945E1965D25}" type="slidenum">
              <a:rPr lang="zh-CN" altLang="en-US" smtClean="0">
                <a:solidFill>
                  <a:srgbClr val="000000"/>
                </a:solidFill>
                <a:latin typeface="等线" charset="-122"/>
                <a:ea typeface="等线" charset="-122"/>
              </a:rPr>
              <a:pPr/>
              <a:t>21</a:t>
            </a:fld>
            <a:endParaRPr lang="zh-CN" altLang="en-US" smtClean="0">
              <a:solidFill>
                <a:srgbClr val="000000"/>
              </a:solidFill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备注占位符 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44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148DE95D-EAF7-46DD-B964-51B6C0A45D04}" type="slidenum">
              <a:rPr lang="zh-CN" altLang="en-US" smtClean="0">
                <a:latin typeface="等线" charset="-122"/>
                <a:ea typeface="等线" charset="-122"/>
              </a:rPr>
              <a:pPr/>
              <a:t>23</a:t>
            </a:fld>
            <a:endParaRPr lang="zh-CN" altLang="en-US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备注占位符 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78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96945F5D-AD36-4D99-8007-BBFEF3E89B3A}" type="slidenum">
              <a:rPr lang="zh-CN" altLang="en-US" smtClean="0">
                <a:latin typeface="等线" charset="-122"/>
                <a:ea typeface="等线" charset="-122"/>
              </a:rPr>
              <a:pPr/>
              <a:t>8</a:t>
            </a:fld>
            <a:endParaRPr lang="zh-CN" altLang="en-US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8433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9900" cy="3836988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文本占位符 18434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4860925"/>
            <a:ext cx="5683250" cy="4605338"/>
          </a:xfrm>
          <a:ln/>
        </p:spPr>
        <p:txBody>
          <a:bodyPr/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79875" name="灯片编号占位符 1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defTabSz="9906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defTabSz="9906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defTabSz="9906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defTabSz="9906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440B9169-0771-4F52-B5E9-AA83ADCB7122}" type="slidenum">
              <a:rPr lang="en-US" altLang="zh-CN" sz="1300" b="0">
                <a:latin typeface="Arial" panose="020B0604020202020204" pitchFamily="34" charset="0"/>
              </a:rPr>
              <a:pPr algn="r" eaLnBrk="1" hangingPunct="1"/>
              <a:t>9</a:t>
            </a:fld>
            <a:endParaRPr lang="en-US" altLang="zh-CN" sz="13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备注占位符 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F5929B0B-AC78-476D-BFA9-BA4E83B0834D}" type="slidenum">
              <a:rPr lang="zh-CN" altLang="en-US" smtClean="0">
                <a:latin typeface="等线" charset="-122"/>
                <a:ea typeface="等线" charset="-122"/>
              </a:rPr>
              <a:pPr/>
              <a:t>11</a:t>
            </a:fld>
            <a:endParaRPr lang="zh-CN" altLang="en-US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备注占位符 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5" name="灯片编号占位符 3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2FF8CD4-8199-42FC-B426-6883FD3A5809}" type="slidenum">
              <a:rPr lang="zh-CN" altLang="en-US" sz="1200" b="0">
                <a:latin typeface="等线" charset="-122"/>
                <a:ea typeface="等线" charset="-122"/>
              </a:rPr>
              <a:pPr algn="r"/>
              <a:t>12</a:t>
            </a:fld>
            <a:endParaRPr lang="zh-CN" altLang="en-US" sz="1200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备注占位符 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70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7330B8A9-3F50-48BF-802F-76E349CDB4B9}" type="slidenum">
              <a:rPr lang="zh-CN" altLang="en-US" smtClean="0">
                <a:latin typeface="等线" charset="-122"/>
                <a:ea typeface="等线" charset="-122"/>
              </a:rPr>
              <a:pPr/>
              <a:t>13</a:t>
            </a:fld>
            <a:endParaRPr lang="zh-CN" altLang="en-US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备注占位符 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90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2B9D755A-DD60-41E2-B4FD-321EDDC0A0DC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等线" charset="-122"/>
              </a:rPr>
              <a:pPr/>
              <a:t>14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6860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文本占位符 68610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endParaRPr lang="en-US" altLang="en-US" smtClean="0">
              <a:ea typeface="等线" charset="-122"/>
            </a:endParaRPr>
          </a:p>
        </p:txBody>
      </p:sp>
      <p:sp>
        <p:nvSpPr>
          <p:cNvPr id="9113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07712A18-A023-40AB-B597-238784563ED1}" type="slidenum">
              <a:rPr lang="en-US" altLang="zh-CN" smtClean="0">
                <a:latin typeface="等线" charset="-122"/>
                <a:ea typeface="等线" charset="-122"/>
              </a:rPr>
              <a:pPr/>
              <a:t>15</a:t>
            </a:fld>
            <a:endParaRPr lang="en-US" altLang="zh-CN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幻灯片图像占位符 6860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文本占位符 68610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endParaRPr lang="en-US" altLang="en-US" smtClean="0">
              <a:ea typeface="等线" charset="-122"/>
            </a:endParaRPr>
          </a:p>
        </p:txBody>
      </p:sp>
      <p:sp>
        <p:nvSpPr>
          <p:cNvPr id="93187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FAFE8190-73FA-4BB9-99FD-5B1DF3FB5534}" type="slidenum">
              <a:rPr lang="en-US" altLang="zh-CN" smtClean="0">
                <a:latin typeface="等线" charset="-122"/>
                <a:ea typeface="等线" charset="-122"/>
              </a:rPr>
              <a:pPr/>
              <a:t>16</a:t>
            </a:fld>
            <a:endParaRPr lang="en-US" altLang="zh-CN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8545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3EC60B-5048-436C-85D2-7962617C20E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99CA0C0-2316-4B58-BCFF-3342ACAE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317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69AD7BE-2EDC-4F89-82C5-6BBFC70E0F9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947E47F-96C9-4A25-A6B0-472CEC870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0748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A09826-114C-4EA0-9038-0D1BA265C7E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0345A81-7AE1-4EBF-9652-0FE81FE77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358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CDB88CD-92E8-4AB6-855A-69F9D46AEF2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C9C2A66-B90D-49A8-B058-824C16D9A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365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11351C-05EC-433E-95D2-3AEE0735F8A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32C5216-181C-424F-9274-6F4175C6A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32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645D7E8-CC22-4A55-8F7B-70B5E10EEAE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658B551-0A02-4126-B60A-E1EB322F4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303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A3D4-7B7A-403C-A4D4-7EA4D3E7622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ADCA-88BF-4575-8A9D-250DCAAD8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1381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589E0D-434D-430D-82CD-9E41C20D392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4A8EC8D-9B3B-4809-933D-7954E7E23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3162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EBA5D00-3C05-4FFC-B235-9D05C5BF0DC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6568BEA-D9F6-4FBB-BC62-C74845C07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354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57DF212-92C3-4E18-8075-A4B46F57FB9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FF2EBCB-216C-4678-AFBD-5B408060D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744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AFC535-A774-4C30-8BA6-9E0AE657D43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FD531B4-9C35-4F69-87A5-89A18C95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095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D05507-6E7C-4B53-A9D8-0B0B136AEC4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A09AA0E-2072-4CFA-B190-EC55B5852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0235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8B9EA6-670F-4EB9-BC30-CF1F1429668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C16EDF1-CCD0-400F-8C19-8A2575797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269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0BF535-9B1D-4183-B456-6C3CBA96047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22DC88B-4D49-45B6-95BA-5B1BBA10E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2205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21BB10-C4EE-4F4E-AF0E-EAFC4EAE534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AA26B61-6323-4315-8F66-924803850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561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3EAF751-1263-4096-B270-AC6DABEDB98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55E02CF-3179-42C7-B86C-46B0934B0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431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FB4D1C-5BD5-4F51-9D48-82EAB5734CA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51AF009-07A6-4516-833C-B2EC1C1CE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982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EBE2B27-68B6-48C9-ACD2-589D5E8ED87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71ECB6A-BB6F-445D-8AE7-149E6DDFE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358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CEE0E3-F54B-482C-A596-E25C4CDC31D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5A6EC5A-EFF0-43F0-9F47-E263A5525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7543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8A57-5C0F-4F66-962B-5844A2BFF17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2758-8FEB-4FB9-8CD7-5B77889C2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232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7442596-07E9-4ED5-B1C7-C3A5F6D13DC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D4B834B-242A-4E26-B4DD-1FBA904EC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180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CBE8B6-30F9-4719-88ED-FCE776BB6F7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165286-5DD7-49A5-9A6E-0613DD66A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0506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3D911D-B4B1-4D2A-92BC-61C3214B064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E0168C2-43B1-4712-9DF5-412344FA5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254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B522F5F-60D5-4804-921D-9DAFDAB1F9E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569D66E-AE52-403A-AF51-05AF2B697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14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0F96B7-BA58-4475-80F6-E75DA331859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CC457D3-B706-4E16-B10E-286313648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7520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0099FE2-5AA2-45F3-B1F6-E699C94DEB9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E60CE89-7C00-47BB-AB21-B0ED30FA4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8116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FB40BB-6D84-4171-99A1-172F4AD8D1B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0D5625D-467D-4EA7-AF14-12F075654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1807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E31C0F-6247-422F-AFA3-52064D314BC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68D03D6-30EF-49E2-AF7A-53412D187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1802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9B6D5A-4511-456B-9AE9-4947B04B4E1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7655D42-A224-4FA8-AB89-018915011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2031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D63659-25DD-4DE6-9629-287D7A66DBE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9408A90-ADCF-4FB6-A800-F535371AB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928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8C0EA7-A0CC-4D2E-85DF-546E40B8EE3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A6BC762-F252-4DAF-8F95-FE8DC9C79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9467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2E460A6-0C03-43CC-A87E-CAFB7807D03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82700AF-6BB5-4D0B-A043-B77930B7B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166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28465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7B29-2A73-45ED-A53B-735E10AFAEA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9991-2005-4423-9535-2D01BE843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04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C4E5A3-4E75-4965-AEC0-A5DDE6E50B4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1B70B66-FA8B-452D-ACBE-41307B946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2118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269F61-8A07-4AAD-8BE0-AFCC95F864C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D005C8F-8E11-4F5D-A432-44B97019F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6359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F708FA-2275-4B40-BA7A-267E39846D6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2AF3534-4BA1-4722-A9DC-D3A1904B3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5380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C89919-B319-43D8-AEE6-6EEA6F080E1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27A4B40-6D66-439B-8DC5-861498A6D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8464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8B70A2-1514-4CDD-B62C-37AF0DB78EF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A90321B-0714-43BD-8753-723CC30A6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9232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32EB2E-B720-4A39-97AE-3825D39DDFC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5CACFF5-527F-4E2A-A359-B804FD9F5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3344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C72638-5831-4880-8511-50FBEDD14F0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4F92F57-A1A5-457B-B2D2-D93C966A3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8040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E71462B-EF10-45C1-96D5-5384A8AA69D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9F0591F-669C-4362-8256-9B7A2E517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7962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ADD8A3-4291-4931-8D94-F80BD3A9491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E714D1D-CA41-4F96-A64E-709569540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073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F39BD99-553F-418C-B590-64787E80D28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4072B8F-EF76-4AA8-A0FF-DCFDC6CE0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8871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039777-E2D0-4587-A333-BCAC0E9F101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D0C324C-D05B-4E53-888D-C97835066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4674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D6A051-2A0B-4B7A-A383-ABA2669194F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E0678B5-2403-43B4-8D12-3F8E60D52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8527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25C68-9B89-41A4-97F4-AAD6E6A4003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D1D9-D200-4009-AFF1-065389234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854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b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069624D-9373-41F6-9AB3-2292811B446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392C486-5D49-495A-B652-2A8650D12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7797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D9B657D-8EEE-45FA-A38B-A19054B70AD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91B0563-016F-4E22-825F-F73BDC6D8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3982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b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AAC575F-58A3-43D0-A2F8-16556946A72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9F1EFFB-53B6-4FA5-876D-4013909D5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5782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3217BDA-19A5-4320-B9FA-FA4EC50A5EE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C606AD4-5F1F-4AF0-BEAF-1AB1D0022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2723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8EE6C27-1AF0-43F8-9BE1-272FCB6DB10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E7DC4D8-C76B-401F-A983-CDCDC8720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8296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773D04A-97A6-479B-B235-B1668A16B9E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BF03848-DE4B-460B-869A-803A74301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267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BF0F96D-B0FB-4F94-BC23-A29B5856CE9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0420C66-8777-4808-826F-22BE90398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007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5F1ECFB-A450-43FF-98EA-515149B9045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9228054-335F-4AD7-9C4B-11F34B8D8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6327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b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b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B688B26-C66D-40EB-8533-51675807D31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fld id="{06D6A9E6-9BC0-4AF2-903B-6B0DFDC16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310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b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E945CEA-634F-484F-A604-B21C09A3957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AFB4036-6723-4115-BF56-1689F4160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2174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3FBF435-4019-49B9-A4AD-371228F63FB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EA2675E-AC17-44E2-AAD2-E39C1589E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0384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32299D4-4FFF-44FA-9F68-9D91D5A1B2A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0831E13-5E0B-423A-A15C-665852B90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073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3869603-673A-4665-9C07-0946BA1457A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60ACB3A-BE56-4F9A-8E11-2080D74E4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903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A14F4E-6ABB-4BE6-86A1-FF8E5E00DE8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D4A26C3-0D97-4542-8BBE-DB3A9D7F6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803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B37FD6-E5CE-4ACD-9495-8ACE654FBB1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1254714-F9FB-451F-B459-933A85AC3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423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5" r:id="rId2"/>
    <p:sldLayoutId id="2147484096" r:id="rId3"/>
    <p:sldLayoutId id="2147484089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B4A3D4-7B7A-403C-A4D4-7EA4D3E7622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9BF677-7D26-44CE-928F-0B74A35B4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091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8A57-5C0F-4F66-962B-5844A2BFF17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CE69BC-F4CF-45D6-82C8-FBEBC2C5A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092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67B29-2A73-45ED-A53B-735E10AFAEA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8C3E4C-AC76-441C-87D4-FEED7716E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093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425C68-9B89-41A4-97F4-AAD6E6A4003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97F749-959D-4CD9-A00B-5248510C7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094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6149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1F920C-A1B6-4106-89F6-4A3A5B25722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24E7BB-E248-42D0-B329-1456C8ADF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audio" Target="../media/audio4.wav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hyperlink" Target="file:///D:\B&#7896;%20PP%20TI&#7870;NG%20VI&#7878;T%20C&#193;NH%20DI&#7872;U%201\VIDEO%20T&#7862;NG%20K&#200;M%20M&#212;N%20TI&#7870;NG%20VI&#7878;T%20C&#193;NH%20DI&#7872;U%201\VIDEO%20T&#7862;NG%20K&#200;M%20M&#212;N%20TI&#7870;NG%20VI&#7878;T%20C&#193;NH%20DI&#7872;U%201\VIDEO%20TV%20HK2%20CANH%20DIEU\7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%20TV%20HK2%20CANH%20DIEU\8.mp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audio" Target="../media/audio2.wav"/><Relationship Id="rId21" Type="http://schemas.openxmlformats.org/officeDocument/2006/relationships/image" Target="../media/image20.gif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slide" Target="slide7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22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10" Type="http://schemas.openxmlformats.org/officeDocument/2006/relationships/slide" Target="slide4.xml"/><Relationship Id="rId19" Type="http://schemas.openxmlformats.org/officeDocument/2006/relationships/image" Target="../media/image1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slide" Target="slide6.xml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cap="flat">
            <a:solidFill>
              <a:srgbClr val="000000"/>
            </a:solidFill>
            <a:round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Subtit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2022" y="1166607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7200" b="0" dirty="0" err="1">
                <a:solidFill>
                  <a:srgbClr val="008000"/>
                </a:solidFill>
                <a:latin typeface=".VnAvant" panose="020B7200000000000000" pitchFamily="34" charset="0"/>
              </a:rPr>
              <a:t>u</a:t>
            </a:r>
            <a:r>
              <a:rPr lang="en-US" sz="7200" b="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«i</a:t>
            </a:r>
            <a:endParaRPr lang="en-US" sz="7200" b="0" dirty="0" smtClean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79576" y="4307266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60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  <a:endParaRPr lang="en-US" sz="60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12022" y="3670745"/>
            <a:ext cx="1235557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5400" b="0" dirty="0">
                <a:solidFill>
                  <a:srgbClr val="FFFFFF"/>
                </a:solidFill>
                <a:latin typeface=".VnAvant" panose="020B7200000000000000" pitchFamily="34" charset="0"/>
              </a:rPr>
              <a:t>u</a:t>
            </a:r>
            <a:r>
              <a:rPr lang="en-US" sz="54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3864" y="1166605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7200" b="0" dirty="0" smtClean="0">
                <a:solidFill>
                  <a:srgbClr val="FF3300"/>
                </a:solidFill>
              </a:rPr>
              <a:t>­</a:t>
            </a:r>
            <a:r>
              <a:rPr lang="en-US" sz="7200" b="0" dirty="0" err="1" smtClean="0">
                <a:solidFill>
                  <a:srgbClr val="FF3300"/>
                </a:solidFill>
                <a:latin typeface="VNI-Avo" pitchFamily="2" charset="0"/>
              </a:rPr>
              <a:t>öô</a:t>
            </a:r>
            <a:r>
              <a:rPr lang="en-US" sz="7200" b="0" dirty="0" err="1" smtClean="0">
                <a:solidFill>
                  <a:srgbClr val="FF3300"/>
                </a:solidFill>
              </a:rPr>
              <a:t>i</a:t>
            </a:r>
            <a:endParaRPr lang="en-US" sz="7200" b="0" dirty="0" smtClean="0">
              <a:solidFill>
                <a:srgbClr val="FF33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12022" y="5111068"/>
            <a:ext cx="1235557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5400" b="0" dirty="0" err="1" smtClean="0">
                <a:solidFill>
                  <a:srgbClr val="FFFFFF"/>
                </a:solidFill>
                <a:latin typeface="VNI-Avo" pitchFamily="2" charset="0"/>
              </a:rPr>
              <a:t>öô</a:t>
            </a:r>
            <a:endParaRPr lang="en-US" sz="5400" b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46458" name="Line 26"/>
          <p:cNvSpPr>
            <a:spLocks noChangeShapeType="1"/>
          </p:cNvSpPr>
          <p:nvPr/>
        </p:nvSpPr>
        <p:spPr bwMode="auto">
          <a:xfrm flipV="1">
            <a:off x="4191000" y="4906963"/>
            <a:ext cx="1189038" cy="66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9" name="Line 27"/>
          <p:cNvSpPr>
            <a:spLocks noChangeShapeType="1"/>
          </p:cNvSpPr>
          <p:nvPr/>
        </p:nvSpPr>
        <p:spPr bwMode="auto">
          <a:xfrm>
            <a:off x="4148138" y="4106863"/>
            <a:ext cx="1231900" cy="636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6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27900" y="4146550"/>
            <a:ext cx="2963863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0"/>
              <a:t>dßng s</a:t>
            </a:r>
            <a:r>
              <a:rPr lang="en-US" altLang="en-US" sz="4400" b="0">
                <a:solidFill>
                  <a:srgbClr val="FF0000"/>
                </a:solidFill>
              </a:rPr>
              <a:t>uèi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charset="0"/>
              </a:rPr>
              <a:t>1. </a:t>
            </a:r>
            <a:r>
              <a:rPr lang="en-US" sz="4400" b="0" dirty="0" err="1">
                <a:latin typeface="UTM Avo" panose="02040603050506020204" charset="0"/>
              </a:rPr>
              <a:t>Làm</a:t>
            </a:r>
            <a:r>
              <a:rPr lang="en-US" sz="4400" b="0" dirty="0">
                <a:latin typeface="UTM Avo" panose="02040603050506020204" charset="0"/>
              </a:rPr>
              <a:t> </a:t>
            </a:r>
            <a:r>
              <a:rPr lang="en-US" sz="4400" b="0" dirty="0" err="1">
                <a:latin typeface="UTM Avo" panose="02040603050506020204" charset="0"/>
              </a:rPr>
              <a:t>quen</a:t>
            </a:r>
            <a:endParaRPr lang="en-US" sz="4400" b="0" dirty="0">
              <a:latin typeface="UTM Avo" panose="0204060305050602020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68850" y="5989638"/>
            <a:ext cx="7423150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4000" b="0" dirty="0" err="1" smtClean="0">
                <a:latin typeface=".VnAvant" panose="020B7200000000000000" pitchFamily="34" charset="0"/>
              </a:rPr>
              <a:t>sê</a:t>
            </a:r>
            <a:r>
              <a:rPr lang="en-US" sz="4000" b="0" dirty="0" smtClean="0">
                <a:latin typeface=".VnAvant" panose="020B7200000000000000" pitchFamily="34" charset="0"/>
              </a:rPr>
              <a:t> – </a:t>
            </a:r>
            <a:r>
              <a:rPr lang="en-US" sz="4000" b="0" dirty="0" err="1" smtClean="0">
                <a:latin typeface=".VnAvant" panose="020B7200000000000000" pitchFamily="34" charset="0"/>
              </a:rPr>
              <a:t>u«i</a:t>
            </a:r>
            <a:r>
              <a:rPr lang="en-US" sz="4000" b="0" dirty="0" smtClean="0">
                <a:latin typeface=".VnAvant" panose="020B7200000000000000" pitchFamily="34" charset="0"/>
              </a:rPr>
              <a:t> – </a:t>
            </a:r>
            <a:r>
              <a:rPr lang="en-US" sz="4000" b="0" dirty="0" err="1" smtClean="0">
                <a:latin typeface=".VnAvant" panose="020B7200000000000000" pitchFamily="34" charset="0"/>
              </a:rPr>
              <a:t>su«i</a:t>
            </a:r>
            <a:r>
              <a:rPr lang="en-US" sz="4000" b="0" dirty="0" smtClean="0">
                <a:latin typeface=".VnAvant" panose="020B7200000000000000" pitchFamily="34" charset="0"/>
              </a:rPr>
              <a:t> – </a:t>
            </a:r>
            <a:r>
              <a:rPr lang="en-US" sz="4000" b="0" dirty="0" err="1" smtClean="0">
                <a:latin typeface=".VnAvant" panose="020B7200000000000000" pitchFamily="34" charset="0"/>
              </a:rPr>
              <a:t>s¾c</a:t>
            </a:r>
            <a:r>
              <a:rPr lang="en-US" sz="4000" b="0" dirty="0" smtClean="0">
                <a:latin typeface=".VnAvant" panose="020B7200000000000000" pitchFamily="34" charset="0"/>
              </a:rPr>
              <a:t> – </a:t>
            </a:r>
            <a:r>
              <a:rPr lang="en-US" sz="4000" b="0" dirty="0" err="1" smtClean="0">
                <a:latin typeface=".VnAvant" panose="020B7200000000000000" pitchFamily="34" charset="0"/>
              </a:rPr>
              <a:t>suèi</a:t>
            </a:r>
            <a:endParaRPr lang="en-US" sz="4000" b="0" dirty="0" smtClean="0">
              <a:latin typeface=".VnAvant" panose="020B7200000000000000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35838" y="4075113"/>
            <a:ext cx="2955925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4800" b="0" dirty="0" err="1" smtClean="0">
                <a:latin typeface=".VnAvant" panose="020B7200000000000000" pitchFamily="34" charset="0"/>
              </a:rPr>
              <a:t>s</a:t>
            </a:r>
            <a:r>
              <a:rPr lang="en-US" sz="48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uèi</a:t>
            </a:r>
            <a:endParaRPr lang="en-US" sz="4800" b="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27900" y="5080000"/>
            <a:ext cx="1477963" cy="74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4800" b="0" dirty="0" err="1" smtClean="0">
                <a:latin typeface=".VnAvant" panose="020B7200000000000000" pitchFamily="34" charset="0"/>
              </a:rPr>
              <a:t>s</a:t>
            </a:r>
            <a:r>
              <a:rPr lang="en-US" sz="4800" b="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u«i</a:t>
            </a:r>
            <a:endParaRPr lang="en-US" sz="4800" b="0" dirty="0" smtClean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813800" y="5080000"/>
            <a:ext cx="1477963" cy="7445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 sz="4000" b="0" dirty="0" smtClean="0">
              <a:latin typeface=".VnAvant" panose="020B7200000000000000" pitchFamily="34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884738" y="0"/>
            <a:ext cx="6367462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272088" y="268288"/>
            <a:ext cx="5632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2477" y="1591356"/>
            <a:ext cx="185569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7200" b="0" dirty="0" err="1">
                <a:solidFill>
                  <a:srgbClr val="008000"/>
                </a:solidFill>
                <a:latin typeface=".VnAvant" panose="020B7200000000000000" pitchFamily="34" charset="0"/>
              </a:rPr>
              <a:t>u</a:t>
            </a:r>
            <a:r>
              <a:rPr lang="en-US" sz="7200" b="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«i</a:t>
            </a:r>
            <a:endParaRPr lang="en-US" sz="7200" b="0" dirty="0" smtClean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04054" y="2780676"/>
            <a:ext cx="1302129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6000" b="0" dirty="0">
                <a:solidFill>
                  <a:srgbClr val="FFFFFF"/>
                </a:solidFill>
                <a:latin typeface=".VnAvant" panose="020B7200000000000000" pitchFamily="34" charset="0"/>
              </a:rPr>
              <a:t>u</a:t>
            </a: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06183" y="2802677"/>
            <a:ext cx="91440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5400" b="0" dirty="0" err="1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  <a:endParaRPr lang="en-US" sz="54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62087" y="3695978"/>
            <a:ext cx="4281442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6000" b="0" dirty="0">
                <a:solidFill>
                  <a:srgbClr val="FFFFFF"/>
                </a:solidFill>
                <a:latin typeface=".VnAvant" panose="020B7200000000000000" pitchFamily="34" charset="0"/>
              </a:rPr>
              <a:t>u</a:t>
            </a: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« – </a:t>
            </a:r>
            <a:r>
              <a:rPr lang="en-US" sz="60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– </a:t>
            </a:r>
            <a:r>
              <a:rPr lang="en-US" sz="60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u«i</a:t>
            </a:r>
            <a:endParaRPr lang="en-US" sz="60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9458325" y="5289550"/>
            <a:ext cx="188913" cy="128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0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1641475"/>
            <a:ext cx="3209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8" grpId="0" animBg="1"/>
      <p:bldP spid="45" grpId="0" animBg="1"/>
      <p:bldP spid="46" grpId="0" animBg="1"/>
      <p:bldP spid="47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19963" y="4129088"/>
            <a:ext cx="3084512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0">
                <a:latin typeface="VNI-Avo" pitchFamily="2" charset="0"/>
              </a:rPr>
              <a:t>quaû b</a:t>
            </a:r>
            <a:r>
              <a:rPr lang="en-US" altLang="en-US" sz="4400" b="0">
                <a:solidFill>
                  <a:srgbClr val="FF0000"/>
                </a:solidFill>
                <a:latin typeface="VNI-Avo" pitchFamily="2" charset="0"/>
              </a:rPr>
              <a:t>öôûi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charset="0"/>
              </a:rPr>
              <a:t>1. </a:t>
            </a:r>
            <a:r>
              <a:rPr lang="en-US" sz="4400" b="0" dirty="0" err="1">
                <a:latin typeface="UTM Avo" panose="02040603050506020204" charset="0"/>
              </a:rPr>
              <a:t>Làm</a:t>
            </a:r>
            <a:r>
              <a:rPr lang="en-US" sz="4400" b="0" dirty="0">
                <a:latin typeface="UTM Avo" panose="02040603050506020204" charset="0"/>
              </a:rPr>
              <a:t> </a:t>
            </a:r>
            <a:r>
              <a:rPr lang="en-US" sz="4400" b="0" dirty="0" err="1">
                <a:latin typeface="UTM Avo" panose="02040603050506020204" charset="0"/>
              </a:rPr>
              <a:t>quen</a:t>
            </a:r>
            <a:endParaRPr lang="en-US" sz="4400" b="0" dirty="0">
              <a:latin typeface="UTM Avo" panose="0204060305050602020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16525" y="5791200"/>
            <a:ext cx="6975475" cy="70643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4000" b="0" dirty="0" err="1" smtClean="0">
                <a:latin typeface="VNI-Avo" pitchFamily="2" charset="0"/>
              </a:rPr>
              <a:t>bôø</a:t>
            </a:r>
            <a:r>
              <a:rPr lang="en-US" sz="4000" b="0" dirty="0" smtClean="0">
                <a:latin typeface="VNI-Avo" pitchFamily="2" charset="0"/>
              </a:rPr>
              <a:t> – </a:t>
            </a:r>
            <a:r>
              <a:rPr lang="en-US" sz="4000" b="0" dirty="0" err="1" smtClean="0">
                <a:latin typeface="VNI-Avo" pitchFamily="2" charset="0"/>
              </a:rPr>
              <a:t>öôi</a:t>
            </a:r>
            <a:r>
              <a:rPr lang="en-US" sz="4000" b="0" dirty="0" smtClean="0">
                <a:latin typeface="VNI-Avo" pitchFamily="2" charset="0"/>
              </a:rPr>
              <a:t> – </a:t>
            </a:r>
            <a:r>
              <a:rPr lang="en-US" sz="4000" b="0" dirty="0" err="1" smtClean="0">
                <a:latin typeface="VNI-Avo" pitchFamily="2" charset="0"/>
              </a:rPr>
              <a:t>böôi</a:t>
            </a:r>
            <a:r>
              <a:rPr lang="en-US" sz="4000" b="0" dirty="0" smtClean="0">
                <a:latin typeface="VNI-Avo" pitchFamily="2" charset="0"/>
              </a:rPr>
              <a:t> – </a:t>
            </a:r>
            <a:r>
              <a:rPr lang="en-US" sz="4000" b="0" dirty="0" err="1" smtClean="0">
                <a:latin typeface="VNI-Avo" pitchFamily="2" charset="0"/>
              </a:rPr>
              <a:t>hoûi</a:t>
            </a:r>
            <a:r>
              <a:rPr lang="en-US" sz="4000" b="0" dirty="0" smtClean="0">
                <a:latin typeface="VNI-Avo" pitchFamily="2" charset="0"/>
              </a:rPr>
              <a:t> - </a:t>
            </a:r>
            <a:r>
              <a:rPr lang="en-US" sz="4000" b="0" dirty="0" err="1" smtClean="0">
                <a:latin typeface="VNI-Avo" pitchFamily="2" charset="0"/>
              </a:rPr>
              <a:t>böôûi</a:t>
            </a:r>
            <a:endParaRPr lang="en-US" sz="4000" b="0" dirty="0" smtClean="0">
              <a:latin typeface="VNI-Avo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32650" y="4022725"/>
            <a:ext cx="3171825" cy="90328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4800" b="0" dirty="0" err="1">
                <a:latin typeface="VNI-Avo" pitchFamily="2" charset="0"/>
              </a:rPr>
              <a:t>b</a:t>
            </a:r>
            <a:r>
              <a:rPr lang="en-US" sz="4800" b="0" dirty="0" err="1" smtClean="0">
                <a:solidFill>
                  <a:srgbClr val="FF0000"/>
                </a:solidFill>
                <a:latin typeface="VNI-Avo" pitchFamily="2" charset="0"/>
              </a:rPr>
              <a:t>öôûi</a:t>
            </a:r>
            <a:endParaRPr lang="en-US" sz="4800" b="0" dirty="0" smtClean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51700" y="4999038"/>
            <a:ext cx="1585913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4000" b="0" dirty="0" err="1" smtClean="0">
                <a:solidFill>
                  <a:srgbClr val="008000"/>
                </a:solidFill>
                <a:latin typeface="VNI-Avo" pitchFamily="2" charset="0"/>
              </a:rPr>
              <a:t>böôi</a:t>
            </a:r>
            <a:endParaRPr lang="en-US" sz="4000" b="0" dirty="0" smtClean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818563" y="4989513"/>
            <a:ext cx="1585912" cy="73818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 sz="4000" b="0" dirty="0" smtClean="0">
              <a:latin typeface="VNI-Avo" pitchFamily="2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632325" y="0"/>
            <a:ext cx="6367463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819650" y="341313"/>
            <a:ext cx="6583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1900" y="2090056"/>
            <a:ext cx="2409592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7200" b="0" dirty="0" err="1" smtClean="0">
                <a:solidFill>
                  <a:srgbClr val="008000"/>
                </a:solidFill>
                <a:latin typeface="VNI-Avo" pitchFamily="2" charset="0"/>
              </a:rPr>
              <a:t>öôi</a:t>
            </a:r>
            <a:endParaRPr lang="en-US" sz="7200" b="0" dirty="0" smtClean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1900" y="3290377"/>
            <a:ext cx="1505697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öô</a:t>
            </a:r>
            <a:endParaRPr lang="en-US" sz="6000" b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57092" y="3290377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5400" b="0" dirty="0" err="1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  <a:endParaRPr lang="en-US" sz="54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74699" y="4268040"/>
            <a:ext cx="4383991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öô</a:t>
            </a:r>
            <a:r>
              <a:rPr lang="en-US" sz="6000" b="0" dirty="0" smtClean="0">
                <a:solidFill>
                  <a:srgbClr val="FFFFFF"/>
                </a:solidFill>
                <a:latin typeface="VNI-Avo" pitchFamily="2" charset="0"/>
              </a:rPr>
              <a:t> – </a:t>
            </a: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i</a:t>
            </a:r>
            <a:r>
              <a:rPr lang="en-US" sz="6000" b="0" dirty="0" smtClean="0">
                <a:solidFill>
                  <a:srgbClr val="FFFFFF"/>
                </a:solidFill>
                <a:latin typeface="VNI-Avo" pitchFamily="2" charset="0"/>
              </a:rPr>
              <a:t> - </a:t>
            </a: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öôi</a:t>
            </a:r>
            <a:endParaRPr lang="en-US" sz="6000" b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pic>
        <p:nvPicPr>
          <p:cNvPr id="8398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013" y="5095875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1604963"/>
            <a:ext cx="3084512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9" grpId="0" animBg="1"/>
      <p:bldP spid="54" grpId="0" animBg="1"/>
      <p:bldP spid="55" grpId="0" animBg="1"/>
      <p:bldP spid="56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65125"/>
            <a:ext cx="54864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149225" y="2506663"/>
            <a:ext cx="3367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0">
                <a:solidFill>
                  <a:srgbClr val="000000"/>
                </a:solidFill>
              </a:rPr>
              <a:t>buång chuèi</a:t>
            </a:r>
            <a:endParaRPr lang="vi-VN" altLang="en-US" sz="4000" b="0">
              <a:solidFill>
                <a:srgbClr val="000000"/>
              </a:solidFill>
            </a:endParaRPr>
          </a:p>
        </p:txBody>
      </p:sp>
      <p:sp>
        <p:nvSpPr>
          <p:cNvPr id="24584" name="TextBox 3"/>
          <p:cNvSpPr txBox="1">
            <a:spLocks noChangeArrowheads="1"/>
          </p:cNvSpPr>
          <p:nvPr/>
        </p:nvSpPr>
        <p:spPr bwMode="auto">
          <a:xfrm>
            <a:off x="4097338" y="2628900"/>
            <a:ext cx="2806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0">
                <a:solidFill>
                  <a:srgbClr val="000000"/>
                </a:solidFill>
              </a:rPr>
              <a:t>con muçi</a:t>
            </a:r>
            <a:endParaRPr lang="vi-VN" altLang="en-US" sz="4000" b="0">
              <a:solidFill>
                <a:srgbClr val="000000"/>
              </a:solidFill>
            </a:endParaRPr>
          </a:p>
        </p:txBody>
      </p:sp>
      <p:sp>
        <p:nvSpPr>
          <p:cNvPr id="24585" name="TextBox 4"/>
          <p:cNvSpPr txBox="1">
            <a:spLocks noChangeArrowheads="1"/>
          </p:cNvSpPr>
          <p:nvPr/>
        </p:nvSpPr>
        <p:spPr bwMode="auto">
          <a:xfrm>
            <a:off x="7874000" y="2644775"/>
            <a:ext cx="4198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0">
                <a:solidFill>
                  <a:srgbClr val="000000"/>
                </a:solidFill>
                <a:latin typeface="VNI-Avo" pitchFamily="2" charset="0"/>
              </a:rPr>
              <a:t>töôi cöôøi</a:t>
            </a:r>
            <a:endParaRPr lang="vi-VN" altLang="en-US" sz="40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6" name="TextBox 5"/>
          <p:cNvSpPr txBox="1">
            <a:spLocks noChangeArrowheads="1"/>
          </p:cNvSpPr>
          <p:nvPr/>
        </p:nvSpPr>
        <p:spPr bwMode="auto">
          <a:xfrm>
            <a:off x="298450" y="6027738"/>
            <a:ext cx="247808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0">
                <a:solidFill>
                  <a:srgbClr val="000000"/>
                </a:solidFill>
              </a:rPr>
              <a:t>®Üa muèi</a:t>
            </a:r>
            <a:endParaRPr lang="vi-VN" altLang="en-US" sz="40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90" name="Oval 18"/>
          <p:cNvSpPr>
            <a:spLocks noChangeArrowheads="1"/>
          </p:cNvSpPr>
          <p:nvPr/>
        </p:nvSpPr>
        <p:spPr bwMode="auto">
          <a:xfrm>
            <a:off x="3209925" y="3392488"/>
            <a:ext cx="1187450" cy="7826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1" name="Text Box 19"/>
          <p:cNvSpPr txBox="1">
            <a:spLocks noChangeArrowheads="1"/>
          </p:cNvSpPr>
          <p:nvPr/>
        </p:nvSpPr>
        <p:spPr bwMode="auto">
          <a:xfrm>
            <a:off x="3097213" y="3405188"/>
            <a:ext cx="1404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0">
                <a:solidFill>
                  <a:srgbClr val="FF0000"/>
                </a:solidFill>
              </a:rPr>
              <a:t>u«i</a:t>
            </a:r>
            <a:endParaRPr lang="en-US" altLang="en-US" sz="4000" b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4592" name="Oval 20"/>
          <p:cNvSpPr>
            <a:spLocks noChangeArrowheads="1"/>
          </p:cNvSpPr>
          <p:nvPr/>
        </p:nvSpPr>
        <p:spPr bwMode="auto">
          <a:xfrm>
            <a:off x="7250113" y="3175000"/>
            <a:ext cx="1139825" cy="7826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7000875" y="3195638"/>
            <a:ext cx="148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altLang="en-US" sz="4000" b="0">
                <a:solidFill>
                  <a:srgbClr val="FF0000"/>
                </a:solidFill>
              </a:rPr>
              <a:t>¬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i</a:t>
            </a:r>
            <a:endParaRPr lang="en-US" altLang="en-US" sz="4000" b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7288213" y="3957638"/>
            <a:ext cx="630237" cy="23828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075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82625"/>
            <a:ext cx="10731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4333875" y="6213475"/>
            <a:ext cx="29337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0">
                <a:solidFill>
                  <a:srgbClr val="000000"/>
                </a:solidFill>
                <a:latin typeface="VNI-Avo" pitchFamily="2" charset="0"/>
              </a:rPr>
              <a:t>cöôõi ngöïa</a:t>
            </a:r>
            <a:endParaRPr lang="vi-VN" altLang="en-US" sz="40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8588375" y="6124575"/>
            <a:ext cx="297973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0">
                <a:solidFill>
                  <a:srgbClr val="000000"/>
                </a:solidFill>
                <a:latin typeface="VNI-Avo" pitchFamily="2" charset="0"/>
              </a:rPr>
              <a:t>buoâng löôùi</a:t>
            </a:r>
            <a:endParaRPr lang="vi-VN" altLang="en-US" sz="40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2535238" y="3063875"/>
            <a:ext cx="839787" cy="458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 flipV="1">
            <a:off x="7902575" y="3997325"/>
            <a:ext cx="828675" cy="22558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>
            <a:off x="2859088" y="4132263"/>
            <a:ext cx="922337" cy="20812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H="1">
            <a:off x="4329113" y="3273425"/>
            <a:ext cx="895350" cy="395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5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542925"/>
            <a:ext cx="17097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876300"/>
            <a:ext cx="2763837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6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13" y="542925"/>
            <a:ext cx="1738312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6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144963"/>
            <a:ext cx="247808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6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4198938"/>
            <a:ext cx="29337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6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3773488"/>
            <a:ext cx="2747963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le 1"/>
          <p:cNvSpPr txBox="1"/>
          <p:nvPr/>
        </p:nvSpPr>
        <p:spPr>
          <a:xfrm>
            <a:off x="152399" y="-16951"/>
            <a:ext cx="11927540" cy="53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algn="ctr" defTabSz="457200" eaLnBrk="1" hangingPunct="1"/>
            <a:r>
              <a:rPr lang="en-US" altLang="x-none" sz="3600" b="0" noProof="1">
                <a:solidFill>
                  <a:srgbClr val="000000"/>
                </a:solidFill>
                <a:latin typeface="UTM Avo" panose="02040603050506020204" charset="0"/>
                <a:cs typeface="Arial" panose="020B0604020202020204" pitchFamily="34" charset="0"/>
              </a:rPr>
              <a:t>2. Tiếng n</a:t>
            </a:r>
            <a:r>
              <a:rPr lang="en-US" altLang="x-none" sz="3600" b="0" noProof="1">
                <a:solidFill>
                  <a:srgbClr val="000000"/>
                </a:solidFill>
                <a:latin typeface="UTM Avo" panose="02040603050506020204" charset="0"/>
                <a:ea typeface="Arial" panose="020B0604020202020204" pitchFamily="34" charset="0"/>
              </a:rPr>
              <a:t>à</a:t>
            </a:r>
            <a:r>
              <a:rPr lang="en-US" altLang="x-none" sz="3600" b="0" noProof="1">
                <a:solidFill>
                  <a:srgbClr val="000000"/>
                </a:solidFill>
                <a:latin typeface="UTM Avo" panose="02040603050506020204" charset="0"/>
                <a:cs typeface="Arial" panose="020B0604020202020204" pitchFamily="34" charset="0"/>
              </a:rPr>
              <a:t>o có vần </a:t>
            </a:r>
            <a:r>
              <a:rPr lang="en-US" altLang="x-none" sz="3600" b="0" noProof="1">
                <a:solidFill>
                  <a:srgbClr val="FF0000"/>
                </a:solidFill>
                <a:cs typeface="Arial" panose="020B0604020202020204" pitchFamily="34" charset="0"/>
              </a:rPr>
              <a:t>u«i</a:t>
            </a:r>
            <a:r>
              <a:rPr lang="en-US" altLang="x-none" sz="3600" b="0" noProof="1">
                <a:solidFill>
                  <a:srgbClr val="000000"/>
                </a:solidFill>
                <a:latin typeface="UTM Avo" panose="02040603050506020204" charset="0"/>
                <a:cs typeface="Arial" panose="020B0604020202020204" pitchFamily="34" charset="0"/>
              </a:rPr>
              <a:t>? Tiếng n</a:t>
            </a:r>
            <a:r>
              <a:rPr lang="en-US" altLang="x-none" sz="3600" b="0" noProof="1">
                <a:solidFill>
                  <a:srgbClr val="000000"/>
                </a:solidFill>
                <a:latin typeface="UTM Avo" panose="02040603050506020204" charset="0"/>
                <a:ea typeface="Arial" panose="020B0604020202020204" pitchFamily="34" charset="0"/>
              </a:rPr>
              <a:t>à</a:t>
            </a:r>
            <a:r>
              <a:rPr lang="en-US" altLang="x-none" sz="3600" b="0" noProof="1">
                <a:solidFill>
                  <a:srgbClr val="000000"/>
                </a:solidFill>
                <a:latin typeface="UTM Avo" panose="02040603050506020204" charset="0"/>
                <a:cs typeface="Arial" panose="020B0604020202020204" pitchFamily="34" charset="0"/>
              </a:rPr>
              <a:t>o có vần </a:t>
            </a:r>
            <a:r>
              <a:rPr lang="en-US" altLang="x-none" sz="3600" b="0" noProof="1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ö</a:t>
            </a:r>
            <a:r>
              <a:rPr lang="en-US" altLang="x-none" sz="3600" b="0" noProof="1">
                <a:solidFill>
                  <a:srgbClr val="FF0000"/>
                </a:solidFill>
                <a:cs typeface="Arial" panose="020B0604020202020204" pitchFamily="34" charset="0"/>
              </a:rPr>
              <a:t>¬</a:t>
            </a:r>
            <a:r>
              <a:rPr lang="en-US" altLang="x-none" sz="3600" b="0" noProof="1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i</a:t>
            </a:r>
            <a:r>
              <a:rPr lang="en-US" altLang="x-none" sz="3600" b="0" noProof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x-none" sz="3600" b="0" noProof="1">
                <a:solidFill>
                  <a:srgbClr val="000000"/>
                </a:solidFill>
                <a:latin typeface="UTM Avo" panose="02040603050506020204" charset="0"/>
                <a:cs typeface="Arial" panose="020B0604020202020204" pitchFamily="34" charset="0"/>
              </a:rPr>
              <a:t>?</a:t>
            </a:r>
            <a:endParaRPr lang="en-US" altLang="x-none" sz="3600" b="0" noProof="1">
              <a:solidFill>
                <a:srgbClr val="000000"/>
              </a:solidFill>
              <a:latin typeface="UTM Avo" panose="02040603050506020204" charset="0"/>
              <a:ea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316913" y="18176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388350" y="3194050"/>
            <a:ext cx="1265238" cy="37623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/>
      <p:bldP spid="24586" grpId="0" animBg="1"/>
      <p:bldP spid="24590" grpId="0" animBg="1"/>
      <p:bldP spid="24591" grpId="0"/>
      <p:bldP spid="24592" grpId="0" animBg="1"/>
      <p:bldP spid="24593" grpId="0"/>
      <p:bldP spid="2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  <a:latin typeface="VNI-Avo" pitchFamily="2" charset="0"/>
              </a:rPr>
              <a:t>uoâi</a:t>
            </a:r>
            <a:r>
              <a:rPr lang="en-US" altLang="en-US" sz="4000">
                <a:latin typeface="Arial" panose="020B0604020202020204" pitchFamily="34" charset="0"/>
              </a:rPr>
              <a:t>?</a:t>
            </a:r>
          </a:p>
          <a:p>
            <a:pPr eaLnBrk="0" hangingPunct="0"/>
            <a:endParaRPr lang="en-US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1208088"/>
            <a:ext cx="40830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34188" y="4457700"/>
            <a:ext cx="3260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>
                <a:latin typeface="VNI-Avo" pitchFamily="2" charset="0"/>
              </a:rPr>
              <a:t>Chuù c</a:t>
            </a:r>
            <a:r>
              <a:rPr lang="en-US" altLang="en-US" sz="4400">
                <a:solidFill>
                  <a:srgbClr val="FF0000"/>
                </a:solidFill>
                <a:latin typeface="VNI-Avo" pitchFamily="2" charset="0"/>
              </a:rPr>
              <a:t>uoäi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  <a:latin typeface="VNI-Avo" pitchFamily="2" charset="0"/>
              </a:rPr>
              <a:t>öôi</a:t>
            </a: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</a:rPr>
              <a:t>­</a:t>
            </a:r>
            <a:r>
              <a:rPr lang="en-US" altLang="en-US" sz="4000">
                <a:solidFill>
                  <a:srgbClr val="FF0000"/>
                </a:solidFill>
                <a:latin typeface="V"/>
              </a:rPr>
              <a:t>­­</a:t>
            </a:r>
            <a:r>
              <a:rPr lang="en-US" altLang="en-US" sz="4000">
                <a:latin typeface="Arial" panose="020B0604020202020204" pitchFamily="34" charset="0"/>
              </a:rPr>
              <a:t>?</a:t>
            </a:r>
          </a:p>
          <a:p>
            <a:pPr eaLnBrk="0" hangingPunct="0"/>
            <a:endParaRPr lang="en-US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306513"/>
            <a:ext cx="48545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38950" y="4297363"/>
            <a:ext cx="3292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>
                <a:latin typeface="VNI-Avo" pitchFamily="2" charset="0"/>
              </a:rPr>
              <a:t>t</a:t>
            </a:r>
            <a:r>
              <a:rPr lang="en-US" altLang="en-US" sz="4400">
                <a:solidFill>
                  <a:srgbClr val="FF0000"/>
                </a:solidFill>
                <a:latin typeface="VNI-Avo" pitchFamily="2" charset="0"/>
              </a:rPr>
              <a:t>öôùi</a:t>
            </a:r>
            <a:r>
              <a:rPr lang="en-US" altLang="en-US" sz="4400">
                <a:latin typeface="VNI-Avo" pitchFamily="2" charset="0"/>
              </a:rPr>
              <a:t> caây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0"/>
            <a:ext cx="103060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normAutofit fontScale="90000"/>
          </a:bodyPr>
          <a:lstStyle/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96258" name="Content Placeholder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6259" name="AutoShape 8"/>
          <p:cNvSpPr>
            <a:spLocks noChangeArrowheads="1"/>
          </p:cNvSpPr>
          <p:nvPr/>
        </p:nvSpPr>
        <p:spPr bwMode="auto">
          <a:xfrm>
            <a:off x="3170238" y="1060450"/>
            <a:ext cx="6838950" cy="2620963"/>
          </a:xfrm>
          <a:prstGeom prst="cloudCallout">
            <a:avLst>
              <a:gd name="adj1" fmla="val -32218"/>
              <a:gd name="adj2" fmla="val 1169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96260" name="Text Box 9"/>
          <p:cNvSpPr txBox="1">
            <a:spLocks noChangeArrowheads="1"/>
          </p:cNvSpPr>
          <p:nvPr/>
        </p:nvSpPr>
        <p:spPr bwMode="auto">
          <a:xfrm>
            <a:off x="4559300" y="1828800"/>
            <a:ext cx="4206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0">
                <a:latin typeface="Times New Roman" panose="02020603050405020304" pitchFamily="18" charset="0"/>
              </a:rPr>
              <a:t>Giải lao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0"/>
            <a:ext cx="103060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571750" y="903288"/>
            <a:ext cx="1778000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567488" y="957263"/>
            <a:ext cx="1606550" cy="7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546475" y="182403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114550" y="2235200"/>
            <a:ext cx="1606550" cy="79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178175" y="4878388"/>
            <a:ext cx="1606550" cy="7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305550" y="5324475"/>
            <a:ext cx="1360488" cy="158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74025" y="5340350"/>
            <a:ext cx="11255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9675813" y="512763"/>
            <a:ext cx="190500" cy="536575"/>
            <a:chOff x="9338444" y="719956"/>
            <a:chExt cx="189196" cy="536029"/>
          </a:xfrm>
        </p:grpSpPr>
        <p:cxnSp>
          <p:nvCxnSpPr>
            <p:cNvPr id="97291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2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097463" y="1006475"/>
            <a:ext cx="190500" cy="536575"/>
            <a:chOff x="9338444" y="719956"/>
            <a:chExt cx="189196" cy="536029"/>
          </a:xfrm>
        </p:grpSpPr>
        <p:cxnSp>
          <p:nvCxnSpPr>
            <p:cNvPr id="97294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5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318125" y="2235200"/>
            <a:ext cx="190500" cy="536575"/>
            <a:chOff x="9338444" y="719956"/>
            <a:chExt cx="189196" cy="536029"/>
          </a:xfrm>
        </p:grpSpPr>
        <p:cxnSp>
          <p:nvCxnSpPr>
            <p:cNvPr id="97297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8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790950" y="2640013"/>
            <a:ext cx="190500" cy="536575"/>
            <a:chOff x="9338444" y="719956"/>
            <a:chExt cx="189196" cy="536029"/>
          </a:xfrm>
        </p:grpSpPr>
        <p:cxnSp>
          <p:nvCxnSpPr>
            <p:cNvPr id="97300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1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786313" y="4349750"/>
            <a:ext cx="190500" cy="536575"/>
            <a:chOff x="9338444" y="719956"/>
            <a:chExt cx="189196" cy="536029"/>
          </a:xfrm>
        </p:grpSpPr>
        <p:cxnSp>
          <p:nvCxnSpPr>
            <p:cNvPr id="97303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4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4254500" y="2998788"/>
            <a:ext cx="190500" cy="536575"/>
            <a:chOff x="9338444" y="719956"/>
            <a:chExt cx="189196" cy="536029"/>
          </a:xfrm>
        </p:grpSpPr>
        <p:cxnSp>
          <p:nvCxnSpPr>
            <p:cNvPr id="97306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07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9009063" y="3133725"/>
            <a:ext cx="190500" cy="536575"/>
            <a:chOff x="9338444" y="719956"/>
            <a:chExt cx="189196" cy="536029"/>
          </a:xfrm>
        </p:grpSpPr>
        <p:cxnSp>
          <p:nvCxnSpPr>
            <p:cNvPr id="97309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0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7277100" y="2640013"/>
            <a:ext cx="190500" cy="536575"/>
            <a:chOff x="9338444" y="719956"/>
            <a:chExt cx="189196" cy="536029"/>
          </a:xfrm>
        </p:grpSpPr>
        <p:cxnSp>
          <p:nvCxnSpPr>
            <p:cNvPr id="97312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3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9386888" y="4873625"/>
            <a:ext cx="190500" cy="536575"/>
            <a:chOff x="9338444" y="719956"/>
            <a:chExt cx="189196" cy="536029"/>
          </a:xfrm>
        </p:grpSpPr>
        <p:cxnSp>
          <p:nvCxnSpPr>
            <p:cNvPr id="97315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6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0498138" y="5494338"/>
            <a:ext cx="190500" cy="536575"/>
            <a:chOff x="9338444" y="719956"/>
            <a:chExt cx="189196" cy="536029"/>
          </a:xfrm>
        </p:grpSpPr>
        <p:cxnSp>
          <p:nvCxnSpPr>
            <p:cNvPr id="97318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19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12192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defTabSz="12192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defTabSz="12192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defTabSz="12192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defTabSz="12192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400" b="0">
                <a:latin typeface="VNI-Avo" pitchFamily="2" charset="0"/>
              </a:rPr>
              <a:t>KHÔÛI ÑOÄNG</a:t>
            </a:r>
            <a:endParaRPr lang="en-US" altLang="en-US" sz="6400" b="0">
              <a:latin typeface="VNI-Av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-601663"/>
            <a:ext cx="12192000" cy="75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0" name="Tit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700463" y="2471738"/>
            <a:ext cx="6299200" cy="630237"/>
          </a:xfrm>
          <a:prstGeom prst="rect">
            <a:avLst/>
          </a:prstGeom>
          <a:solidFill>
            <a:srgbClr val="FFFFFF"/>
          </a:solidFill>
          <a:ln cap="flat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900" smtClean="0">
                <a:latin typeface="Arial" panose="020B0604020202020204" pitchFamily="34" charset="0"/>
              </a:rPr>
              <a:t>Luyện đọc từ khó</a:t>
            </a:r>
            <a:endParaRPr lang="en-US" altLang="en-US" sz="29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1" name="TextBox 1"/>
          <p:cNvSpPr txBox="1">
            <a:spLocks noChangeArrowheads="1"/>
          </p:cNvSpPr>
          <p:nvPr/>
        </p:nvSpPr>
        <p:spPr bwMode="auto">
          <a:xfrm>
            <a:off x="2762250" y="3195638"/>
            <a:ext cx="8177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0">
                <a:solidFill>
                  <a:srgbClr val="FF0000"/>
                </a:solidFill>
              </a:rPr>
              <a:t>B¬i d­íi suèi                     hãt trªn c©y</a:t>
            </a:r>
          </a:p>
          <a:p>
            <a:pPr eaLnBrk="0" hangingPunct="0"/>
            <a:r>
              <a:rPr lang="en-US" altLang="en-US" sz="2800" b="0">
                <a:solidFill>
                  <a:srgbClr val="FF0000"/>
                </a:solidFill>
              </a:rPr>
              <a:t>BiÕt b¬i                              xuèng ®©y</a:t>
            </a:r>
          </a:p>
          <a:p>
            <a:pPr eaLnBrk="0" hangingPunct="0"/>
            <a:r>
              <a:rPr lang="en-US" altLang="en-US" sz="2800" b="0">
                <a:solidFill>
                  <a:srgbClr val="FF0000"/>
                </a:solidFill>
              </a:rPr>
              <a:t>Bay trªn trêi                      thÝch l¾m</a:t>
            </a:r>
            <a:endParaRPr lang="en-US" altLang="en-US" sz="2800" b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0"/>
            <a:ext cx="103060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6-Point Star 3"/>
          <p:cNvSpPr/>
          <p:nvPr/>
        </p:nvSpPr>
        <p:spPr>
          <a:xfrm>
            <a:off x="1692275" y="558800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1760538" y="2662238"/>
            <a:ext cx="406400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5921375" y="5592763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6-Point Star 7"/>
          <p:cNvSpPr/>
          <p:nvPr/>
        </p:nvSpPr>
        <p:spPr>
          <a:xfrm>
            <a:off x="5921375" y="2662238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63" y="-460375"/>
            <a:ext cx="22907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/>
          <p:nvPr/>
        </p:nvSpPr>
        <p:spPr>
          <a:xfrm>
            <a:off x="0" y="-1"/>
            <a:ext cx="4487907" cy="8933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prstClr val="black"/>
                </a:solidFill>
                <a:latin typeface="UTM Avo" panose="02040603050506020204" charset="0"/>
              </a:rPr>
              <a:t>? </a:t>
            </a:r>
            <a:r>
              <a:rPr lang="en-US" sz="4800" b="0" dirty="0" err="1" smtClean="0">
                <a:solidFill>
                  <a:prstClr val="black"/>
                </a:solidFill>
                <a:latin typeface="UTM Avo" panose="02040603050506020204" charset="0"/>
              </a:rPr>
              <a:t>Ghép</a:t>
            </a:r>
            <a:r>
              <a:rPr lang="en-US" sz="4800" b="0" dirty="0" smtClean="0">
                <a:solidFill>
                  <a:prstClr val="black"/>
                </a:solidFill>
                <a:latin typeface="UTM Avo" panose="02040603050506020204" charset="0"/>
              </a:rPr>
              <a:t> </a:t>
            </a:r>
            <a:r>
              <a:rPr lang="en-US" sz="4800" b="0" dirty="0" err="1" smtClean="0">
                <a:solidFill>
                  <a:prstClr val="black"/>
                </a:solidFill>
                <a:latin typeface="UTM Avo" panose="02040603050506020204" charset="0"/>
              </a:rPr>
              <a:t>đúng</a:t>
            </a:r>
            <a:endParaRPr lang="en-US" sz="4800" b="0" dirty="0">
              <a:solidFill>
                <a:prstClr val="black"/>
              </a:solidFill>
              <a:latin typeface="UTM Avo" panose="0204060305050602020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-13509" y="1976495"/>
            <a:ext cx="3765114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schemeClr val="tx1"/>
                </a:solidFill>
                <a:latin typeface="UTM Avo" panose="02040603050506020204" charset="0"/>
              </a:rPr>
              <a:t>a) 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C¸</a:t>
            </a:r>
            <a:endParaRPr lang="en-US" sz="4000" b="0" dirty="0">
              <a:solidFill>
                <a:srgbClr val="FF0000"/>
              </a:solidFill>
              <a:latin typeface="UTM Avo" panose="02040603050506020204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-13510" y="3382147"/>
            <a:ext cx="3765115" cy="856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schemeClr val="tx1"/>
                </a:solidFill>
                <a:latin typeface="UTM Avo" panose="02040603050506020204" charset="0"/>
              </a:rPr>
              <a:t>b) </a:t>
            </a:r>
            <a:r>
              <a:rPr lang="en-US" sz="4000" b="0" dirty="0" err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him</a:t>
            </a:r>
            <a:endParaRPr lang="en-US" sz="4000" b="0" dirty="0">
              <a:solidFill>
                <a:srgbClr val="FF0000"/>
              </a:solidFill>
              <a:latin typeface="UTM Avo" panose="0204060305050602020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83113" y="1943100"/>
            <a:ext cx="75819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0" dirty="0">
                <a:solidFill>
                  <a:prstClr val="white"/>
                </a:solidFill>
                <a:latin typeface="UTM Avo" panose="02040603050506020204" charset="0"/>
              </a:rPr>
              <a:t>1)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cïng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®I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ch¬i</a:t>
            </a:r>
            <a:endParaRPr lang="en-US" sz="4000" b="0" dirty="0">
              <a:solidFill>
                <a:prstClr val="white"/>
              </a:solidFill>
              <a:latin typeface="UTM Avo" panose="0204060305050602020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83113" y="3278188"/>
            <a:ext cx="7608887" cy="9604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prstClr val="white"/>
                </a:solidFill>
                <a:latin typeface="UTM Avo" panose="02040603050506020204" charset="0"/>
              </a:rPr>
              <a:t>2)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b¬i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d­uíi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suèi</a:t>
            </a:r>
            <a:endParaRPr lang="en-US" sz="3600" b="0" dirty="0">
              <a:solidFill>
                <a:prstClr val="white"/>
              </a:solidFill>
              <a:latin typeface="UTM Avo" panose="0204060305050602020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656013" y="2695575"/>
            <a:ext cx="927100" cy="235743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657725" y="4473575"/>
            <a:ext cx="7534275" cy="9350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0" dirty="0">
                <a:solidFill>
                  <a:prstClr val="white"/>
                </a:solidFill>
                <a:latin typeface="UTM Avo" panose="02040603050506020204" charset="0"/>
              </a:rPr>
              <a:t>3) 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bay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trªn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trêi</a:t>
            </a:r>
            <a:endParaRPr lang="en-US" sz="4000" b="0" dirty="0">
              <a:solidFill>
                <a:prstClr val="white"/>
              </a:solidFill>
              <a:latin typeface="UTM Avo" panose="02040603050506020204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0" y="4798293"/>
            <a:ext cx="3751605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>
                <a:solidFill>
                  <a:schemeClr val="tx1"/>
                </a:solidFill>
                <a:latin typeface="UTM Avo" panose="02040603050506020204" charset="0"/>
              </a:rPr>
              <a:t>c</a:t>
            </a:r>
            <a:r>
              <a:rPr lang="en-US" sz="4800" b="0" dirty="0" smtClean="0">
                <a:solidFill>
                  <a:schemeClr val="tx1"/>
                </a:solidFill>
                <a:latin typeface="UTM Avo" panose="02040603050506020204" charset="0"/>
              </a:rPr>
              <a:t>) 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C¸ vµ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chim</a:t>
            </a:r>
            <a:endParaRPr lang="en-US" sz="4000" b="0" dirty="0">
              <a:solidFill>
                <a:srgbClr val="FF0000"/>
              </a:solidFill>
              <a:latin typeface="UTM Avo" panose="0204060305050602020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51263" y="2400300"/>
            <a:ext cx="887412" cy="106203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730625" y="3683000"/>
            <a:ext cx="963613" cy="108108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358775"/>
            <a:ext cx="1139825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30438" y="563563"/>
            <a:ext cx="413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Tập viết</a:t>
            </a:r>
            <a:endParaRPr lang="zh-CN" altLang="en-US" sz="4000" b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sp>
        <p:nvSpPr>
          <p:cNvPr id="6" name="Action Button: Forward or Next 5">
            <a:hlinkClick r:id="rId4" action="ppaction://hlinkfile" highlightClick="1"/>
          </p:cNvPr>
          <p:cNvSpPr/>
          <p:nvPr/>
        </p:nvSpPr>
        <p:spPr>
          <a:xfrm>
            <a:off x="6827838" y="3819525"/>
            <a:ext cx="795337" cy="709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342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495550"/>
            <a:ext cx="95631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8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051550" y="-342900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86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defTabSz="4572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defTabSz="4572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defTabSz="4572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defTabSz="457200" eaLnBrk="0" hangingPunct="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6600">
                <a:solidFill>
                  <a:schemeClr val="bg1"/>
                </a:solidFill>
                <a:latin typeface="UTM Avo" panose="02040603050506020204" pitchFamily="18" charset="0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903288"/>
            <a:ext cx="6938963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525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1b" descr="A close up of a logo&#10;&#10;Description generated with high confide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098550"/>
            <a:ext cx="32194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2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098550"/>
            <a:ext cx="32131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3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17888"/>
            <a:ext cx="31940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4b" descr="A close up of a logo&#10;&#10;Description generated with high confiden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38525"/>
            <a:ext cx="31765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1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077913"/>
            <a:ext cx="3213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2a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1095375"/>
            <a:ext cx="32051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3a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422650"/>
            <a:ext cx="31765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4a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3430588"/>
            <a:ext cx="3173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52" descr="A close up of a logo&#10;&#10;Description generated with very high confidenc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008">
            <a:off x="11579225" y="2857500"/>
            <a:ext cx="2428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buom" descr="A insect on the ground&#10;&#10;Description generated with high confidenc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9490">
            <a:off x="1835150" y="2493963"/>
            <a:ext cx="9636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935538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463"/>
            <a:ext cx="8683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3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>
            <a:off x="7446963" y="6219825"/>
            <a:ext cx="15065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3340" y="5948175"/>
            <a:ext cx="1204108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ĐÁP ÁN</a:t>
            </a:r>
            <a:endParaRPr lang="vi-VN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938" y="923925"/>
            <a:ext cx="2633662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1400" smtClean="0">
              <a:solidFill>
                <a:srgbClr val="FF0000"/>
              </a:solidFill>
              <a:latin typeface="VNI-Zap" pitchFamily="2" charset="0"/>
              <a:cs typeface="Tahom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650" y="1463675"/>
            <a:ext cx="6472238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061E-6 -0.02076 L -1.0365 -0.020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18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9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49363" y="1157288"/>
            <a:ext cx="7164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0">
                <a:solidFill>
                  <a:srgbClr val="FFFFFF"/>
                </a:solidFill>
                <a:latin typeface="UTM Avo" panose="02040603050506020204" pitchFamily="18" charset="0"/>
              </a:rPr>
              <a:t>Câu hỏi số 1: Tranh vẽ gì?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9363" y="3300413"/>
            <a:ext cx="4017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0">
                <a:solidFill>
                  <a:srgbClr val="FFFFFF"/>
                </a:solidFill>
                <a:latin typeface="UTM Avo" panose="02040603050506020204" pitchFamily="18" charset="0"/>
              </a:rPr>
              <a:t>Đáp án: </a:t>
            </a:r>
            <a:r>
              <a:rPr lang="en-US" altLang="en-US" sz="4000" b="0">
                <a:solidFill>
                  <a:srgbClr val="FFFFFF"/>
                </a:solidFill>
                <a:latin typeface="VNI-Avo" pitchFamily="2" charset="0"/>
              </a:rPr>
              <a:t>muùi cam</a:t>
            </a:r>
            <a:endParaRPr lang="en-US" altLang="en-US" sz="4000" b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3" y="4754105"/>
            <a:ext cx="1101387" cy="881046"/>
          </a:xfrm>
          <a:prstGeom prst="rect">
            <a:avLst/>
          </a:prstGeom>
        </p:spPr>
      </p:pic>
      <p:pic>
        <p:nvPicPr>
          <p:cNvPr id="70662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2030413"/>
            <a:ext cx="317658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1354138"/>
            <a:ext cx="95392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</a:rPr>
              <a:t>Câu hỏi số 2: Điền vần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ui</a:t>
            </a:r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</a:rPr>
              <a:t> hoặc vần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altLang="en-US" sz="4000" b="0">
                <a:solidFill>
                  <a:srgbClr val="FF0000"/>
                </a:solidFill>
                <a:latin typeface="VNAvant" pitchFamily="34" charset="0"/>
              </a:rPr>
              <a:t>i</a:t>
            </a:r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</a:rPr>
              <a:t> thích hợp vào chỗ chấm. 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78225" y="3068638"/>
            <a:ext cx="5414963" cy="11160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0" dirty="0">
                <a:solidFill>
                  <a:prstClr val="black"/>
                </a:solidFill>
                <a:latin typeface=".VnAvant" panose="020B7200000000000000" pitchFamily="34" charset="0"/>
              </a:rPr>
              <a:t>t….</a:t>
            </a:r>
            <a:r>
              <a:rPr lang="en-US" sz="4800" b="0" dirty="0" err="1">
                <a:solidFill>
                  <a:prstClr val="black"/>
                </a:solidFill>
                <a:latin typeface="VNI-Avo" pitchFamily="2" charset="0"/>
              </a:rPr>
              <a:t>xaùch</a:t>
            </a:r>
            <a:endParaRPr lang="en-US" sz="4800" b="0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9538" y="3190875"/>
            <a:ext cx="828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800" b="0">
                <a:solidFill>
                  <a:srgbClr val="FF0000"/>
                </a:solidFill>
                <a:latin typeface="VNI-Avo" pitchFamily="2" charset="0"/>
              </a:rPr>
              <a:t>uùi</a:t>
            </a:r>
          </a:p>
          <a:p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3150" y="795338"/>
            <a:ext cx="7318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0">
                <a:solidFill>
                  <a:srgbClr val="FFFFFF"/>
                </a:solidFill>
                <a:latin typeface="UTM Avo" panose="02040603050506020204" pitchFamily="18" charset="0"/>
              </a:rPr>
              <a:t>Câu hỏi số 3: Tranh vẽ gì?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3300413"/>
            <a:ext cx="4794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0">
                <a:solidFill>
                  <a:srgbClr val="FFFFFF"/>
                </a:solidFill>
                <a:latin typeface="UTM Avo" panose="02040603050506020204" pitchFamily="18" charset="0"/>
              </a:rPr>
              <a:t>Đáp án: </a:t>
            </a:r>
            <a:r>
              <a:rPr lang="en-US" altLang="en-US" sz="5400" b="0">
                <a:solidFill>
                  <a:srgbClr val="FF0000"/>
                </a:solidFill>
                <a:latin typeface="VNI-Avo" pitchFamily="2" charset="0"/>
              </a:rPr>
              <a:t>ngoïn nuùi</a:t>
            </a:r>
            <a:endParaRPr lang="en-US" altLang="en-US" sz="5400" b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762662" y="4453854"/>
            <a:ext cx="1101386" cy="881046"/>
          </a:xfrm>
          <a:prstGeom prst="rect">
            <a:avLst/>
          </a:prstGeom>
        </p:spPr>
      </p:pic>
      <p:pic>
        <p:nvPicPr>
          <p:cNvPr id="727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1766888"/>
            <a:ext cx="43942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3" y="4658572"/>
            <a:ext cx="1101387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r="497" b="22705"/>
          <a:stretch>
            <a:fillRect/>
          </a:stretch>
        </p:blipFill>
        <p:spPr bwMode="auto">
          <a:xfrm>
            <a:off x="3735388" y="0"/>
            <a:ext cx="436403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5375" y="503238"/>
            <a:ext cx="4562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altLang="en-US" sz="2800">
                <a:solidFill>
                  <a:srgbClr val="ADDE00"/>
                </a:solidFill>
                <a:latin typeface="UTM Avo" panose="02040603050506020204" pitchFamily="18" charset="0"/>
              </a:rPr>
              <a:t>Đọc </a:t>
            </a:r>
            <a:r>
              <a:rPr lang="en-US" altLang="en-US" sz="2800">
                <a:solidFill>
                  <a:srgbClr val="ADDE00"/>
                </a:solidFill>
              </a:rPr>
              <a:t>bµi tËp ®äc</a:t>
            </a:r>
            <a:r>
              <a:rPr lang="vi-VN" altLang="en-US" sz="4400">
                <a:solidFill>
                  <a:srgbClr val="ADDE00"/>
                </a:solidFill>
                <a:latin typeface="UTM Avo" panose="02040603050506020204" pitchFamily="18" charset="0"/>
              </a:rPr>
              <a:t>:</a:t>
            </a:r>
            <a:endParaRPr lang="en-US" altLang="en-US" sz="4400">
              <a:solidFill>
                <a:srgbClr val="ADDE00"/>
              </a:solidFill>
              <a:latin typeface="UTM Avo" panose="02040603050506020204" pitchFamily="18" charset="0"/>
            </a:endParaRPr>
          </a:p>
        </p:txBody>
      </p:sp>
      <p:pic>
        <p:nvPicPr>
          <p:cNvPr id="7373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577975"/>
            <a:ext cx="8348663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-9525"/>
            <a:ext cx="20986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TextBox 6"/>
          <p:cNvSpPr txBox="1">
            <a:spLocks noChangeArrowheads="1"/>
          </p:cNvSpPr>
          <p:nvPr/>
        </p:nvSpPr>
        <p:spPr bwMode="auto">
          <a:xfrm>
            <a:off x="2362200" y="0"/>
            <a:ext cx="7696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</a:rPr>
              <a:t>Thứ    ng</a:t>
            </a:r>
            <a:r>
              <a:rPr lang="en-US" altLang="en-US" sz="3200">
                <a:latin typeface="HP001 4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3200">
                <a:latin typeface="HP001 4 hàng" panose="020B0603050302020204" pitchFamily="34" charset="0"/>
              </a:rPr>
              <a:t>y   tháng   năm 2021</a:t>
            </a:r>
          </a:p>
          <a:p>
            <a:pPr algn="ctr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</a:rPr>
              <a:t>Tiếng Việt</a:t>
            </a:r>
            <a:endParaRPr lang="en-US" altLang="en-US" sz="320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1500188"/>
            <a:ext cx="36433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5400" b="0">
                <a:solidFill>
                  <a:srgbClr val="FF0000"/>
                </a:solidFill>
                <a:latin typeface="VNI-Avo" pitchFamily="2" charset="0"/>
              </a:rPr>
              <a:t>uoâi</a:t>
            </a:r>
            <a:r>
              <a:rPr lang="en-US" altLang="en-US" sz="5400" b="0">
                <a:solidFill>
                  <a:srgbClr val="FF0000"/>
                </a:solidFill>
              </a:rPr>
              <a:t> – </a:t>
            </a:r>
            <a:r>
              <a:rPr lang="en-US" altLang="en-US" sz="5400" b="0">
                <a:solidFill>
                  <a:srgbClr val="FF0000"/>
                </a:solidFill>
                <a:latin typeface="VNI-Avo" pitchFamily="2" charset="0"/>
              </a:rPr>
              <a:t>öô</a:t>
            </a:r>
            <a:r>
              <a:rPr lang="en-US" altLang="en-US" sz="5400" b="0">
                <a:solidFill>
                  <a:srgbClr val="FF0000"/>
                </a:solidFill>
              </a:rPr>
              <a:t>i</a:t>
            </a:r>
            <a:endParaRPr lang="en-US" altLang="en-US" sz="5400" b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71888" y="1693863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000">
                <a:solidFill>
                  <a:srgbClr val="7030A0"/>
                </a:solidFill>
                <a:latin typeface="HP001 4 hàng" panose="020B0603050302020204" pitchFamily="34" charset="0"/>
              </a:rPr>
              <a:t>B</a:t>
            </a:r>
            <a:r>
              <a:rPr lang="en-US" altLang="en-US" sz="400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4000">
                <a:solidFill>
                  <a:srgbClr val="7030A0"/>
                </a:solidFill>
                <a:latin typeface="HP001 4 hàng" panose="020B0603050302020204" pitchFamily="34" charset="0"/>
              </a:rPr>
              <a:t>i 103: </a:t>
            </a:r>
            <a:endParaRPr lang="en-US" altLang="en-US" sz="400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28800" y="2641600"/>
            <a:ext cx="4038600" cy="3683000"/>
            <a:chOff x="1828800" y="2641705"/>
            <a:chExt cx="4038600" cy="3682896"/>
          </a:xfrm>
        </p:grpSpPr>
        <p:sp>
          <p:nvSpPr>
            <p:cNvPr id="3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b="0" smtClean="0">
                <a:solidFill>
                  <a:srgbClr val="FFFFFF"/>
                </a:solidFill>
              </a:endParaRPr>
            </a:p>
          </p:txBody>
        </p:sp>
        <p:sp>
          <p:nvSpPr>
            <p:cNvPr id="76807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/>
            <a:p>
              <a:pPr algn="ctr"/>
              <a:r>
                <a:rPr lang="en-US" altLang="en-US" sz="13000" b="0">
                  <a:solidFill>
                    <a:srgbClr val="008000"/>
                  </a:solidFill>
                </a:rPr>
                <a:t>u«i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67488" y="2563813"/>
            <a:ext cx="4038600" cy="368300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b="0" smtClean="0">
                <a:solidFill>
                  <a:srgbClr val="FFFFFF"/>
                </a:solidFill>
              </a:endParaRPr>
            </a:p>
          </p:txBody>
        </p:sp>
        <p:sp>
          <p:nvSpPr>
            <p:cNvPr id="76810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/>
            <a:p>
              <a:pPr algn="ctr"/>
              <a:r>
                <a:rPr lang="en-US" altLang="en-US" sz="13000" b="0">
                  <a:solidFill>
                    <a:srgbClr val="008000"/>
                  </a:solidFill>
                  <a:latin typeface="VNI-Avo" pitchFamily="2" charset="0"/>
                </a:rPr>
                <a:t>öôi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22263"/>
            <a:ext cx="10883900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图片 3096" descr="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63563"/>
            <a:ext cx="6357937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图片 3092" descr="PPT素材-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2446338"/>
            <a:ext cx="465137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401888" y="2244725"/>
            <a:ext cx="50069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0"/>
              <a:t>So s¸nh ®iÓm gièng 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0"/>
              <a:t>vµ kh¸c nhau cña vÇn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0"/>
              <a:t> </a:t>
            </a:r>
            <a:r>
              <a:rPr lang="en-US" altLang="en-US" sz="4000" b="0">
                <a:solidFill>
                  <a:srgbClr val="FF0000"/>
                </a:solidFill>
              </a:rPr>
              <a:t>u«i</a:t>
            </a:r>
            <a:r>
              <a:rPr lang="en-US" altLang="en-US" sz="3600" b="0"/>
              <a:t> vµ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öô</a:t>
            </a:r>
            <a:r>
              <a:rPr lang="en-US" altLang="en-US" sz="4000" b="0">
                <a:solidFill>
                  <a:srgbClr val="FF0000"/>
                </a:solidFill>
              </a:rPr>
              <a:t>i</a:t>
            </a:r>
            <a:r>
              <a:rPr lang="en-US" altLang="en-US" sz="3600" b="0"/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Widescreen</PresentationFormat>
  <Paragraphs>89</Paragraphs>
  <Slides>25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57" baseType="lpstr">
      <vt:lpstr>Arial</vt:lpstr>
      <vt:lpstr>SimSun</vt:lpstr>
      <vt:lpstr>Wingdings</vt:lpstr>
      <vt:lpstr>.VnAvant</vt:lpstr>
      <vt:lpstr>Calibri Light</vt:lpstr>
      <vt:lpstr>Calibri</vt:lpstr>
      <vt:lpstr>等线</vt:lpstr>
      <vt:lpstr>等线 Light</vt:lpstr>
      <vt:lpstr>Franklin Gothic Medium</vt:lpstr>
      <vt:lpstr>Microsoft YaHei</vt:lpstr>
      <vt:lpstr>Franklin Gothic Book</vt:lpstr>
      <vt:lpstr>隶书</vt:lpstr>
      <vt:lpstr>UTM Avo</vt:lpstr>
      <vt:lpstr>VNI-Avo</vt:lpstr>
      <vt:lpstr>VNI-Zap</vt:lpstr>
      <vt:lpstr>Tahoma</vt:lpstr>
      <vt:lpstr>Times New Roman</vt:lpstr>
      <vt:lpstr>VNAvant</vt:lpstr>
      <vt:lpstr>Segoe Print</vt:lpstr>
      <vt:lpstr>HP001 4 hàng</vt:lpstr>
      <vt:lpstr>V</vt:lpstr>
      <vt:lpstr>Yu Gothic Light</vt:lpstr>
      <vt:lpstr>等线</vt:lpstr>
      <vt:lpstr>Tunga</vt:lpstr>
      <vt:lpstr>UTM Avo</vt:lpstr>
      <vt:lpstr>Arial Unicode MS</vt:lpstr>
      <vt:lpstr>Office 主题</vt:lpstr>
      <vt:lpstr>Office Theme</vt:lpstr>
      <vt:lpstr>1_Office Theme</vt:lpstr>
      <vt:lpstr>2_Office Theme</vt:lpstr>
      <vt:lpstr>3_Office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</cp:revision>
  <dcterms:created xsi:type="dcterms:W3CDTF">2017-07-24T02:09:30Z</dcterms:created>
  <dcterms:modified xsi:type="dcterms:W3CDTF">2021-01-19T12:07:35Z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