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Calibri Light" pitchFamily="34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9" autoAdjust="0"/>
    <p:restoredTop sz="94660"/>
  </p:normalViewPr>
  <p:slideViewPr>
    <p:cSldViewPr snapToGrid="0">
      <p:cViewPr>
        <p:scale>
          <a:sx n="78" d="100"/>
          <a:sy n="78" d="100"/>
        </p:scale>
        <p:origin x="-27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E8EFC9-7F79-4E52-AA9D-6F4A44397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76DD79-DC8F-4B52-9823-63625B18C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036A7E-1EEC-4568-AA61-425B7808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BA91DA-61E1-4338-8972-99ADAF38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B1028C-CF79-401C-BF3D-5DC7BB62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9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1F4A20-BF3F-4B6F-860E-28DB2B6F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A0E9A36-0F2C-4D41-A876-0687059BD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8D8324-EA2C-4E5C-A9E2-1768C254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6F64F5-389F-4B42-AAE8-63EE9A89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29D392-9CDD-44EE-AE5C-79E85339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15E6FD-5B21-4560-AB1B-A5512B6A8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556B3F-594C-42B4-8FB0-1D16868F9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3611F3-8C7B-4A57-B011-19F54C2D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BC227C-8543-40E6-ACA3-76E5DB21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9221E8-8765-46F1-A1FB-740C29E7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D72FD3-84E8-4635-861B-8A82C450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C1E616-8751-4421-BA3F-C6F2128F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12EB25-ED6F-4D59-B23B-5A1285D3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80A41B-D3C8-4171-B370-8C0853BA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22AB4E-0EAB-44F6-8B20-66172909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4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6F0386-8717-4AA9-B8C5-461120D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40C034-74B4-4350-8686-0D05BA868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FECBE2-0595-487F-AF98-5B96ECB0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3F929E-31AE-4D1C-BD7B-8690B3CF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72517-EC1D-421B-A78F-AADF0893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9FBACD-56AF-4A0B-8EEC-DB06E302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AD9AC8-CF56-45FB-8EEB-E45D9172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1E8A784-F1F5-42A8-B613-241D9C1A3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DDFC35-0451-4C00-BA42-65DDE4A7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CD0367-190B-4438-8738-40CF9B79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ED01E8-9382-40C9-B9D9-9F091115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7F0195-C96F-4AC9-874A-5F6DEA18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60E3BD-0EC4-4BA5-BCD0-7DD8A2142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7A0D2F-6E7C-4673-B0DF-DFCDEC4F4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EA6FFDA-B7D2-4D3A-B160-032454860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FE002F-8C30-4869-8DDD-01F1746AB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16C1C3-EF0B-48BB-8A4B-A1A9CEB9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2B3D8CB-89A7-4FA5-AF24-4F246F0E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6148659-AC93-452B-95CA-C37F4FD6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00EA97-13A0-4983-A646-72CAD22B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52A8B9B-F405-4372-B215-D9BDE584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DB7DAA-26DF-42CF-9B1D-36867E16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9DD7A2-43A2-4321-A87F-2D65D583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2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6C226B-5AB0-4762-AB04-52367D8E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6C9C82-3A30-48D7-B065-38CE6E27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32F877-A295-4588-9F4D-C2783C5F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562662-0089-43E6-A544-6B3137E4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AB891A-2AF4-4088-B4A7-6DCFB285A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007193-624D-4615-BCFC-FE9C72467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020261-1558-4346-8598-F8DE7D4B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EFB3F5-3B38-43C4-B314-FBB3984D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7DE5B2-42F1-4CAA-9BB7-E1C92BB0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B509C3-29D0-40E2-926F-5FAE0EEB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E7CBD1-7348-46D3-982E-A15549F6B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67DF9C-678F-4BA1-8415-909DF36B7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ED61B2-9301-47F5-9D53-38105606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685FB1-D80A-42A9-8D61-8EE29C1F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161D41-E64A-495C-926A-05B63723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56C5709-D04A-47AF-A6CA-E2D4A40D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180D53-88C8-4C2F-B3D9-4F7B563C7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36AE9-3160-47B8-98C3-6C4D91522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2E96-67F5-4E75-BEB1-6FC2EBABD3F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3DF3F-9944-47EF-B99B-7C63924A0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FB1B4C-C583-43BD-AD54-F823CBC1A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357D-A998-41C0-BBC3-42085D9F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=""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=""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=""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=""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=""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=""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=""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=""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=""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=""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=""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=""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=""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=""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=""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=""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=""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=""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=""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=""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=""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=""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=""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=""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=""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=""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=""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=""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=""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=""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=""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=""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=""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=""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=""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=""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=""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=""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=""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=""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=""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=""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AB769E4-B86B-42AB-A866-2C4A37C3CE2D}"/>
              </a:ext>
            </a:extLst>
          </p:cNvPr>
          <p:cNvSpPr/>
          <p:nvPr/>
        </p:nvSpPr>
        <p:spPr>
          <a:xfrm>
            <a:off x="1040385" y="186864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E9C080-A847-4561-A86D-79560229AE52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649" name="Rectangle: Rounded Corners 648">
            <a:extLst>
              <a:ext uri="{FF2B5EF4-FFF2-40B4-BE49-F238E27FC236}">
                <a16:creationId xmlns="" xmlns:a16="http://schemas.microsoft.com/office/drawing/2014/main" id="{2EA6A5DB-6C76-4812-8AE7-0FAC37E387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0" name="Rectangle: Rounded Corners 649">
            <a:extLst>
              <a:ext uri="{FF2B5EF4-FFF2-40B4-BE49-F238E27FC236}">
                <a16:creationId xmlns="" xmlns:a16="http://schemas.microsoft.com/office/drawing/2014/main" id="{0F9C819F-C2C4-4813-A56F-C271D57066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51" name="Rectangle: Rounded Corners 650">
            <a:extLst>
              <a:ext uri="{FF2B5EF4-FFF2-40B4-BE49-F238E27FC236}">
                <a16:creationId xmlns="" xmlns:a16="http://schemas.microsoft.com/office/drawing/2014/main" id="{71635EEE-6B28-431F-A59D-4F6355CF5C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652" name="Rectangle: Rounded Corners 651">
            <a:extLst>
              <a:ext uri="{FF2B5EF4-FFF2-40B4-BE49-F238E27FC236}">
                <a16:creationId xmlns="" xmlns:a16="http://schemas.microsoft.com/office/drawing/2014/main" id="{5C77DE76-6E8D-4B31-BD3E-5CDD0D8A5C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653" name="Rectangle: Rounded Corners 652">
            <a:extLst>
              <a:ext uri="{FF2B5EF4-FFF2-40B4-BE49-F238E27FC236}">
                <a16:creationId xmlns="" xmlns:a16="http://schemas.microsoft.com/office/drawing/2014/main" id="{9C5BB5DE-3D81-4477-8BDB-95D6A40439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654" name="Rectangle: Rounded Corners 653">
            <a:extLst>
              <a:ext uri="{FF2B5EF4-FFF2-40B4-BE49-F238E27FC236}">
                <a16:creationId xmlns="" xmlns:a16="http://schemas.microsoft.com/office/drawing/2014/main" id="{EE88E374-C0F4-4B5A-A1E0-DF11633D99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655" name="Rectangle: Rounded Corners 654">
            <a:extLst>
              <a:ext uri="{FF2B5EF4-FFF2-40B4-BE49-F238E27FC236}">
                <a16:creationId xmlns="" xmlns:a16="http://schemas.microsoft.com/office/drawing/2014/main" id="{8E0AE921-534C-41DC-9BBD-B9D96672DA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656" name="Rectangle: Rounded Corners 655">
            <a:extLst>
              <a:ext uri="{FF2B5EF4-FFF2-40B4-BE49-F238E27FC236}">
                <a16:creationId xmlns="" xmlns:a16="http://schemas.microsoft.com/office/drawing/2014/main" id="{144E0641-C0AD-4823-AC07-74860BCC9C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657" name="Rectangle: Rounded Corners 656">
            <a:extLst>
              <a:ext uri="{FF2B5EF4-FFF2-40B4-BE49-F238E27FC236}">
                <a16:creationId xmlns="" xmlns:a16="http://schemas.microsoft.com/office/drawing/2014/main" id="{4EF56D60-1FF4-4392-82FF-4E1D934EC5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658" name="Rectangle: Rounded Corners 657">
            <a:extLst>
              <a:ext uri="{FF2B5EF4-FFF2-40B4-BE49-F238E27FC236}">
                <a16:creationId xmlns="" xmlns:a16="http://schemas.microsoft.com/office/drawing/2014/main" id="{C9014B58-B3F4-4DC9-9B78-A8793EC32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659" name="Rectangle: Rounded Corners 658">
            <a:extLst>
              <a:ext uri="{FF2B5EF4-FFF2-40B4-BE49-F238E27FC236}">
                <a16:creationId xmlns="" xmlns:a16="http://schemas.microsoft.com/office/drawing/2014/main" id="{234F90BD-3108-4056-95D0-B84C2AA915A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660" name="Rectangle: Rounded Corners 659">
            <a:extLst>
              <a:ext uri="{FF2B5EF4-FFF2-40B4-BE49-F238E27FC236}">
                <a16:creationId xmlns="" xmlns:a16="http://schemas.microsoft.com/office/drawing/2014/main" id="{F23B6025-477D-44D4-946F-CD2493301D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661" name="Rectangle: Rounded Corners 660">
            <a:extLst>
              <a:ext uri="{FF2B5EF4-FFF2-40B4-BE49-F238E27FC236}">
                <a16:creationId xmlns="" xmlns:a16="http://schemas.microsoft.com/office/drawing/2014/main" id="{6A8F9391-102E-430F-9EB5-595A62C9B9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662" name="Rectangle: Rounded Corners 661">
            <a:extLst>
              <a:ext uri="{FF2B5EF4-FFF2-40B4-BE49-F238E27FC236}">
                <a16:creationId xmlns="" xmlns:a16="http://schemas.microsoft.com/office/drawing/2014/main" id="{90D9028D-BD7C-469F-B99C-74E91F1CB1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663" name="Rectangle: Rounded Corners 662">
            <a:extLst>
              <a:ext uri="{FF2B5EF4-FFF2-40B4-BE49-F238E27FC236}">
                <a16:creationId xmlns="" xmlns:a16="http://schemas.microsoft.com/office/drawing/2014/main" id="{27B9ABCF-0703-4E3A-A7FA-84F8187387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664" name="Rectangle: Rounded Corners 663">
            <a:extLst>
              <a:ext uri="{FF2B5EF4-FFF2-40B4-BE49-F238E27FC236}">
                <a16:creationId xmlns="" xmlns:a16="http://schemas.microsoft.com/office/drawing/2014/main" id="{C55B955D-6F30-49D6-AD2F-CAC14F1D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665" name="Rectangle: Rounded Corners 664">
            <a:extLst>
              <a:ext uri="{FF2B5EF4-FFF2-40B4-BE49-F238E27FC236}">
                <a16:creationId xmlns="" xmlns:a16="http://schemas.microsoft.com/office/drawing/2014/main" id="{6B2CD7FC-4F4E-46F4-8EDB-430A1E78582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666" name="Rectangle: Rounded Corners 665">
            <a:extLst>
              <a:ext uri="{FF2B5EF4-FFF2-40B4-BE49-F238E27FC236}">
                <a16:creationId xmlns="" xmlns:a16="http://schemas.microsoft.com/office/drawing/2014/main" id="{EEE0D51C-54FD-48D8-A35A-ACB9B38471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667" name="Rectangle: Rounded Corners 666">
            <a:extLst>
              <a:ext uri="{FF2B5EF4-FFF2-40B4-BE49-F238E27FC236}">
                <a16:creationId xmlns="" xmlns:a16="http://schemas.microsoft.com/office/drawing/2014/main" id="{76C587A3-F352-4A42-9308-B59099E81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668" name="Rectangle: Rounded Corners 667">
            <a:extLst>
              <a:ext uri="{FF2B5EF4-FFF2-40B4-BE49-F238E27FC236}">
                <a16:creationId xmlns="" xmlns:a16="http://schemas.microsoft.com/office/drawing/2014/main" id="{B73CFAEF-82BC-42FC-969C-29B4767D50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669" name="Rectangle: Rounded Corners 668">
            <a:extLst>
              <a:ext uri="{FF2B5EF4-FFF2-40B4-BE49-F238E27FC236}">
                <a16:creationId xmlns="" xmlns:a16="http://schemas.microsoft.com/office/drawing/2014/main" id="{01C8379A-FBAD-420A-A40A-C3DD038A0C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670" name="Rectangle: Rounded Corners 669">
            <a:extLst>
              <a:ext uri="{FF2B5EF4-FFF2-40B4-BE49-F238E27FC236}">
                <a16:creationId xmlns="" xmlns:a16="http://schemas.microsoft.com/office/drawing/2014/main" id="{2BE147A4-DCB3-4738-9E5B-5FD2017373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671" name="Rectangle: Rounded Corners 670">
            <a:extLst>
              <a:ext uri="{FF2B5EF4-FFF2-40B4-BE49-F238E27FC236}">
                <a16:creationId xmlns="" xmlns:a16="http://schemas.microsoft.com/office/drawing/2014/main" id="{71E9ED07-035C-44EA-8EC6-1BA269D39F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672" name="Rectangle: Rounded Corners 671">
            <a:extLst>
              <a:ext uri="{FF2B5EF4-FFF2-40B4-BE49-F238E27FC236}">
                <a16:creationId xmlns="" xmlns:a16="http://schemas.microsoft.com/office/drawing/2014/main" id="{4179C486-EBD6-44AA-93E2-76E31F9C5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673" name="Rectangle: Rounded Corners 672">
            <a:extLst>
              <a:ext uri="{FF2B5EF4-FFF2-40B4-BE49-F238E27FC236}">
                <a16:creationId xmlns="" xmlns:a16="http://schemas.microsoft.com/office/drawing/2014/main" id="{13E7C575-5363-485C-A3A0-E5DFF931E36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674" name="Rectangle: Rounded Corners 673">
            <a:extLst>
              <a:ext uri="{FF2B5EF4-FFF2-40B4-BE49-F238E27FC236}">
                <a16:creationId xmlns="" xmlns:a16="http://schemas.microsoft.com/office/drawing/2014/main" id="{3470BACB-4790-4F7C-90DC-0CD3ED7498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675" name="Rectangle: Rounded Corners 674">
            <a:extLst>
              <a:ext uri="{FF2B5EF4-FFF2-40B4-BE49-F238E27FC236}">
                <a16:creationId xmlns="" xmlns:a16="http://schemas.microsoft.com/office/drawing/2014/main" id="{316E7759-190F-4855-A5A6-1D7732C343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676" name="Rectangle: Rounded Corners 675">
            <a:extLst>
              <a:ext uri="{FF2B5EF4-FFF2-40B4-BE49-F238E27FC236}">
                <a16:creationId xmlns="" xmlns:a16="http://schemas.microsoft.com/office/drawing/2014/main" id="{49A88D2A-50EB-49FC-BAEC-909C2E22A69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677" name="Rectangle: Rounded Corners 676">
            <a:extLst>
              <a:ext uri="{FF2B5EF4-FFF2-40B4-BE49-F238E27FC236}">
                <a16:creationId xmlns="" xmlns:a16="http://schemas.microsoft.com/office/drawing/2014/main" id="{2CB3BF68-DAEA-41B7-833D-23E3330BB26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678" name="Rectangle: Rounded Corners 677">
            <a:extLst>
              <a:ext uri="{FF2B5EF4-FFF2-40B4-BE49-F238E27FC236}">
                <a16:creationId xmlns="" xmlns:a16="http://schemas.microsoft.com/office/drawing/2014/main" id="{1FAEE8A9-91E3-4012-91CF-93874EECDE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679" name="Rectangle: Rounded Corners 678">
            <a:extLst>
              <a:ext uri="{FF2B5EF4-FFF2-40B4-BE49-F238E27FC236}">
                <a16:creationId xmlns="" xmlns:a16="http://schemas.microsoft.com/office/drawing/2014/main" id="{ECEE69A4-77E0-420A-8824-41ABE42759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680" name="Rectangle: Rounded Corners 679">
            <a:extLst>
              <a:ext uri="{FF2B5EF4-FFF2-40B4-BE49-F238E27FC236}">
                <a16:creationId xmlns="" xmlns:a16="http://schemas.microsoft.com/office/drawing/2014/main" id="{F40715A0-201A-4BDF-B964-B30D28054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681" name="Rectangle: Rounded Corners 680">
            <a:extLst>
              <a:ext uri="{FF2B5EF4-FFF2-40B4-BE49-F238E27FC236}">
                <a16:creationId xmlns="" xmlns:a16="http://schemas.microsoft.com/office/drawing/2014/main" id="{E2EF57EE-47D5-4EAD-9749-314CDF0936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682" name="Rectangle: Rounded Corners 681">
            <a:extLst>
              <a:ext uri="{FF2B5EF4-FFF2-40B4-BE49-F238E27FC236}">
                <a16:creationId xmlns="" xmlns:a16="http://schemas.microsoft.com/office/drawing/2014/main" id="{02D53F3D-FEC9-4002-AB3F-C1E3A0A886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683" name="Rectangle: Rounded Corners 682">
            <a:extLst>
              <a:ext uri="{FF2B5EF4-FFF2-40B4-BE49-F238E27FC236}">
                <a16:creationId xmlns="" xmlns:a16="http://schemas.microsoft.com/office/drawing/2014/main" id="{F9A37BB5-C60B-4416-B12D-5B5F85D900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684" name="Rectangle: Rounded Corners 683">
            <a:extLst>
              <a:ext uri="{FF2B5EF4-FFF2-40B4-BE49-F238E27FC236}">
                <a16:creationId xmlns="" xmlns:a16="http://schemas.microsoft.com/office/drawing/2014/main" id="{3F48DAF7-05FB-4D5C-AAF4-F3F5873019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685" name="Rectangle: Rounded Corners 684">
            <a:extLst>
              <a:ext uri="{FF2B5EF4-FFF2-40B4-BE49-F238E27FC236}">
                <a16:creationId xmlns="" xmlns:a16="http://schemas.microsoft.com/office/drawing/2014/main" id="{601DFEB2-2DDB-425A-B878-0208254D15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686" name="Rectangle: Rounded Corners 685">
            <a:extLst>
              <a:ext uri="{FF2B5EF4-FFF2-40B4-BE49-F238E27FC236}">
                <a16:creationId xmlns="" xmlns:a16="http://schemas.microsoft.com/office/drawing/2014/main" id="{21CC8B86-F1DA-4C9F-9F82-AFB6CFC4BA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687" name="Rectangle: Rounded Corners 686">
            <a:extLst>
              <a:ext uri="{FF2B5EF4-FFF2-40B4-BE49-F238E27FC236}">
                <a16:creationId xmlns="" xmlns:a16="http://schemas.microsoft.com/office/drawing/2014/main" id="{B8E502E0-1605-4EDE-BD5D-B68657D9A2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688" name="Rectangle: Rounded Corners 687">
            <a:extLst>
              <a:ext uri="{FF2B5EF4-FFF2-40B4-BE49-F238E27FC236}">
                <a16:creationId xmlns="" xmlns:a16="http://schemas.microsoft.com/office/drawing/2014/main" id="{B09E3488-95D6-41EC-99D0-AE3A7D1ABA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689" name="Rectangle: Rounded Corners 688">
            <a:extLst>
              <a:ext uri="{FF2B5EF4-FFF2-40B4-BE49-F238E27FC236}">
                <a16:creationId xmlns="" xmlns:a16="http://schemas.microsoft.com/office/drawing/2014/main" id="{1D4D77C4-3111-4E38-BB94-D069ECB16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690" name="Rectangle: Rounded Corners 689">
            <a:extLst>
              <a:ext uri="{FF2B5EF4-FFF2-40B4-BE49-F238E27FC236}">
                <a16:creationId xmlns="" xmlns:a16="http://schemas.microsoft.com/office/drawing/2014/main" id="{E37A5352-3316-4CD5-886E-131DA60A0A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691" name="Rectangle: Rounded Corners 690">
            <a:extLst>
              <a:ext uri="{FF2B5EF4-FFF2-40B4-BE49-F238E27FC236}">
                <a16:creationId xmlns="" xmlns:a16="http://schemas.microsoft.com/office/drawing/2014/main" id="{4E7B319F-BB30-4B1B-B4BB-F3F3515461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692" name="Rectangle: Rounded Corners 691">
            <a:extLst>
              <a:ext uri="{FF2B5EF4-FFF2-40B4-BE49-F238E27FC236}">
                <a16:creationId xmlns="" xmlns:a16="http://schemas.microsoft.com/office/drawing/2014/main" id="{48B464ED-8D89-47C7-A3AD-ACC79BDFEB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693" name="Rectangle: Rounded Corners 692">
            <a:extLst>
              <a:ext uri="{FF2B5EF4-FFF2-40B4-BE49-F238E27FC236}">
                <a16:creationId xmlns="" xmlns:a16="http://schemas.microsoft.com/office/drawing/2014/main" id="{01C933B9-3B19-415E-A05D-EB7B765ECF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694" name="Rectangle: Rounded Corners 693">
            <a:extLst>
              <a:ext uri="{FF2B5EF4-FFF2-40B4-BE49-F238E27FC236}">
                <a16:creationId xmlns="" xmlns:a16="http://schemas.microsoft.com/office/drawing/2014/main" id="{C3EE5914-EECF-41E6-8166-C1D4051ED5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695" name="Rectangle: Rounded Corners 694">
            <a:extLst>
              <a:ext uri="{FF2B5EF4-FFF2-40B4-BE49-F238E27FC236}">
                <a16:creationId xmlns="" xmlns:a16="http://schemas.microsoft.com/office/drawing/2014/main" id="{2DC7E309-8B2D-4F44-9BA3-499489F745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696" name="Rectangle: Rounded Corners 695">
            <a:extLst>
              <a:ext uri="{FF2B5EF4-FFF2-40B4-BE49-F238E27FC236}">
                <a16:creationId xmlns="" xmlns:a16="http://schemas.microsoft.com/office/drawing/2014/main" id="{E44748E7-3B5D-4EC2-BBDF-BA52420839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697" name="Rectangle: Rounded Corners 696">
            <a:extLst>
              <a:ext uri="{FF2B5EF4-FFF2-40B4-BE49-F238E27FC236}">
                <a16:creationId xmlns="" xmlns:a16="http://schemas.microsoft.com/office/drawing/2014/main" id="{49ECBDC4-8CB6-47E3-83FE-2E16FE2188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698" name="Rectangle: Rounded Corners 697">
            <a:extLst>
              <a:ext uri="{FF2B5EF4-FFF2-40B4-BE49-F238E27FC236}">
                <a16:creationId xmlns="" xmlns:a16="http://schemas.microsoft.com/office/drawing/2014/main" id="{BFAF509B-95D6-4F5F-9EAA-0702D3243E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99" name="Rectangle: Rounded Corners 698">
            <a:extLst>
              <a:ext uri="{FF2B5EF4-FFF2-40B4-BE49-F238E27FC236}">
                <a16:creationId xmlns="" xmlns:a16="http://schemas.microsoft.com/office/drawing/2014/main" id="{2BE8B0D2-85D8-4E8D-A45B-4FA83FA086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700" name="Rectangle: Rounded Corners 699">
            <a:extLst>
              <a:ext uri="{FF2B5EF4-FFF2-40B4-BE49-F238E27FC236}">
                <a16:creationId xmlns="" xmlns:a16="http://schemas.microsoft.com/office/drawing/2014/main" id="{E5E5B956-33AA-4A2A-9B6E-6C2BBF8BB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701" name="Rectangle: Rounded Corners 700">
            <a:extLst>
              <a:ext uri="{FF2B5EF4-FFF2-40B4-BE49-F238E27FC236}">
                <a16:creationId xmlns="" xmlns:a16="http://schemas.microsoft.com/office/drawing/2014/main" id="{F8DAF54D-41DE-4494-A4D2-EF5465C4AA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702" name="Rectangle: Rounded Corners 701">
            <a:extLst>
              <a:ext uri="{FF2B5EF4-FFF2-40B4-BE49-F238E27FC236}">
                <a16:creationId xmlns="" xmlns:a16="http://schemas.microsoft.com/office/drawing/2014/main" id="{517213F8-8F15-4B02-9430-0798729DE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703" name="Rectangle: Rounded Corners 702">
            <a:extLst>
              <a:ext uri="{FF2B5EF4-FFF2-40B4-BE49-F238E27FC236}">
                <a16:creationId xmlns="" xmlns:a16="http://schemas.microsoft.com/office/drawing/2014/main" id="{32EA013D-94A6-424B-9C29-4D4D7BE64F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704" name="Rectangle: Rounded Corners 703">
            <a:extLst>
              <a:ext uri="{FF2B5EF4-FFF2-40B4-BE49-F238E27FC236}">
                <a16:creationId xmlns="" xmlns:a16="http://schemas.microsoft.com/office/drawing/2014/main" id="{4832E75E-5B86-47D1-9C1A-D32622A1B4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705" name="Rectangle: Rounded Corners 704">
            <a:extLst>
              <a:ext uri="{FF2B5EF4-FFF2-40B4-BE49-F238E27FC236}">
                <a16:creationId xmlns="" xmlns:a16="http://schemas.microsoft.com/office/drawing/2014/main" id="{ED363498-B24B-4D91-81B6-F53B2B691B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706" name="Rectangle: Rounded Corners 705">
            <a:extLst>
              <a:ext uri="{FF2B5EF4-FFF2-40B4-BE49-F238E27FC236}">
                <a16:creationId xmlns="" xmlns:a16="http://schemas.microsoft.com/office/drawing/2014/main" id="{7C4816CD-0B02-4BC8-8C2C-7353EC7958F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707" name="Rectangle: Rounded Corners 706">
            <a:extLst>
              <a:ext uri="{FF2B5EF4-FFF2-40B4-BE49-F238E27FC236}">
                <a16:creationId xmlns="" xmlns:a16="http://schemas.microsoft.com/office/drawing/2014/main" id="{D771D32F-7BF6-4405-9E63-2561FCBF17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708" name="Rectangle: Rounded Corners 707">
            <a:extLst>
              <a:ext uri="{FF2B5EF4-FFF2-40B4-BE49-F238E27FC236}">
                <a16:creationId xmlns="" xmlns:a16="http://schemas.microsoft.com/office/drawing/2014/main" id="{22493637-C79D-4ED9-ACAD-F24029D796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09" name="Rectangle: Rounded Corners 708">
            <a:extLst>
              <a:ext uri="{FF2B5EF4-FFF2-40B4-BE49-F238E27FC236}">
                <a16:creationId xmlns="" xmlns:a16="http://schemas.microsoft.com/office/drawing/2014/main" id="{17C406C2-6780-49EE-9317-AAE081725C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10" name="Rectangle: Rounded Corners 709">
            <a:extLst>
              <a:ext uri="{FF2B5EF4-FFF2-40B4-BE49-F238E27FC236}">
                <a16:creationId xmlns="" xmlns:a16="http://schemas.microsoft.com/office/drawing/2014/main" id="{2AE94D13-8623-4129-ACA3-FB17A19E857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11" name="Rectangle: Rounded Corners 710">
            <a:extLst>
              <a:ext uri="{FF2B5EF4-FFF2-40B4-BE49-F238E27FC236}">
                <a16:creationId xmlns="" xmlns:a16="http://schemas.microsoft.com/office/drawing/2014/main" id="{73D5A4BF-B63A-4DFD-BC6F-78ED21F44A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12" name="Rectangle: Rounded Corners 711">
            <a:extLst>
              <a:ext uri="{FF2B5EF4-FFF2-40B4-BE49-F238E27FC236}">
                <a16:creationId xmlns="" xmlns:a16="http://schemas.microsoft.com/office/drawing/2014/main" id="{010F01D5-345E-462A-9DAE-B8D4AE18CA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13" name="Rectangle: Rounded Corners 712">
            <a:extLst>
              <a:ext uri="{FF2B5EF4-FFF2-40B4-BE49-F238E27FC236}">
                <a16:creationId xmlns="" xmlns:a16="http://schemas.microsoft.com/office/drawing/2014/main" id="{07E0E7AC-1D1B-4C78-8C15-BC8B11D165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14" name="Rectangle: Rounded Corners 713">
            <a:extLst>
              <a:ext uri="{FF2B5EF4-FFF2-40B4-BE49-F238E27FC236}">
                <a16:creationId xmlns="" xmlns:a16="http://schemas.microsoft.com/office/drawing/2014/main" id="{9C874EB6-384F-49F7-80A2-39AC4A23CF6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15" name="Rectangle: Rounded Corners 714">
            <a:extLst>
              <a:ext uri="{FF2B5EF4-FFF2-40B4-BE49-F238E27FC236}">
                <a16:creationId xmlns="" xmlns:a16="http://schemas.microsoft.com/office/drawing/2014/main" id="{A4D3823D-1867-4DF9-8C55-254B05F39A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6" name="Rectangle: Rounded Corners 715">
            <a:extLst>
              <a:ext uri="{FF2B5EF4-FFF2-40B4-BE49-F238E27FC236}">
                <a16:creationId xmlns="" xmlns:a16="http://schemas.microsoft.com/office/drawing/2014/main" id="{7BD701E7-058B-4905-9C3E-7ED4638B4E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17" name="Rectangle: Rounded Corners 716">
            <a:extLst>
              <a:ext uri="{FF2B5EF4-FFF2-40B4-BE49-F238E27FC236}">
                <a16:creationId xmlns="" xmlns:a16="http://schemas.microsoft.com/office/drawing/2014/main" id="{B9E9F3AD-DDE4-4C9F-8308-87AF7DDDC2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18" name="Rectangle: Rounded Corners 717">
            <a:extLst>
              <a:ext uri="{FF2B5EF4-FFF2-40B4-BE49-F238E27FC236}">
                <a16:creationId xmlns="" xmlns:a16="http://schemas.microsoft.com/office/drawing/2014/main" id="{6A81E89E-4C26-4774-B3A3-4F711B3257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19" name="Rectangle: Rounded Corners 718">
            <a:extLst>
              <a:ext uri="{FF2B5EF4-FFF2-40B4-BE49-F238E27FC236}">
                <a16:creationId xmlns="" xmlns:a16="http://schemas.microsoft.com/office/drawing/2014/main" id="{082457BF-9389-43CA-81D1-A6565BD548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20" name="Rectangle: Rounded Corners 719">
            <a:extLst>
              <a:ext uri="{FF2B5EF4-FFF2-40B4-BE49-F238E27FC236}">
                <a16:creationId xmlns="" xmlns:a16="http://schemas.microsoft.com/office/drawing/2014/main" id="{F44F512E-8DA8-49C0-9E22-3AE8485629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21" name="Rectangle: Rounded Corners 720">
            <a:extLst>
              <a:ext uri="{FF2B5EF4-FFF2-40B4-BE49-F238E27FC236}">
                <a16:creationId xmlns="" xmlns:a16="http://schemas.microsoft.com/office/drawing/2014/main" id="{CC1D4865-2A4C-4F57-A1AF-A0B41405E4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22" name="Rectangle: Rounded Corners 721">
            <a:extLst>
              <a:ext uri="{FF2B5EF4-FFF2-40B4-BE49-F238E27FC236}">
                <a16:creationId xmlns="" xmlns:a16="http://schemas.microsoft.com/office/drawing/2014/main" id="{CE1C7537-4DB5-4B67-B785-7447ECFD72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23" name="Rectangle: Rounded Corners 722">
            <a:extLst>
              <a:ext uri="{FF2B5EF4-FFF2-40B4-BE49-F238E27FC236}">
                <a16:creationId xmlns="" xmlns:a16="http://schemas.microsoft.com/office/drawing/2014/main" id="{D6DE5BA9-1607-440B-A936-CD2F33476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24" name="Rectangle: Rounded Corners 723">
            <a:extLst>
              <a:ext uri="{FF2B5EF4-FFF2-40B4-BE49-F238E27FC236}">
                <a16:creationId xmlns="" xmlns:a16="http://schemas.microsoft.com/office/drawing/2014/main" id="{195D7925-F784-40FE-816A-1D65140C95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725" name="Rectangle: Rounded Corners 724">
            <a:extLst>
              <a:ext uri="{FF2B5EF4-FFF2-40B4-BE49-F238E27FC236}">
                <a16:creationId xmlns="" xmlns:a16="http://schemas.microsoft.com/office/drawing/2014/main" id="{1E5C30E2-BEF4-4161-BB2D-5E75240EDF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726" name="Rectangle: Rounded Corners 725">
            <a:extLst>
              <a:ext uri="{FF2B5EF4-FFF2-40B4-BE49-F238E27FC236}">
                <a16:creationId xmlns="" xmlns:a16="http://schemas.microsoft.com/office/drawing/2014/main" id="{4028684F-44A7-4B4A-B111-38E43CBAB64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727" name="Rectangle: Rounded Corners 726">
            <a:extLst>
              <a:ext uri="{FF2B5EF4-FFF2-40B4-BE49-F238E27FC236}">
                <a16:creationId xmlns="" xmlns:a16="http://schemas.microsoft.com/office/drawing/2014/main" id="{02FC3BF6-7292-480A-B450-6E2BCC297D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728" name="Rectangle: Rounded Corners 727">
            <a:extLst>
              <a:ext uri="{FF2B5EF4-FFF2-40B4-BE49-F238E27FC236}">
                <a16:creationId xmlns="" xmlns:a16="http://schemas.microsoft.com/office/drawing/2014/main" id="{01A08E60-A933-4175-8880-42BACCEDCF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="" xmlns:a16="http://schemas.microsoft.com/office/drawing/2014/main" id="{D6C31DF1-E4B5-4F5E-9FA6-37B3B06203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="" xmlns:a16="http://schemas.microsoft.com/office/drawing/2014/main" id="{3112961E-7220-4C8F-B38B-C63B689985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731" name="Rectangle: Rounded Corners 730">
            <a:extLst>
              <a:ext uri="{FF2B5EF4-FFF2-40B4-BE49-F238E27FC236}">
                <a16:creationId xmlns="" xmlns:a16="http://schemas.microsoft.com/office/drawing/2014/main" id="{42C065AC-AA5A-45E7-8E73-1101ABCF20F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732" name="Rectangle: Rounded Corners 731">
            <a:extLst>
              <a:ext uri="{FF2B5EF4-FFF2-40B4-BE49-F238E27FC236}">
                <a16:creationId xmlns="" xmlns:a16="http://schemas.microsoft.com/office/drawing/2014/main" id="{5611CC46-C41E-4A9C-9D05-F0DBDA4C4F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733" name="Rectangle: Rounded Corners 732">
            <a:extLst>
              <a:ext uri="{FF2B5EF4-FFF2-40B4-BE49-F238E27FC236}">
                <a16:creationId xmlns="" xmlns:a16="http://schemas.microsoft.com/office/drawing/2014/main" id="{3718E33B-4487-408D-81CE-5EC7480365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734" name="Rectangle: Rounded Corners 733">
            <a:extLst>
              <a:ext uri="{FF2B5EF4-FFF2-40B4-BE49-F238E27FC236}">
                <a16:creationId xmlns="" xmlns:a16="http://schemas.microsoft.com/office/drawing/2014/main" id="{BDFCC9A6-F408-4F24-8C37-5DE846664B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735" name="Rectangle: Rounded Corners 734">
            <a:extLst>
              <a:ext uri="{FF2B5EF4-FFF2-40B4-BE49-F238E27FC236}">
                <a16:creationId xmlns="" xmlns:a16="http://schemas.microsoft.com/office/drawing/2014/main" id="{FEE6A625-C4D9-40C7-93B5-98AE244E2D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736" name="Rectangle: Rounded Corners 735">
            <a:extLst>
              <a:ext uri="{FF2B5EF4-FFF2-40B4-BE49-F238E27FC236}">
                <a16:creationId xmlns="" xmlns:a16="http://schemas.microsoft.com/office/drawing/2014/main" id="{C1ACD31D-A4E0-46DC-9658-2C9ABBDBE2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737" name="Rectangle: Rounded Corners 736">
            <a:extLst>
              <a:ext uri="{FF2B5EF4-FFF2-40B4-BE49-F238E27FC236}">
                <a16:creationId xmlns="" xmlns:a16="http://schemas.microsoft.com/office/drawing/2014/main" id="{F30B1072-8294-4C0D-83D0-1F1E830FB7C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738" name="Rectangle: Rounded Corners 737">
            <a:extLst>
              <a:ext uri="{FF2B5EF4-FFF2-40B4-BE49-F238E27FC236}">
                <a16:creationId xmlns="" xmlns:a16="http://schemas.microsoft.com/office/drawing/2014/main" id="{60A498F1-0EB3-4410-920A-DCCD99073F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739" name="Rectangle: Rounded Corners 738">
            <a:extLst>
              <a:ext uri="{FF2B5EF4-FFF2-40B4-BE49-F238E27FC236}">
                <a16:creationId xmlns="" xmlns:a16="http://schemas.microsoft.com/office/drawing/2014/main" id="{6687A33F-7B06-4555-8A76-B713B974E4D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740" name="Rectangle: Rounded Corners 739">
            <a:extLst>
              <a:ext uri="{FF2B5EF4-FFF2-40B4-BE49-F238E27FC236}">
                <a16:creationId xmlns="" xmlns:a16="http://schemas.microsoft.com/office/drawing/2014/main" id="{A400C4DB-65D4-47B3-A124-00A07DF85D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741" name="Rectangle: Rounded Corners 740">
            <a:extLst>
              <a:ext uri="{FF2B5EF4-FFF2-40B4-BE49-F238E27FC236}">
                <a16:creationId xmlns="" xmlns:a16="http://schemas.microsoft.com/office/drawing/2014/main" id="{C310C571-4C8A-4CB1-8C6E-9158E34E6E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742" name="Rectangle: Rounded Corners 741">
            <a:extLst>
              <a:ext uri="{FF2B5EF4-FFF2-40B4-BE49-F238E27FC236}">
                <a16:creationId xmlns="" xmlns:a16="http://schemas.microsoft.com/office/drawing/2014/main" id="{8DA714E5-840F-4245-B61F-13DED071F2E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743" name="Rectangle: Rounded Corners 742">
            <a:extLst>
              <a:ext uri="{FF2B5EF4-FFF2-40B4-BE49-F238E27FC236}">
                <a16:creationId xmlns="" xmlns:a16="http://schemas.microsoft.com/office/drawing/2014/main" id="{F54B5C2E-A071-4850-9AF0-BE57AB7958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744" name="Rectangle: Rounded Corners 743">
            <a:extLst>
              <a:ext uri="{FF2B5EF4-FFF2-40B4-BE49-F238E27FC236}">
                <a16:creationId xmlns="" xmlns:a16="http://schemas.microsoft.com/office/drawing/2014/main" id="{194D46F8-0E3C-4553-AE91-A7525ACFBF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745" name="Rectangle: Rounded Corners 744">
            <a:extLst>
              <a:ext uri="{FF2B5EF4-FFF2-40B4-BE49-F238E27FC236}">
                <a16:creationId xmlns="" xmlns:a16="http://schemas.microsoft.com/office/drawing/2014/main" id="{146CCA99-DADF-42F7-A032-13AD2AE4D9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746" name="Rectangle: Rounded Corners 745">
            <a:extLst>
              <a:ext uri="{FF2B5EF4-FFF2-40B4-BE49-F238E27FC236}">
                <a16:creationId xmlns="" xmlns:a16="http://schemas.microsoft.com/office/drawing/2014/main" id="{B4E4D9D8-5B87-4D0A-A292-169DC9D785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747" name="Rectangle: Rounded Corners 746">
            <a:extLst>
              <a:ext uri="{FF2B5EF4-FFF2-40B4-BE49-F238E27FC236}">
                <a16:creationId xmlns="" xmlns:a16="http://schemas.microsoft.com/office/drawing/2014/main" id="{FE057415-C1BB-4210-ABEF-9851CCE1CB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748" name="Rectangle: Rounded Corners 747">
            <a:extLst>
              <a:ext uri="{FF2B5EF4-FFF2-40B4-BE49-F238E27FC236}">
                <a16:creationId xmlns="" xmlns:a16="http://schemas.microsoft.com/office/drawing/2014/main" id="{85E3E32A-478D-41D5-9290-4486430996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749" name="Rectangle: Rounded Corners 748">
            <a:extLst>
              <a:ext uri="{FF2B5EF4-FFF2-40B4-BE49-F238E27FC236}">
                <a16:creationId xmlns="" xmlns:a16="http://schemas.microsoft.com/office/drawing/2014/main" id="{3BB69071-C1C0-4A63-888A-1A91A64951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750" name="Rectangle: Rounded Corners 749">
            <a:extLst>
              <a:ext uri="{FF2B5EF4-FFF2-40B4-BE49-F238E27FC236}">
                <a16:creationId xmlns="" xmlns:a16="http://schemas.microsoft.com/office/drawing/2014/main" id="{10B11059-5A4C-40BE-844F-76A83B89AF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751" name="Rectangle: Rounded Corners 750">
            <a:extLst>
              <a:ext uri="{FF2B5EF4-FFF2-40B4-BE49-F238E27FC236}">
                <a16:creationId xmlns="" xmlns:a16="http://schemas.microsoft.com/office/drawing/2014/main" id="{B5F670F5-68C8-4FC2-9FAD-C37EDCC812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752" name="Rectangle: Rounded Corners 751">
            <a:extLst>
              <a:ext uri="{FF2B5EF4-FFF2-40B4-BE49-F238E27FC236}">
                <a16:creationId xmlns="" xmlns:a16="http://schemas.microsoft.com/office/drawing/2014/main" id="{B0780EBE-AF63-4D72-A0C5-998FBAA5674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753" name="Rectangle: Rounded Corners 752">
            <a:extLst>
              <a:ext uri="{FF2B5EF4-FFF2-40B4-BE49-F238E27FC236}">
                <a16:creationId xmlns="" xmlns:a16="http://schemas.microsoft.com/office/drawing/2014/main" id="{E9BBA3C3-4282-44A7-BB4A-CD07070D720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754" name="Rectangle: Rounded Corners 753">
            <a:extLst>
              <a:ext uri="{FF2B5EF4-FFF2-40B4-BE49-F238E27FC236}">
                <a16:creationId xmlns="" xmlns:a16="http://schemas.microsoft.com/office/drawing/2014/main" id="{CAEEFD98-3E3C-4A81-9ACB-EA93DA25D1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755" name="Rectangle: Rounded Corners 754">
            <a:extLst>
              <a:ext uri="{FF2B5EF4-FFF2-40B4-BE49-F238E27FC236}">
                <a16:creationId xmlns="" xmlns:a16="http://schemas.microsoft.com/office/drawing/2014/main" id="{FD151838-AD9F-47C3-9324-654E892DF6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756" name="Rectangle: Rounded Corners 755">
            <a:extLst>
              <a:ext uri="{FF2B5EF4-FFF2-40B4-BE49-F238E27FC236}">
                <a16:creationId xmlns="" xmlns:a16="http://schemas.microsoft.com/office/drawing/2014/main" id="{71FBEDCA-00B7-4663-90A0-EEAD63219B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757" name="Rectangle: Rounded Corners 756">
            <a:extLst>
              <a:ext uri="{FF2B5EF4-FFF2-40B4-BE49-F238E27FC236}">
                <a16:creationId xmlns="" xmlns:a16="http://schemas.microsoft.com/office/drawing/2014/main" id="{9E54467B-E09A-418F-AA1B-74C64F8908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758" name="Rectangle: Rounded Corners 757">
            <a:extLst>
              <a:ext uri="{FF2B5EF4-FFF2-40B4-BE49-F238E27FC236}">
                <a16:creationId xmlns="" xmlns:a16="http://schemas.microsoft.com/office/drawing/2014/main" id="{E89D84AC-C2F3-4952-8130-B78EA385F4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759" name="Rectangle: Rounded Corners 758">
            <a:extLst>
              <a:ext uri="{FF2B5EF4-FFF2-40B4-BE49-F238E27FC236}">
                <a16:creationId xmlns="" xmlns:a16="http://schemas.microsoft.com/office/drawing/2014/main" id="{76BBB160-B027-463C-82D5-A4FB7980CA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760" name="Rectangle: Rounded Corners 759">
            <a:extLst>
              <a:ext uri="{FF2B5EF4-FFF2-40B4-BE49-F238E27FC236}">
                <a16:creationId xmlns="" xmlns:a16="http://schemas.microsoft.com/office/drawing/2014/main" id="{3104D92E-E222-4931-A9EE-2CB40360237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761" name="Rectangle: Rounded Corners 760">
            <a:extLst>
              <a:ext uri="{FF2B5EF4-FFF2-40B4-BE49-F238E27FC236}">
                <a16:creationId xmlns="" xmlns:a16="http://schemas.microsoft.com/office/drawing/2014/main" id="{01246D77-BE5B-4774-B814-F9DCD9B747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762" name="Rectangle: Rounded Corners 761">
            <a:extLst>
              <a:ext uri="{FF2B5EF4-FFF2-40B4-BE49-F238E27FC236}">
                <a16:creationId xmlns="" xmlns:a16="http://schemas.microsoft.com/office/drawing/2014/main" id="{A9D976F1-DBDF-4B0F-A379-85F6D29630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763" name="Rectangle: Rounded Corners 762">
            <a:extLst>
              <a:ext uri="{FF2B5EF4-FFF2-40B4-BE49-F238E27FC236}">
                <a16:creationId xmlns="" xmlns:a16="http://schemas.microsoft.com/office/drawing/2014/main" id="{5DE4C254-A03A-4150-A8B7-A5C19838081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764" name="Rectangle: Rounded Corners 763">
            <a:extLst>
              <a:ext uri="{FF2B5EF4-FFF2-40B4-BE49-F238E27FC236}">
                <a16:creationId xmlns="" xmlns:a16="http://schemas.microsoft.com/office/drawing/2014/main" id="{856916D3-418D-4CAD-A7B6-829C5B4DD7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765" name="Rectangle: Rounded Corners 764">
            <a:extLst>
              <a:ext uri="{FF2B5EF4-FFF2-40B4-BE49-F238E27FC236}">
                <a16:creationId xmlns="" xmlns:a16="http://schemas.microsoft.com/office/drawing/2014/main" id="{BC383802-F65C-49B1-B54B-59F86FD2EE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766" name="Rectangle: Rounded Corners 765">
            <a:extLst>
              <a:ext uri="{FF2B5EF4-FFF2-40B4-BE49-F238E27FC236}">
                <a16:creationId xmlns="" xmlns:a16="http://schemas.microsoft.com/office/drawing/2014/main" id="{015EE0A6-AC37-44DC-8198-2A6A43BCFA3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767" name="Rectangle: Rounded Corners 766">
            <a:extLst>
              <a:ext uri="{FF2B5EF4-FFF2-40B4-BE49-F238E27FC236}">
                <a16:creationId xmlns="" xmlns:a16="http://schemas.microsoft.com/office/drawing/2014/main" id="{530F4351-4128-4763-8F3F-5B4C6101EB6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768" name="Rectangle: Rounded Corners 767">
            <a:extLst>
              <a:ext uri="{FF2B5EF4-FFF2-40B4-BE49-F238E27FC236}">
                <a16:creationId xmlns="" xmlns:a16="http://schemas.microsoft.com/office/drawing/2014/main" id="{95708832-B494-4DA7-BB73-68657678278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769" name="Rectangle: Rounded Corners 768">
            <a:extLst>
              <a:ext uri="{FF2B5EF4-FFF2-40B4-BE49-F238E27FC236}">
                <a16:creationId xmlns="" xmlns:a16="http://schemas.microsoft.com/office/drawing/2014/main" id="{C3686C69-2A66-4F92-9443-6328B65EE3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770" name="Rectangle: Rounded Corners 769">
            <a:extLst>
              <a:ext uri="{FF2B5EF4-FFF2-40B4-BE49-F238E27FC236}">
                <a16:creationId xmlns="" xmlns:a16="http://schemas.microsoft.com/office/drawing/2014/main" id="{D861C945-1FAE-4441-ACCC-48C93D5EB7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771" name="Rectangle: Rounded Corners 770">
            <a:extLst>
              <a:ext uri="{FF2B5EF4-FFF2-40B4-BE49-F238E27FC236}">
                <a16:creationId xmlns="" xmlns:a16="http://schemas.microsoft.com/office/drawing/2014/main" id="{F736F079-EF02-42FE-9DA9-8EDAAAE010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772" name="Rectangle: Rounded Corners 771">
            <a:extLst>
              <a:ext uri="{FF2B5EF4-FFF2-40B4-BE49-F238E27FC236}">
                <a16:creationId xmlns="" xmlns:a16="http://schemas.microsoft.com/office/drawing/2014/main" id="{AF38EEE1-7887-470E-8DD7-A6E14EC4E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773" name="Rectangle: Rounded Corners 772">
            <a:extLst>
              <a:ext uri="{FF2B5EF4-FFF2-40B4-BE49-F238E27FC236}">
                <a16:creationId xmlns="" xmlns:a16="http://schemas.microsoft.com/office/drawing/2014/main" id="{C5831466-CE3B-4584-9949-F336291995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774" name="Rectangle: Rounded Corners 773">
            <a:extLst>
              <a:ext uri="{FF2B5EF4-FFF2-40B4-BE49-F238E27FC236}">
                <a16:creationId xmlns="" xmlns:a16="http://schemas.microsoft.com/office/drawing/2014/main" id="{E91093AB-0D9E-49C6-B899-FAE07B96BD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775" name="Rectangle: Rounded Corners 774">
            <a:extLst>
              <a:ext uri="{FF2B5EF4-FFF2-40B4-BE49-F238E27FC236}">
                <a16:creationId xmlns="" xmlns:a16="http://schemas.microsoft.com/office/drawing/2014/main" id="{78729BDA-108C-48C7-A8E8-3A66C4BEE3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776" name="Rectangle: Rounded Corners 775">
            <a:extLst>
              <a:ext uri="{FF2B5EF4-FFF2-40B4-BE49-F238E27FC236}">
                <a16:creationId xmlns="" xmlns:a16="http://schemas.microsoft.com/office/drawing/2014/main" id="{ABF741B4-E6BB-4F70-B7AD-E5F97CFCC0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777" name="Rectangle: Rounded Corners 776">
            <a:extLst>
              <a:ext uri="{FF2B5EF4-FFF2-40B4-BE49-F238E27FC236}">
                <a16:creationId xmlns="" xmlns:a16="http://schemas.microsoft.com/office/drawing/2014/main" id="{670ACBA4-E2C3-4DB4-AA5F-A5DEEAED03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778" name="Rectangle: Rounded Corners 777">
            <a:extLst>
              <a:ext uri="{FF2B5EF4-FFF2-40B4-BE49-F238E27FC236}">
                <a16:creationId xmlns="" xmlns:a16="http://schemas.microsoft.com/office/drawing/2014/main" id="{FE1BEDD1-F54E-420F-B558-FBF03C7967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779" name="Rectangle: Rounded Corners 778">
            <a:extLst>
              <a:ext uri="{FF2B5EF4-FFF2-40B4-BE49-F238E27FC236}">
                <a16:creationId xmlns="" xmlns:a16="http://schemas.microsoft.com/office/drawing/2014/main" id="{369B697E-8EA7-4592-BF4C-5E5A9B9EE8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780" name="Rectangle: Rounded Corners 779">
            <a:extLst>
              <a:ext uri="{FF2B5EF4-FFF2-40B4-BE49-F238E27FC236}">
                <a16:creationId xmlns="" xmlns:a16="http://schemas.microsoft.com/office/drawing/2014/main" id="{981ECA05-6417-468E-B958-D51A7B1502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781" name="Rectangle: Rounded Corners 780">
            <a:extLst>
              <a:ext uri="{FF2B5EF4-FFF2-40B4-BE49-F238E27FC236}">
                <a16:creationId xmlns="" xmlns:a16="http://schemas.microsoft.com/office/drawing/2014/main" id="{B6CA8EFF-E48D-4CD3-9816-57AB318785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782" name="Rectangle: Rounded Corners 781">
            <a:extLst>
              <a:ext uri="{FF2B5EF4-FFF2-40B4-BE49-F238E27FC236}">
                <a16:creationId xmlns="" xmlns:a16="http://schemas.microsoft.com/office/drawing/2014/main" id="{7A86EC18-EA91-47BA-9547-07DB95BBEB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783" name="Rectangle: Rounded Corners 782">
            <a:extLst>
              <a:ext uri="{FF2B5EF4-FFF2-40B4-BE49-F238E27FC236}">
                <a16:creationId xmlns="" xmlns:a16="http://schemas.microsoft.com/office/drawing/2014/main" id="{2846D6A2-5A76-43EE-93D1-BAF22F64025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784" name="Rectangle: Rounded Corners 783">
            <a:extLst>
              <a:ext uri="{FF2B5EF4-FFF2-40B4-BE49-F238E27FC236}">
                <a16:creationId xmlns="" xmlns:a16="http://schemas.microsoft.com/office/drawing/2014/main" id="{843B2B42-AD7C-40BF-8B0B-7444AD0100E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785" name="Rectangle: Rounded Corners 784">
            <a:extLst>
              <a:ext uri="{FF2B5EF4-FFF2-40B4-BE49-F238E27FC236}">
                <a16:creationId xmlns="" xmlns:a16="http://schemas.microsoft.com/office/drawing/2014/main" id="{C42D082D-5844-4720-8B6A-25C26A6832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786" name="Rectangle: Rounded Corners 785">
            <a:extLst>
              <a:ext uri="{FF2B5EF4-FFF2-40B4-BE49-F238E27FC236}">
                <a16:creationId xmlns="" xmlns:a16="http://schemas.microsoft.com/office/drawing/2014/main" id="{B51F58D2-E01D-49FF-AE0E-DCC900E42F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787" name="Rectangle: Rounded Corners 786">
            <a:extLst>
              <a:ext uri="{FF2B5EF4-FFF2-40B4-BE49-F238E27FC236}">
                <a16:creationId xmlns="" xmlns:a16="http://schemas.microsoft.com/office/drawing/2014/main" id="{CBB7CBB2-3661-4E35-BFD4-FAAB302A46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788" name="Rectangle: Rounded Corners 787">
            <a:extLst>
              <a:ext uri="{FF2B5EF4-FFF2-40B4-BE49-F238E27FC236}">
                <a16:creationId xmlns="" xmlns:a16="http://schemas.microsoft.com/office/drawing/2014/main" id="{777E3A45-0BDC-4495-A1B5-8D1366033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789" name="Rectangle: Rounded Corners 788">
            <a:extLst>
              <a:ext uri="{FF2B5EF4-FFF2-40B4-BE49-F238E27FC236}">
                <a16:creationId xmlns="" xmlns:a16="http://schemas.microsoft.com/office/drawing/2014/main" id="{C91CE33A-B1BE-4232-A038-F142B18010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790" name="Rectangle: Rounded Corners 789">
            <a:extLst>
              <a:ext uri="{FF2B5EF4-FFF2-40B4-BE49-F238E27FC236}">
                <a16:creationId xmlns="" xmlns:a16="http://schemas.microsoft.com/office/drawing/2014/main" id="{C4AC2BF8-19B2-49B0-B5D6-151CB41F98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791" name="Rectangle: Rounded Corners 790">
            <a:extLst>
              <a:ext uri="{FF2B5EF4-FFF2-40B4-BE49-F238E27FC236}">
                <a16:creationId xmlns="" xmlns:a16="http://schemas.microsoft.com/office/drawing/2014/main" id="{C0885BBD-6E91-4386-8C7D-EF1E6757EB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792" name="Rectangle: Rounded Corners 791">
            <a:extLst>
              <a:ext uri="{FF2B5EF4-FFF2-40B4-BE49-F238E27FC236}">
                <a16:creationId xmlns="" xmlns:a16="http://schemas.microsoft.com/office/drawing/2014/main" id="{6E374673-AF71-40AF-B57C-55FD70FB69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793" name="Rectangle: Rounded Corners 792">
            <a:extLst>
              <a:ext uri="{FF2B5EF4-FFF2-40B4-BE49-F238E27FC236}">
                <a16:creationId xmlns="" xmlns:a16="http://schemas.microsoft.com/office/drawing/2014/main" id="{E769EE79-2148-40B1-9C9D-CAEE4DFC3C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794" name="Rectangle: Rounded Corners 793">
            <a:extLst>
              <a:ext uri="{FF2B5EF4-FFF2-40B4-BE49-F238E27FC236}">
                <a16:creationId xmlns="" xmlns:a16="http://schemas.microsoft.com/office/drawing/2014/main" id="{A552E98C-9A90-489E-8424-DCEA0A45B8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795" name="Rectangle: Rounded Corners 794">
            <a:extLst>
              <a:ext uri="{FF2B5EF4-FFF2-40B4-BE49-F238E27FC236}">
                <a16:creationId xmlns="" xmlns:a16="http://schemas.microsoft.com/office/drawing/2014/main" id="{4D4DD66F-FE2A-4D1C-8866-D9F3766718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796" name="Rectangle: Rounded Corners 795">
            <a:extLst>
              <a:ext uri="{FF2B5EF4-FFF2-40B4-BE49-F238E27FC236}">
                <a16:creationId xmlns="" xmlns:a16="http://schemas.microsoft.com/office/drawing/2014/main" id="{099B32D0-98E3-4D61-8B9C-DF317BA0EBC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797" name="Rectangle: Rounded Corners 796">
            <a:extLst>
              <a:ext uri="{FF2B5EF4-FFF2-40B4-BE49-F238E27FC236}">
                <a16:creationId xmlns="" xmlns:a16="http://schemas.microsoft.com/office/drawing/2014/main" id="{DB38B9D9-5F01-4989-94B8-E0F229800F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798" name="Rectangle: Rounded Corners 797">
            <a:extLst>
              <a:ext uri="{FF2B5EF4-FFF2-40B4-BE49-F238E27FC236}">
                <a16:creationId xmlns="" xmlns:a16="http://schemas.microsoft.com/office/drawing/2014/main" id="{C1147E52-C096-491F-A034-A9B7A1DE3F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799" name="Rectangle: Rounded Corners 798">
            <a:extLst>
              <a:ext uri="{FF2B5EF4-FFF2-40B4-BE49-F238E27FC236}">
                <a16:creationId xmlns="" xmlns:a16="http://schemas.microsoft.com/office/drawing/2014/main" id="{21738FBA-539F-4B30-AEC1-BB379AAE58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800" name="Rectangle: Rounded Corners 799">
            <a:extLst>
              <a:ext uri="{FF2B5EF4-FFF2-40B4-BE49-F238E27FC236}">
                <a16:creationId xmlns="" xmlns:a16="http://schemas.microsoft.com/office/drawing/2014/main" id="{FF8917AF-CCEF-4EEA-8E16-C435D98D80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801" name="Rectangle: Rounded Corners 800">
            <a:extLst>
              <a:ext uri="{FF2B5EF4-FFF2-40B4-BE49-F238E27FC236}">
                <a16:creationId xmlns="" xmlns:a16="http://schemas.microsoft.com/office/drawing/2014/main" id="{ECEF1CB9-3B9B-4E8A-8F6D-BC59D533DC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802" name="Rectangle: Rounded Corners 801">
            <a:extLst>
              <a:ext uri="{FF2B5EF4-FFF2-40B4-BE49-F238E27FC236}">
                <a16:creationId xmlns="" xmlns:a16="http://schemas.microsoft.com/office/drawing/2014/main" id="{626371B5-7CC2-4386-A967-B3D18B8702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803" name="Rectangle: Rounded Corners 802">
            <a:extLst>
              <a:ext uri="{FF2B5EF4-FFF2-40B4-BE49-F238E27FC236}">
                <a16:creationId xmlns="" xmlns:a16="http://schemas.microsoft.com/office/drawing/2014/main" id="{11643FED-CEC4-49CC-9CD6-F9DD1A6806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804" name="Rectangle: Rounded Corners 803">
            <a:extLst>
              <a:ext uri="{FF2B5EF4-FFF2-40B4-BE49-F238E27FC236}">
                <a16:creationId xmlns="" xmlns:a16="http://schemas.microsoft.com/office/drawing/2014/main" id="{5C05C2AA-A4A2-41BE-9758-05433B9574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805" name="Rectangle: Rounded Corners 804">
            <a:extLst>
              <a:ext uri="{FF2B5EF4-FFF2-40B4-BE49-F238E27FC236}">
                <a16:creationId xmlns="" xmlns:a16="http://schemas.microsoft.com/office/drawing/2014/main" id="{3300876B-569F-44B1-B8FF-2E2FA1FD260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806" name="Rectangle: Rounded Corners 805">
            <a:extLst>
              <a:ext uri="{FF2B5EF4-FFF2-40B4-BE49-F238E27FC236}">
                <a16:creationId xmlns="" xmlns:a16="http://schemas.microsoft.com/office/drawing/2014/main" id="{A5DB9086-DE5A-43EF-8B91-EA82002121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807" name="Rectangle: Rounded Corners 806">
            <a:extLst>
              <a:ext uri="{FF2B5EF4-FFF2-40B4-BE49-F238E27FC236}">
                <a16:creationId xmlns="" xmlns:a16="http://schemas.microsoft.com/office/drawing/2014/main" id="{10CDC179-6706-401E-898D-7D924B714E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808" name="Rectangle: Rounded Corners 807">
            <a:extLst>
              <a:ext uri="{FF2B5EF4-FFF2-40B4-BE49-F238E27FC236}">
                <a16:creationId xmlns="" xmlns:a16="http://schemas.microsoft.com/office/drawing/2014/main" id="{03BD0D17-AF92-4220-A434-28D309E137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809" name="Rectangle: Rounded Corners 808">
            <a:extLst>
              <a:ext uri="{FF2B5EF4-FFF2-40B4-BE49-F238E27FC236}">
                <a16:creationId xmlns="" xmlns:a16="http://schemas.microsoft.com/office/drawing/2014/main" id="{6CC0111B-D6B8-4E2F-954B-AFBE720556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810" name="Rectangle: Rounded Corners 809">
            <a:extLst>
              <a:ext uri="{FF2B5EF4-FFF2-40B4-BE49-F238E27FC236}">
                <a16:creationId xmlns="" xmlns:a16="http://schemas.microsoft.com/office/drawing/2014/main" id="{34C35099-00A1-4693-8E87-10AEAC8F62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811" name="Rectangle: Rounded Corners 810">
            <a:extLst>
              <a:ext uri="{FF2B5EF4-FFF2-40B4-BE49-F238E27FC236}">
                <a16:creationId xmlns="" xmlns:a16="http://schemas.microsoft.com/office/drawing/2014/main" id="{415B00E0-E195-44ED-B97F-9164E4D79F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812" name="Rectangle: Rounded Corners 811">
            <a:extLst>
              <a:ext uri="{FF2B5EF4-FFF2-40B4-BE49-F238E27FC236}">
                <a16:creationId xmlns="" xmlns:a16="http://schemas.microsoft.com/office/drawing/2014/main" id="{58549FB0-235C-4CED-A33D-6EF4623A022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813" name="Rectangle: Rounded Corners 812">
            <a:extLst>
              <a:ext uri="{FF2B5EF4-FFF2-40B4-BE49-F238E27FC236}">
                <a16:creationId xmlns="" xmlns:a16="http://schemas.microsoft.com/office/drawing/2014/main" id="{6A69B5F6-B9C5-49D1-B676-6A966B6C01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814" name="Rectangle: Rounded Corners 813">
            <a:extLst>
              <a:ext uri="{FF2B5EF4-FFF2-40B4-BE49-F238E27FC236}">
                <a16:creationId xmlns="" xmlns:a16="http://schemas.microsoft.com/office/drawing/2014/main" id="{999E5249-2F63-4819-991D-45899A7475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815" name="Rectangle: Rounded Corners 814">
            <a:extLst>
              <a:ext uri="{FF2B5EF4-FFF2-40B4-BE49-F238E27FC236}">
                <a16:creationId xmlns="" xmlns:a16="http://schemas.microsoft.com/office/drawing/2014/main" id="{6922BEB5-7177-498E-AD51-E4B9C2F3C3C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816" name="Rectangle: Rounded Corners 815">
            <a:extLst>
              <a:ext uri="{FF2B5EF4-FFF2-40B4-BE49-F238E27FC236}">
                <a16:creationId xmlns="" xmlns:a16="http://schemas.microsoft.com/office/drawing/2014/main" id="{1885F4FD-7201-4D7F-B109-CF7FEB5BA0C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817" name="Rectangle: Rounded Corners 816">
            <a:extLst>
              <a:ext uri="{FF2B5EF4-FFF2-40B4-BE49-F238E27FC236}">
                <a16:creationId xmlns="" xmlns:a16="http://schemas.microsoft.com/office/drawing/2014/main" id="{9DC82D37-7801-43D6-8D8F-7879A6BDA7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18" name="Rectangle: Rounded Corners 817">
            <a:extLst>
              <a:ext uri="{FF2B5EF4-FFF2-40B4-BE49-F238E27FC236}">
                <a16:creationId xmlns="" xmlns:a16="http://schemas.microsoft.com/office/drawing/2014/main" id="{A237F05D-50D8-4DAF-852F-93FFC294E9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819" name="Rectangle: Rounded Corners 818">
            <a:extLst>
              <a:ext uri="{FF2B5EF4-FFF2-40B4-BE49-F238E27FC236}">
                <a16:creationId xmlns="" xmlns:a16="http://schemas.microsoft.com/office/drawing/2014/main" id="{6801574D-4F3B-44A5-97F2-EC7771CB3D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820" name="Rectangle: Rounded Corners 819">
            <a:extLst>
              <a:ext uri="{FF2B5EF4-FFF2-40B4-BE49-F238E27FC236}">
                <a16:creationId xmlns="" xmlns:a16="http://schemas.microsoft.com/office/drawing/2014/main" id="{3B394A92-DFBD-4521-97BA-BD3724E01F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821" name="Rectangle: Rounded Corners 820">
            <a:extLst>
              <a:ext uri="{FF2B5EF4-FFF2-40B4-BE49-F238E27FC236}">
                <a16:creationId xmlns="" xmlns:a16="http://schemas.microsoft.com/office/drawing/2014/main" id="{4C825C9D-5F2E-404F-ACAC-4480CE66D7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822" name="Rectangle: Rounded Corners 821">
            <a:extLst>
              <a:ext uri="{FF2B5EF4-FFF2-40B4-BE49-F238E27FC236}">
                <a16:creationId xmlns="" xmlns:a16="http://schemas.microsoft.com/office/drawing/2014/main" id="{6532073A-5632-44DF-BA47-C7EDCBE4649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823" name="Rectangle: Rounded Corners 822">
            <a:extLst>
              <a:ext uri="{FF2B5EF4-FFF2-40B4-BE49-F238E27FC236}">
                <a16:creationId xmlns="" xmlns:a16="http://schemas.microsoft.com/office/drawing/2014/main" id="{F2877F17-47A8-4C1C-8D81-CF5EFD0F90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824" name="Rectangle: Rounded Corners 823">
            <a:extLst>
              <a:ext uri="{FF2B5EF4-FFF2-40B4-BE49-F238E27FC236}">
                <a16:creationId xmlns="" xmlns:a16="http://schemas.microsoft.com/office/drawing/2014/main" id="{FF82C0B9-FFE7-477D-8485-855A9C45A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825" name="Rectangle: Rounded Corners 824">
            <a:extLst>
              <a:ext uri="{FF2B5EF4-FFF2-40B4-BE49-F238E27FC236}">
                <a16:creationId xmlns="" xmlns:a16="http://schemas.microsoft.com/office/drawing/2014/main" id="{A3B92BBB-606A-47EA-8252-D61BE73FEF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826" name="Rectangle: Rounded Corners 825">
            <a:extLst>
              <a:ext uri="{FF2B5EF4-FFF2-40B4-BE49-F238E27FC236}">
                <a16:creationId xmlns="" xmlns:a16="http://schemas.microsoft.com/office/drawing/2014/main" id="{816ADF81-6406-4E1E-8DD6-820B9889CE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827" name="Rectangle: Rounded Corners 826">
            <a:extLst>
              <a:ext uri="{FF2B5EF4-FFF2-40B4-BE49-F238E27FC236}">
                <a16:creationId xmlns="" xmlns:a16="http://schemas.microsoft.com/office/drawing/2014/main" id="{AC8C64FB-DA17-4B1E-BE8D-198B63035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828" name="Rectangle: Rounded Corners 827">
            <a:extLst>
              <a:ext uri="{FF2B5EF4-FFF2-40B4-BE49-F238E27FC236}">
                <a16:creationId xmlns="" xmlns:a16="http://schemas.microsoft.com/office/drawing/2014/main" id="{A92E3E36-71B2-421B-ACF9-BF964DA0C2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829" name="Rectangle: Rounded Corners 828">
            <a:extLst>
              <a:ext uri="{FF2B5EF4-FFF2-40B4-BE49-F238E27FC236}">
                <a16:creationId xmlns="" xmlns:a16="http://schemas.microsoft.com/office/drawing/2014/main" id="{5923DB73-B8A9-4539-B30E-278EE929ED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830" name="Rectangle: Rounded Corners 829">
            <a:extLst>
              <a:ext uri="{FF2B5EF4-FFF2-40B4-BE49-F238E27FC236}">
                <a16:creationId xmlns="" xmlns:a16="http://schemas.microsoft.com/office/drawing/2014/main" id="{65CA82C2-EE61-4762-A185-C9351887C4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831" name="Rectangle: Rounded Corners 830">
            <a:extLst>
              <a:ext uri="{FF2B5EF4-FFF2-40B4-BE49-F238E27FC236}">
                <a16:creationId xmlns="" xmlns:a16="http://schemas.microsoft.com/office/drawing/2014/main" id="{16EE7296-9D1E-4E61-8B79-61988A8656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3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4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6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8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1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4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6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9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3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5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6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8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1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2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5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8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21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2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31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360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450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46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510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2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540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6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61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630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660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750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76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780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810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82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840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85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870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88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91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94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960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9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990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200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2020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03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050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06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080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2110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12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2140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15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18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200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21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2230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24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260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2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2290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30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2320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233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350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236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2380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2410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242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2440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245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2470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248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2500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251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2530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254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2560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25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2590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260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2620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263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2650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66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2680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2710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72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 tmFilter="0, 0; .2, .5; .8, .5; 1, 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9" dur="250" autoRev="1" fill="hold"/>
                                        <p:tgtEl>
                                          <p:spTgt spid="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3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3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3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3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3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3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3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3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4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4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4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4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4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4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4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4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5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5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5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5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5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5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5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5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5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6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6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62500"/>
                            </p:stCondLst>
                            <p:childTnLst>
                              <p:par>
                                <p:cTn id="7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63500"/>
                            </p:stCondLst>
                            <p:childTnLst>
                              <p:par>
                                <p:cTn id="7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64500"/>
                            </p:stCondLst>
                            <p:childTnLst>
                              <p:par>
                                <p:cTn id="7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500"/>
                            </p:stCondLst>
                            <p:childTnLst>
                              <p:par>
                                <p:cTn id="7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7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6750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68500"/>
                            </p:stCondLst>
                            <p:childTnLst>
                              <p:par>
                                <p:cTn id="7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69500"/>
                            </p:stCondLst>
                            <p:childTnLst>
                              <p:par>
                                <p:cTn id="7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70500"/>
                            </p:stCondLst>
                            <p:childTnLst>
                              <p:par>
                                <p:cTn id="7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71500"/>
                            </p:stCondLst>
                            <p:childTnLst>
                              <p:par>
                                <p:cTn id="7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72500"/>
                            </p:stCondLst>
                            <p:childTnLst>
                              <p:par>
                                <p:cTn id="7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7350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74500"/>
                            </p:stCondLst>
                            <p:childTnLst>
                              <p:par>
                                <p:cTn id="7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75500"/>
                            </p:stCondLst>
                            <p:childTnLst>
                              <p:par>
                                <p:cTn id="7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76500"/>
                            </p:stCondLst>
                            <p:childTnLst>
                              <p:par>
                                <p:cTn id="7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805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81500"/>
                            </p:stCondLst>
                            <p:childTnLst>
                              <p:par>
                                <p:cTn id="8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82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83500"/>
                            </p:stCondLst>
                            <p:childTnLst>
                              <p:par>
                                <p:cTn id="8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84500"/>
                            </p:stCondLst>
                            <p:childTnLst>
                              <p:par>
                                <p:cTn id="8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85500"/>
                            </p:stCondLst>
                            <p:childTnLst>
                              <p:par>
                                <p:cTn id="8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86500"/>
                            </p:stCondLst>
                            <p:childTnLst>
                              <p:par>
                                <p:cTn id="8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87500"/>
                            </p:stCondLst>
                            <p:childTnLst>
                              <p:par>
                                <p:cTn id="8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88500"/>
                            </p:stCondLst>
                            <p:childTnLst>
                              <p:par>
                                <p:cTn id="8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8950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90500"/>
                            </p:stCondLst>
                            <p:childTnLst>
                              <p:par>
                                <p:cTn id="8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91500"/>
                            </p:stCondLst>
                            <p:childTnLst>
                              <p:par>
                                <p:cTn id="8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92500"/>
                            </p:stCondLst>
                            <p:childTnLst>
                              <p:par>
                                <p:cTn id="8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93500"/>
                            </p:stCondLst>
                            <p:childTnLst>
                              <p:par>
                                <p:cTn id="8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94500"/>
                            </p:stCondLst>
                            <p:childTnLst>
                              <p:par>
                                <p:cTn id="8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95500"/>
                            </p:stCondLst>
                            <p:childTnLst>
                              <p:par>
                                <p:cTn id="8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96500"/>
                            </p:stCondLst>
                            <p:childTnLst>
                              <p:par>
                                <p:cTn id="8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97500"/>
                            </p:stCondLst>
                            <p:childTnLst>
                              <p:par>
                                <p:cTn id="8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98500"/>
                            </p:stCondLst>
                            <p:childTnLst>
                              <p:par>
                                <p:cTn id="8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99500"/>
                            </p:stCondLst>
                            <p:childTnLst>
                              <p:par>
                                <p:cTn id="8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8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8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8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9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9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9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9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9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9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9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9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9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9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9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9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9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9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9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9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9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9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9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9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9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9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9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9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9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9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10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10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10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10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10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152500"/>
                            </p:stCondLst>
                            <p:childTnLst>
                              <p:par>
                                <p:cTn id="10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10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10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155500"/>
                            </p:stCondLst>
                            <p:childTnLst>
                              <p:par>
                                <p:cTn id="10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10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157500"/>
                            </p:stCondLst>
                            <p:childTnLst>
                              <p:par>
                                <p:cTn id="10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10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10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10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161500"/>
                            </p:stCondLst>
                            <p:childTnLst>
                              <p:par>
                                <p:cTn id="10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162500"/>
                            </p:stCondLst>
                            <p:childTnLst>
                              <p:par>
                                <p:cTn id="10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10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10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165500"/>
                            </p:stCondLst>
                            <p:childTnLst>
                              <p:par>
                                <p:cTn id="10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8" fill="hold">
                            <p:stCondLst>
                              <p:cond delay="166500"/>
                            </p:stCondLst>
                            <p:childTnLst>
                              <p:par>
                                <p:cTn id="10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10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168500"/>
                            </p:stCondLst>
                            <p:childTnLst>
                              <p:par>
                                <p:cTn id="10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10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0" fill="hold">
                            <p:stCondLst>
                              <p:cond delay="170500"/>
                            </p:stCondLst>
                            <p:childTnLst>
                              <p:par>
                                <p:cTn id="10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10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>
                            <p:stCondLst>
                              <p:cond delay="172500"/>
                            </p:stCondLst>
                            <p:childTnLst>
                              <p:par>
                                <p:cTn id="10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10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2" fill="hold">
                            <p:stCondLst>
                              <p:cond delay="174500"/>
                            </p:stCondLst>
                            <p:childTnLst>
                              <p:par>
                                <p:cTn id="10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175500"/>
                            </p:stCondLst>
                            <p:childTnLst>
                              <p:par>
                                <p:cTn id="10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176500"/>
                            </p:stCondLst>
                            <p:childTnLst>
                              <p:par>
                                <p:cTn id="10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10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0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10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1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3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20E11E5-4EB9-4472-BBA7-9E10063C5229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561C46B-FB95-4415-B44A-230258027CE9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55A9A2C8-917A-4D09-80CE-E53B3A903AA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532CA5B6-C948-4C3A-8E54-74180384F1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90548510-4ED5-44D4-8B50-7868352B65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8CF950-CEA3-4874-937E-3AB12355F8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C148817F-22C6-4AEC-9190-38F65B449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4F03E598-5241-4543-BBF8-44356C5F64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2A9868C-2921-4DA2-90CA-29560A7165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08A14C6E-8425-4774-B378-B385E2FE5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CFC152B1-AE88-4CBC-8945-ECD5211ACB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9DF3E7B3-0C8A-4EF6-B6E2-B9936DE441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12C67B1A-EDF9-4026-8F3A-C94F01888A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DE155774-161C-42E2-B9F4-F086442D0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2477EF6-FA09-4559-8A7A-3B97122E70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37A6FBA-7017-4158-8ADC-74E6FE8B8493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90AA941-8DCA-4915-87EF-50A2CDECA18E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91C360E-B209-42DF-A05B-7F6EB4209C7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4ECF80BE-93D2-4449-A01F-BA5A48A989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8B7AECF-4FA5-409E-BD63-3C17DAF429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7977689-2502-47FD-AA4D-1AA04A6530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628177A5-D908-4EA8-89D6-5D222F895A1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F0ACBF4-E0A3-4950-A4E4-60BC5EB44D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F7610580-3CA4-4194-9879-D3FB9270832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7A1720F8-17BE-4301-A2D5-D62BFAEC2B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67FE67B-60E2-42AF-91D7-0C3DF63E971B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6F7274E-F84B-4FB8-BEF1-A9A60CDCA378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409552E0-88A6-476D-9144-24A6E37187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84E2AE4D-9290-48D2-834C-B6121E674D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5E2E9E9D-6B1A-4C85-8F7A-937CB7BDFDF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DAFC5FBF-E3D6-4919-9597-7BC47FC615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B213ACC-7589-4A40-921C-F8A74DDF2E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514322FC-E191-4CB5-A848-7001890FFD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=""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=""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=""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=""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=""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=""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=""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=""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=""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=""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=""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=""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=""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=""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=""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=""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=""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=""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=""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=""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=""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=""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=""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=""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=""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=""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=""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=""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=""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=""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=""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=""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=""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=""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=""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=""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=""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=""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=""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=""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=""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=""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D7C576D0-7C65-47DF-8570-F1D0E3D8CA7C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A066C5CC-1519-4469-845F-C3855132F7A6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408" name="Rectangle: Rounded Corners 407">
            <a:extLst>
              <a:ext uri="{FF2B5EF4-FFF2-40B4-BE49-F238E27FC236}">
                <a16:creationId xmlns="" xmlns:a16="http://schemas.microsoft.com/office/drawing/2014/main" id="{27A8CBA8-301D-4B37-9355-483C449AF3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Rectangle: Rounded Corners 408">
            <a:extLst>
              <a:ext uri="{FF2B5EF4-FFF2-40B4-BE49-F238E27FC236}">
                <a16:creationId xmlns="" xmlns:a16="http://schemas.microsoft.com/office/drawing/2014/main" id="{4FA1B824-566F-4989-A634-C42B08EEDB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10" name="Rectangle: Rounded Corners 409">
            <a:extLst>
              <a:ext uri="{FF2B5EF4-FFF2-40B4-BE49-F238E27FC236}">
                <a16:creationId xmlns="" xmlns:a16="http://schemas.microsoft.com/office/drawing/2014/main" id="{2D610970-E02F-4B06-855C-821403B61A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11" name="Rectangle: Rounded Corners 410">
            <a:extLst>
              <a:ext uri="{FF2B5EF4-FFF2-40B4-BE49-F238E27FC236}">
                <a16:creationId xmlns="" xmlns:a16="http://schemas.microsoft.com/office/drawing/2014/main" id="{B4F1EE3D-C1BF-4F00-8ACF-F7486941F0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12" name="Rectangle: Rounded Corners 411">
            <a:extLst>
              <a:ext uri="{FF2B5EF4-FFF2-40B4-BE49-F238E27FC236}">
                <a16:creationId xmlns="" xmlns:a16="http://schemas.microsoft.com/office/drawing/2014/main" id="{D0AFCFA3-7C40-49B1-B8C4-3DFDA65C2D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13" name="Rectangle: Rounded Corners 412">
            <a:extLst>
              <a:ext uri="{FF2B5EF4-FFF2-40B4-BE49-F238E27FC236}">
                <a16:creationId xmlns="" xmlns:a16="http://schemas.microsoft.com/office/drawing/2014/main" id="{8EBDC042-F911-459F-B4A3-A7E0C72520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14" name="Rectangle: Rounded Corners 413">
            <a:extLst>
              <a:ext uri="{FF2B5EF4-FFF2-40B4-BE49-F238E27FC236}">
                <a16:creationId xmlns="" xmlns:a16="http://schemas.microsoft.com/office/drawing/2014/main" id="{4EF73D11-AC82-4947-8AEE-BEF86714AA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5" name="Rectangle: Rounded Corners 414">
            <a:extLst>
              <a:ext uri="{FF2B5EF4-FFF2-40B4-BE49-F238E27FC236}">
                <a16:creationId xmlns="" xmlns:a16="http://schemas.microsoft.com/office/drawing/2014/main" id="{CFEBD160-7702-4484-98BA-D260B327A9A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16" name="Rectangle: Rounded Corners 415">
            <a:extLst>
              <a:ext uri="{FF2B5EF4-FFF2-40B4-BE49-F238E27FC236}">
                <a16:creationId xmlns="" xmlns:a16="http://schemas.microsoft.com/office/drawing/2014/main" id="{31CA2C10-832A-4CB7-9B5F-A747C4AC19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17" name="Rectangle: Rounded Corners 416">
            <a:extLst>
              <a:ext uri="{FF2B5EF4-FFF2-40B4-BE49-F238E27FC236}">
                <a16:creationId xmlns="" xmlns:a16="http://schemas.microsoft.com/office/drawing/2014/main" id="{2ECC2693-05F4-4AF4-BE25-4327594AE0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18" name="Rectangle: Rounded Corners 417">
            <a:extLst>
              <a:ext uri="{FF2B5EF4-FFF2-40B4-BE49-F238E27FC236}">
                <a16:creationId xmlns="" xmlns:a16="http://schemas.microsoft.com/office/drawing/2014/main" id="{D0BB9E92-1657-4D38-9425-B86F17FCFE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19" name="Rectangle: Rounded Corners 418">
            <a:extLst>
              <a:ext uri="{FF2B5EF4-FFF2-40B4-BE49-F238E27FC236}">
                <a16:creationId xmlns="" xmlns:a16="http://schemas.microsoft.com/office/drawing/2014/main" id="{E76CEAB2-B98F-4F27-9633-F581F2FE0B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20" name="Rectangle: Rounded Corners 419">
            <a:extLst>
              <a:ext uri="{FF2B5EF4-FFF2-40B4-BE49-F238E27FC236}">
                <a16:creationId xmlns="" xmlns:a16="http://schemas.microsoft.com/office/drawing/2014/main" id="{57CED518-927F-4729-AE28-C02197FBF0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21" name="Rectangle: Rounded Corners 420">
            <a:extLst>
              <a:ext uri="{FF2B5EF4-FFF2-40B4-BE49-F238E27FC236}">
                <a16:creationId xmlns="" xmlns:a16="http://schemas.microsoft.com/office/drawing/2014/main" id="{19C3D03C-9895-4E3F-82D2-9663767823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22" name="Rectangle: Rounded Corners 421">
            <a:extLst>
              <a:ext uri="{FF2B5EF4-FFF2-40B4-BE49-F238E27FC236}">
                <a16:creationId xmlns="" xmlns:a16="http://schemas.microsoft.com/office/drawing/2014/main" id="{A7A84EA3-869A-4C67-9F4D-D0E573DF37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23" name="Rectangle: Rounded Corners 422">
            <a:extLst>
              <a:ext uri="{FF2B5EF4-FFF2-40B4-BE49-F238E27FC236}">
                <a16:creationId xmlns="" xmlns:a16="http://schemas.microsoft.com/office/drawing/2014/main" id="{CE5AD013-E951-4578-846C-915D533B4B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424" name="Rectangle: Rounded Corners 423">
            <a:extLst>
              <a:ext uri="{FF2B5EF4-FFF2-40B4-BE49-F238E27FC236}">
                <a16:creationId xmlns="" xmlns:a16="http://schemas.microsoft.com/office/drawing/2014/main" id="{4A7BF113-4F01-4D35-9A28-22BD2BD007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425" name="Rectangle: Rounded Corners 424">
            <a:extLst>
              <a:ext uri="{FF2B5EF4-FFF2-40B4-BE49-F238E27FC236}">
                <a16:creationId xmlns="" xmlns:a16="http://schemas.microsoft.com/office/drawing/2014/main" id="{00690714-710F-4344-B7CD-A4BDEB5BCF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426" name="Rectangle: Rounded Corners 425">
            <a:extLst>
              <a:ext uri="{FF2B5EF4-FFF2-40B4-BE49-F238E27FC236}">
                <a16:creationId xmlns="" xmlns:a16="http://schemas.microsoft.com/office/drawing/2014/main" id="{242881A3-5743-4ABB-B745-0207095259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427" name="Rectangle: Rounded Corners 426">
            <a:extLst>
              <a:ext uri="{FF2B5EF4-FFF2-40B4-BE49-F238E27FC236}">
                <a16:creationId xmlns="" xmlns:a16="http://schemas.microsoft.com/office/drawing/2014/main" id="{34C69494-B8C8-47B1-933F-2108782ED7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428" name="Rectangle: Rounded Corners 427">
            <a:extLst>
              <a:ext uri="{FF2B5EF4-FFF2-40B4-BE49-F238E27FC236}">
                <a16:creationId xmlns="" xmlns:a16="http://schemas.microsoft.com/office/drawing/2014/main" id="{FE0DBFBF-A5F2-4F0F-BD40-0D47C9DE4E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="" xmlns:a16="http://schemas.microsoft.com/office/drawing/2014/main" id="{4EAC1328-F560-4646-A281-491A0B0DD9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="" xmlns:a16="http://schemas.microsoft.com/office/drawing/2014/main" id="{A2C42CE5-8539-4196-B68A-A65B25E79C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431" name="Rectangle: Rounded Corners 430">
            <a:extLst>
              <a:ext uri="{FF2B5EF4-FFF2-40B4-BE49-F238E27FC236}">
                <a16:creationId xmlns="" xmlns:a16="http://schemas.microsoft.com/office/drawing/2014/main" id="{07CBD2B4-01B0-4D89-8128-3565DE3D55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432" name="Rectangle: Rounded Corners 431">
            <a:extLst>
              <a:ext uri="{FF2B5EF4-FFF2-40B4-BE49-F238E27FC236}">
                <a16:creationId xmlns="" xmlns:a16="http://schemas.microsoft.com/office/drawing/2014/main" id="{0FE4596F-7A13-4119-9443-CAE863AC46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433" name="Rectangle: Rounded Corners 432">
            <a:extLst>
              <a:ext uri="{FF2B5EF4-FFF2-40B4-BE49-F238E27FC236}">
                <a16:creationId xmlns="" xmlns:a16="http://schemas.microsoft.com/office/drawing/2014/main" id="{F942188E-DACD-489E-B19D-B698C9A7EC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434" name="Rectangle: Rounded Corners 433">
            <a:extLst>
              <a:ext uri="{FF2B5EF4-FFF2-40B4-BE49-F238E27FC236}">
                <a16:creationId xmlns="" xmlns:a16="http://schemas.microsoft.com/office/drawing/2014/main" id="{0E28CE6C-71CA-4EFA-BDC9-FC5EE75B632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435" name="Rectangle: Rounded Corners 434">
            <a:extLst>
              <a:ext uri="{FF2B5EF4-FFF2-40B4-BE49-F238E27FC236}">
                <a16:creationId xmlns="" xmlns:a16="http://schemas.microsoft.com/office/drawing/2014/main" id="{463E12E2-1797-417A-8AF0-2BBDE11C18B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436" name="Rectangle: Rounded Corners 435">
            <a:extLst>
              <a:ext uri="{FF2B5EF4-FFF2-40B4-BE49-F238E27FC236}">
                <a16:creationId xmlns="" xmlns:a16="http://schemas.microsoft.com/office/drawing/2014/main" id="{DAB7250A-0FC1-4F3A-BBAC-83DD6E5FD8F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437" name="Rectangle: Rounded Corners 436">
            <a:extLst>
              <a:ext uri="{FF2B5EF4-FFF2-40B4-BE49-F238E27FC236}">
                <a16:creationId xmlns="" xmlns:a16="http://schemas.microsoft.com/office/drawing/2014/main" id="{C816DC9E-3884-4C09-AD12-E6ECD79869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="" xmlns:a16="http://schemas.microsoft.com/office/drawing/2014/main" id="{47D8867D-5C07-446C-B253-B9789ACDB39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439" name="Rectangle: Rounded Corners 438">
            <a:extLst>
              <a:ext uri="{FF2B5EF4-FFF2-40B4-BE49-F238E27FC236}">
                <a16:creationId xmlns="" xmlns:a16="http://schemas.microsoft.com/office/drawing/2014/main" id="{FD9BFC2B-7498-4D4B-819E-9B36C9D64FB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40" name="Rectangle: Rounded Corners 439">
            <a:extLst>
              <a:ext uri="{FF2B5EF4-FFF2-40B4-BE49-F238E27FC236}">
                <a16:creationId xmlns="" xmlns:a16="http://schemas.microsoft.com/office/drawing/2014/main" id="{6A9E3243-78E1-4C19-8B27-7EACF95EB88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41" name="Rectangle: Rounded Corners 440">
            <a:extLst>
              <a:ext uri="{FF2B5EF4-FFF2-40B4-BE49-F238E27FC236}">
                <a16:creationId xmlns="" xmlns:a16="http://schemas.microsoft.com/office/drawing/2014/main" id="{551990E6-B7FB-4329-853A-80BAE2E5D05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42" name="Rectangle: Rounded Corners 441">
            <a:extLst>
              <a:ext uri="{FF2B5EF4-FFF2-40B4-BE49-F238E27FC236}">
                <a16:creationId xmlns="" xmlns:a16="http://schemas.microsoft.com/office/drawing/2014/main" id="{B7A6E381-79FF-4498-8273-AC8BACB6A0A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43" name="Rectangle: Rounded Corners 442">
            <a:extLst>
              <a:ext uri="{FF2B5EF4-FFF2-40B4-BE49-F238E27FC236}">
                <a16:creationId xmlns="" xmlns:a16="http://schemas.microsoft.com/office/drawing/2014/main" id="{AD8D2C07-47E0-47DC-9F12-8D71252F899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44" name="Rectangle: Rounded Corners 443">
            <a:extLst>
              <a:ext uri="{FF2B5EF4-FFF2-40B4-BE49-F238E27FC236}">
                <a16:creationId xmlns="" xmlns:a16="http://schemas.microsoft.com/office/drawing/2014/main" id="{A9AE0B0C-07B4-40EE-BE55-C5A8E194A68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45" name="Rectangle: Rounded Corners 444">
            <a:extLst>
              <a:ext uri="{FF2B5EF4-FFF2-40B4-BE49-F238E27FC236}">
                <a16:creationId xmlns="" xmlns:a16="http://schemas.microsoft.com/office/drawing/2014/main" id="{1F90F555-EF25-4233-9BC2-A50621D6BA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446" name="Rectangle: Rounded Corners 445">
            <a:extLst>
              <a:ext uri="{FF2B5EF4-FFF2-40B4-BE49-F238E27FC236}">
                <a16:creationId xmlns="" xmlns:a16="http://schemas.microsoft.com/office/drawing/2014/main" id="{DB5722FD-EB96-4774-9431-D67566AB62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447" name="Rectangle: Rounded Corners 446">
            <a:extLst>
              <a:ext uri="{FF2B5EF4-FFF2-40B4-BE49-F238E27FC236}">
                <a16:creationId xmlns="" xmlns:a16="http://schemas.microsoft.com/office/drawing/2014/main" id="{8C9600EB-75CC-408C-AB75-566A4D15F4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448" name="Rectangle: Rounded Corners 447">
            <a:extLst>
              <a:ext uri="{FF2B5EF4-FFF2-40B4-BE49-F238E27FC236}">
                <a16:creationId xmlns="" xmlns:a16="http://schemas.microsoft.com/office/drawing/2014/main" id="{FED623E2-E8C2-4E58-A404-E212CC52B2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449" name="Rectangle: Rounded Corners 448">
            <a:extLst>
              <a:ext uri="{FF2B5EF4-FFF2-40B4-BE49-F238E27FC236}">
                <a16:creationId xmlns="" xmlns:a16="http://schemas.microsoft.com/office/drawing/2014/main" id="{87D55084-5C9A-4230-B359-BE15E52DB1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450" name="Rectangle: Rounded Corners 449">
            <a:extLst>
              <a:ext uri="{FF2B5EF4-FFF2-40B4-BE49-F238E27FC236}">
                <a16:creationId xmlns="" xmlns:a16="http://schemas.microsoft.com/office/drawing/2014/main" id="{70611F5A-B7A0-44A6-A539-39256A0ED4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451" name="Rectangle: Rounded Corners 450">
            <a:extLst>
              <a:ext uri="{FF2B5EF4-FFF2-40B4-BE49-F238E27FC236}">
                <a16:creationId xmlns="" xmlns:a16="http://schemas.microsoft.com/office/drawing/2014/main" id="{903A85CF-2155-4962-9F6E-F723ED223C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452" name="Rectangle: Rounded Corners 451">
            <a:extLst>
              <a:ext uri="{FF2B5EF4-FFF2-40B4-BE49-F238E27FC236}">
                <a16:creationId xmlns="" xmlns:a16="http://schemas.microsoft.com/office/drawing/2014/main" id="{6727F91B-97A1-4CAA-986E-5FFC757BA1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453" name="Rectangle: Rounded Corners 452">
            <a:extLst>
              <a:ext uri="{FF2B5EF4-FFF2-40B4-BE49-F238E27FC236}">
                <a16:creationId xmlns="" xmlns:a16="http://schemas.microsoft.com/office/drawing/2014/main" id="{DA2A785C-1279-454C-A11D-C3B7864C91B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454" name="Rectangle: Rounded Corners 453">
            <a:extLst>
              <a:ext uri="{FF2B5EF4-FFF2-40B4-BE49-F238E27FC236}">
                <a16:creationId xmlns="" xmlns:a16="http://schemas.microsoft.com/office/drawing/2014/main" id="{35D12221-F73B-4F70-9F9E-239BCCD040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455" name="Rectangle: Rounded Corners 454">
            <a:extLst>
              <a:ext uri="{FF2B5EF4-FFF2-40B4-BE49-F238E27FC236}">
                <a16:creationId xmlns="" xmlns:a16="http://schemas.microsoft.com/office/drawing/2014/main" id="{11DE0BE2-B009-400D-9DC6-8790F00D981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456" name="Rectangle: Rounded Corners 455">
            <a:extLst>
              <a:ext uri="{FF2B5EF4-FFF2-40B4-BE49-F238E27FC236}">
                <a16:creationId xmlns="" xmlns:a16="http://schemas.microsoft.com/office/drawing/2014/main" id="{FB48DD7D-9FEA-44F3-AF51-F90AFF998F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457" name="Rectangle: Rounded Corners 456">
            <a:extLst>
              <a:ext uri="{FF2B5EF4-FFF2-40B4-BE49-F238E27FC236}">
                <a16:creationId xmlns="" xmlns:a16="http://schemas.microsoft.com/office/drawing/2014/main" id="{A0D541D1-3F9C-48C0-A65F-1A79433B43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458" name="Rectangle: Rounded Corners 457">
            <a:extLst>
              <a:ext uri="{FF2B5EF4-FFF2-40B4-BE49-F238E27FC236}">
                <a16:creationId xmlns="" xmlns:a16="http://schemas.microsoft.com/office/drawing/2014/main" id="{13D9C94C-4BB4-4A00-9256-812CFCEA39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459" name="Rectangle: Rounded Corners 458">
            <a:extLst>
              <a:ext uri="{FF2B5EF4-FFF2-40B4-BE49-F238E27FC236}">
                <a16:creationId xmlns="" xmlns:a16="http://schemas.microsoft.com/office/drawing/2014/main" id="{9D466902-1BC6-422B-9D1A-8E9CAF5F11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460" name="Rectangle: Rounded Corners 459">
            <a:extLst>
              <a:ext uri="{FF2B5EF4-FFF2-40B4-BE49-F238E27FC236}">
                <a16:creationId xmlns="" xmlns:a16="http://schemas.microsoft.com/office/drawing/2014/main" id="{BA82B4F0-43CB-4D7D-8992-E566C848D8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461" name="Rectangle: Rounded Corners 460">
            <a:extLst>
              <a:ext uri="{FF2B5EF4-FFF2-40B4-BE49-F238E27FC236}">
                <a16:creationId xmlns="" xmlns:a16="http://schemas.microsoft.com/office/drawing/2014/main" id="{7E6C11A9-6E2B-48C2-AD2F-4D6ABEE197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="" xmlns:a16="http://schemas.microsoft.com/office/drawing/2014/main" id="{E7F00D01-92B7-4470-9AFE-E4FCA4A313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="" xmlns:a16="http://schemas.microsoft.com/office/drawing/2014/main" id="{AEA89499-BCE2-4712-A8C2-73DE1634342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="" xmlns:a16="http://schemas.microsoft.com/office/drawing/2014/main" id="{4F0CE122-ED92-42B6-A4F9-9EB7FEF9D5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65" name="Rectangle: Rounded Corners 464">
            <a:extLst>
              <a:ext uri="{FF2B5EF4-FFF2-40B4-BE49-F238E27FC236}">
                <a16:creationId xmlns="" xmlns:a16="http://schemas.microsoft.com/office/drawing/2014/main" id="{8268A9E8-7FE1-4440-9F32-6B7B1C1F239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66" name="Rectangle: Rounded Corners 465">
            <a:extLst>
              <a:ext uri="{FF2B5EF4-FFF2-40B4-BE49-F238E27FC236}">
                <a16:creationId xmlns="" xmlns:a16="http://schemas.microsoft.com/office/drawing/2014/main" id="{CEDE61A7-C7A8-4788-B43D-44119036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="" xmlns:a16="http://schemas.microsoft.com/office/drawing/2014/main" id="{1539C199-4F5F-4A8F-B6BB-58F80F9C2B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68" name="Rectangle: Rounded Corners 467">
            <a:extLst>
              <a:ext uri="{FF2B5EF4-FFF2-40B4-BE49-F238E27FC236}">
                <a16:creationId xmlns="" xmlns:a16="http://schemas.microsoft.com/office/drawing/2014/main" id="{D9F8C30D-3923-4D85-90AE-28992CEA870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69" name="Rectangle: Rounded Corners 468">
            <a:extLst>
              <a:ext uri="{FF2B5EF4-FFF2-40B4-BE49-F238E27FC236}">
                <a16:creationId xmlns="" xmlns:a16="http://schemas.microsoft.com/office/drawing/2014/main" id="{9F043D8C-6EC0-4377-8E85-B1DEBCCEA5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70" name="Rectangle: Rounded Corners 469">
            <a:extLst>
              <a:ext uri="{FF2B5EF4-FFF2-40B4-BE49-F238E27FC236}">
                <a16:creationId xmlns="" xmlns:a16="http://schemas.microsoft.com/office/drawing/2014/main" id="{A8273668-D558-4E31-B245-4B0CA47D6A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="" xmlns:a16="http://schemas.microsoft.com/office/drawing/2014/main" id="{4BFC0FDA-BFAA-4022-94CE-2039E4151C4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472" name="Rectangle: Rounded Corners 471">
            <a:extLst>
              <a:ext uri="{FF2B5EF4-FFF2-40B4-BE49-F238E27FC236}">
                <a16:creationId xmlns="" xmlns:a16="http://schemas.microsoft.com/office/drawing/2014/main" id="{58F44999-56EC-45FD-8186-B60DD686266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473" name="Rectangle: Rounded Corners 472">
            <a:extLst>
              <a:ext uri="{FF2B5EF4-FFF2-40B4-BE49-F238E27FC236}">
                <a16:creationId xmlns="" xmlns:a16="http://schemas.microsoft.com/office/drawing/2014/main" id="{49F98C78-0194-4BF0-BDEF-FCFE71630C1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474" name="Rectangle: Rounded Corners 473">
            <a:extLst>
              <a:ext uri="{FF2B5EF4-FFF2-40B4-BE49-F238E27FC236}">
                <a16:creationId xmlns="" xmlns:a16="http://schemas.microsoft.com/office/drawing/2014/main" id="{5FD89BB4-F4BD-4E9C-8E5D-0ABD49BC66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475" name="Rectangle: Rounded Corners 474">
            <a:extLst>
              <a:ext uri="{FF2B5EF4-FFF2-40B4-BE49-F238E27FC236}">
                <a16:creationId xmlns="" xmlns:a16="http://schemas.microsoft.com/office/drawing/2014/main" id="{7DCA596E-EC1A-44EB-8CD7-5DBDF6D703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476" name="Rectangle: Rounded Corners 475">
            <a:extLst>
              <a:ext uri="{FF2B5EF4-FFF2-40B4-BE49-F238E27FC236}">
                <a16:creationId xmlns="" xmlns:a16="http://schemas.microsoft.com/office/drawing/2014/main" id="{364F82F7-3874-4418-ADD2-E62A761613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477" name="Rectangle: Rounded Corners 476">
            <a:extLst>
              <a:ext uri="{FF2B5EF4-FFF2-40B4-BE49-F238E27FC236}">
                <a16:creationId xmlns="" xmlns:a16="http://schemas.microsoft.com/office/drawing/2014/main" id="{ACEF4BE9-D967-4D97-A508-07EB2FDB5C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478" name="Rectangle: Rounded Corners 477">
            <a:extLst>
              <a:ext uri="{FF2B5EF4-FFF2-40B4-BE49-F238E27FC236}">
                <a16:creationId xmlns="" xmlns:a16="http://schemas.microsoft.com/office/drawing/2014/main" id="{2241EF29-D7B8-4D17-86AD-82A7BD7D80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479" name="Rectangle: Rounded Corners 478">
            <a:extLst>
              <a:ext uri="{FF2B5EF4-FFF2-40B4-BE49-F238E27FC236}">
                <a16:creationId xmlns="" xmlns:a16="http://schemas.microsoft.com/office/drawing/2014/main" id="{F2BFEB8E-2909-416F-8B37-E367B818E35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480" name="Rectangle: Rounded Corners 479">
            <a:extLst>
              <a:ext uri="{FF2B5EF4-FFF2-40B4-BE49-F238E27FC236}">
                <a16:creationId xmlns="" xmlns:a16="http://schemas.microsoft.com/office/drawing/2014/main" id="{03F48CC7-6888-4EAF-8783-29435DDB5A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="" xmlns:a16="http://schemas.microsoft.com/office/drawing/2014/main" id="{906692F6-1573-485B-A4EB-99F952DCCB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482" name="Rectangle: Rounded Corners 481">
            <a:extLst>
              <a:ext uri="{FF2B5EF4-FFF2-40B4-BE49-F238E27FC236}">
                <a16:creationId xmlns="" xmlns:a16="http://schemas.microsoft.com/office/drawing/2014/main" id="{F5FA91C7-8476-4763-A7E3-231DBBEAC3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483" name="Rectangle: Rounded Corners 482">
            <a:extLst>
              <a:ext uri="{FF2B5EF4-FFF2-40B4-BE49-F238E27FC236}">
                <a16:creationId xmlns="" xmlns:a16="http://schemas.microsoft.com/office/drawing/2014/main" id="{0114C741-F378-4925-A400-1616C6BBFCA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484" name="Rectangle: Rounded Corners 483">
            <a:extLst>
              <a:ext uri="{FF2B5EF4-FFF2-40B4-BE49-F238E27FC236}">
                <a16:creationId xmlns="" xmlns:a16="http://schemas.microsoft.com/office/drawing/2014/main" id="{1DF37B1D-57A3-4894-966B-A3E8F96A44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485" name="Rectangle: Rounded Corners 484">
            <a:extLst>
              <a:ext uri="{FF2B5EF4-FFF2-40B4-BE49-F238E27FC236}">
                <a16:creationId xmlns="" xmlns:a16="http://schemas.microsoft.com/office/drawing/2014/main" id="{79EC97A7-4A05-4EE8-AE57-456C834E88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="" xmlns:a16="http://schemas.microsoft.com/office/drawing/2014/main" id="{E2172169-43BF-45A2-B1BC-B8E094AD9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487" name="Rectangle: Rounded Corners 486">
            <a:extLst>
              <a:ext uri="{FF2B5EF4-FFF2-40B4-BE49-F238E27FC236}">
                <a16:creationId xmlns="" xmlns:a16="http://schemas.microsoft.com/office/drawing/2014/main" id="{6FDCBEC2-FFE9-4A41-A77A-11EC8852BD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="" xmlns:a16="http://schemas.microsoft.com/office/drawing/2014/main" id="{B32E9015-1982-479E-B224-87D232A6B6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489" name="Rectangle: Rounded Corners 488">
            <a:extLst>
              <a:ext uri="{FF2B5EF4-FFF2-40B4-BE49-F238E27FC236}">
                <a16:creationId xmlns="" xmlns:a16="http://schemas.microsoft.com/office/drawing/2014/main" id="{DB9D7CB7-47B5-4369-8C7E-3592D4C304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490" name="Rectangle: Rounded Corners 489">
            <a:extLst>
              <a:ext uri="{FF2B5EF4-FFF2-40B4-BE49-F238E27FC236}">
                <a16:creationId xmlns="" xmlns:a16="http://schemas.microsoft.com/office/drawing/2014/main" id="{8E21D587-D300-48FD-BF39-414FFEE656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="" xmlns:a16="http://schemas.microsoft.com/office/drawing/2014/main" id="{E1BAA057-A955-4349-9751-35F0123FDF9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="" xmlns:a16="http://schemas.microsoft.com/office/drawing/2014/main" id="{C57F9244-018F-41D9-BF0A-3F5E9A801B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="" xmlns:a16="http://schemas.microsoft.com/office/drawing/2014/main" id="{85BE8305-4129-4CEF-9A9D-34F04157DB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494" name="Rectangle: Rounded Corners 493">
            <a:extLst>
              <a:ext uri="{FF2B5EF4-FFF2-40B4-BE49-F238E27FC236}">
                <a16:creationId xmlns="" xmlns:a16="http://schemas.microsoft.com/office/drawing/2014/main" id="{AB6B12DB-6111-421B-A7E6-1BD837A3DA3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495" name="Rectangle: Rounded Corners 494">
            <a:extLst>
              <a:ext uri="{FF2B5EF4-FFF2-40B4-BE49-F238E27FC236}">
                <a16:creationId xmlns="" xmlns:a16="http://schemas.microsoft.com/office/drawing/2014/main" id="{52D2AC74-E42B-4B27-B572-93960C55D4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="" xmlns:a16="http://schemas.microsoft.com/office/drawing/2014/main" id="{7755C08E-D5C0-4568-BA8F-48F9546AA4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="" xmlns:a16="http://schemas.microsoft.com/office/drawing/2014/main" id="{D2D9A8E3-B7DC-451E-9144-22BE3EF4DC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498" name="Rectangle: Rounded Corners 497">
            <a:extLst>
              <a:ext uri="{FF2B5EF4-FFF2-40B4-BE49-F238E27FC236}">
                <a16:creationId xmlns="" xmlns:a16="http://schemas.microsoft.com/office/drawing/2014/main" id="{B6485741-6583-4BA0-8E7F-BC6D204066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499" name="Rectangle: Rounded Corners 498">
            <a:extLst>
              <a:ext uri="{FF2B5EF4-FFF2-40B4-BE49-F238E27FC236}">
                <a16:creationId xmlns="" xmlns:a16="http://schemas.microsoft.com/office/drawing/2014/main" id="{2B251B07-EEA8-4FD8-B329-0FAD7E0194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="" xmlns:a16="http://schemas.microsoft.com/office/drawing/2014/main" id="{F9137DA8-B411-418C-85BA-0149C5FF728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="" xmlns:a16="http://schemas.microsoft.com/office/drawing/2014/main" id="{404C4DB4-0E0F-437F-9145-7CDE454C26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502" name="Rectangle: Rounded Corners 501">
            <a:extLst>
              <a:ext uri="{FF2B5EF4-FFF2-40B4-BE49-F238E27FC236}">
                <a16:creationId xmlns="" xmlns:a16="http://schemas.microsoft.com/office/drawing/2014/main" id="{194ED38E-2CA2-4AEB-9E7D-0E40E9A33C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="" xmlns:a16="http://schemas.microsoft.com/office/drawing/2014/main" id="{ECEF30B1-D548-4C43-9252-4583617F2F7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504" name="Rectangle: Rounded Corners 503">
            <a:extLst>
              <a:ext uri="{FF2B5EF4-FFF2-40B4-BE49-F238E27FC236}">
                <a16:creationId xmlns="" xmlns:a16="http://schemas.microsoft.com/office/drawing/2014/main" id="{FDA0CD1C-390F-4B78-875C-B1A220C56B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505" name="Rectangle: Rounded Corners 504">
            <a:extLst>
              <a:ext uri="{FF2B5EF4-FFF2-40B4-BE49-F238E27FC236}">
                <a16:creationId xmlns="" xmlns:a16="http://schemas.microsoft.com/office/drawing/2014/main" id="{459C7C70-B52B-4D84-B29A-2743023B36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506" name="Rectangle: Rounded Corners 505">
            <a:extLst>
              <a:ext uri="{FF2B5EF4-FFF2-40B4-BE49-F238E27FC236}">
                <a16:creationId xmlns="" xmlns:a16="http://schemas.microsoft.com/office/drawing/2014/main" id="{4C501B8D-6757-4D59-A15D-B99870D4D4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507" name="Rectangle: Rounded Corners 506">
            <a:extLst>
              <a:ext uri="{FF2B5EF4-FFF2-40B4-BE49-F238E27FC236}">
                <a16:creationId xmlns="" xmlns:a16="http://schemas.microsoft.com/office/drawing/2014/main" id="{94F8037E-AA38-470A-B81D-D7715599E0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="" xmlns:a16="http://schemas.microsoft.com/office/drawing/2014/main" id="{93889BEB-C1A3-46C5-B300-3F9AE5D10B9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509" name="Rectangle: Rounded Corners 508">
            <a:extLst>
              <a:ext uri="{FF2B5EF4-FFF2-40B4-BE49-F238E27FC236}">
                <a16:creationId xmlns="" xmlns:a16="http://schemas.microsoft.com/office/drawing/2014/main" id="{D8653E75-BE5A-449C-B807-65045C4571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510" name="Rectangle: Rounded Corners 509">
            <a:extLst>
              <a:ext uri="{FF2B5EF4-FFF2-40B4-BE49-F238E27FC236}">
                <a16:creationId xmlns="" xmlns:a16="http://schemas.microsoft.com/office/drawing/2014/main" id="{70BCB72E-ABBD-4351-A14D-0414D9193F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511" name="Rectangle: Rounded Corners 510">
            <a:extLst>
              <a:ext uri="{FF2B5EF4-FFF2-40B4-BE49-F238E27FC236}">
                <a16:creationId xmlns="" xmlns:a16="http://schemas.microsoft.com/office/drawing/2014/main" id="{46298038-0D39-4BFF-B113-0F15113F1EA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512" name="Rectangle: Rounded Corners 511">
            <a:extLst>
              <a:ext uri="{FF2B5EF4-FFF2-40B4-BE49-F238E27FC236}">
                <a16:creationId xmlns="" xmlns:a16="http://schemas.microsoft.com/office/drawing/2014/main" id="{281F30E1-04CA-472D-A517-292CA529C1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513" name="Rectangle: Rounded Corners 512">
            <a:extLst>
              <a:ext uri="{FF2B5EF4-FFF2-40B4-BE49-F238E27FC236}">
                <a16:creationId xmlns="" xmlns:a16="http://schemas.microsoft.com/office/drawing/2014/main" id="{425ABBC7-455E-4C19-8B92-1044C91294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514" name="Rectangle: Rounded Corners 513">
            <a:extLst>
              <a:ext uri="{FF2B5EF4-FFF2-40B4-BE49-F238E27FC236}">
                <a16:creationId xmlns="" xmlns:a16="http://schemas.microsoft.com/office/drawing/2014/main" id="{6692C0E7-E7BF-4A9E-ADB1-5B84C76F193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="" xmlns:a16="http://schemas.microsoft.com/office/drawing/2014/main" id="{7B3F597E-F87F-4292-ACB6-4E185CD389A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516" name="Rectangle: Rounded Corners 515">
            <a:extLst>
              <a:ext uri="{FF2B5EF4-FFF2-40B4-BE49-F238E27FC236}">
                <a16:creationId xmlns="" xmlns:a16="http://schemas.microsoft.com/office/drawing/2014/main" id="{000BA7DF-CC20-4034-8BF8-7E9BF15F4D2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17" name="Rectangle: Rounded Corners 516">
            <a:extLst>
              <a:ext uri="{FF2B5EF4-FFF2-40B4-BE49-F238E27FC236}">
                <a16:creationId xmlns="" xmlns:a16="http://schemas.microsoft.com/office/drawing/2014/main" id="{1599854F-121D-4BCD-AEA4-87A844AA87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="" xmlns:a16="http://schemas.microsoft.com/office/drawing/2014/main" id="{D9B5EC35-6F5C-48D5-93C4-F5C03C52AA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="" xmlns:a16="http://schemas.microsoft.com/office/drawing/2014/main" id="{ED98EA23-BDA4-4E9A-9636-2BDFE53D4F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520" name="Rectangle: Rounded Corners 519">
            <a:extLst>
              <a:ext uri="{FF2B5EF4-FFF2-40B4-BE49-F238E27FC236}">
                <a16:creationId xmlns="" xmlns:a16="http://schemas.microsoft.com/office/drawing/2014/main" id="{A7C2E840-24EC-4F37-8BE2-E706EBB453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521" name="Rectangle: Rounded Corners 520">
            <a:extLst>
              <a:ext uri="{FF2B5EF4-FFF2-40B4-BE49-F238E27FC236}">
                <a16:creationId xmlns="" xmlns:a16="http://schemas.microsoft.com/office/drawing/2014/main" id="{BD942EFD-8AE4-4428-810D-C5C954BCB8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522" name="Rectangle: Rounded Corners 521">
            <a:extLst>
              <a:ext uri="{FF2B5EF4-FFF2-40B4-BE49-F238E27FC236}">
                <a16:creationId xmlns="" xmlns:a16="http://schemas.microsoft.com/office/drawing/2014/main" id="{C8223BE2-436D-4265-912F-1484D9A511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523" name="Rectangle: Rounded Corners 522">
            <a:extLst>
              <a:ext uri="{FF2B5EF4-FFF2-40B4-BE49-F238E27FC236}">
                <a16:creationId xmlns="" xmlns:a16="http://schemas.microsoft.com/office/drawing/2014/main" id="{C2DED05C-20CC-4ACB-AAF4-30AC95C86F2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524" name="Rectangle: Rounded Corners 523">
            <a:extLst>
              <a:ext uri="{FF2B5EF4-FFF2-40B4-BE49-F238E27FC236}">
                <a16:creationId xmlns="" xmlns:a16="http://schemas.microsoft.com/office/drawing/2014/main" id="{60984B17-7E04-470C-AF9C-8D5232BD50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525" name="Rectangle: Rounded Corners 524">
            <a:extLst>
              <a:ext uri="{FF2B5EF4-FFF2-40B4-BE49-F238E27FC236}">
                <a16:creationId xmlns="" xmlns:a16="http://schemas.microsoft.com/office/drawing/2014/main" id="{1BF73662-DDD2-47AD-B3C1-30BC5DB572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526" name="Rectangle: Rounded Corners 525">
            <a:extLst>
              <a:ext uri="{FF2B5EF4-FFF2-40B4-BE49-F238E27FC236}">
                <a16:creationId xmlns="" xmlns:a16="http://schemas.microsoft.com/office/drawing/2014/main" id="{8CA76AED-5DB9-458A-BD71-11D4D53F02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27" name="Rectangle: Rounded Corners 526">
            <a:extLst>
              <a:ext uri="{FF2B5EF4-FFF2-40B4-BE49-F238E27FC236}">
                <a16:creationId xmlns="" xmlns:a16="http://schemas.microsoft.com/office/drawing/2014/main" id="{76C0F2E8-64D1-49BC-BC43-EB2E29DB98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528" name="Rectangle: Rounded Corners 527">
            <a:extLst>
              <a:ext uri="{FF2B5EF4-FFF2-40B4-BE49-F238E27FC236}">
                <a16:creationId xmlns="" xmlns:a16="http://schemas.microsoft.com/office/drawing/2014/main" id="{2EA00AE4-438A-436C-B526-51D8B133496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529" name="Rectangle: Rounded Corners 528">
            <a:extLst>
              <a:ext uri="{FF2B5EF4-FFF2-40B4-BE49-F238E27FC236}">
                <a16:creationId xmlns="" xmlns:a16="http://schemas.microsoft.com/office/drawing/2014/main" id="{B43D2FB8-515E-4CE3-93E8-B5C0EF30C4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530" name="Rectangle: Rounded Corners 529">
            <a:extLst>
              <a:ext uri="{FF2B5EF4-FFF2-40B4-BE49-F238E27FC236}">
                <a16:creationId xmlns="" xmlns:a16="http://schemas.microsoft.com/office/drawing/2014/main" id="{7D0DD484-8A4D-43D1-B394-AA9EFE921F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531" name="Rectangle: Rounded Corners 530">
            <a:extLst>
              <a:ext uri="{FF2B5EF4-FFF2-40B4-BE49-F238E27FC236}">
                <a16:creationId xmlns="" xmlns:a16="http://schemas.microsoft.com/office/drawing/2014/main" id="{4A3E85DB-4FB7-4F39-9FF2-8FE0608D07A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532" name="Rectangle: Rounded Corners 531">
            <a:extLst>
              <a:ext uri="{FF2B5EF4-FFF2-40B4-BE49-F238E27FC236}">
                <a16:creationId xmlns="" xmlns:a16="http://schemas.microsoft.com/office/drawing/2014/main" id="{CF93EA36-6F97-4BDF-BDBD-33513F0125D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33" name="Rectangle: Rounded Corners 532">
            <a:extLst>
              <a:ext uri="{FF2B5EF4-FFF2-40B4-BE49-F238E27FC236}">
                <a16:creationId xmlns="" xmlns:a16="http://schemas.microsoft.com/office/drawing/2014/main" id="{040133FE-939E-4466-A48B-0F6370859D0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34" name="Rectangle: Rounded Corners 533">
            <a:extLst>
              <a:ext uri="{FF2B5EF4-FFF2-40B4-BE49-F238E27FC236}">
                <a16:creationId xmlns="" xmlns:a16="http://schemas.microsoft.com/office/drawing/2014/main" id="{7BB59E42-652F-40EC-82D3-4373D73B4D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35" name="Rectangle: Rounded Corners 534">
            <a:extLst>
              <a:ext uri="{FF2B5EF4-FFF2-40B4-BE49-F238E27FC236}">
                <a16:creationId xmlns="" xmlns:a16="http://schemas.microsoft.com/office/drawing/2014/main" id="{40BD1097-21D3-4BB6-A6B2-37439522C9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36" name="Rectangle: Rounded Corners 535">
            <a:extLst>
              <a:ext uri="{FF2B5EF4-FFF2-40B4-BE49-F238E27FC236}">
                <a16:creationId xmlns="" xmlns:a16="http://schemas.microsoft.com/office/drawing/2014/main" id="{862880EC-EF04-4738-8DBE-22328AA23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37" name="Rectangle: Rounded Corners 536">
            <a:extLst>
              <a:ext uri="{FF2B5EF4-FFF2-40B4-BE49-F238E27FC236}">
                <a16:creationId xmlns="" xmlns:a16="http://schemas.microsoft.com/office/drawing/2014/main" id="{96306A38-CE08-42C1-B0AB-E1C99C682D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38" name="Rectangle: Rounded Corners 537">
            <a:extLst>
              <a:ext uri="{FF2B5EF4-FFF2-40B4-BE49-F238E27FC236}">
                <a16:creationId xmlns="" xmlns:a16="http://schemas.microsoft.com/office/drawing/2014/main" id="{DBBB9060-415D-4C3A-806B-22AC304EB5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39" name="Rectangle: Rounded Corners 538">
            <a:extLst>
              <a:ext uri="{FF2B5EF4-FFF2-40B4-BE49-F238E27FC236}">
                <a16:creationId xmlns="" xmlns:a16="http://schemas.microsoft.com/office/drawing/2014/main" id="{A77A9D14-2F0B-46B2-8FF0-3854E0DD8B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40" name="Rectangle: Rounded Corners 539">
            <a:extLst>
              <a:ext uri="{FF2B5EF4-FFF2-40B4-BE49-F238E27FC236}">
                <a16:creationId xmlns="" xmlns:a16="http://schemas.microsoft.com/office/drawing/2014/main" id="{7A70A5E4-82DE-4BE9-9898-557EFB4324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41" name="Rectangle: Rounded Corners 540">
            <a:extLst>
              <a:ext uri="{FF2B5EF4-FFF2-40B4-BE49-F238E27FC236}">
                <a16:creationId xmlns="" xmlns:a16="http://schemas.microsoft.com/office/drawing/2014/main" id="{18D80538-3F93-44A0-9AC3-259259CB33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42" name="Rectangle: Rounded Corners 541">
            <a:extLst>
              <a:ext uri="{FF2B5EF4-FFF2-40B4-BE49-F238E27FC236}">
                <a16:creationId xmlns="" xmlns:a16="http://schemas.microsoft.com/office/drawing/2014/main" id="{CB8FB13D-8C52-4350-9522-436E99B7FA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43" name="Rectangle: Rounded Corners 542">
            <a:extLst>
              <a:ext uri="{FF2B5EF4-FFF2-40B4-BE49-F238E27FC236}">
                <a16:creationId xmlns="" xmlns:a16="http://schemas.microsoft.com/office/drawing/2014/main" id="{2F60EA53-E109-45AB-B04B-0D75798A8D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44" name="Rectangle: Rounded Corners 543">
            <a:extLst>
              <a:ext uri="{FF2B5EF4-FFF2-40B4-BE49-F238E27FC236}">
                <a16:creationId xmlns="" xmlns:a16="http://schemas.microsoft.com/office/drawing/2014/main" id="{B2DC3C30-AB64-42FE-84D7-E456E3FD3C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45" name="Rectangle: Rounded Corners 544">
            <a:extLst>
              <a:ext uri="{FF2B5EF4-FFF2-40B4-BE49-F238E27FC236}">
                <a16:creationId xmlns="" xmlns:a16="http://schemas.microsoft.com/office/drawing/2014/main" id="{1D873CD5-41DE-4974-A596-A5A03E49B4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46" name="Rectangle: Rounded Corners 545">
            <a:extLst>
              <a:ext uri="{FF2B5EF4-FFF2-40B4-BE49-F238E27FC236}">
                <a16:creationId xmlns="" xmlns:a16="http://schemas.microsoft.com/office/drawing/2014/main" id="{003DBB8E-AAEB-49E3-BFDF-188857D9A5C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47" name="Rectangle: Rounded Corners 546">
            <a:extLst>
              <a:ext uri="{FF2B5EF4-FFF2-40B4-BE49-F238E27FC236}">
                <a16:creationId xmlns="" xmlns:a16="http://schemas.microsoft.com/office/drawing/2014/main" id="{408261C6-2A8B-4830-95C3-AED12CE0A7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48" name="Rectangle: Rounded Corners 547">
            <a:extLst>
              <a:ext uri="{FF2B5EF4-FFF2-40B4-BE49-F238E27FC236}">
                <a16:creationId xmlns="" xmlns:a16="http://schemas.microsoft.com/office/drawing/2014/main" id="{F2548361-D667-43A0-9161-502895AA1B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549" name="Rectangle: Rounded Corners 548">
            <a:extLst>
              <a:ext uri="{FF2B5EF4-FFF2-40B4-BE49-F238E27FC236}">
                <a16:creationId xmlns="" xmlns:a16="http://schemas.microsoft.com/office/drawing/2014/main" id="{293727B4-5028-48E7-AB38-21D55587D8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550" name="Rectangle: Rounded Corners 549">
            <a:extLst>
              <a:ext uri="{FF2B5EF4-FFF2-40B4-BE49-F238E27FC236}">
                <a16:creationId xmlns="" xmlns:a16="http://schemas.microsoft.com/office/drawing/2014/main" id="{E4E086B4-FE8F-44C3-A687-3B8BF6BED54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551" name="Rectangle: Rounded Corners 550">
            <a:extLst>
              <a:ext uri="{FF2B5EF4-FFF2-40B4-BE49-F238E27FC236}">
                <a16:creationId xmlns="" xmlns:a16="http://schemas.microsoft.com/office/drawing/2014/main" id="{705509F9-CC78-49B0-BD84-2DC119BBA7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552" name="Rectangle: Rounded Corners 551">
            <a:extLst>
              <a:ext uri="{FF2B5EF4-FFF2-40B4-BE49-F238E27FC236}">
                <a16:creationId xmlns="" xmlns:a16="http://schemas.microsoft.com/office/drawing/2014/main" id="{A21507E5-4DCF-489C-B92F-1CBB759CDE6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553" name="Rectangle: Rounded Corners 552">
            <a:extLst>
              <a:ext uri="{FF2B5EF4-FFF2-40B4-BE49-F238E27FC236}">
                <a16:creationId xmlns="" xmlns:a16="http://schemas.microsoft.com/office/drawing/2014/main" id="{0E7B4173-B835-46E3-811B-90A21F2E5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554" name="Rectangle: Rounded Corners 553">
            <a:extLst>
              <a:ext uri="{FF2B5EF4-FFF2-40B4-BE49-F238E27FC236}">
                <a16:creationId xmlns="" xmlns:a16="http://schemas.microsoft.com/office/drawing/2014/main" id="{1B517AFA-9A76-4556-B852-A4290BF22B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555" name="Rectangle: Rounded Corners 554">
            <a:extLst>
              <a:ext uri="{FF2B5EF4-FFF2-40B4-BE49-F238E27FC236}">
                <a16:creationId xmlns="" xmlns:a16="http://schemas.microsoft.com/office/drawing/2014/main" id="{7AA62B28-9F89-4F87-ACD2-FEEF7057ADD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556" name="Rectangle: Rounded Corners 555">
            <a:extLst>
              <a:ext uri="{FF2B5EF4-FFF2-40B4-BE49-F238E27FC236}">
                <a16:creationId xmlns="" xmlns:a16="http://schemas.microsoft.com/office/drawing/2014/main" id="{365E4517-25AE-4034-BFB4-6BB6594FB8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557" name="Rectangle: Rounded Corners 556">
            <a:extLst>
              <a:ext uri="{FF2B5EF4-FFF2-40B4-BE49-F238E27FC236}">
                <a16:creationId xmlns="" xmlns:a16="http://schemas.microsoft.com/office/drawing/2014/main" id="{381D64B9-699B-4444-A079-B718C43162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558" name="Rectangle: Rounded Corners 557">
            <a:extLst>
              <a:ext uri="{FF2B5EF4-FFF2-40B4-BE49-F238E27FC236}">
                <a16:creationId xmlns="" xmlns:a16="http://schemas.microsoft.com/office/drawing/2014/main" id="{47415036-D798-48A5-B533-49FD040BF5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59" name="Rectangle: Rounded Corners 558">
            <a:extLst>
              <a:ext uri="{FF2B5EF4-FFF2-40B4-BE49-F238E27FC236}">
                <a16:creationId xmlns="" xmlns:a16="http://schemas.microsoft.com/office/drawing/2014/main" id="{EE9C79B6-9B76-4F16-AC22-F13AB3F744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60" name="Rectangle: Rounded Corners 559">
            <a:extLst>
              <a:ext uri="{FF2B5EF4-FFF2-40B4-BE49-F238E27FC236}">
                <a16:creationId xmlns="" xmlns:a16="http://schemas.microsoft.com/office/drawing/2014/main" id="{0CD95608-42BB-47C5-BE8F-197AE20F03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3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4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6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8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1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4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6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9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3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5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6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8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1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2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5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8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21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2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31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360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450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46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510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2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540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6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61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630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660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750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76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780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810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82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840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85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870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88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91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94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960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9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990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200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2020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03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050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06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080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2110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12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2140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15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18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200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21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2230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24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260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2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4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2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3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4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4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4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4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5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5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5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5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5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5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6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6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6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6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6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6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6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6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6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6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7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7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7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7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7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8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8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8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8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8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8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8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8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8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8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9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9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92500"/>
                            </p:stCondLst>
                            <p:childTnLst>
                              <p:par>
                                <p:cTn id="7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93500"/>
                            </p:stCondLst>
                            <p:childTnLst>
                              <p:par>
                                <p:cTn id="7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94500"/>
                            </p:stCondLst>
                            <p:childTnLst>
                              <p:par>
                                <p:cTn id="7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95500"/>
                            </p:stCondLst>
                            <p:childTnLst>
                              <p:par>
                                <p:cTn id="7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96500"/>
                            </p:stCondLst>
                            <p:childTnLst>
                              <p:par>
                                <p:cTn id="7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9750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98500"/>
                            </p:stCondLst>
                            <p:childTnLst>
                              <p:par>
                                <p:cTn id="7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99500"/>
                            </p:stCondLst>
                            <p:childTnLst>
                              <p:par>
                                <p:cTn id="7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7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7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7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7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7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7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7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7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8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8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8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8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8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8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8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8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8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8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8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8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8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8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8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8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8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8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8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8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8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8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8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8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8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8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8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9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9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9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9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9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9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9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9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=""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=""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=""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=""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=""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=""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=""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=""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=""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=""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=""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=""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=""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=""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=""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=""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=""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=""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=""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=""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=""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=""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=""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=""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=""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=""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=""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=""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=""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=""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=""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=""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=""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=""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=""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=""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=""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=""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=""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=""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=""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=""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63B0BCD0-3FCA-45A4-80E0-9B10A9A7856D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D2374A9D-B10E-4930-B0B3-C672778DD844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="" xmlns:a16="http://schemas.microsoft.com/office/drawing/2014/main" id="{126B9587-16F2-4548-B594-0133CDC69E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="" xmlns:a16="http://schemas.microsoft.com/office/drawing/2014/main" id="{846DCED8-022A-47D1-A0FE-2CF2B8B077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="" xmlns:a16="http://schemas.microsoft.com/office/drawing/2014/main" id="{C3B5D09E-2D4B-4996-A979-3934080BC4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="" xmlns:a16="http://schemas.microsoft.com/office/drawing/2014/main" id="{AD3D9A57-6DFA-4D35-B53A-D3F4E99D02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="" xmlns:a16="http://schemas.microsoft.com/office/drawing/2014/main" id="{E573307E-FCB5-4073-92FA-B0F418D7BD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="" xmlns:a16="http://schemas.microsoft.com/office/drawing/2014/main" id="{16CD7AC5-E604-4123-9620-05E4604EFD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="" xmlns:a16="http://schemas.microsoft.com/office/drawing/2014/main" id="{3DF32067-076E-431C-B836-1CA8D0D043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="" xmlns:a16="http://schemas.microsoft.com/office/drawing/2014/main" id="{2C2784A0-BB8B-4D63-8B06-E62F1C2625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="" xmlns:a16="http://schemas.microsoft.com/office/drawing/2014/main" id="{C6793076-2696-4117-8BF3-A4C8F59373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="" xmlns:a16="http://schemas.microsoft.com/office/drawing/2014/main" id="{183A4C34-D436-4551-8FED-F13C0D98FB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="" xmlns:a16="http://schemas.microsoft.com/office/drawing/2014/main" id="{2FCA157E-4BEB-4DCA-9CE4-8C142BA6A6A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="" xmlns:a16="http://schemas.microsoft.com/office/drawing/2014/main" id="{F94A58FF-0D0C-40D1-AFF1-8143E5CA5B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="" xmlns:a16="http://schemas.microsoft.com/office/drawing/2014/main" id="{A0AC25A7-9834-4D18-BDCF-7AF4C6AD75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="" xmlns:a16="http://schemas.microsoft.com/office/drawing/2014/main" id="{7671476E-449F-41D5-835C-4E6B80FA9E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="" xmlns:a16="http://schemas.microsoft.com/office/drawing/2014/main" id="{4DC5CF27-9133-4C0E-A478-817DDF03DA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="" xmlns:a16="http://schemas.microsoft.com/office/drawing/2014/main" id="{A1DEC07F-1BDC-456E-BF5D-439F5FBCB8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="" xmlns:a16="http://schemas.microsoft.com/office/drawing/2014/main" id="{B9D707C3-8B80-4C92-B8D7-6AF5648A2C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="" xmlns:a16="http://schemas.microsoft.com/office/drawing/2014/main" id="{C6E5C083-E0D9-4E78-8F0E-E1A022FFF6E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="" xmlns:a16="http://schemas.microsoft.com/office/drawing/2014/main" id="{28030477-0BAB-48FD-A36F-CFD8B647B7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="" xmlns:a16="http://schemas.microsoft.com/office/drawing/2014/main" id="{1AB89245-1431-4DDF-A13A-906AABEF84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="" xmlns:a16="http://schemas.microsoft.com/office/drawing/2014/main" id="{424DF3E2-8C0C-466F-B4AB-AD15305AE7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="" xmlns:a16="http://schemas.microsoft.com/office/drawing/2014/main" id="{907C4427-B556-4FE1-819F-76BCED0645A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="" xmlns:a16="http://schemas.microsoft.com/office/drawing/2014/main" id="{4D5FFDF1-6103-46B5-BFB5-CF72515B90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="" xmlns:a16="http://schemas.microsoft.com/office/drawing/2014/main" id="{C097D17D-15CC-4A34-905B-29E1880620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="" xmlns:a16="http://schemas.microsoft.com/office/drawing/2014/main" id="{C5B509E5-229C-4FAF-964A-42EB7CB338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="" xmlns:a16="http://schemas.microsoft.com/office/drawing/2014/main" id="{EAEFA2A1-6F22-4435-BA1C-527E0A54A82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="" xmlns:a16="http://schemas.microsoft.com/office/drawing/2014/main" id="{DE01F83A-510D-4C25-BA1B-700B073801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="" xmlns:a16="http://schemas.microsoft.com/office/drawing/2014/main" id="{7FD74C86-4158-450C-B4FA-326F22F446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="" xmlns:a16="http://schemas.microsoft.com/office/drawing/2014/main" id="{E77FDAD7-D121-4CBE-AF4C-CD1CD10D66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="" xmlns:a16="http://schemas.microsoft.com/office/drawing/2014/main" id="{3504467F-2E93-4203-9E1F-2840F1788A5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="" xmlns:a16="http://schemas.microsoft.com/office/drawing/2014/main" id="{ED99E847-0CE1-4EA6-9E3F-6625797A27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="" xmlns:a16="http://schemas.microsoft.com/office/drawing/2014/main" id="{1C26DF72-CDA4-401D-930C-DAF18701AD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="" xmlns:a16="http://schemas.microsoft.com/office/drawing/2014/main" id="{2256FAF4-B5AB-4E9A-AD02-8FBA653A856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="" xmlns:a16="http://schemas.microsoft.com/office/drawing/2014/main" id="{7907116D-083B-4A86-A5E8-548D1BA602F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="" xmlns:a16="http://schemas.microsoft.com/office/drawing/2014/main" id="{25DFAB10-8B55-4FF4-B0AA-E10FDDEAA2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="" xmlns:a16="http://schemas.microsoft.com/office/drawing/2014/main" id="{02244846-3DC5-4AF2-8A1F-3D337B1BCFA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="" xmlns:a16="http://schemas.microsoft.com/office/drawing/2014/main" id="{B3A354A5-C2EF-4AD0-97BE-D1A3FB3936D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="" xmlns:a16="http://schemas.microsoft.com/office/drawing/2014/main" id="{44D18F71-4111-4743-BC59-76CA4246C5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="" xmlns:a16="http://schemas.microsoft.com/office/drawing/2014/main" id="{D0ABBDB4-F56A-475A-9390-F16C30DD48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="" xmlns:a16="http://schemas.microsoft.com/office/drawing/2014/main" id="{9082911E-CDC0-492F-962C-43441A2134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="" xmlns:a16="http://schemas.microsoft.com/office/drawing/2014/main" id="{246F0A86-BD1B-4803-9806-D84C1315AC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="" xmlns:a16="http://schemas.microsoft.com/office/drawing/2014/main" id="{7852699F-BE48-42BE-BDDB-D82A4B2CC9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="" xmlns:a16="http://schemas.microsoft.com/office/drawing/2014/main" id="{8C07D93C-35DA-4245-8046-6F970325DC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="" xmlns:a16="http://schemas.microsoft.com/office/drawing/2014/main" id="{2E3DD36A-A088-43DC-9D66-C3CB693F91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="" xmlns:a16="http://schemas.microsoft.com/office/drawing/2014/main" id="{D462E8D1-B886-4904-B842-7FD3FFC131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="" xmlns:a16="http://schemas.microsoft.com/office/drawing/2014/main" id="{81E7DBF8-ED6C-42B8-B258-CB1B633972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="" xmlns:a16="http://schemas.microsoft.com/office/drawing/2014/main" id="{5C45C38B-5AF9-4D5C-A5B2-1601554C6D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="" xmlns:a16="http://schemas.microsoft.com/office/drawing/2014/main" id="{4E709AA3-2D23-465F-9E4A-D97490EA7F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="" xmlns:a16="http://schemas.microsoft.com/office/drawing/2014/main" id="{9A0FADB6-F8C5-40DA-A519-B20EB86EAD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="" xmlns:a16="http://schemas.microsoft.com/office/drawing/2014/main" id="{A106A710-32C6-402D-817E-E337F676AF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="" xmlns:a16="http://schemas.microsoft.com/office/drawing/2014/main" id="{41E7A89C-4044-4432-8AC9-C786E252AF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="" xmlns:a16="http://schemas.microsoft.com/office/drawing/2014/main" id="{554EFA98-6485-4EBB-ADA1-C7E714768B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="" xmlns:a16="http://schemas.microsoft.com/office/drawing/2014/main" id="{C41E1882-5C2A-4253-BADB-4E08C564F4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="" xmlns:a16="http://schemas.microsoft.com/office/drawing/2014/main" id="{0B2CCDA4-0DC7-4DE0-AF0C-349A46D67F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="" xmlns:a16="http://schemas.microsoft.com/office/drawing/2014/main" id="{007B9448-A44A-4124-9C53-97570C566BA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="" xmlns:a16="http://schemas.microsoft.com/office/drawing/2014/main" id="{A1E4EB33-A591-4F7E-B777-11D380B88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="" xmlns:a16="http://schemas.microsoft.com/office/drawing/2014/main" id="{C11DC699-2308-4B26-BF8B-8C612E4F0E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="" xmlns:a16="http://schemas.microsoft.com/office/drawing/2014/main" id="{31DB8FA3-CC32-4C05-90A4-ACA7342E92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="" xmlns:a16="http://schemas.microsoft.com/office/drawing/2014/main" id="{824974D2-44E0-45A4-911C-647800B30AE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="" xmlns:a16="http://schemas.microsoft.com/office/drawing/2014/main" id="{236CFDDF-96EC-421C-B7F0-94379B5332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="" xmlns:a16="http://schemas.microsoft.com/office/drawing/2014/main" id="{04A4FAC0-F461-4E66-AB1E-1EE4BB8741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="" xmlns:a16="http://schemas.microsoft.com/office/drawing/2014/main" id="{2ABE23AD-1FF9-4BBD-A93F-17777EA16F9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="" xmlns:a16="http://schemas.microsoft.com/office/drawing/2014/main" id="{1C76F6D1-22E9-449E-AAB1-BA2BB42DEB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="" xmlns:a16="http://schemas.microsoft.com/office/drawing/2014/main" id="{6375BFB0-0FE4-420D-912E-8A9085749D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="" xmlns:a16="http://schemas.microsoft.com/office/drawing/2014/main" id="{97C6D6D5-1669-40FA-8F84-EE27A76C25B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="" xmlns:a16="http://schemas.microsoft.com/office/drawing/2014/main" id="{D3BF80EE-3AB4-4330-9CEF-83F651A4F3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91" name="Rectangle: Rounded Corners 290">
            <a:extLst>
              <a:ext uri="{FF2B5EF4-FFF2-40B4-BE49-F238E27FC236}">
                <a16:creationId xmlns="" xmlns:a16="http://schemas.microsoft.com/office/drawing/2014/main" id="{0B9FE514-9BFC-44E1-A9BE-5AD3B7CD6A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="" xmlns:a16="http://schemas.microsoft.com/office/drawing/2014/main" id="{A65226E1-6E0E-4A23-967C-DA88CB73BF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="" xmlns:a16="http://schemas.microsoft.com/office/drawing/2014/main" id="{240FB675-D7EB-4FF9-AF45-FA7F8713434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="" xmlns:a16="http://schemas.microsoft.com/office/drawing/2014/main" id="{322AC374-427B-4AD1-95EC-630293CEB1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="" xmlns:a16="http://schemas.microsoft.com/office/drawing/2014/main" id="{114BF9AE-1F3F-4D4F-834D-6F9F81997CF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="" xmlns:a16="http://schemas.microsoft.com/office/drawing/2014/main" id="{E4871DEC-5722-4FF2-992C-8ED6B28140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="" xmlns:a16="http://schemas.microsoft.com/office/drawing/2014/main" id="{8DCEC555-27B6-4525-9F98-C53E16189B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="" xmlns:a16="http://schemas.microsoft.com/office/drawing/2014/main" id="{13387C3D-D091-4D0B-94B4-F5E77DE1D0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="" xmlns:a16="http://schemas.microsoft.com/office/drawing/2014/main" id="{339E64C2-C433-432D-938A-F15471D146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300" name="Rectangle: Rounded Corners 299">
            <a:extLst>
              <a:ext uri="{FF2B5EF4-FFF2-40B4-BE49-F238E27FC236}">
                <a16:creationId xmlns="" xmlns:a16="http://schemas.microsoft.com/office/drawing/2014/main" id="{7B96B209-D83A-4838-B093-4FC1723D52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301" name="Rectangle: Rounded Corners 300">
            <a:extLst>
              <a:ext uri="{FF2B5EF4-FFF2-40B4-BE49-F238E27FC236}">
                <a16:creationId xmlns="" xmlns:a16="http://schemas.microsoft.com/office/drawing/2014/main" id="{5DA8882F-2777-4B57-A397-196E7F40E3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302" name="Rectangle: Rounded Corners 301">
            <a:extLst>
              <a:ext uri="{FF2B5EF4-FFF2-40B4-BE49-F238E27FC236}">
                <a16:creationId xmlns="" xmlns:a16="http://schemas.microsoft.com/office/drawing/2014/main" id="{BA0207A1-C294-4068-A842-3C1EC62BC1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303" name="Rectangle: Rounded Corners 302">
            <a:extLst>
              <a:ext uri="{FF2B5EF4-FFF2-40B4-BE49-F238E27FC236}">
                <a16:creationId xmlns="" xmlns:a16="http://schemas.microsoft.com/office/drawing/2014/main" id="{22FE91F2-C09D-44A8-BB97-465F27575A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04" name="Rectangle: Rounded Corners 303">
            <a:extLst>
              <a:ext uri="{FF2B5EF4-FFF2-40B4-BE49-F238E27FC236}">
                <a16:creationId xmlns="" xmlns:a16="http://schemas.microsoft.com/office/drawing/2014/main" id="{9646562C-A079-4A7A-B8BF-147497E93B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305" name="Rectangle: Rounded Corners 304">
            <a:extLst>
              <a:ext uri="{FF2B5EF4-FFF2-40B4-BE49-F238E27FC236}">
                <a16:creationId xmlns="" xmlns:a16="http://schemas.microsoft.com/office/drawing/2014/main" id="{0A7B59C0-F7C2-4D53-BB32-F31D39F5A3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306" name="Rectangle: Rounded Corners 305">
            <a:extLst>
              <a:ext uri="{FF2B5EF4-FFF2-40B4-BE49-F238E27FC236}">
                <a16:creationId xmlns="" xmlns:a16="http://schemas.microsoft.com/office/drawing/2014/main" id="{890D7B02-37AD-4079-A8BE-05086CEF970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307" name="Rectangle: Rounded Corners 306">
            <a:extLst>
              <a:ext uri="{FF2B5EF4-FFF2-40B4-BE49-F238E27FC236}">
                <a16:creationId xmlns="" xmlns:a16="http://schemas.microsoft.com/office/drawing/2014/main" id="{AE9E54CB-AE55-493D-BE87-D0ACCE877E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308" name="Rectangle: Rounded Corners 307">
            <a:extLst>
              <a:ext uri="{FF2B5EF4-FFF2-40B4-BE49-F238E27FC236}">
                <a16:creationId xmlns="" xmlns:a16="http://schemas.microsoft.com/office/drawing/2014/main" id="{1F35B4C4-DC6C-4DDD-A19B-D8A345F862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309" name="Rectangle: Rounded Corners 308">
            <a:extLst>
              <a:ext uri="{FF2B5EF4-FFF2-40B4-BE49-F238E27FC236}">
                <a16:creationId xmlns="" xmlns:a16="http://schemas.microsoft.com/office/drawing/2014/main" id="{849F82F8-E5C5-47CB-9E3D-E2864D70DD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310" name="Rectangle: Rounded Corners 309">
            <a:extLst>
              <a:ext uri="{FF2B5EF4-FFF2-40B4-BE49-F238E27FC236}">
                <a16:creationId xmlns="" xmlns:a16="http://schemas.microsoft.com/office/drawing/2014/main" id="{66C052A0-EE7A-445D-8784-90A0FDF28B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311" name="Rectangle: Rounded Corners 310">
            <a:extLst>
              <a:ext uri="{FF2B5EF4-FFF2-40B4-BE49-F238E27FC236}">
                <a16:creationId xmlns="" xmlns:a16="http://schemas.microsoft.com/office/drawing/2014/main" id="{F3DAB271-CD71-48B5-81CC-9B200F7339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312" name="Rectangle: Rounded Corners 311">
            <a:extLst>
              <a:ext uri="{FF2B5EF4-FFF2-40B4-BE49-F238E27FC236}">
                <a16:creationId xmlns="" xmlns:a16="http://schemas.microsoft.com/office/drawing/2014/main" id="{99DFC894-01D5-491E-BE78-D1C20DDBDE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313" name="Rectangle: Rounded Corners 312">
            <a:extLst>
              <a:ext uri="{FF2B5EF4-FFF2-40B4-BE49-F238E27FC236}">
                <a16:creationId xmlns="" xmlns:a16="http://schemas.microsoft.com/office/drawing/2014/main" id="{ADA75130-D4AC-4216-85C8-F94CD839B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14" name="Rectangle: Rounded Corners 313">
            <a:extLst>
              <a:ext uri="{FF2B5EF4-FFF2-40B4-BE49-F238E27FC236}">
                <a16:creationId xmlns="" xmlns:a16="http://schemas.microsoft.com/office/drawing/2014/main" id="{4B48A280-08D8-459C-8E9E-5EE263CDD1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315" name="Rectangle: Rounded Corners 314">
            <a:extLst>
              <a:ext uri="{FF2B5EF4-FFF2-40B4-BE49-F238E27FC236}">
                <a16:creationId xmlns="" xmlns:a16="http://schemas.microsoft.com/office/drawing/2014/main" id="{27FC7104-A7FF-4384-93D0-2FD08D33C6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316" name="Rectangle: Rounded Corners 315">
            <a:extLst>
              <a:ext uri="{FF2B5EF4-FFF2-40B4-BE49-F238E27FC236}">
                <a16:creationId xmlns="" xmlns:a16="http://schemas.microsoft.com/office/drawing/2014/main" id="{70D1C107-63FF-4242-A11A-92BB2F9BA9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317" name="Rectangle: Rounded Corners 316">
            <a:extLst>
              <a:ext uri="{FF2B5EF4-FFF2-40B4-BE49-F238E27FC236}">
                <a16:creationId xmlns="" xmlns:a16="http://schemas.microsoft.com/office/drawing/2014/main" id="{84A47C9B-0005-4A24-BE03-D7F8EF74E1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318" name="Rectangle: Rounded Corners 317">
            <a:extLst>
              <a:ext uri="{FF2B5EF4-FFF2-40B4-BE49-F238E27FC236}">
                <a16:creationId xmlns="" xmlns:a16="http://schemas.microsoft.com/office/drawing/2014/main" id="{8468D824-CAF1-414D-84C2-58AE9BC5D4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319" name="Rectangle: Rounded Corners 318">
            <a:extLst>
              <a:ext uri="{FF2B5EF4-FFF2-40B4-BE49-F238E27FC236}">
                <a16:creationId xmlns="" xmlns:a16="http://schemas.microsoft.com/office/drawing/2014/main" id="{0E199061-78F0-4064-ADD6-E741378DA3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320" name="Rectangle: Rounded Corners 319">
            <a:extLst>
              <a:ext uri="{FF2B5EF4-FFF2-40B4-BE49-F238E27FC236}">
                <a16:creationId xmlns="" xmlns:a16="http://schemas.microsoft.com/office/drawing/2014/main" id="{375E6DE7-A58B-4D04-A567-B8D5E82D27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321" name="Rectangle: Rounded Corners 320">
            <a:extLst>
              <a:ext uri="{FF2B5EF4-FFF2-40B4-BE49-F238E27FC236}">
                <a16:creationId xmlns="" xmlns:a16="http://schemas.microsoft.com/office/drawing/2014/main" id="{9FF70098-3EDB-46CE-8B4B-CABE5F9047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322" name="Rectangle: Rounded Corners 321">
            <a:extLst>
              <a:ext uri="{FF2B5EF4-FFF2-40B4-BE49-F238E27FC236}">
                <a16:creationId xmlns="" xmlns:a16="http://schemas.microsoft.com/office/drawing/2014/main" id="{E084573A-E809-4980-8EB6-0DF4D59B86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323" name="Rectangle: Rounded Corners 322">
            <a:extLst>
              <a:ext uri="{FF2B5EF4-FFF2-40B4-BE49-F238E27FC236}">
                <a16:creationId xmlns="" xmlns:a16="http://schemas.microsoft.com/office/drawing/2014/main" id="{CCB83B71-BD58-4CEE-8C58-C57D9F0799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324" name="Rectangle: Rounded Corners 323">
            <a:extLst>
              <a:ext uri="{FF2B5EF4-FFF2-40B4-BE49-F238E27FC236}">
                <a16:creationId xmlns="" xmlns:a16="http://schemas.microsoft.com/office/drawing/2014/main" id="{C6BE4F59-B6EE-47BC-9140-8639A7D7A7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325" name="Rectangle: Rounded Corners 324">
            <a:extLst>
              <a:ext uri="{FF2B5EF4-FFF2-40B4-BE49-F238E27FC236}">
                <a16:creationId xmlns="" xmlns:a16="http://schemas.microsoft.com/office/drawing/2014/main" id="{D4B5B5B0-0031-4550-B60C-B571F86AA43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26" name="Rectangle: Rounded Corners 325">
            <a:extLst>
              <a:ext uri="{FF2B5EF4-FFF2-40B4-BE49-F238E27FC236}">
                <a16:creationId xmlns="" xmlns:a16="http://schemas.microsoft.com/office/drawing/2014/main" id="{A4E5D934-A7B9-48D6-BAA8-4AE3CB565D7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27" name="Rectangle: Rounded Corners 326">
            <a:extLst>
              <a:ext uri="{FF2B5EF4-FFF2-40B4-BE49-F238E27FC236}">
                <a16:creationId xmlns="" xmlns:a16="http://schemas.microsoft.com/office/drawing/2014/main" id="{E412AB6D-AE4B-49D1-A540-3B37DBA7CF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28" name="Rectangle: Rounded Corners 327">
            <a:extLst>
              <a:ext uri="{FF2B5EF4-FFF2-40B4-BE49-F238E27FC236}">
                <a16:creationId xmlns="" xmlns:a16="http://schemas.microsoft.com/office/drawing/2014/main" id="{3ECE4181-D4A1-4C52-810F-CAEACB3EAD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29" name="Rectangle: Rounded Corners 328">
            <a:extLst>
              <a:ext uri="{FF2B5EF4-FFF2-40B4-BE49-F238E27FC236}">
                <a16:creationId xmlns="" xmlns:a16="http://schemas.microsoft.com/office/drawing/2014/main" id="{97F36A51-FC85-4A16-AC2E-71CB50316E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30" name="Rectangle: Rounded Corners 329">
            <a:extLst>
              <a:ext uri="{FF2B5EF4-FFF2-40B4-BE49-F238E27FC236}">
                <a16:creationId xmlns="" xmlns:a16="http://schemas.microsoft.com/office/drawing/2014/main" id="{28B54C4D-1862-4E01-804B-DDD5632F2A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31" name="Rectangle: Rounded Corners 330">
            <a:extLst>
              <a:ext uri="{FF2B5EF4-FFF2-40B4-BE49-F238E27FC236}">
                <a16:creationId xmlns="" xmlns:a16="http://schemas.microsoft.com/office/drawing/2014/main" id="{D0ACC0C7-0756-4FEA-8C27-3E0FC8A074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32" name="Rectangle: Rounded Corners 331">
            <a:extLst>
              <a:ext uri="{FF2B5EF4-FFF2-40B4-BE49-F238E27FC236}">
                <a16:creationId xmlns="" xmlns:a16="http://schemas.microsoft.com/office/drawing/2014/main" id="{34D2F14D-952B-4E58-8532-FFEE48CF84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33" name="Rectangle: Rounded Corners 332">
            <a:extLst>
              <a:ext uri="{FF2B5EF4-FFF2-40B4-BE49-F238E27FC236}">
                <a16:creationId xmlns="" xmlns:a16="http://schemas.microsoft.com/office/drawing/2014/main" id="{C47DAFB9-8E33-4C9D-A2A4-6A51BA0C583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34" name="Rectangle: Rounded Corners 333">
            <a:extLst>
              <a:ext uri="{FF2B5EF4-FFF2-40B4-BE49-F238E27FC236}">
                <a16:creationId xmlns="" xmlns:a16="http://schemas.microsoft.com/office/drawing/2014/main" id="{183CAB52-043E-4726-BB52-BA1528DC0B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35" name="Rectangle: Rounded Corners 334">
            <a:extLst>
              <a:ext uri="{FF2B5EF4-FFF2-40B4-BE49-F238E27FC236}">
                <a16:creationId xmlns="" xmlns:a16="http://schemas.microsoft.com/office/drawing/2014/main" id="{0A3E6A95-7BA3-4483-9801-898B7441955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36" name="Rectangle: Rounded Corners 335">
            <a:extLst>
              <a:ext uri="{FF2B5EF4-FFF2-40B4-BE49-F238E27FC236}">
                <a16:creationId xmlns="" xmlns:a16="http://schemas.microsoft.com/office/drawing/2014/main" id="{233E510A-47A6-41EC-94F6-DFDB35584B9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37" name="Rectangle: Rounded Corners 336">
            <a:extLst>
              <a:ext uri="{FF2B5EF4-FFF2-40B4-BE49-F238E27FC236}">
                <a16:creationId xmlns="" xmlns:a16="http://schemas.microsoft.com/office/drawing/2014/main" id="{9A12DC6F-8636-4515-AAA4-DACEEF9FDF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38" name="Rectangle: Rounded Corners 337">
            <a:extLst>
              <a:ext uri="{FF2B5EF4-FFF2-40B4-BE49-F238E27FC236}">
                <a16:creationId xmlns="" xmlns:a16="http://schemas.microsoft.com/office/drawing/2014/main" id="{6523B2A9-3DED-45C5-AD79-698EBA2506E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39" name="Rectangle: Rounded Corners 338">
            <a:extLst>
              <a:ext uri="{FF2B5EF4-FFF2-40B4-BE49-F238E27FC236}">
                <a16:creationId xmlns="" xmlns:a16="http://schemas.microsoft.com/office/drawing/2014/main" id="{4AF6EA16-A0A6-4E84-9C4F-9E25F282EE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40" name="Rectangle: Rounded Corners 339">
            <a:extLst>
              <a:ext uri="{FF2B5EF4-FFF2-40B4-BE49-F238E27FC236}">
                <a16:creationId xmlns="" xmlns:a16="http://schemas.microsoft.com/office/drawing/2014/main" id="{E048A6F9-6FE6-4766-9685-2CE18378E3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41" name="Rectangle: Rounded Corners 340">
            <a:extLst>
              <a:ext uri="{FF2B5EF4-FFF2-40B4-BE49-F238E27FC236}">
                <a16:creationId xmlns="" xmlns:a16="http://schemas.microsoft.com/office/drawing/2014/main" id="{969788EC-9D6B-4837-B646-2945B234AC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42" name="Rectangle: Rounded Corners 341">
            <a:extLst>
              <a:ext uri="{FF2B5EF4-FFF2-40B4-BE49-F238E27FC236}">
                <a16:creationId xmlns="" xmlns:a16="http://schemas.microsoft.com/office/drawing/2014/main" id="{FE72CECC-8D77-48A6-9487-3B13957F54E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43" name="Rectangle: Rounded Corners 342">
            <a:extLst>
              <a:ext uri="{FF2B5EF4-FFF2-40B4-BE49-F238E27FC236}">
                <a16:creationId xmlns="" xmlns:a16="http://schemas.microsoft.com/office/drawing/2014/main" id="{26449DDB-6F8C-459C-81E0-08851E7FEF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44" name="Rectangle: Rounded Corners 343">
            <a:extLst>
              <a:ext uri="{FF2B5EF4-FFF2-40B4-BE49-F238E27FC236}">
                <a16:creationId xmlns="" xmlns:a16="http://schemas.microsoft.com/office/drawing/2014/main" id="{B490BDB2-060E-4F86-A488-0AFD8FA3B53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45" name="Rectangle: Rounded Corners 344">
            <a:extLst>
              <a:ext uri="{FF2B5EF4-FFF2-40B4-BE49-F238E27FC236}">
                <a16:creationId xmlns="" xmlns:a16="http://schemas.microsoft.com/office/drawing/2014/main" id="{0280E377-9E65-475D-99C3-5715E573E0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46" name="Rectangle: Rounded Corners 345">
            <a:extLst>
              <a:ext uri="{FF2B5EF4-FFF2-40B4-BE49-F238E27FC236}">
                <a16:creationId xmlns="" xmlns:a16="http://schemas.microsoft.com/office/drawing/2014/main" id="{D4BC9CDB-3A86-4265-839C-F9D7B6647E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47" name="Rectangle: Rounded Corners 346">
            <a:extLst>
              <a:ext uri="{FF2B5EF4-FFF2-40B4-BE49-F238E27FC236}">
                <a16:creationId xmlns="" xmlns:a16="http://schemas.microsoft.com/office/drawing/2014/main" id="{DCABCB14-78E7-4286-80FB-4881AFB47F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 tmFilter="0, 0; .2, .5; .8, .5; 1, 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" dur="250" autoRev="1" fill="hold"/>
                                        <p:tgtEl>
                                          <p:spTgt spid="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4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4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4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5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6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6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6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6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6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6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7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7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7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7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8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8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8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8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8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8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8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8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8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9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9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9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9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9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9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9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9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9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9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63B0BCD0-3FCA-45A4-80E0-9B10A9A7856D}"/>
              </a:ext>
            </a:extLst>
          </p:cNvPr>
          <p:cNvSpPr/>
          <p:nvPr/>
        </p:nvSpPr>
        <p:spPr>
          <a:xfrm>
            <a:off x="1130538" y="738485"/>
            <a:ext cx="99309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</a:t>
            </a:r>
            <a:r>
              <a:rPr lang="en-US" sz="5400" b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7" name="Rectangle: Rounded Corners 64">
            <a:extLst>
              <a:ext uri="{FF2B5EF4-FFF2-40B4-BE49-F238E27FC236}">
                <a16:creationId xmlns=""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28" name="Rectangle: Rounded Corners 65">
            <a:extLst>
              <a:ext uri="{FF2B5EF4-FFF2-40B4-BE49-F238E27FC236}">
                <a16:creationId xmlns=""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29" name="Rectangle: Rounded Corners 66">
            <a:extLst>
              <a:ext uri="{FF2B5EF4-FFF2-40B4-BE49-F238E27FC236}">
                <a16:creationId xmlns=""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30" name="Rectangle: Rounded Corners 67">
            <a:extLst>
              <a:ext uri="{FF2B5EF4-FFF2-40B4-BE49-F238E27FC236}">
                <a16:creationId xmlns=""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31" name="Rectangle: Rounded Corners 68">
            <a:extLst>
              <a:ext uri="{FF2B5EF4-FFF2-40B4-BE49-F238E27FC236}">
                <a16:creationId xmlns=""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32" name="Rectangle: Rounded Corners 69">
            <a:extLst>
              <a:ext uri="{FF2B5EF4-FFF2-40B4-BE49-F238E27FC236}">
                <a16:creationId xmlns=""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33" name="Rectangle: Rounded Corners 70">
            <a:extLst>
              <a:ext uri="{FF2B5EF4-FFF2-40B4-BE49-F238E27FC236}">
                <a16:creationId xmlns=""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34" name="Rectangle: Rounded Corners 71">
            <a:extLst>
              <a:ext uri="{FF2B5EF4-FFF2-40B4-BE49-F238E27FC236}">
                <a16:creationId xmlns=""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35" name="Rectangle: Rounded Corners 72">
            <a:extLst>
              <a:ext uri="{FF2B5EF4-FFF2-40B4-BE49-F238E27FC236}">
                <a16:creationId xmlns=""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36" name="Rectangle: Rounded Corners 73">
            <a:extLst>
              <a:ext uri="{FF2B5EF4-FFF2-40B4-BE49-F238E27FC236}">
                <a16:creationId xmlns=""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37" name="Rectangle: Rounded Corners 74">
            <a:extLst>
              <a:ext uri="{FF2B5EF4-FFF2-40B4-BE49-F238E27FC236}">
                <a16:creationId xmlns=""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38" name="Rectangle: Rounded Corners 75">
            <a:extLst>
              <a:ext uri="{FF2B5EF4-FFF2-40B4-BE49-F238E27FC236}">
                <a16:creationId xmlns=""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39" name="Rectangle: Rounded Corners 76">
            <a:extLst>
              <a:ext uri="{FF2B5EF4-FFF2-40B4-BE49-F238E27FC236}">
                <a16:creationId xmlns=""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40" name="Rectangle: Rounded Corners 77">
            <a:extLst>
              <a:ext uri="{FF2B5EF4-FFF2-40B4-BE49-F238E27FC236}">
                <a16:creationId xmlns=""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41" name="Rectangle: Rounded Corners 78">
            <a:extLst>
              <a:ext uri="{FF2B5EF4-FFF2-40B4-BE49-F238E27FC236}">
                <a16:creationId xmlns=""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42" name="Rectangle: Rounded Corners 79">
            <a:extLst>
              <a:ext uri="{FF2B5EF4-FFF2-40B4-BE49-F238E27FC236}">
                <a16:creationId xmlns=""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43" name="Rectangle: Rounded Corners 80">
            <a:extLst>
              <a:ext uri="{FF2B5EF4-FFF2-40B4-BE49-F238E27FC236}">
                <a16:creationId xmlns=""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44" name="Rectangle: Rounded Corners 81">
            <a:extLst>
              <a:ext uri="{FF2B5EF4-FFF2-40B4-BE49-F238E27FC236}">
                <a16:creationId xmlns=""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45" name="Rectangle: Rounded Corners 82">
            <a:extLst>
              <a:ext uri="{FF2B5EF4-FFF2-40B4-BE49-F238E27FC236}">
                <a16:creationId xmlns=""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46" name="Rectangle: Rounded Corners 83">
            <a:extLst>
              <a:ext uri="{FF2B5EF4-FFF2-40B4-BE49-F238E27FC236}">
                <a16:creationId xmlns=""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47" name="Rectangle: Rounded Corners 84">
            <a:extLst>
              <a:ext uri="{FF2B5EF4-FFF2-40B4-BE49-F238E27FC236}">
                <a16:creationId xmlns=""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48" name="Rectangle: Rounded Corners 85">
            <a:extLst>
              <a:ext uri="{FF2B5EF4-FFF2-40B4-BE49-F238E27FC236}">
                <a16:creationId xmlns=""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49" name="Rectangle: Rounded Corners 86">
            <a:extLst>
              <a:ext uri="{FF2B5EF4-FFF2-40B4-BE49-F238E27FC236}">
                <a16:creationId xmlns=""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50" name="Rectangle: Rounded Corners 87">
            <a:extLst>
              <a:ext uri="{FF2B5EF4-FFF2-40B4-BE49-F238E27FC236}">
                <a16:creationId xmlns=""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51" name="Rectangle: Rounded Corners 88">
            <a:extLst>
              <a:ext uri="{FF2B5EF4-FFF2-40B4-BE49-F238E27FC236}">
                <a16:creationId xmlns=""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52" name="Rectangle: Rounded Corners 89">
            <a:extLst>
              <a:ext uri="{FF2B5EF4-FFF2-40B4-BE49-F238E27FC236}">
                <a16:creationId xmlns=""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53" name="Rectangle: Rounded Corners 90">
            <a:extLst>
              <a:ext uri="{FF2B5EF4-FFF2-40B4-BE49-F238E27FC236}">
                <a16:creationId xmlns=""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54" name="Rectangle: Rounded Corners 91">
            <a:extLst>
              <a:ext uri="{FF2B5EF4-FFF2-40B4-BE49-F238E27FC236}">
                <a16:creationId xmlns=""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55" name="Rectangle: Rounded Corners 92">
            <a:extLst>
              <a:ext uri="{FF2B5EF4-FFF2-40B4-BE49-F238E27FC236}">
                <a16:creationId xmlns=""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56" name="Rectangle: Rounded Corners 93">
            <a:extLst>
              <a:ext uri="{FF2B5EF4-FFF2-40B4-BE49-F238E27FC236}">
                <a16:creationId xmlns=""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57" name="Rectangle: Rounded Corners 94">
            <a:extLst>
              <a:ext uri="{FF2B5EF4-FFF2-40B4-BE49-F238E27FC236}">
                <a16:creationId xmlns=""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58" name="Rectangle: Rounded Corners 95">
            <a:extLst>
              <a:ext uri="{FF2B5EF4-FFF2-40B4-BE49-F238E27FC236}">
                <a16:creationId xmlns=""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59" name="Rectangle: Rounded Corners 96">
            <a:extLst>
              <a:ext uri="{FF2B5EF4-FFF2-40B4-BE49-F238E27FC236}">
                <a16:creationId xmlns=""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60" name="Rectangle: Rounded Corners 97">
            <a:extLst>
              <a:ext uri="{FF2B5EF4-FFF2-40B4-BE49-F238E27FC236}">
                <a16:creationId xmlns=""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61" name="Rectangle: Rounded Corners 98">
            <a:extLst>
              <a:ext uri="{FF2B5EF4-FFF2-40B4-BE49-F238E27FC236}">
                <a16:creationId xmlns=""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62" name="Rectangle: Rounded Corners 99">
            <a:extLst>
              <a:ext uri="{FF2B5EF4-FFF2-40B4-BE49-F238E27FC236}">
                <a16:creationId xmlns=""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63" name="Rectangle: Rounded Corners 100">
            <a:extLst>
              <a:ext uri="{FF2B5EF4-FFF2-40B4-BE49-F238E27FC236}">
                <a16:creationId xmlns=""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64" name="Rectangle: Rounded Corners 101">
            <a:extLst>
              <a:ext uri="{FF2B5EF4-FFF2-40B4-BE49-F238E27FC236}">
                <a16:creationId xmlns=""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65" name="Rectangle: Rounded Corners 102">
            <a:extLst>
              <a:ext uri="{FF2B5EF4-FFF2-40B4-BE49-F238E27FC236}">
                <a16:creationId xmlns=""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66" name="Rectangle: Rounded Corners 103">
            <a:extLst>
              <a:ext uri="{FF2B5EF4-FFF2-40B4-BE49-F238E27FC236}">
                <a16:creationId xmlns=""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67" name="Rectangle: Rounded Corners 104">
            <a:extLst>
              <a:ext uri="{FF2B5EF4-FFF2-40B4-BE49-F238E27FC236}">
                <a16:creationId xmlns=""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68" name="Rectangle: Rounded Corners 105">
            <a:extLst>
              <a:ext uri="{FF2B5EF4-FFF2-40B4-BE49-F238E27FC236}">
                <a16:creationId xmlns=""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69" name="Rectangle: Rounded Corners 106">
            <a:extLst>
              <a:ext uri="{FF2B5EF4-FFF2-40B4-BE49-F238E27FC236}">
                <a16:creationId xmlns=""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70" name="Rectangle: Rounded Corners 107">
            <a:extLst>
              <a:ext uri="{FF2B5EF4-FFF2-40B4-BE49-F238E27FC236}">
                <a16:creationId xmlns=""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71" name="Rectangle: Rounded Corners 108">
            <a:extLst>
              <a:ext uri="{FF2B5EF4-FFF2-40B4-BE49-F238E27FC236}">
                <a16:creationId xmlns=""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72" name="Rectangle: Rounded Corners 109">
            <a:extLst>
              <a:ext uri="{FF2B5EF4-FFF2-40B4-BE49-F238E27FC236}">
                <a16:creationId xmlns=""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73" name="Rectangle: Rounded Corners 110">
            <a:extLst>
              <a:ext uri="{FF2B5EF4-FFF2-40B4-BE49-F238E27FC236}">
                <a16:creationId xmlns=""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74" name="Rectangle: Rounded Corners 111">
            <a:extLst>
              <a:ext uri="{FF2B5EF4-FFF2-40B4-BE49-F238E27FC236}">
                <a16:creationId xmlns=""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75" name="Rectangle: Rounded Corners 112">
            <a:extLst>
              <a:ext uri="{FF2B5EF4-FFF2-40B4-BE49-F238E27FC236}">
                <a16:creationId xmlns=""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76" name="Rectangle: Rounded Corners 113">
            <a:extLst>
              <a:ext uri="{FF2B5EF4-FFF2-40B4-BE49-F238E27FC236}">
                <a16:creationId xmlns=""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77" name="Rectangle: Rounded Corners 114">
            <a:extLst>
              <a:ext uri="{FF2B5EF4-FFF2-40B4-BE49-F238E27FC236}">
                <a16:creationId xmlns=""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78" name="Rectangle: Rounded Corners 115">
            <a:extLst>
              <a:ext uri="{FF2B5EF4-FFF2-40B4-BE49-F238E27FC236}">
                <a16:creationId xmlns=""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79" name="Rectangle: Rounded Corners 116">
            <a:extLst>
              <a:ext uri="{FF2B5EF4-FFF2-40B4-BE49-F238E27FC236}">
                <a16:creationId xmlns=""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80" name="Rectangle: Rounded Corners 117">
            <a:extLst>
              <a:ext uri="{FF2B5EF4-FFF2-40B4-BE49-F238E27FC236}">
                <a16:creationId xmlns=""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81" name="Rectangle: Rounded Corners 118">
            <a:extLst>
              <a:ext uri="{FF2B5EF4-FFF2-40B4-BE49-F238E27FC236}">
                <a16:creationId xmlns=""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82" name="Rectangle: Rounded Corners 119">
            <a:extLst>
              <a:ext uri="{FF2B5EF4-FFF2-40B4-BE49-F238E27FC236}">
                <a16:creationId xmlns=""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83" name="Rectangle: Rounded Corners 120">
            <a:extLst>
              <a:ext uri="{FF2B5EF4-FFF2-40B4-BE49-F238E27FC236}">
                <a16:creationId xmlns=""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84" name="Rectangle: Rounded Corners 121">
            <a:extLst>
              <a:ext uri="{FF2B5EF4-FFF2-40B4-BE49-F238E27FC236}">
                <a16:creationId xmlns=""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85" name="Rectangle: Rounded Corners 122">
            <a:extLst>
              <a:ext uri="{FF2B5EF4-FFF2-40B4-BE49-F238E27FC236}">
                <a16:creationId xmlns=""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86" name="Rectangle: Rounded Corners 123">
            <a:extLst>
              <a:ext uri="{FF2B5EF4-FFF2-40B4-BE49-F238E27FC236}">
                <a16:creationId xmlns=""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87" name="Rectangle: Rounded Corners 124">
            <a:extLst>
              <a:ext uri="{FF2B5EF4-FFF2-40B4-BE49-F238E27FC236}">
                <a16:creationId xmlns=""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88" name="Rectangle: Rounded Corners 125">
            <a:extLst>
              <a:ext uri="{FF2B5EF4-FFF2-40B4-BE49-F238E27FC236}">
                <a16:creationId xmlns=""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89" name="Rectangle: Rounded Corners 126">
            <a:extLst>
              <a:ext uri="{FF2B5EF4-FFF2-40B4-BE49-F238E27FC236}">
                <a16:creationId xmlns=""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90" name="Rectangle: Rounded Corners 127">
            <a:extLst>
              <a:ext uri="{FF2B5EF4-FFF2-40B4-BE49-F238E27FC236}">
                <a16:creationId xmlns=""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91" name="Rectangle: Rounded Corners 128">
            <a:extLst>
              <a:ext uri="{FF2B5EF4-FFF2-40B4-BE49-F238E27FC236}">
                <a16:creationId xmlns=""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92" name="Rectangle: Rounded Corners 129">
            <a:extLst>
              <a:ext uri="{FF2B5EF4-FFF2-40B4-BE49-F238E27FC236}">
                <a16:creationId xmlns=""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93" name="Rectangle: Rounded Corners 130">
            <a:extLst>
              <a:ext uri="{FF2B5EF4-FFF2-40B4-BE49-F238E27FC236}">
                <a16:creationId xmlns=""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94" name="Rectangle: Rounded Corners 131">
            <a:extLst>
              <a:ext uri="{FF2B5EF4-FFF2-40B4-BE49-F238E27FC236}">
                <a16:creationId xmlns=""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95" name="Rectangle: Rounded Corners 132">
            <a:extLst>
              <a:ext uri="{FF2B5EF4-FFF2-40B4-BE49-F238E27FC236}">
                <a16:creationId xmlns=""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96" name="Rectangle: Rounded Corners 133">
            <a:extLst>
              <a:ext uri="{FF2B5EF4-FFF2-40B4-BE49-F238E27FC236}">
                <a16:creationId xmlns=""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97" name="Rectangle: Rounded Corners 134">
            <a:extLst>
              <a:ext uri="{FF2B5EF4-FFF2-40B4-BE49-F238E27FC236}">
                <a16:creationId xmlns=""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98" name="Rectangle: Rounded Corners 135">
            <a:extLst>
              <a:ext uri="{FF2B5EF4-FFF2-40B4-BE49-F238E27FC236}">
                <a16:creationId xmlns=""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99" name="Rectangle: Rounded Corners 136">
            <a:extLst>
              <a:ext uri="{FF2B5EF4-FFF2-40B4-BE49-F238E27FC236}">
                <a16:creationId xmlns=""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00" name="Rectangle: Rounded Corners 137">
            <a:extLst>
              <a:ext uri="{FF2B5EF4-FFF2-40B4-BE49-F238E27FC236}">
                <a16:creationId xmlns=""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01" name="Rectangle: Rounded Corners 138">
            <a:extLst>
              <a:ext uri="{FF2B5EF4-FFF2-40B4-BE49-F238E27FC236}">
                <a16:creationId xmlns=""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02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03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04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05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06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07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08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09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10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11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12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13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14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15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16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17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18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19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20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21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22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23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24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25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26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27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28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29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30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31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32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33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34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35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36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37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38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39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40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41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42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43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44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45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46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47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48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5088232" y="479271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3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4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6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8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1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4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6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9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3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5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6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8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1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2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5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8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21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2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31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360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450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46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510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2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540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6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61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630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660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750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76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780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810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82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=""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=""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=""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=""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=""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=""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=""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=""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=""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=""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=""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=""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=""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=""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=""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=""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=""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=""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=""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=""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=""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=""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=""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=""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=""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=""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=""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=""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=""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=""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=""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=""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=""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=""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=""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F8AB76A7-A2AA-4FCD-986C-4677BD456E21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F3F5BFB4-A7EB-4720-9AEC-3436B50E0A0D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="" xmlns:a16="http://schemas.microsoft.com/office/drawing/2014/main" id="{C8E63975-0286-4975-B6A5-343C78B8289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="" xmlns:a16="http://schemas.microsoft.com/office/drawing/2014/main" id="{E1185BB0-849C-45E3-B4BD-6103C4EE4F0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="" xmlns:a16="http://schemas.microsoft.com/office/drawing/2014/main" id="{B84EF2F2-CF4B-490C-84A1-B7DE0B9AC1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="" xmlns:a16="http://schemas.microsoft.com/office/drawing/2014/main" id="{01F67E8E-0A66-4063-BFF1-F110BC31748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="" xmlns:a16="http://schemas.microsoft.com/office/drawing/2014/main" id="{1665C839-739C-407E-963D-0A5CDBE1E3B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="" xmlns:a16="http://schemas.microsoft.com/office/drawing/2014/main" id="{DDC0A82B-6F09-4573-86B6-F9D7D904C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="" xmlns:a16="http://schemas.microsoft.com/office/drawing/2014/main" id="{DBFF7E21-B27D-4ED7-B465-9BAACBA8BA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="" xmlns:a16="http://schemas.microsoft.com/office/drawing/2014/main" id="{C24D08A8-C19E-4B97-8DB2-0442502E1B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="" xmlns:a16="http://schemas.microsoft.com/office/drawing/2014/main" id="{133DED44-80F3-4510-B3E7-3C563182B3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="" xmlns:a16="http://schemas.microsoft.com/office/drawing/2014/main" id="{EBBEC492-D44D-4A4E-935D-72B45895EE0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="" xmlns:a16="http://schemas.microsoft.com/office/drawing/2014/main" id="{951988CA-FC1C-46FB-9D99-3BCEF9E56D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="" xmlns:a16="http://schemas.microsoft.com/office/drawing/2014/main" id="{141B461E-2E20-4433-9F81-96F72B4D66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="" xmlns:a16="http://schemas.microsoft.com/office/drawing/2014/main" id="{286E551B-A31D-42BC-AAFF-0681F396C3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="" xmlns:a16="http://schemas.microsoft.com/office/drawing/2014/main" id="{A1034BD8-C329-41A8-B0C6-AD961C3C74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="" xmlns:a16="http://schemas.microsoft.com/office/drawing/2014/main" id="{8C763844-DA77-48BC-8785-0D672393A0B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="" xmlns:a16="http://schemas.microsoft.com/office/drawing/2014/main" id="{5B2F7D4A-C4E5-49CE-ADB0-8395ADD8E5A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="" xmlns:a16="http://schemas.microsoft.com/office/drawing/2014/main" id="{7157828F-9905-498E-9C8D-91C44D544D9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="" xmlns:a16="http://schemas.microsoft.com/office/drawing/2014/main" id="{2140378D-1BD4-422B-ADCE-928DE0EB9E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="" xmlns:a16="http://schemas.microsoft.com/office/drawing/2014/main" id="{F366C543-1407-4654-9C8F-CD078D056E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="" xmlns:a16="http://schemas.microsoft.com/office/drawing/2014/main" id="{40114A9D-D4DF-4F9F-A7FE-7FF28FB1BD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="" xmlns:a16="http://schemas.microsoft.com/office/drawing/2014/main" id="{4BDBA0A8-C7D5-4B5C-8AE2-C0789B077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="" xmlns:a16="http://schemas.microsoft.com/office/drawing/2014/main" id="{98AFC070-8202-425E-BC54-0990E8A9ED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="" xmlns:a16="http://schemas.microsoft.com/office/drawing/2014/main" id="{6332F7F8-0525-44E0-9ED3-424DC51672A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="" xmlns:a16="http://schemas.microsoft.com/office/drawing/2014/main" id="{21F74036-6653-49A7-9A48-10408A724D0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="" xmlns:a16="http://schemas.microsoft.com/office/drawing/2014/main" id="{C7ABDE9A-3E38-4555-93E8-9C2EE05530F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="" xmlns:a16="http://schemas.microsoft.com/office/drawing/2014/main" id="{4917C43F-0259-4DE1-BB62-DC5F49EE395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="" xmlns:a16="http://schemas.microsoft.com/office/drawing/2014/main" id="{D48F7E14-2712-4122-BAAA-49BA082FE0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="" xmlns:a16="http://schemas.microsoft.com/office/drawing/2014/main" id="{CD7C16AD-2A73-46B1-8F8F-CCD582FA70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="" xmlns:a16="http://schemas.microsoft.com/office/drawing/2014/main" id="{7083F9CF-B9DE-485F-BD04-42DCE70FFC7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="" xmlns:a16="http://schemas.microsoft.com/office/drawing/2014/main" id="{94AB5096-4B91-446A-8230-74AA110C09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="" xmlns:a16="http://schemas.microsoft.com/office/drawing/2014/main" id="{71B110EA-31A7-4259-AFA2-AA81089403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="" xmlns:a16="http://schemas.microsoft.com/office/drawing/2014/main" id="{8FD619B8-8DB6-44B2-92A7-FA19AE1E061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="" xmlns:a16="http://schemas.microsoft.com/office/drawing/2014/main" id="{3115087D-6B9A-434F-ABAD-57B138EB4CF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="" xmlns:a16="http://schemas.microsoft.com/office/drawing/2014/main" id="{DBEA06FF-9F2D-4CAF-B152-00F4A4A26B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="" xmlns:a16="http://schemas.microsoft.com/office/drawing/2014/main" id="{49252977-E529-4793-A544-DF7A221E7E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="" xmlns:a16="http://schemas.microsoft.com/office/drawing/2014/main" id="{98D15582-20C1-4510-B5EA-E4311DE82B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="" xmlns:a16="http://schemas.microsoft.com/office/drawing/2014/main" id="{CB99438B-4AFF-4F89-A821-2EB1FAD0A5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="" xmlns:a16="http://schemas.microsoft.com/office/drawing/2014/main" id="{06B87BE9-3199-4BBF-8686-F1A9327716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="" xmlns:a16="http://schemas.microsoft.com/office/drawing/2014/main" id="{2AEC6773-F9D2-4F9C-9B30-C5B8485CA6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="" xmlns:a16="http://schemas.microsoft.com/office/drawing/2014/main" id="{362876EC-BB89-45D7-810B-6CA8F069812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="" xmlns:a16="http://schemas.microsoft.com/office/drawing/2014/main" id="{D47628A7-7454-464E-8182-F41652FCD4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="" xmlns:a16="http://schemas.microsoft.com/office/drawing/2014/main" id="{68CC8E86-4EC8-40D5-8C5A-5F0D67DF53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="" xmlns:a16="http://schemas.microsoft.com/office/drawing/2014/main" id="{98BBB302-DB62-4B65-AB70-01B818A3D6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="" xmlns:a16="http://schemas.microsoft.com/office/drawing/2014/main" id="{51E6A72A-3497-44B0-A826-F9A38F114F5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="" xmlns:a16="http://schemas.microsoft.com/office/drawing/2014/main" id="{178C9D4B-6B18-4A0A-8D5E-7AD407F719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="" xmlns:a16="http://schemas.microsoft.com/office/drawing/2014/main" id="{33CC1BEA-4E75-494D-B8CD-CBFC40F958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="" xmlns:a16="http://schemas.microsoft.com/office/drawing/2014/main" id="{6459C026-634A-4ED7-B1E6-17EAFB8D1E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="" xmlns:a16="http://schemas.microsoft.com/office/drawing/2014/main" id="{F99BE801-67F3-455C-A95D-5452E58C92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="" xmlns:a16="http://schemas.microsoft.com/office/drawing/2014/main" id="{08A131BB-700E-4B58-ADB8-310167FB1F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="" xmlns:a16="http://schemas.microsoft.com/office/drawing/2014/main" id="{66866E2A-916C-47FC-8636-8D1DFA1646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="" xmlns:a16="http://schemas.microsoft.com/office/drawing/2014/main" id="{97C43A2D-C313-42BD-B35A-436F08ADE81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="" xmlns:a16="http://schemas.microsoft.com/office/drawing/2014/main" id="{D4EBC8CA-968C-480E-827F-B8D7DE57EAA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="" xmlns:a16="http://schemas.microsoft.com/office/drawing/2014/main" id="{5BE7D688-85C6-4D0E-9990-5439B246AA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="" xmlns:a16="http://schemas.microsoft.com/office/drawing/2014/main" id="{A3256542-9D5D-45B6-BE3A-5C4458E69A7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="" xmlns:a16="http://schemas.microsoft.com/office/drawing/2014/main" id="{5D160A5C-AB39-404F-8F72-9B21975EDBF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="" xmlns:a16="http://schemas.microsoft.com/office/drawing/2014/main" id="{02EFE79B-CFFC-40EC-A3C4-8A3ED799B4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="" xmlns:a16="http://schemas.microsoft.com/office/drawing/2014/main" id="{9FA19E11-279F-4F77-AE9B-6720EA2F98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="" xmlns:a16="http://schemas.microsoft.com/office/drawing/2014/main" id="{360DE086-7ECE-42D3-A00D-2B9B52F67B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="" xmlns:a16="http://schemas.microsoft.com/office/drawing/2014/main" id="{D157570B-260F-45C9-9BE5-CE0BB94928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="" xmlns:a16="http://schemas.microsoft.com/office/drawing/2014/main" id="{83C6E677-8E29-48D7-BFF0-D8DD7EB7E5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="" xmlns:a16="http://schemas.microsoft.com/office/drawing/2014/main" id="{E67A770B-5C03-427F-9B53-E77875AD5F7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="" xmlns:a16="http://schemas.microsoft.com/office/drawing/2014/main" id="{C3DEB4E7-D6B5-4952-A16C-B705980898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="" xmlns:a16="http://schemas.microsoft.com/office/drawing/2014/main" id="{F7E4810A-5F35-4B87-B394-CEE5A8C11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="" xmlns:a16="http://schemas.microsoft.com/office/drawing/2014/main" id="{33200ECB-6499-4A9E-B67F-772E747C0E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="" xmlns:a16="http://schemas.microsoft.com/office/drawing/2014/main" id="{111579B9-B261-49F9-BB54-C8C610C118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="" xmlns:a16="http://schemas.microsoft.com/office/drawing/2014/main" id="{8466BF28-1FD5-4524-8C0C-FEDE80B7DE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="" xmlns:a16="http://schemas.microsoft.com/office/drawing/2014/main" id="{5433F8A3-7A54-4148-8ED5-15B152A8BE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="" xmlns:a16="http://schemas.microsoft.com/office/drawing/2014/main" id="{CCF0DC50-9078-4366-86C1-99352C929C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="" xmlns:a16="http://schemas.microsoft.com/office/drawing/2014/main" id="{E124E3AB-1434-4335-A6E0-2DBEC87B7D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="" xmlns:a16="http://schemas.microsoft.com/office/drawing/2014/main" id="{93E4DA62-FD92-45F4-BC42-C3EDFF929E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="" xmlns:a16="http://schemas.microsoft.com/office/drawing/2014/main" id="{858298CF-C47A-4736-A47A-54345A1916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="" xmlns:a16="http://schemas.microsoft.com/office/drawing/2014/main" id="{CB247B26-A4D0-4907-82E8-8E2BF4E7F7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="" xmlns:a16="http://schemas.microsoft.com/office/drawing/2014/main" id="{A71DCEBF-7FEF-405F-8217-87A40C35F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="" xmlns:a16="http://schemas.microsoft.com/office/drawing/2014/main" id="{86EAC3D7-6CAF-44AA-9103-A13B5140F0B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="" xmlns:a16="http://schemas.microsoft.com/office/drawing/2014/main" id="{B760F4F0-BE4B-4614-811A-6331AD57072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="" xmlns:a16="http://schemas.microsoft.com/office/drawing/2014/main" id="{93C18660-4C95-4453-B2EC-CCC10D64870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="" xmlns:a16="http://schemas.microsoft.com/office/drawing/2014/main" id="{171FBD64-C449-4D30-AD36-5079652595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="" xmlns:a16="http://schemas.microsoft.com/office/drawing/2014/main" id="{C7E3F5A4-2E41-4FAD-957F-BBFFE3EB2C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="" xmlns:a16="http://schemas.microsoft.com/office/drawing/2014/main" id="{46F90904-5640-40B6-8BBE-9C118E9EFD4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="" xmlns:a16="http://schemas.microsoft.com/office/drawing/2014/main" id="{54CA6396-E770-4922-A496-CC1946B1460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="" xmlns:a16="http://schemas.microsoft.com/office/drawing/2014/main" id="{7ED14631-749A-424F-B161-7599494FE3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="" xmlns:a16="http://schemas.microsoft.com/office/drawing/2014/main" id="{34965ABD-F1B2-46AB-A58E-CC1FDBF4C0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91" name="Rectangle: Rounded Corners 290">
            <a:extLst>
              <a:ext uri="{FF2B5EF4-FFF2-40B4-BE49-F238E27FC236}">
                <a16:creationId xmlns="" xmlns:a16="http://schemas.microsoft.com/office/drawing/2014/main" id="{5851745F-27DF-46CE-81DE-F4F92EDCA7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="" xmlns:a16="http://schemas.microsoft.com/office/drawing/2014/main" id="{7479445F-7435-4C04-BA7E-9C3E5FB3786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="" xmlns:a16="http://schemas.microsoft.com/office/drawing/2014/main" id="{83FFA214-A572-4829-9708-6843D30EC7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="" xmlns:a16="http://schemas.microsoft.com/office/drawing/2014/main" id="{6FB964EC-A3C1-4ED6-8664-BC65A127FE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="" xmlns:a16="http://schemas.microsoft.com/office/drawing/2014/main" id="{BC901F2C-4C72-4724-97BA-289D314DDC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="" xmlns:a16="http://schemas.microsoft.com/office/drawing/2014/main" id="{8F54E324-54D5-45A5-A385-69C42C187E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="" xmlns:a16="http://schemas.microsoft.com/office/drawing/2014/main" id="{575973A2-9235-4ABF-9976-CCD38A0E8C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="" xmlns:a16="http://schemas.microsoft.com/office/drawing/2014/main" id="{9D70855C-1CA3-48C5-ABE9-DB8E25348DF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="" xmlns:a16="http://schemas.microsoft.com/office/drawing/2014/main" id="{FB58E985-5072-4833-90B9-792C4EC073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00" name="Rectangle: Rounded Corners 299">
            <a:extLst>
              <a:ext uri="{FF2B5EF4-FFF2-40B4-BE49-F238E27FC236}">
                <a16:creationId xmlns="" xmlns:a16="http://schemas.microsoft.com/office/drawing/2014/main" id="{D20CAB19-8734-43D3-923A-3979B124F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01" name="Rectangle: Rounded Corners 300">
            <a:extLst>
              <a:ext uri="{FF2B5EF4-FFF2-40B4-BE49-F238E27FC236}">
                <a16:creationId xmlns="" xmlns:a16="http://schemas.microsoft.com/office/drawing/2014/main" id="{E7D04432-0580-4068-BF94-88C8D7FFE3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3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4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6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8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1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4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6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9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3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5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6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8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1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2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5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8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21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2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31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360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6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6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6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6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6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6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6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6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7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7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7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7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7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7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7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7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7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8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8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8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8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8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8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8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8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8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9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</p:childTnLst>
        </p:cTn>
      </p:par>
    </p:tnLst>
    <p:bldLst>
      <p:bldP spid="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=""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=""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=""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=""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=""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=""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=""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=""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=""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=""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=""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=""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=""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=""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6D988F7B-A9CF-465C-BCBF-597D87AA976F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D6E3F474-28D3-4761-A078-D2D4D97A117B}"/>
              </a:ext>
            </a:extLst>
          </p:cNvPr>
          <p:cNvSpPr/>
          <p:nvPr/>
        </p:nvSpPr>
        <p:spPr>
          <a:xfrm>
            <a:off x="3179764" y="3706890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7BBFE8DE-A37D-4FDD-9B30-0CB81714223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="" xmlns:a16="http://schemas.microsoft.com/office/drawing/2014/main" id="{9AAE048C-4514-4725-85F6-BB595F19E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="" xmlns:a16="http://schemas.microsoft.com/office/drawing/2014/main" id="{5A77D1BF-7B55-4A38-90F3-CF68A53C1F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="" xmlns:a16="http://schemas.microsoft.com/office/drawing/2014/main" id="{AF846D83-4BD2-4366-AF8B-AD5371D378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="" xmlns:a16="http://schemas.microsoft.com/office/drawing/2014/main" id="{CD944014-7DE6-4E43-859F-0FBD88FE3BA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BC4742C2-D5DE-4AC4-8FB9-E20298EB894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="" xmlns:a16="http://schemas.microsoft.com/office/drawing/2014/main" id="{1CBA9D5E-BED4-41A5-90DA-78F926A29C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83AB01B7-456B-4256-9A0C-3CF103D81A6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="" xmlns:a16="http://schemas.microsoft.com/office/drawing/2014/main" id="{8777D524-129A-4CD1-B95F-4003D680C7D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65C05DBB-5F17-4427-9729-263B676A82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="" xmlns:a16="http://schemas.microsoft.com/office/drawing/2014/main" id="{DE1B120E-450B-478B-9098-88AC993A7C0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15D21A33-2AE7-43B1-9887-87660DC354F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FD9AA513-5D98-4F64-98FE-44126D5506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1AD1C027-0974-47C0-9BF9-347A4FF38F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="" xmlns:a16="http://schemas.microsoft.com/office/drawing/2014/main" id="{0C115EE6-EA96-455A-A182-92D626AE11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F9B7B8D2-7403-4E56-BC0C-9BB01D03522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="" xmlns:a16="http://schemas.microsoft.com/office/drawing/2014/main" id="{D6F83139-7129-4BE7-8C51-B92A68656E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C3119FD5-E725-4625-BEA0-3808FB44D7A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="" xmlns:a16="http://schemas.microsoft.com/office/drawing/2014/main" id="{5688E656-013D-45D4-9069-27E0B7E92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A7C4F8D5-6A21-42AF-B205-EB6ADA3441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="" xmlns:a16="http://schemas.microsoft.com/office/drawing/2014/main" id="{FE3686A9-1B20-4765-AE7D-D97B9E0EC74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188F48BD-5A3D-4FF8-A2B8-A390F1EAA8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="" xmlns:a16="http://schemas.microsoft.com/office/drawing/2014/main" id="{7607412B-737C-4E66-A99B-6BB70DBB4E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FBCAEB90-1E20-4D59-A36A-2A8A62CF36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="" xmlns:a16="http://schemas.microsoft.com/office/drawing/2014/main" id="{92FD5F57-94F4-491A-8277-B3EBFB883B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0620A33D-65B4-4B64-ABA6-59906AD500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="" xmlns:a16="http://schemas.microsoft.com/office/drawing/2014/main" id="{FEB88615-BF69-4497-AB47-A5155F2F1C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="" xmlns:a16="http://schemas.microsoft.com/office/drawing/2014/main" id="{567D04BB-0D02-424B-8F1D-CC9BC6D7D0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="" xmlns:a16="http://schemas.microsoft.com/office/drawing/2014/main" id="{E0973456-C1CF-4460-9F7D-0EB1136B5F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="" xmlns:a16="http://schemas.microsoft.com/office/drawing/2014/main" id="{D3415DF1-E4E0-4C3D-84EF-3B137D340A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="" xmlns:a16="http://schemas.microsoft.com/office/drawing/2014/main" id="{7F969D57-1471-4F84-9EA4-03554AB9C4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="" xmlns:a16="http://schemas.microsoft.com/office/drawing/2014/main" id="{E10F3ED2-16B5-4D6A-8FD3-6E2CF33E48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="" xmlns:a16="http://schemas.microsoft.com/office/drawing/2014/main" id="{6159DB5F-408B-4C39-93E0-A9B0701676C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="" xmlns:a16="http://schemas.microsoft.com/office/drawing/2014/main" id="{23AB49D6-70B1-4AA4-B818-7E876637E18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="" xmlns:a16="http://schemas.microsoft.com/office/drawing/2014/main" id="{3E85114E-6002-438F-A444-F233B39408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="" xmlns:a16="http://schemas.microsoft.com/office/drawing/2014/main" id="{64DFDDE6-CA14-4C68-B375-C730B57B4C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="" xmlns:a16="http://schemas.microsoft.com/office/drawing/2014/main" id="{0B3AF65F-2DEC-47FE-A59A-D106C9D4E45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="" xmlns:a16="http://schemas.microsoft.com/office/drawing/2014/main" id="{4566512C-630D-40BB-9536-12CA689A2C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="" xmlns:a16="http://schemas.microsoft.com/office/drawing/2014/main" id="{09FE6A45-34BB-437A-8EDE-0F89773241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="" xmlns:a16="http://schemas.microsoft.com/office/drawing/2014/main" id="{EB63BAE7-ABE2-455A-A76A-8723E755CB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CFEC1F39-E798-4C5F-9CDE-A7ACC788E4F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="" xmlns:a16="http://schemas.microsoft.com/office/drawing/2014/main" id="{90A0FDF6-53EF-4980-937E-BAD78A4B1A8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="" xmlns:a16="http://schemas.microsoft.com/office/drawing/2014/main" id="{B56D9460-634A-4879-A9D4-1C98E04262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="" xmlns:a16="http://schemas.microsoft.com/office/drawing/2014/main" id="{F6886FE1-0021-4EF4-BD83-8D95ECECD7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="" xmlns:a16="http://schemas.microsoft.com/office/drawing/2014/main" id="{91848AC0-6784-4C28-BBC8-7C46424E3F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="" xmlns:a16="http://schemas.microsoft.com/office/drawing/2014/main" id="{023E12A0-8C5E-40CC-8700-A36127D83F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="" xmlns:a16="http://schemas.microsoft.com/office/drawing/2014/main" id="{A983F2E6-C6F7-46EE-B951-64DD45478C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="" xmlns:a16="http://schemas.microsoft.com/office/drawing/2014/main" id="{A9029866-902D-4A61-A4A4-884E095BE3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="" xmlns:a16="http://schemas.microsoft.com/office/drawing/2014/main" id="{60331DD9-0F05-48E5-BF10-C95EE6E7486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="" xmlns:a16="http://schemas.microsoft.com/office/drawing/2014/main" id="{EEE64C42-ACC7-46DB-9903-7254A6F72FC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="" xmlns:a16="http://schemas.microsoft.com/office/drawing/2014/main" id="{B844F127-2C2F-41B4-A20B-B8BA5A24FC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="" xmlns:a16="http://schemas.microsoft.com/office/drawing/2014/main" id="{AD17963A-5CD0-48A8-9ADF-7869E874C7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="" xmlns:a16="http://schemas.microsoft.com/office/drawing/2014/main" id="{DBA7915D-897F-47D7-A195-96BD70E682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="" xmlns:a16="http://schemas.microsoft.com/office/drawing/2014/main" id="{7A130325-D67E-42D0-AE6F-E6B137EE26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="" xmlns:a16="http://schemas.microsoft.com/office/drawing/2014/main" id="{2E28DFF4-F246-4DEC-A97B-4C3E481F54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="" xmlns:a16="http://schemas.microsoft.com/office/drawing/2014/main" id="{66C5F92A-4159-49F4-AA55-233FB7A5EF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="" xmlns:a16="http://schemas.microsoft.com/office/drawing/2014/main" id="{D27BB384-24FD-40BF-8EA6-652A58B811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="" xmlns:a16="http://schemas.microsoft.com/office/drawing/2014/main" id="{F3B6DFD4-37CD-4F3B-8218-57103FA9FC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="" xmlns:a16="http://schemas.microsoft.com/office/drawing/2014/main" id="{1D605404-4657-414F-8693-FC5A6CD5B6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="" xmlns:a16="http://schemas.microsoft.com/office/drawing/2014/main" id="{C0B72B12-D598-4B3D-AF99-F5154C047C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="" xmlns:a16="http://schemas.microsoft.com/office/drawing/2014/main" id="{7010CB5D-D16C-47FE-9405-D9C75934A2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7" name="Rectangle: Rounded Corners 206">
            <a:extLst>
              <a:ext uri="{FF2B5EF4-FFF2-40B4-BE49-F238E27FC236}">
                <a16:creationId xmlns="" xmlns:a16="http://schemas.microsoft.com/office/drawing/2014/main" id="{BEAB4674-9B81-47FE-AC4D-7B5477D374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="" xmlns:a16="http://schemas.microsoft.com/office/drawing/2014/main" id="{1CD261BB-159A-4727-B646-6D40CECC08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3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4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6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8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1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4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6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9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3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5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6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8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1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2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4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2206486" y="2866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2178776" y="281146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2206486" y="285302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2206486" y="2811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2220342" y="286688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2206485" y="285303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2206486" y="286688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2178777" y="28253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2178777" y="285303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2234195" y="285303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2178777" y="28807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2220341" y="28253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2234195" y="285303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2178775" y="28253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2178776" y="283917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2192632" y="285302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2192631" y="282532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2220340" y="288073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2178775" y="286688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2220340" y="283917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2206486" y="286688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2206485" y="285302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2220339" y="285302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2220341" y="282532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2192632" y="282532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2206487" y="283917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2220340" y="283917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2234195" y="285303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2220340" y="285302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2234196" y="285915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2220342" y="285302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2206486" y="285302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2206485" y="282531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2164921" y="285303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2164923" y="283917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2206488" y="283917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2192632" y="283917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2220341" y="283917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2178778" y="283917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2178777" y="28253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2220340" y="283917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2178777" y="286688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2192631" y="285302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2178777" y="283917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2206486" y="286688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2178777" y="283917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2206486" y="288073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2192633" y="285303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6D988F7B-A9CF-465C-BCBF-597D87AA976F}"/>
              </a:ext>
            </a:extLst>
          </p:cNvPr>
          <p:cNvSpPr/>
          <p:nvPr/>
        </p:nvSpPr>
        <p:spPr>
          <a:xfrm>
            <a:off x="1144393" y="516812"/>
            <a:ext cx="99309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</a:t>
            </a:r>
            <a:r>
              <a:rPr lang="en-US" sz="540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5400" b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3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4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6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8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94342B1-4778-4E29-A329-6678DFF50A5A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CC4F082-259F-4605-B85C-7EFFB619665B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99440C82-B5B3-4FC6-BC25-EAC98B93F6C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0C3D72BE-CBA1-4FDE-9C97-25B8D1F8E6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DF4D132B-2212-4C59-AA97-F91D698FC7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EA60CB2B-320C-4028-BFAC-4947D4301A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0275D660-A7C2-48B5-B7CC-722624A92B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7F859B6F-0470-4840-BD50-53FAE391C8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79F85BAD-9830-4C1F-B5AC-07A728CC1F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46F5D12D-E765-4695-9A38-9FF4A1D11E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F104F83F-41F6-4940-87C6-FD8AFF5C85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93995F0D-7B5B-495E-9BA9-C5C16023B5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BD3415E9-1183-4477-BE50-B263904F52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6B76B9FE-0BDB-49EB-AF26-F4D02789CA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CAD2D29B-7DB1-4741-8D81-92771C7F1F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FD357739-0BEE-4F7F-8286-A96B227D29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8FB70156-E544-4E24-8536-4766B0B62E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BA093149-4CD3-4B52-90D4-D16C1C218D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D22F649E-F5CB-49F9-972E-EAF4FA4E2F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BD332B6B-B176-4B46-8DA0-343357E1E4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CAB81364-5CCB-465A-BDD0-177730054F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60C40B7D-E299-4E39-839D-CE8647F660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49B3B6CF-CAA3-4F44-8B35-3FD53A0B9C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2DFDB509-C720-45CA-9DC3-FC9B4EA16F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2B214524-E605-4138-928E-0CCF72F266F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3848790-EC3F-4681-A1C7-33CF6D1E08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6E913D55-4B17-4E4D-89F4-D251CE7ADE2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E9D14F65-8287-4566-A891-01B1187017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89B34D6A-304A-4EC9-B9FD-21F282C0AD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B7177492-3308-42E7-8420-D218F2174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140A43DA-CA81-4FFC-BB88-F09FC124F8B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1D04849C-E079-4967-A07A-2AD57ADB4B2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24780C60-762B-4024-BAFD-713C366B31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8393B725-E876-45E6-918A-216259873D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D91F1E27-05D7-4E02-9773-5103C3EE7D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3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4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6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FAE2E33-D76F-4A9C-A0E1-2142CA00C5C0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A0DD7DC-4BBC-4CDE-B0B1-9CE144C36166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469BF6E7-573C-4F75-B6B6-F4361C0A7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CD2DB4C4-F59C-4DEF-9419-7081F93D20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1680562D-037D-43B4-AEE5-C22EFD41E5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6A487AB7-D1F5-41F3-97C6-A229500366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91F9D0AA-69FE-496F-BB86-E0D22F801F5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69DA01B7-AACE-4E50-B105-BA77EFC927C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CE2F8B24-4FD2-48CC-8B23-DF1062640F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2602CE0D-DE72-4A05-A3BB-9A79165D505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331B4431-B5C2-4CF9-A651-9B2FF6A61A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8450BB6E-93BA-403C-9290-D246FAC610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7ED017F4-6D21-4269-8A41-8E580DF248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39CFFBE3-74C5-411C-BA66-C8DFE4DC4A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467DDE4-A8E8-4989-A74E-9FFEC134CDA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1012880A-AC78-408C-8D13-752E9B54DC6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A7E65649-3B1E-491F-9FF2-C0F1A706D5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C2ADF8A8-796A-42D6-A5F3-867630FAE8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8CCDD7C8-4B9C-44F7-9834-BC956427703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0C057ED9-FB42-46AB-BD62-3D124CA097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4841</Words>
  <PresentationFormat>Custom</PresentationFormat>
  <Paragraphs>1601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2018-05-04T06:26:47Z</dcterms:created>
  <dcterms:modified xsi:type="dcterms:W3CDTF">2020-11-10T12:17:01Z</dcterms:modified>
</cp:coreProperties>
</file>