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87" r:id="rId6"/>
    <p:sldId id="496" r:id="rId7"/>
    <p:sldId id="500" r:id="rId8"/>
    <p:sldId id="498" r:id="rId9"/>
    <p:sldId id="494" r:id="rId10"/>
    <p:sldId id="499" r:id="rId11"/>
    <p:sldId id="481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56" d="100"/>
          <a:sy n="56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học Lich Sử lớp 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3" y="1476948"/>
            <a:ext cx="1183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C50BB-625F-4897-94A5-61C6EEA10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8436C-7177-AB41-AD78-34732EDE11B1}"/>
              </a:ext>
            </a:extLst>
          </p:cNvPr>
          <p:cNvSpPr txBox="1"/>
          <p:nvPr/>
        </p:nvSpPr>
        <p:spPr>
          <a:xfrm>
            <a:off x="3982" y="5697344"/>
            <a:ext cx="112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VII) </a:t>
            </a:r>
            <a:endParaRPr lang="en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BC92A21B-4132-4DB4-8994-A68F458690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1093042" y="97283"/>
            <a:ext cx="8989888" cy="558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DE0340-12B0-41AD-8D22-85230CB9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462391" y="104172"/>
            <a:ext cx="550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CỔ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93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CD065-A890-4BC4-9D76-7DACF4DC7AD9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CE5AC2-3577-4050-B308-92EA33D121F2}"/>
              </a:ext>
            </a:extLst>
          </p:cNvPr>
          <p:cNvSpPr txBox="1"/>
          <p:nvPr/>
        </p:nvSpPr>
        <p:spPr>
          <a:xfrm>
            <a:off x="5786665" y="1978368"/>
            <a:ext cx="534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FBCA5-6347-40A1-9288-A639E42A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5" y="883096"/>
            <a:ext cx="105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4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2378577"/>
            <a:ext cx="51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IV: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DF6457-9E46-4E49-AEE5-A443A3D7691C}"/>
              </a:ext>
            </a:extLst>
          </p:cNvPr>
          <p:cNvSpPr txBox="1"/>
          <p:nvPr/>
        </p:nvSpPr>
        <p:spPr>
          <a:xfrm>
            <a:off x="124691" y="359442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D50D1-074D-480B-B714-2CCED19F156E}"/>
              </a:ext>
            </a:extLst>
          </p:cNvPr>
          <p:cNvSpPr txBox="1"/>
          <p:nvPr/>
        </p:nvSpPr>
        <p:spPr>
          <a:xfrm>
            <a:off x="105666" y="457603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6217B-AABB-48B9-90B3-B2BD6985FD1D}"/>
              </a:ext>
            </a:extLst>
          </p:cNvPr>
          <p:cNvSpPr txBox="1"/>
          <p:nvPr/>
        </p:nvSpPr>
        <p:spPr>
          <a:xfrm>
            <a:off x="3462391" y="104172"/>
            <a:ext cx="550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CỔ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BC6B58-7971-4B1B-8AB1-B1FBC067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:a16="http://schemas.microsoft.com/office/drawing/2014/main" id="{24916DCF-DD43-45F4-BD65-483FA8D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" y="4214702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A526EA-63E1-45D4-8266-65B282D23E82}"/>
              </a:ext>
            </a:extLst>
          </p:cNvPr>
          <p:cNvSpPr txBox="1"/>
          <p:nvPr/>
        </p:nvSpPr>
        <p:spPr>
          <a:xfrm>
            <a:off x="3462391" y="104172"/>
            <a:ext cx="550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CỔ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F0A57C-650B-455B-BA43-37A82B32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Ả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Lai…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0F6F2C-D9CE-47FC-8DB5-880E8C24E26F}"/>
              </a:ext>
            </a:extLst>
          </p:cNvPr>
          <p:cNvSpPr txBox="1"/>
          <p:nvPr/>
        </p:nvSpPr>
        <p:spPr>
          <a:xfrm>
            <a:off x="3462391" y="104172"/>
            <a:ext cx="550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CỔ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8A07F-DEAA-48ED-B082-68AC98FA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3B0F3D-3521-4A0F-9455-130F9FF6BA68}"/>
              </a:ext>
            </a:extLst>
          </p:cNvPr>
          <p:cNvSpPr txBox="1"/>
          <p:nvPr/>
        </p:nvSpPr>
        <p:spPr>
          <a:xfrm>
            <a:off x="5877833" y="1100922"/>
            <a:ext cx="5672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QUỐC PHÙ NAM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47ECB-2D04-497C-9BFE-FDECA195ADAD}"/>
              </a:ext>
            </a:extLst>
          </p:cNvPr>
          <p:cNvSpPr txBox="1"/>
          <p:nvPr/>
        </p:nvSpPr>
        <p:spPr>
          <a:xfrm>
            <a:off x="102848" y="1433623"/>
            <a:ext cx="56721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Vòng chuyên sâu (7 phút)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3, 4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Vòng mảnh ghép (8 phút)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Chia sẻ kết quả thảo luận ở vòng chuyên sâu?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0766D8-C46A-4CDB-AD78-D34340483E83}"/>
              </a:ext>
            </a:extLst>
          </p:cNvPr>
          <p:cNvSpPr/>
          <p:nvPr/>
        </p:nvSpPr>
        <p:spPr>
          <a:xfrm>
            <a:off x="7463797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F6C0D8-6FBB-4CBA-8616-A1D2E6989529}"/>
              </a:ext>
            </a:extLst>
          </p:cNvPr>
          <p:cNvSpPr/>
          <p:nvPr/>
        </p:nvSpPr>
        <p:spPr>
          <a:xfrm>
            <a:off x="8002846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317DBA-33EB-4EEB-B662-9B36763A96DF}"/>
              </a:ext>
            </a:extLst>
          </p:cNvPr>
          <p:cNvSpPr/>
          <p:nvPr/>
        </p:nvSpPr>
        <p:spPr>
          <a:xfrm>
            <a:off x="8539997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584FEF-3341-48AC-BE2B-224C99832D2C}"/>
              </a:ext>
            </a:extLst>
          </p:cNvPr>
          <p:cNvSpPr/>
          <p:nvPr/>
        </p:nvSpPr>
        <p:spPr>
          <a:xfrm>
            <a:off x="9064489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1C6573-0695-494C-9A30-2D49A6EFE80B}"/>
              </a:ext>
            </a:extLst>
          </p:cNvPr>
          <p:cNvSpPr/>
          <p:nvPr/>
        </p:nvSpPr>
        <p:spPr>
          <a:xfrm>
            <a:off x="9988813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A410AE-0765-4E4E-8A04-E71F05467180}"/>
              </a:ext>
            </a:extLst>
          </p:cNvPr>
          <p:cNvSpPr/>
          <p:nvPr/>
        </p:nvSpPr>
        <p:spPr>
          <a:xfrm>
            <a:off x="10514579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79FE7C-46C4-47AA-8112-1B6D5D56D407}"/>
              </a:ext>
            </a:extLst>
          </p:cNvPr>
          <p:cNvSpPr/>
          <p:nvPr/>
        </p:nvSpPr>
        <p:spPr>
          <a:xfrm>
            <a:off x="11040345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13CC15-E9ED-4F7D-AF2A-758DFC9B7B5D}"/>
              </a:ext>
            </a:extLst>
          </p:cNvPr>
          <p:cNvSpPr/>
          <p:nvPr/>
        </p:nvSpPr>
        <p:spPr>
          <a:xfrm>
            <a:off x="11582404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1E78B2-8E90-49DA-A90B-4CEA18B8241A}"/>
              </a:ext>
            </a:extLst>
          </p:cNvPr>
          <p:cNvSpPr/>
          <p:nvPr/>
        </p:nvSpPr>
        <p:spPr>
          <a:xfrm>
            <a:off x="7477080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C3770C-F00C-4D5C-A746-32F1FC5547E4}"/>
              </a:ext>
            </a:extLst>
          </p:cNvPr>
          <p:cNvSpPr/>
          <p:nvPr/>
        </p:nvSpPr>
        <p:spPr>
          <a:xfrm>
            <a:off x="8016129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A36982-13D1-4A6A-8C7D-09CFDE37004B}"/>
              </a:ext>
            </a:extLst>
          </p:cNvPr>
          <p:cNvSpPr/>
          <p:nvPr/>
        </p:nvSpPr>
        <p:spPr>
          <a:xfrm>
            <a:off x="8553280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08A439-3BDD-41FD-BD8F-E12B7678C14D}"/>
              </a:ext>
            </a:extLst>
          </p:cNvPr>
          <p:cNvSpPr/>
          <p:nvPr/>
        </p:nvSpPr>
        <p:spPr>
          <a:xfrm>
            <a:off x="9077772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E2F94A-0382-40B7-A83A-EEF33D9F2923}"/>
              </a:ext>
            </a:extLst>
          </p:cNvPr>
          <p:cNvSpPr/>
          <p:nvPr/>
        </p:nvSpPr>
        <p:spPr>
          <a:xfrm>
            <a:off x="10002096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B84E47-1650-4BE7-A73E-9F00501C370B}"/>
              </a:ext>
            </a:extLst>
          </p:cNvPr>
          <p:cNvSpPr/>
          <p:nvPr/>
        </p:nvSpPr>
        <p:spPr>
          <a:xfrm>
            <a:off x="10527862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83530-6A21-4579-8139-CA5CF87DD7FC}"/>
              </a:ext>
            </a:extLst>
          </p:cNvPr>
          <p:cNvSpPr/>
          <p:nvPr/>
        </p:nvSpPr>
        <p:spPr>
          <a:xfrm>
            <a:off x="11053628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A65FF2-6678-44E6-83C3-F41A90EB826C}"/>
              </a:ext>
            </a:extLst>
          </p:cNvPr>
          <p:cNvSpPr/>
          <p:nvPr/>
        </p:nvSpPr>
        <p:spPr>
          <a:xfrm>
            <a:off x="11595687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33BE1-CF1D-458B-BD68-0569420FA83F}"/>
              </a:ext>
            </a:extLst>
          </p:cNvPr>
          <p:cNvSpPr txBox="1"/>
          <p:nvPr/>
        </p:nvSpPr>
        <p:spPr>
          <a:xfrm>
            <a:off x="5762440" y="1102783"/>
            <a:ext cx="2936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sâu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Vòng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 ghép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7EBA0D-F3D5-456E-A448-7EE620D66447}"/>
              </a:ext>
            </a:extLst>
          </p:cNvPr>
          <p:cNvCxnSpPr>
            <a:endCxn id="31" idx="0"/>
          </p:cNvCxnSpPr>
          <p:nvPr/>
        </p:nvCxnSpPr>
        <p:spPr>
          <a:xfrm flipH="1">
            <a:off x="11858570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BF4DE2-2493-4097-8799-7EA4C6B5A22F}"/>
              </a:ext>
            </a:extLst>
          </p:cNvPr>
          <p:cNvCxnSpPr/>
          <p:nvPr/>
        </p:nvCxnSpPr>
        <p:spPr>
          <a:xfrm flipH="1">
            <a:off x="11336909" y="2395521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AE67D9-88CB-4329-BCA8-EBC11B212CDC}"/>
              </a:ext>
            </a:extLst>
          </p:cNvPr>
          <p:cNvCxnSpPr/>
          <p:nvPr/>
        </p:nvCxnSpPr>
        <p:spPr>
          <a:xfrm flipH="1">
            <a:off x="7719565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472F83-8965-436A-9D93-1568753DD20D}"/>
              </a:ext>
            </a:extLst>
          </p:cNvPr>
          <p:cNvCxnSpPr/>
          <p:nvPr/>
        </p:nvCxnSpPr>
        <p:spPr>
          <a:xfrm flipH="1">
            <a:off x="8283272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5519CE-A8EC-4C0D-B22A-8424670E34F9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846497" y="2395521"/>
            <a:ext cx="1232596" cy="19872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A80367-BCAA-4D83-B2C8-06C48C6C1403}"/>
              </a:ext>
            </a:extLst>
          </p:cNvPr>
          <p:cNvCxnSpPr>
            <a:cxnSpLocks/>
          </p:cNvCxnSpPr>
          <p:nvPr/>
        </p:nvCxnSpPr>
        <p:spPr>
          <a:xfrm>
            <a:off x="9482579" y="2365116"/>
            <a:ext cx="1232596" cy="19872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17DF1E-BA0B-41E4-A282-61DACE15E29A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816163" y="2388220"/>
            <a:ext cx="1460746" cy="190296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3ADB7C-56D8-4FA5-BDBA-143FC2C75B84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10298562" y="2350186"/>
            <a:ext cx="478900" cy="19790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8A190548-A822-4948-B5F0-D4A92AF4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ở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Hin-đu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– VI,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BD40E2-A9CD-4808-BB6F-4DB35FE52233}"/>
              </a:ext>
            </a:extLst>
          </p:cNvPr>
          <p:cNvSpPr txBox="1"/>
          <p:nvPr/>
        </p:nvSpPr>
        <p:spPr>
          <a:xfrm>
            <a:off x="3462391" y="104172"/>
            <a:ext cx="550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CỔ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AE2221-95C2-4C09-9654-C4C547A5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410966" y="1446596"/>
            <a:ext cx="1133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2D1AB4-7B0D-4DE2-BD39-B32CF1B30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38370"/>
            <a:ext cx="1551016" cy="1444774"/>
          </a:xfrm>
          <a:prstGeom prst="rect">
            <a:avLst/>
          </a:prstGeom>
        </p:spPr>
      </p:pic>
      <p:pic>
        <p:nvPicPr>
          <p:cNvPr id="14" name="Picture 13" descr="Timeline&#10;&#10;Description automatically generated">
            <a:extLst>
              <a:ext uri="{FF2B5EF4-FFF2-40B4-BE49-F238E27FC236}">
                <a16:creationId xmlns:a16="http://schemas.microsoft.com/office/drawing/2014/main" id="{B3A4858C-6353-4516-ADCE-2B6339C0BF7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 r="2488" b="9048"/>
          <a:stretch/>
        </p:blipFill>
        <p:spPr bwMode="auto">
          <a:xfrm>
            <a:off x="1797979" y="2379340"/>
            <a:ext cx="9010434" cy="1555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9BC1B9-842A-4B12-8201-B7907F332569}"/>
              </a:ext>
            </a:extLst>
          </p:cNvPr>
          <p:cNvSpPr txBox="1"/>
          <p:nvPr/>
        </p:nvSpPr>
        <p:spPr>
          <a:xfrm>
            <a:off x="491090" y="4164909"/>
            <a:ext cx="1133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-pa?</a:t>
            </a:r>
          </a:p>
        </p:txBody>
      </p:sp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795</Words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2021-07-24T02:22:30Z</dcterms:modified>
</cp:coreProperties>
</file>