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3BB"/>
    <a:srgbClr val="E2BCD4"/>
    <a:srgbClr val="FF3399"/>
    <a:srgbClr val="FFCC00"/>
    <a:srgbClr val="BAE4C7"/>
    <a:srgbClr val="009900"/>
    <a:srgbClr val="00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1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6A0A-0031-4D8B-BD2C-46CFA906910F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7579010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386A2-25AE-4179-81D4-6DFDF2D0C7A2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979077628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C8934-7819-4EC9-94E1-F22DDA139148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03457891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0FD53-852F-46F5-9396-37D470656C91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15185884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98EEC-F89A-42CE-A453-38F8DD10A4B8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29569121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32AD0-F1D0-47EB-A130-106EBD903EAE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610057508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8DDC5-374F-46C7-A72F-D6AB95426279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19755902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A9395-205C-49B3-BF0A-55F6CEF9E03E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241498543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42D0-8933-4AEC-86BE-BD5D80096CFA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58174165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5B77A-5413-4E1A-8218-24BDCA1EDB0C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1986319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F52C5-64A3-4DD3-8809-B0EBD6FDF8C2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10373066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 smtClean="0"/>
              <a:t>Clique para editar os estilos de texto do modelo global</a:t>
            </a:r>
          </a:p>
          <a:p>
            <a:pPr lvl="1"/>
            <a:r>
              <a:rPr lang="pt-PT" altLang="en-US" smtClean="0"/>
              <a:t>Segundo nível</a:t>
            </a:r>
          </a:p>
          <a:p>
            <a:pPr lvl="2"/>
            <a:r>
              <a:rPr lang="pt-PT" altLang="en-US" smtClean="0"/>
              <a:t>Terceiro nível</a:t>
            </a:r>
          </a:p>
          <a:p>
            <a:pPr lvl="3"/>
            <a:r>
              <a:rPr lang="pt-PT" altLang="en-US" smtClean="0"/>
              <a:t>Quarto nível</a:t>
            </a:r>
          </a:p>
          <a:p>
            <a:pPr lvl="4"/>
            <a:r>
              <a:rPr lang="pt-PT" alt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P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1288C02-809B-4745-9A0A-068C91824512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7683" r="3806"/>
          <a:stretch/>
        </p:blipFill>
        <p:spPr>
          <a:xfrm>
            <a:off x="0" y="0"/>
            <a:ext cx="9144000" cy="68753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-321" b="2070"/>
          <a:stretch/>
        </p:blipFill>
        <p:spPr>
          <a:xfrm>
            <a:off x="179512" y="3844105"/>
            <a:ext cx="2880320" cy="27532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25647" y="210657"/>
            <a:ext cx="5589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Đồng hồ chỉ mấy giờ?</a:t>
            </a:r>
            <a:endParaRPr lang="en-US" sz="4000" b="1" cap="none" spc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Teardrop 4"/>
          <p:cNvSpPr/>
          <p:nvPr/>
        </p:nvSpPr>
        <p:spPr>
          <a:xfrm rot="8493092">
            <a:off x="873207" y="1367135"/>
            <a:ext cx="2700500" cy="1783257"/>
          </a:xfrm>
          <a:prstGeom prst="teardrop">
            <a:avLst/>
          </a:prstGeom>
          <a:solidFill>
            <a:srgbClr val="BAE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ardrop 71"/>
          <p:cNvSpPr/>
          <p:nvPr/>
        </p:nvSpPr>
        <p:spPr>
          <a:xfrm rot="11204213">
            <a:off x="2960331" y="2575704"/>
            <a:ext cx="2808312" cy="1783257"/>
          </a:xfrm>
          <a:prstGeom prst="teardrop">
            <a:avLst/>
          </a:prstGeom>
          <a:solidFill>
            <a:srgbClr val="E2BC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ardrop 72"/>
          <p:cNvSpPr/>
          <p:nvPr/>
        </p:nvSpPr>
        <p:spPr>
          <a:xfrm rot="12294988">
            <a:off x="3048659" y="4722564"/>
            <a:ext cx="2808312" cy="1783257"/>
          </a:xfrm>
          <a:prstGeom prst="teardrop">
            <a:avLst/>
          </a:prstGeom>
          <a:solidFill>
            <a:srgbClr val="E0E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565429" y="975833"/>
            <a:ext cx="2033973" cy="720080"/>
            <a:chOff x="4565429" y="975833"/>
            <a:chExt cx="2033973" cy="720080"/>
          </a:xfrm>
        </p:grpSpPr>
        <p:sp>
          <p:nvSpPr>
            <p:cNvPr id="6" name="Oval 5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hlinkClick r:id="rId4" action="ppaction://hlinksldjump"/>
            </p:cNvPr>
            <p:cNvSpPr txBox="1"/>
            <p:nvPr/>
          </p:nvSpPr>
          <p:spPr>
            <a:xfrm>
              <a:off x="4997477" y="1105041"/>
              <a:ext cx="116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Start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65209" y="1997153"/>
            <a:ext cx="191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Giờ kém</a:t>
            </a:r>
            <a:endParaRPr lang="en-US" sz="28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06239" y="3175008"/>
            <a:ext cx="191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</a:rPr>
              <a:t>Giờ chẵn</a:t>
            </a:r>
            <a:endParaRPr lang="en-US" sz="2800" b="1">
              <a:solidFill>
                <a:srgbClr val="00B05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239344" y="5295736"/>
            <a:ext cx="191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3399"/>
                </a:solidFill>
              </a:rPr>
              <a:t>Giờ hơn</a:t>
            </a:r>
            <a:endParaRPr lang="en-US" sz="2800" b="1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924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</a:t>
            </a:r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!</a:t>
            </a:r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41422" y="279976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2BCD4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46371" y="3136227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rưỡi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4112592" y="898377"/>
            <a:ext cx="165068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Chín giờ rưỡi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52741" y="2896071"/>
            <a:ext cx="1766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bốn lăm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End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Group 72"/>
          <p:cNvGrpSpPr>
            <a:grpSpLocks/>
          </p:cNvGrpSpPr>
          <p:nvPr/>
        </p:nvGrpSpPr>
        <p:grpSpPr bwMode="auto">
          <a:xfrm>
            <a:off x="1619250" y="3716338"/>
            <a:ext cx="592138" cy="735012"/>
            <a:chOff x="2529" y="2112"/>
            <a:chExt cx="373" cy="463"/>
          </a:xfrm>
        </p:grpSpPr>
        <p:sp>
          <p:nvSpPr>
            <p:cNvPr id="77" name="AutoShape 69"/>
            <p:cNvSpPr>
              <a:spLocks noChangeArrowheads="1"/>
            </p:cNvSpPr>
            <p:nvPr/>
          </p:nvSpPr>
          <p:spPr bwMode="auto">
            <a:xfrm rot="11023413" flipV="1">
              <a:off x="2529" y="2112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AutoShape 70"/>
            <p:cNvSpPr>
              <a:spLocks noChangeArrowheads="1"/>
            </p:cNvSpPr>
            <p:nvPr/>
          </p:nvSpPr>
          <p:spPr bwMode="auto">
            <a:xfrm rot="5400000">
              <a:off x="2614" y="2287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934482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55580" y="2128739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49124" y="-14223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39908" y="803382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Mười giờ rưỡi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745820" y="2778333"/>
            <a:ext cx="23764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kém mười phút</a:t>
            </a:r>
            <a:endParaRPr lang="pt-PT" altLang="en-US" sz="2000" b="1"/>
          </a:p>
        </p:txBody>
      </p:sp>
      <p:grpSp>
        <p:nvGrpSpPr>
          <p:cNvPr id="5190" name="Group 70"/>
          <p:cNvGrpSpPr>
            <a:grpSpLocks/>
          </p:cNvGrpSpPr>
          <p:nvPr/>
        </p:nvGrpSpPr>
        <p:grpSpPr bwMode="auto">
          <a:xfrm>
            <a:off x="1476375" y="3644898"/>
            <a:ext cx="701675" cy="625475"/>
            <a:chOff x="2472" y="2024"/>
            <a:chExt cx="442" cy="394"/>
          </a:xfrm>
        </p:grpSpPr>
        <p:sp>
          <p:nvSpPr>
            <p:cNvPr id="4113" name="AutoShape 67"/>
            <p:cNvSpPr>
              <a:spLocks noChangeArrowheads="1"/>
            </p:cNvSpPr>
            <p:nvPr/>
          </p:nvSpPr>
          <p:spPr bwMode="auto">
            <a:xfrm rot="5178907">
              <a:off x="2719" y="2222"/>
              <a:ext cx="212" cy="179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4" name="AutoShape 68"/>
            <p:cNvSpPr>
              <a:spLocks noChangeArrowheads="1"/>
            </p:cNvSpPr>
            <p:nvPr/>
          </p:nvSpPr>
          <p:spPr bwMode="auto">
            <a:xfrm rot="-9301108">
              <a:off x="2472" y="2024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5" name="Oval 69"/>
            <p:cNvSpPr>
              <a:spLocks noChangeArrowheads="1"/>
            </p:cNvSpPr>
            <p:nvPr/>
          </p:nvSpPr>
          <p:spPr bwMode="auto">
            <a:xfrm>
              <a:off x="2777" y="2156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46278" y="563226"/>
            <a:ext cx="1766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mười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8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E2BCD4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41422" y="279976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46371" y="3136227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908294" y="5409074"/>
            <a:ext cx="20552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Tám giờ kém năm phút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4112592" y="898377"/>
            <a:ext cx="165068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Tám giờ năm phút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52741" y="2896071"/>
            <a:ext cx="1766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Một giờ bốn mươi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67" name="Group 72"/>
          <p:cNvGrpSpPr>
            <a:grpSpLocks/>
          </p:cNvGrpSpPr>
          <p:nvPr/>
        </p:nvGrpSpPr>
        <p:grpSpPr bwMode="auto">
          <a:xfrm>
            <a:off x="1693866" y="3429002"/>
            <a:ext cx="646113" cy="766763"/>
            <a:chOff x="1067" y="2160"/>
            <a:chExt cx="407" cy="483"/>
          </a:xfrm>
        </p:grpSpPr>
        <p:sp>
          <p:nvSpPr>
            <p:cNvPr id="68" name="AutoShape 69"/>
            <p:cNvSpPr>
              <a:spLocks noChangeArrowheads="1"/>
            </p:cNvSpPr>
            <p:nvPr/>
          </p:nvSpPr>
          <p:spPr bwMode="auto">
            <a:xfrm rot="9001281">
              <a:off x="1067" y="2495"/>
              <a:ext cx="218" cy="14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AutoShape 70"/>
            <p:cNvSpPr>
              <a:spLocks noChangeArrowheads="1"/>
            </p:cNvSpPr>
            <p:nvPr/>
          </p:nvSpPr>
          <p:spPr bwMode="auto">
            <a:xfrm rot="18399010">
              <a:off x="1186" y="2250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216" y="2463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79616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1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85688" y="2888267"/>
            <a:ext cx="17663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Bốn giờ năm mươi năm phút</a:t>
            </a:r>
            <a:endParaRPr lang="pt-PT" altLang="en-US" sz="2000" b="1"/>
          </a:p>
        </p:txBody>
      </p:sp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916363" y="269252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3969956" y="4472674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2BCD4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525604" y="1013902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4112152" y="887652"/>
            <a:ext cx="199942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Bốn giờ kém năm phút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941920" y="4957309"/>
            <a:ext cx="16506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Mười một giờ hai mươi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525168" y="3094070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76" name="Group 72"/>
          <p:cNvGrpSpPr>
            <a:grpSpLocks/>
          </p:cNvGrpSpPr>
          <p:nvPr/>
        </p:nvGrpSpPr>
        <p:grpSpPr bwMode="auto">
          <a:xfrm>
            <a:off x="1768475" y="3651253"/>
            <a:ext cx="858838" cy="608013"/>
            <a:chOff x="2619" y="2016"/>
            <a:chExt cx="541" cy="383"/>
          </a:xfrm>
        </p:grpSpPr>
        <p:sp>
          <p:nvSpPr>
            <p:cNvPr id="77" name="AutoShape 69"/>
            <p:cNvSpPr>
              <a:spLocks noChangeArrowheads="1"/>
            </p:cNvSpPr>
            <p:nvPr/>
          </p:nvSpPr>
          <p:spPr bwMode="auto">
            <a:xfrm rot="13837020">
              <a:off x="2590" y="2045"/>
              <a:ext cx="233" cy="176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AutoShape 70"/>
            <p:cNvSpPr>
              <a:spLocks noChangeArrowheads="1"/>
            </p:cNvSpPr>
            <p:nvPr/>
          </p:nvSpPr>
          <p:spPr bwMode="auto">
            <a:xfrm rot="1392090">
              <a:off x="2782" y="2201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042546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4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0" grpId="0"/>
      <p:bldP spid="5180" grpId="1"/>
      <p:bldP spid="5181" grpId="0"/>
      <p:bldP spid="518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E2BCD4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41422" y="279976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FF33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46371" y="3136227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Ba giờ rưỡi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4112592" y="898377"/>
            <a:ext cx="16506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mười lăm phút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52741" y="2896071"/>
            <a:ext cx="17663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kém mười lăm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80" name="Group 72"/>
          <p:cNvGrpSpPr>
            <a:grpSpLocks/>
          </p:cNvGrpSpPr>
          <p:nvPr/>
        </p:nvGrpSpPr>
        <p:grpSpPr bwMode="auto">
          <a:xfrm>
            <a:off x="1908175" y="3716338"/>
            <a:ext cx="771525" cy="588962"/>
            <a:chOff x="2702" y="2112"/>
            <a:chExt cx="486" cy="371"/>
          </a:xfrm>
        </p:grpSpPr>
        <p:sp>
          <p:nvSpPr>
            <p:cNvPr id="81" name="AutoShape 69"/>
            <p:cNvSpPr>
              <a:spLocks noChangeArrowheads="1"/>
            </p:cNvSpPr>
            <p:nvPr/>
          </p:nvSpPr>
          <p:spPr bwMode="auto">
            <a:xfrm rot="5400000" flipV="1">
              <a:off x="2660" y="2243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" name="AutoShape 70"/>
            <p:cNvSpPr>
              <a:spLocks noChangeArrowheads="1"/>
            </p:cNvSpPr>
            <p:nvPr/>
          </p:nvSpPr>
          <p:spPr bwMode="auto">
            <a:xfrm>
              <a:off x="2810" y="2112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076352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4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55580" y="2128739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49124" y="-14223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39908" y="803382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Mười hai giờ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745820" y="2778333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46278" y="701198"/>
            <a:ext cx="1766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Sáu giờ rưỡi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67" name="Group 77"/>
          <p:cNvGrpSpPr>
            <a:grpSpLocks/>
          </p:cNvGrpSpPr>
          <p:nvPr/>
        </p:nvGrpSpPr>
        <p:grpSpPr bwMode="auto">
          <a:xfrm>
            <a:off x="1881188" y="3357563"/>
            <a:ext cx="314325" cy="1023937"/>
            <a:chOff x="1202" y="2115"/>
            <a:chExt cx="198" cy="645"/>
          </a:xfrm>
        </p:grpSpPr>
        <p:sp>
          <p:nvSpPr>
            <p:cNvPr id="68" name="AutoShape 74"/>
            <p:cNvSpPr>
              <a:spLocks noChangeArrowheads="1"/>
            </p:cNvSpPr>
            <p:nvPr/>
          </p:nvSpPr>
          <p:spPr bwMode="auto">
            <a:xfrm rot="-5400000">
              <a:off x="1112" y="2205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AutoShape 75"/>
            <p:cNvSpPr>
              <a:spLocks noChangeArrowheads="1"/>
            </p:cNvSpPr>
            <p:nvPr/>
          </p:nvSpPr>
          <p:spPr bwMode="auto">
            <a:xfrm rot="5400000" flipV="1">
              <a:off x="1160" y="2520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76"/>
            <p:cNvSpPr>
              <a:spLocks noChangeArrowheads="1"/>
            </p:cNvSpPr>
            <p:nvPr/>
          </p:nvSpPr>
          <p:spPr bwMode="auto">
            <a:xfrm>
              <a:off x="1251" y="2454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77213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4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52741" y="2896071"/>
            <a:ext cx="17663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Mười một giờ bốn mươi phút</a:t>
            </a:r>
            <a:endParaRPr lang="pt-PT" altLang="en-US" sz="2000" b="1"/>
          </a:p>
        </p:txBody>
      </p:sp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916363" y="269252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055289" y="4402398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00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525604" y="1078197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4112152" y="887652"/>
            <a:ext cx="199942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Chín giờ kém mười một phút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941126" y="5091075"/>
            <a:ext cx="18064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Chín giờ kém năm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42627" y="3175059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67" name="Group 72"/>
          <p:cNvGrpSpPr>
            <a:grpSpLocks/>
          </p:cNvGrpSpPr>
          <p:nvPr/>
        </p:nvGrpSpPr>
        <p:grpSpPr bwMode="auto">
          <a:xfrm>
            <a:off x="1692275" y="3357563"/>
            <a:ext cx="511175" cy="765175"/>
            <a:chOff x="2519" y="1868"/>
            <a:chExt cx="322" cy="482"/>
          </a:xfrm>
        </p:grpSpPr>
        <p:sp>
          <p:nvSpPr>
            <p:cNvPr id="68" name="AutoShape 69"/>
            <p:cNvSpPr>
              <a:spLocks noChangeArrowheads="1"/>
            </p:cNvSpPr>
            <p:nvPr/>
          </p:nvSpPr>
          <p:spPr bwMode="auto">
            <a:xfrm rot="10203642" flipV="1">
              <a:off x="2519" y="2152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AutoShape 70"/>
            <p:cNvSpPr>
              <a:spLocks noChangeArrowheads="1"/>
            </p:cNvSpPr>
            <p:nvPr/>
          </p:nvSpPr>
          <p:spPr bwMode="auto">
            <a:xfrm rot="-7750759">
              <a:off x="2488" y="1958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68132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0" grpId="0"/>
      <p:bldP spid="5180" grpId="1"/>
      <p:bldP spid="5181" grpId="0"/>
      <p:bldP spid="518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41422" y="279976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chemeClr val="accent1">
              <a:lumMod val="9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55587" y="2318622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E2BCD4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46371" y="3136227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Ba giờ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4112592" y="898377"/>
            <a:ext cx="16506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Ba giờ hai mươi lăm phút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52741" y="2896071"/>
            <a:ext cx="17663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Năm giờ mười lăm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76" name="Group 72"/>
          <p:cNvGrpSpPr>
            <a:grpSpLocks/>
          </p:cNvGrpSpPr>
          <p:nvPr/>
        </p:nvGrpSpPr>
        <p:grpSpPr bwMode="auto">
          <a:xfrm>
            <a:off x="1908175" y="3789363"/>
            <a:ext cx="527050" cy="725487"/>
            <a:chOff x="2751" y="2118"/>
            <a:chExt cx="332" cy="457"/>
          </a:xfrm>
        </p:grpSpPr>
        <p:sp>
          <p:nvSpPr>
            <p:cNvPr id="77" name="AutoShape 69"/>
            <p:cNvSpPr>
              <a:spLocks noChangeArrowheads="1"/>
            </p:cNvSpPr>
            <p:nvPr/>
          </p:nvSpPr>
          <p:spPr bwMode="auto">
            <a:xfrm rot="100040" flipV="1">
              <a:off x="2801" y="2118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" name="AutoShape 70"/>
            <p:cNvSpPr>
              <a:spLocks noChangeArrowheads="1"/>
            </p:cNvSpPr>
            <p:nvPr/>
          </p:nvSpPr>
          <p:spPr bwMode="auto">
            <a:xfrm rot="3189045">
              <a:off x="2736" y="2287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999047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1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59"/>
          <p:cNvSpPr>
            <a:spLocks noChangeArrowheads="1"/>
          </p:cNvSpPr>
          <p:nvPr/>
        </p:nvSpPr>
        <p:spPr bwMode="auto">
          <a:xfrm>
            <a:off x="3836080" y="4675120"/>
            <a:ext cx="2232025" cy="1944688"/>
          </a:xfrm>
          <a:prstGeom prst="wedgeEllipseCallout">
            <a:avLst>
              <a:gd name="adj1" fmla="val 77038"/>
              <a:gd name="adj2" fmla="val 14293"/>
            </a:avLst>
          </a:prstGeom>
          <a:solidFill>
            <a:srgbClr val="E0E3BB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9" name="AutoShape 64"/>
          <p:cNvSpPr>
            <a:spLocks noChangeArrowheads="1"/>
          </p:cNvSpPr>
          <p:nvPr/>
        </p:nvSpPr>
        <p:spPr bwMode="auto">
          <a:xfrm rot="15350777">
            <a:off x="4155580" y="2128739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BAE4C7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6" name="AutoShape 64"/>
          <p:cNvSpPr>
            <a:spLocks noChangeArrowheads="1"/>
          </p:cNvSpPr>
          <p:nvPr/>
        </p:nvSpPr>
        <p:spPr bwMode="auto">
          <a:xfrm rot="15350777">
            <a:off x="4149124" y="-14223"/>
            <a:ext cx="1547772" cy="1944688"/>
          </a:xfrm>
          <a:prstGeom prst="wedgeEllipseCallout">
            <a:avLst>
              <a:gd name="adj1" fmla="val -57742"/>
              <a:gd name="adj2" fmla="val 93117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91" name="WordArt 71"/>
          <p:cNvSpPr>
            <a:spLocks noChangeArrowheads="1" noChangeShapeType="1" noTextEdit="1"/>
          </p:cNvSpPr>
          <p:nvPr/>
        </p:nvSpPr>
        <p:spPr bwMode="auto">
          <a:xfrm>
            <a:off x="4339908" y="803382"/>
            <a:ext cx="1172521" cy="339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Good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8313" y="116632"/>
            <a:ext cx="3095625" cy="6741368"/>
            <a:chOff x="295" y="0"/>
            <a:chExt cx="1950" cy="4320"/>
          </a:xfrm>
        </p:grpSpPr>
        <p:sp>
          <p:nvSpPr>
            <p:cNvPr id="4116" name="AutoShape 3"/>
            <p:cNvSpPr>
              <a:spLocks noChangeArrowheads="1"/>
            </p:cNvSpPr>
            <p:nvPr/>
          </p:nvSpPr>
          <p:spPr bwMode="auto">
            <a:xfrm>
              <a:off x="442" y="3387"/>
              <a:ext cx="1661" cy="933"/>
            </a:xfrm>
            <a:prstGeom prst="roundRect">
              <a:avLst>
                <a:gd name="adj" fmla="val 15009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7" name="AutoShape 4"/>
            <p:cNvSpPr>
              <a:spLocks noChangeArrowheads="1"/>
            </p:cNvSpPr>
            <p:nvPr/>
          </p:nvSpPr>
          <p:spPr bwMode="auto">
            <a:xfrm>
              <a:off x="442" y="3144"/>
              <a:ext cx="1661" cy="495"/>
            </a:xfrm>
            <a:prstGeom prst="roundRect">
              <a:avLst>
                <a:gd name="adj" fmla="val 8926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8" name="AutoShape 5"/>
            <p:cNvSpPr>
              <a:spLocks noChangeArrowheads="1"/>
            </p:cNvSpPr>
            <p:nvPr/>
          </p:nvSpPr>
          <p:spPr bwMode="auto">
            <a:xfrm>
              <a:off x="923" y="513"/>
              <a:ext cx="685" cy="579"/>
            </a:xfrm>
            <a:prstGeom prst="roundRect">
              <a:avLst>
                <a:gd name="adj" fmla="val 24194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>
              <a:off x="942" y="0"/>
              <a:ext cx="656" cy="589"/>
            </a:xfrm>
            <a:prstGeom prst="triangle">
              <a:avLst>
                <a:gd name="adj" fmla="val 50000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95" y="1361"/>
              <a:ext cx="1950" cy="1916"/>
            </a:xfrm>
            <a:prstGeom prst="roundRect">
              <a:avLst>
                <a:gd name="adj" fmla="val 11111"/>
              </a:avLst>
            </a:prstGeom>
            <a:solidFill>
              <a:srgbClr val="A5A5A5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flipV="1">
              <a:off x="295" y="992"/>
              <a:ext cx="1950" cy="336"/>
            </a:xfrm>
            <a:custGeom>
              <a:avLst/>
              <a:gdLst>
                <a:gd name="T0" fmla="*/ 1621 w 21600"/>
                <a:gd name="T1" fmla="*/ 168 h 21600"/>
                <a:gd name="T2" fmla="*/ 975 w 21600"/>
                <a:gd name="T3" fmla="*/ 336 h 21600"/>
                <a:gd name="T4" fmla="*/ 329 w 21600"/>
                <a:gd name="T5" fmla="*/ 168 h 21600"/>
                <a:gd name="T6" fmla="*/ 97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50 w 21600"/>
                <a:gd name="T13" fmla="*/ 5464 h 21600"/>
                <a:gd name="T14" fmla="*/ 16150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91" y="21600"/>
                  </a:lnTo>
                  <a:lnTo>
                    <a:pt x="1430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AutoShape 9"/>
            <p:cNvSpPr>
              <a:spLocks noChangeArrowheads="1"/>
            </p:cNvSpPr>
            <p:nvPr/>
          </p:nvSpPr>
          <p:spPr bwMode="auto">
            <a:xfrm>
              <a:off x="295" y="1328"/>
              <a:ext cx="1950" cy="336"/>
            </a:xfrm>
            <a:prstGeom prst="roundRect">
              <a:avLst>
                <a:gd name="adj" fmla="val 7667"/>
              </a:avLst>
            </a:prstGeom>
            <a:solidFill>
              <a:srgbClr val="BFBFB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3" name="AutoShape 10"/>
            <p:cNvSpPr>
              <a:spLocks noChangeArrowheads="1"/>
            </p:cNvSpPr>
            <p:nvPr/>
          </p:nvSpPr>
          <p:spPr bwMode="auto">
            <a:xfrm rot="-5400000">
              <a:off x="416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4" name="AutoShape 11"/>
            <p:cNvSpPr>
              <a:spLocks noChangeArrowheads="1"/>
            </p:cNvSpPr>
            <p:nvPr/>
          </p:nvSpPr>
          <p:spPr bwMode="auto">
            <a:xfrm rot="-5400000">
              <a:off x="712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5" name="AutoShape 12"/>
            <p:cNvSpPr>
              <a:spLocks noChangeArrowheads="1"/>
            </p:cNvSpPr>
            <p:nvPr/>
          </p:nvSpPr>
          <p:spPr bwMode="auto">
            <a:xfrm rot="-5400000">
              <a:off x="1006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6" name="AutoShape 13"/>
            <p:cNvSpPr>
              <a:spLocks noChangeArrowheads="1"/>
            </p:cNvSpPr>
            <p:nvPr/>
          </p:nvSpPr>
          <p:spPr bwMode="auto">
            <a:xfrm rot="-5400000">
              <a:off x="1301" y="1482"/>
              <a:ext cx="261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7" name="AutoShape 14"/>
            <p:cNvSpPr>
              <a:spLocks noChangeArrowheads="1"/>
            </p:cNvSpPr>
            <p:nvPr/>
          </p:nvSpPr>
          <p:spPr bwMode="auto">
            <a:xfrm rot="-5400000">
              <a:off x="1587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8" name="AutoShape 15"/>
            <p:cNvSpPr>
              <a:spLocks noChangeArrowheads="1"/>
            </p:cNvSpPr>
            <p:nvPr/>
          </p:nvSpPr>
          <p:spPr bwMode="auto">
            <a:xfrm rot="-5400000">
              <a:off x="1881" y="1481"/>
              <a:ext cx="261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9" name="AutoShape 16"/>
            <p:cNvSpPr>
              <a:spLocks noChangeArrowheads="1"/>
            </p:cNvSpPr>
            <p:nvPr/>
          </p:nvSpPr>
          <p:spPr bwMode="auto">
            <a:xfrm rot="-5400000">
              <a:off x="1099" y="664"/>
              <a:ext cx="361" cy="29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0" name="Oval 17"/>
            <p:cNvSpPr>
              <a:spLocks noChangeArrowheads="1"/>
            </p:cNvSpPr>
            <p:nvPr/>
          </p:nvSpPr>
          <p:spPr bwMode="auto">
            <a:xfrm>
              <a:off x="495" y="1765"/>
              <a:ext cx="1569" cy="141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1" name="Freeform 18"/>
            <p:cNvSpPr>
              <a:spLocks/>
            </p:cNvSpPr>
            <p:nvPr/>
          </p:nvSpPr>
          <p:spPr bwMode="auto">
            <a:xfrm>
              <a:off x="1056" y="0"/>
              <a:ext cx="222" cy="589"/>
            </a:xfrm>
            <a:custGeom>
              <a:avLst/>
              <a:gdLst>
                <a:gd name="T0" fmla="*/ 222 w 350"/>
                <a:gd name="T1" fmla="*/ 0 h 1050"/>
                <a:gd name="T2" fmla="*/ 122 w 350"/>
                <a:gd name="T3" fmla="*/ 269 h 1050"/>
                <a:gd name="T4" fmla="*/ 0 w 350"/>
                <a:gd name="T5" fmla="*/ 589 h 10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0" h="1050">
                  <a:moveTo>
                    <a:pt x="350" y="0"/>
                  </a:moveTo>
                  <a:cubicBezTo>
                    <a:pt x="300" y="152"/>
                    <a:pt x="251" y="305"/>
                    <a:pt x="193" y="480"/>
                  </a:cubicBezTo>
                  <a:cubicBezTo>
                    <a:pt x="135" y="655"/>
                    <a:pt x="67" y="852"/>
                    <a:pt x="0" y="10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32" name="AutoShape 19"/>
            <p:cNvCxnSpPr>
              <a:cxnSpLocks noChangeShapeType="1"/>
            </p:cNvCxnSpPr>
            <p:nvPr/>
          </p:nvCxnSpPr>
          <p:spPr bwMode="auto">
            <a:xfrm>
              <a:off x="1278" y="0"/>
              <a:ext cx="0" cy="5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AutoShape 20"/>
            <p:cNvCxnSpPr>
              <a:cxnSpLocks noChangeShapeType="1"/>
            </p:cNvCxnSpPr>
            <p:nvPr/>
          </p:nvCxnSpPr>
          <p:spPr bwMode="auto">
            <a:xfrm>
              <a:off x="1278" y="42"/>
              <a:ext cx="149" cy="54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4" name="AutoShape 21"/>
            <p:cNvCxnSpPr>
              <a:cxnSpLocks noChangeShapeType="1"/>
            </p:cNvCxnSpPr>
            <p:nvPr/>
          </p:nvCxnSpPr>
          <p:spPr bwMode="auto">
            <a:xfrm flipH="1">
              <a:off x="675" y="992"/>
              <a:ext cx="409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5" name="AutoShape 22"/>
            <p:cNvCxnSpPr>
              <a:cxnSpLocks noChangeShapeType="1"/>
            </p:cNvCxnSpPr>
            <p:nvPr/>
          </p:nvCxnSpPr>
          <p:spPr bwMode="auto">
            <a:xfrm flipH="1">
              <a:off x="1084" y="992"/>
              <a:ext cx="105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6" name="AutoShape 23"/>
            <p:cNvCxnSpPr>
              <a:cxnSpLocks noChangeShapeType="1"/>
            </p:cNvCxnSpPr>
            <p:nvPr/>
          </p:nvCxnSpPr>
          <p:spPr bwMode="auto">
            <a:xfrm>
              <a:off x="1332" y="992"/>
              <a:ext cx="152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7" name="AutoShape 24"/>
            <p:cNvCxnSpPr>
              <a:cxnSpLocks noChangeShapeType="1"/>
            </p:cNvCxnSpPr>
            <p:nvPr/>
          </p:nvCxnSpPr>
          <p:spPr bwMode="auto">
            <a:xfrm>
              <a:off x="1484" y="992"/>
              <a:ext cx="286" cy="3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8" name="Oval 25"/>
            <p:cNvSpPr>
              <a:spLocks noChangeArrowheads="1"/>
            </p:cNvSpPr>
            <p:nvPr/>
          </p:nvSpPr>
          <p:spPr bwMode="auto">
            <a:xfrm>
              <a:off x="599" y="1849"/>
              <a:ext cx="1360" cy="125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4" y="1983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3" y="2126"/>
              <a:ext cx="114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4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89" y="2370"/>
              <a:ext cx="113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14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731" y="2639"/>
              <a:ext cx="115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4143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513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414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245" y="2891"/>
              <a:ext cx="115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4145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189" y="1916"/>
              <a:ext cx="171" cy="1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12</a:t>
              </a:r>
            </a:p>
          </p:txBody>
        </p:sp>
        <p:sp>
          <p:nvSpPr>
            <p:cNvPr id="414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903" y="1975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11</a:t>
              </a:r>
            </a:p>
          </p:txBody>
        </p:sp>
        <p:sp>
          <p:nvSpPr>
            <p:cNvPr id="4147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723" y="2152"/>
              <a:ext cx="172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4148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647" y="2362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4149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23" y="2614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  <p:sp>
          <p:nvSpPr>
            <p:cNvPr id="4150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942" y="2833"/>
              <a:ext cx="114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548DD4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42" y="1790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61" y="3051"/>
              <a:ext cx="91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1993" y="1815"/>
              <a:ext cx="90" cy="93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2011" y="3077"/>
              <a:ext cx="92" cy="9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5" name="AutoShape 42"/>
            <p:cNvSpPr>
              <a:spLocks noChangeArrowheads="1"/>
            </p:cNvSpPr>
            <p:nvPr/>
          </p:nvSpPr>
          <p:spPr bwMode="auto">
            <a:xfrm rot="-5400000">
              <a:off x="569" y="3448"/>
              <a:ext cx="260" cy="104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6" name="AutoShape 43"/>
            <p:cNvSpPr>
              <a:spLocks noChangeArrowheads="1"/>
            </p:cNvSpPr>
            <p:nvPr/>
          </p:nvSpPr>
          <p:spPr bwMode="auto">
            <a:xfrm rot="-5400000">
              <a:off x="86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7" name="AutoShape 44"/>
            <p:cNvSpPr>
              <a:spLocks noChangeArrowheads="1"/>
            </p:cNvSpPr>
            <p:nvPr/>
          </p:nvSpPr>
          <p:spPr bwMode="auto">
            <a:xfrm rot="-5400000">
              <a:off x="1159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8" name="AutoShape 45"/>
            <p:cNvSpPr>
              <a:spLocks noChangeArrowheads="1"/>
            </p:cNvSpPr>
            <p:nvPr/>
          </p:nvSpPr>
          <p:spPr bwMode="auto">
            <a:xfrm rot="-5400000">
              <a:off x="1445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59" name="AutoShape 46"/>
            <p:cNvSpPr>
              <a:spLocks noChangeArrowheads="1"/>
            </p:cNvSpPr>
            <p:nvPr/>
          </p:nvSpPr>
          <p:spPr bwMode="auto">
            <a:xfrm rot="-5400000">
              <a:off x="1740" y="3447"/>
              <a:ext cx="260" cy="105"/>
            </a:xfrm>
            <a:prstGeom prst="flowChartDelay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60" name="AutoShape 47"/>
            <p:cNvCxnSpPr>
              <a:cxnSpLocks noChangeShapeType="1"/>
            </p:cNvCxnSpPr>
            <p:nvPr/>
          </p:nvCxnSpPr>
          <p:spPr bwMode="auto">
            <a:xfrm>
              <a:off x="69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48"/>
            <p:cNvCxnSpPr>
              <a:cxnSpLocks noChangeShapeType="1"/>
            </p:cNvCxnSpPr>
            <p:nvPr/>
          </p:nvCxnSpPr>
          <p:spPr bwMode="auto">
            <a:xfrm>
              <a:off x="989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49"/>
            <p:cNvCxnSpPr>
              <a:cxnSpLocks noChangeShapeType="1"/>
            </p:cNvCxnSpPr>
            <p:nvPr/>
          </p:nvCxnSpPr>
          <p:spPr bwMode="auto">
            <a:xfrm>
              <a:off x="1287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50"/>
            <p:cNvCxnSpPr>
              <a:cxnSpLocks noChangeShapeType="1"/>
            </p:cNvCxnSpPr>
            <p:nvPr/>
          </p:nvCxnSpPr>
          <p:spPr bwMode="auto">
            <a:xfrm>
              <a:off x="1583" y="3639"/>
              <a:ext cx="0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51"/>
            <p:cNvCxnSpPr>
              <a:cxnSpLocks noChangeShapeType="1"/>
            </p:cNvCxnSpPr>
            <p:nvPr/>
          </p:nvCxnSpPr>
          <p:spPr bwMode="auto">
            <a:xfrm>
              <a:off x="1874" y="3639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763849" y="5409074"/>
            <a:ext cx="23764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Bảy giờ kém mười phút</a:t>
            </a:r>
            <a:endParaRPr lang="pt-PT" altLang="en-US" sz="2000" b="1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964123" y="2766946"/>
            <a:ext cx="18485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Bảy giờ mười phút</a:t>
            </a:r>
            <a:endParaRPr lang="pt-PT" altLang="en-US" sz="2000" b="1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046278" y="563226"/>
            <a:ext cx="1766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 smtClean="0"/>
              <a:t>Một giờ bảy phút</a:t>
            </a:r>
            <a:endParaRPr lang="pt-PT" altLang="en-US" sz="2000" b="1"/>
          </a:p>
        </p:txBody>
      </p:sp>
      <p:grpSp>
        <p:nvGrpSpPr>
          <p:cNvPr id="70" name="Group 69"/>
          <p:cNvGrpSpPr/>
          <p:nvPr/>
        </p:nvGrpSpPr>
        <p:grpSpPr>
          <a:xfrm>
            <a:off x="179689" y="184709"/>
            <a:ext cx="1225250" cy="466200"/>
            <a:chOff x="4565429" y="975833"/>
            <a:chExt cx="2033973" cy="720080"/>
          </a:xfrm>
        </p:grpSpPr>
        <p:sp>
          <p:nvSpPr>
            <p:cNvPr id="71" name="Oval 70"/>
            <p:cNvSpPr/>
            <p:nvPr/>
          </p:nvSpPr>
          <p:spPr>
            <a:xfrm>
              <a:off x="4565429" y="975833"/>
              <a:ext cx="2033973" cy="7200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hlinkClick r:id="rId2" action="ppaction://hlinksldjump"/>
            </p:cNvPr>
            <p:cNvSpPr txBox="1"/>
            <p:nvPr/>
          </p:nvSpPr>
          <p:spPr>
            <a:xfrm>
              <a:off x="4848578" y="1042843"/>
              <a:ext cx="1485971" cy="61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chemeClr val="bg1"/>
                  </a:solidFill>
                </a:rPr>
                <a:t>Next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3" name="WordArt 64"/>
          <p:cNvSpPr>
            <a:spLocks noChangeArrowheads="1" noChangeShapeType="1" noTextEdit="1"/>
          </p:cNvSpPr>
          <p:nvPr/>
        </p:nvSpPr>
        <p:spPr bwMode="auto">
          <a:xfrm>
            <a:off x="4393090" y="5436037"/>
            <a:ext cx="1003413" cy="4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Forte"/>
              </a:rPr>
              <a:t>job!</a:t>
            </a:r>
          </a:p>
        </p:txBody>
      </p:sp>
      <p:grpSp>
        <p:nvGrpSpPr>
          <p:cNvPr id="67" name="Group 72"/>
          <p:cNvGrpSpPr>
            <a:grpSpLocks/>
          </p:cNvGrpSpPr>
          <p:nvPr/>
        </p:nvGrpSpPr>
        <p:grpSpPr bwMode="auto">
          <a:xfrm>
            <a:off x="1692275" y="3644900"/>
            <a:ext cx="842963" cy="727075"/>
            <a:chOff x="2613" y="2038"/>
            <a:chExt cx="531" cy="458"/>
          </a:xfrm>
        </p:grpSpPr>
        <p:sp>
          <p:nvSpPr>
            <p:cNvPr id="68" name="AutoShape 69"/>
            <p:cNvSpPr>
              <a:spLocks noChangeArrowheads="1"/>
            </p:cNvSpPr>
            <p:nvPr/>
          </p:nvSpPr>
          <p:spPr bwMode="auto">
            <a:xfrm rot="7397988" flipV="1">
              <a:off x="2571" y="2256"/>
              <a:ext cx="282" cy="198"/>
            </a:xfrm>
            <a:prstGeom prst="rightArrow">
              <a:avLst>
                <a:gd name="adj1" fmla="val 37778"/>
                <a:gd name="adj2" fmla="val 4235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" name="AutoShape 70"/>
            <p:cNvSpPr>
              <a:spLocks noChangeArrowheads="1"/>
            </p:cNvSpPr>
            <p:nvPr/>
          </p:nvSpPr>
          <p:spPr bwMode="auto">
            <a:xfrm rot="-1725725">
              <a:off x="2766" y="2038"/>
              <a:ext cx="378" cy="198"/>
            </a:xfrm>
            <a:prstGeom prst="rightArrow">
              <a:avLst>
                <a:gd name="adj1" fmla="val 37778"/>
                <a:gd name="adj2" fmla="val 5676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2751" y="2177"/>
              <a:ext cx="90" cy="9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04184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6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1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5"/>
                  </p:tgtEl>
                </p:cond>
              </p:nextCondLst>
            </p:seq>
          </p:childTnLst>
        </p:cTn>
      </p:par>
    </p:tnLst>
    <p:bldLst>
      <p:bldP spid="5181" grpId="0"/>
      <p:bldP spid="5181" grpId="1"/>
      <p:bldP spid="5180" grpId="0"/>
      <p:bldP spid="5180" grpId="1"/>
    </p:bld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276</Words>
  <PresentationFormat>On-screen Show (4:3)</PresentationFormat>
  <Paragraphs>167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Modelo de apresentação predefinido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2009-11-25T22:01:37Z</dcterms:created>
  <dcterms:modified xsi:type="dcterms:W3CDTF">2021-06-23T16:23:36Z</dcterms:modified>
</cp:coreProperties>
</file>