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6" r:id="rId5"/>
    <p:sldMasterId id="2147483658" r:id="rId6"/>
    <p:sldMasterId id="2147483659" r:id="rId7"/>
    <p:sldMasterId id="2147483661" r:id="rId8"/>
    <p:sldMasterId id="2147483663"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Lst>
  <p:sldSz cy="6858000" cx="9144000"/>
  <p:notesSz cx="6797675" cy="987425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44" roundtripDataSignature="AMtx7mhm3pSeLor7zyYH3AhYRMWkzCNG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20" Type="http://schemas.openxmlformats.org/officeDocument/2006/relationships/slide" Target="slides/slide10.xml"/><Relationship Id="rId42" Type="http://schemas.openxmlformats.org/officeDocument/2006/relationships/slide" Target="slides/slide32.xml"/><Relationship Id="rId41" Type="http://schemas.openxmlformats.org/officeDocument/2006/relationships/slide" Target="slides/slide31.xml"/><Relationship Id="rId22" Type="http://schemas.openxmlformats.org/officeDocument/2006/relationships/slide" Target="slides/slide12.xml"/><Relationship Id="rId44" Type="http://customschemas.google.com/relationships/presentationmetadata" Target="metadata"/><Relationship Id="rId21" Type="http://schemas.openxmlformats.org/officeDocument/2006/relationships/slide" Target="slides/slide11.xml"/><Relationship Id="rId43" Type="http://schemas.openxmlformats.org/officeDocument/2006/relationships/slide" Target="slides/slide33.xml"/><Relationship Id="rId24" Type="http://schemas.openxmlformats.org/officeDocument/2006/relationships/slide" Target="slides/slide14.xml"/><Relationship Id="rId23" Type="http://schemas.openxmlformats.org/officeDocument/2006/relationships/slide" Target="slides/slide13.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6.xml"/><Relationship Id="rId25" Type="http://schemas.openxmlformats.org/officeDocument/2006/relationships/slide" Target="slides/slide15.xml"/><Relationship Id="rId28" Type="http://schemas.openxmlformats.org/officeDocument/2006/relationships/slide" Target="slides/slide18.xml"/><Relationship Id="rId27" Type="http://schemas.openxmlformats.org/officeDocument/2006/relationships/slide" Target="slides/slide17.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9.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1.xml"/><Relationship Id="rId30" Type="http://schemas.openxmlformats.org/officeDocument/2006/relationships/slide" Target="slides/slide20.xml"/><Relationship Id="rId11" Type="http://schemas.openxmlformats.org/officeDocument/2006/relationships/slide" Target="slides/slide1.xml"/><Relationship Id="rId33" Type="http://schemas.openxmlformats.org/officeDocument/2006/relationships/slide" Target="slides/slide23.xml"/><Relationship Id="rId10" Type="http://schemas.openxmlformats.org/officeDocument/2006/relationships/notesMaster" Target="notesMasters/notesMaster1.xml"/><Relationship Id="rId32" Type="http://schemas.openxmlformats.org/officeDocument/2006/relationships/slide" Target="slides/slide22.xml"/><Relationship Id="rId13" Type="http://schemas.openxmlformats.org/officeDocument/2006/relationships/slide" Target="slides/slide3.xml"/><Relationship Id="rId35" Type="http://schemas.openxmlformats.org/officeDocument/2006/relationships/slide" Target="slides/slide25.xml"/><Relationship Id="rId12" Type="http://schemas.openxmlformats.org/officeDocument/2006/relationships/slide" Target="slides/slide2.xml"/><Relationship Id="rId34" Type="http://schemas.openxmlformats.org/officeDocument/2006/relationships/slide" Target="slides/slide24.xml"/><Relationship Id="rId15" Type="http://schemas.openxmlformats.org/officeDocument/2006/relationships/slide" Target="slides/slide5.xml"/><Relationship Id="rId37" Type="http://schemas.openxmlformats.org/officeDocument/2006/relationships/slide" Target="slides/slide27.xml"/><Relationship Id="rId14" Type="http://schemas.openxmlformats.org/officeDocument/2006/relationships/slide" Target="slides/slide4.xml"/><Relationship Id="rId36" Type="http://schemas.openxmlformats.org/officeDocument/2006/relationships/slide" Target="slides/slide26.xml"/><Relationship Id="rId17" Type="http://schemas.openxmlformats.org/officeDocument/2006/relationships/slide" Target="slides/slide7.xml"/><Relationship Id="rId39" Type="http://schemas.openxmlformats.org/officeDocument/2006/relationships/slide" Target="slides/slide29.xml"/><Relationship Id="rId16" Type="http://schemas.openxmlformats.org/officeDocument/2006/relationships/slide" Target="slides/slide6.xml"/><Relationship Id="rId38" Type="http://schemas.openxmlformats.org/officeDocument/2006/relationships/slide" Target="slides/slide28.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37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9pPr>
          </a:lstStyle>
          <a:p/>
        </p:txBody>
      </p:sp>
      <p:sp>
        <p:nvSpPr>
          <p:cNvPr id="4" name="Google Shape;4;n"/>
          <p:cNvSpPr txBox="1"/>
          <p:nvPr>
            <p:ph idx="10" type="dt"/>
          </p:nvPr>
        </p:nvSpPr>
        <p:spPr>
          <a:xfrm>
            <a:off x="3849687" y="0"/>
            <a:ext cx="2946400" cy="493712"/>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9pPr>
          </a:lstStyle>
          <a:p/>
        </p:txBody>
      </p:sp>
      <p:sp>
        <p:nvSpPr>
          <p:cNvPr id="5" name="Google Shape;5;n"/>
          <p:cNvSpPr/>
          <p:nvPr>
            <p:ph idx="3"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79450" y="4691062"/>
            <a:ext cx="5438775" cy="44434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378950"/>
            <a:ext cx="2946400" cy="49371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rgbClr val="000000"/>
                </a:solidFill>
                <a:latin typeface="Comic Sans MS"/>
                <a:ea typeface="Comic Sans MS"/>
                <a:cs typeface="Comic Sans MS"/>
                <a:sym typeface="Comic Sans MS"/>
              </a:defRPr>
            </a:lvl9pPr>
          </a:lstStyle>
          <a:p/>
        </p:txBody>
      </p:sp>
      <p:sp>
        <p:nvSpPr>
          <p:cNvPr id="8" name="Google Shape;8;n"/>
          <p:cNvSpPr txBox="1"/>
          <p:nvPr>
            <p:ph idx="12" type="sldNum"/>
          </p:nvPr>
        </p:nvSpPr>
        <p:spPr>
          <a:xfrm>
            <a:off x="3849687" y="9378950"/>
            <a:ext cx="2946400" cy="493712"/>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1: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0: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p11: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2: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3: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3: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4: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5: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5: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6: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6: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7: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7: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8: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18: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9: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9: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2: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0: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0: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1: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1: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2: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22: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3: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23: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4: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24: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5: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p25: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6: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2" name="Google Shape;312;p26: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7: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7: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8: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28: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9: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9: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3: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0: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30: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1: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31: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2: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32: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3: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33: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4: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5: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6: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6: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7: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8: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8: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679450" y="4691062"/>
            <a:ext cx="5438775" cy="444341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9:notes"/>
          <p:cNvSpPr/>
          <p:nvPr>
            <p:ph idx="2" type="sldImg"/>
          </p:nvPr>
        </p:nvSpPr>
        <p:spPr>
          <a:xfrm>
            <a:off x="931862" y="741362"/>
            <a:ext cx="4935537" cy="37020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35"/>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5"/>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lvl1pPr indent="-325755" lvl="0" marL="457200" algn="l">
              <a:spcBef>
                <a:spcPts val="360"/>
              </a:spcBef>
              <a:spcAft>
                <a:spcPts val="0"/>
              </a:spcAft>
              <a:buSzPts val="1530"/>
              <a:buChar char="•"/>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0" name="Google Shape;20;p35"/>
          <p:cNvSpPr txBox="1"/>
          <p:nvPr>
            <p:ph idx="10" type="dt"/>
          </p:nvPr>
        </p:nvSpPr>
        <p:spPr>
          <a:xfrm>
            <a:off x="457200" y="19050"/>
            <a:ext cx="28956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5"/>
          <p:cNvSpPr txBox="1"/>
          <p:nvPr>
            <p:ph idx="11" type="ftr"/>
          </p:nvPr>
        </p:nvSpPr>
        <p:spPr>
          <a:xfrm>
            <a:off x="3429000" y="19050"/>
            <a:ext cx="41148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5"/>
          <p:cNvSpPr txBox="1"/>
          <p:nvPr>
            <p:ph idx="12" type="sldNum"/>
          </p:nvPr>
        </p:nvSpPr>
        <p:spPr>
          <a:xfrm>
            <a:off x="7620000" y="19050"/>
            <a:ext cx="1066800" cy="328612"/>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1pPr>
            <a:lvl2pPr indent="0" lvl="1"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2pPr>
            <a:lvl3pPr indent="0" lvl="2"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3pPr>
            <a:lvl4pPr indent="0" lvl="3"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4pPr>
            <a:lvl5pPr indent="0" lvl="4"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5pPr>
            <a:lvl6pPr indent="0" lvl="5"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6pPr>
            <a:lvl7pPr indent="0" lvl="6"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7pPr>
            <a:lvl8pPr indent="0" lvl="7"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8pPr>
            <a:lvl9pPr indent="0" lvl="8"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3" name="Shape 103"/>
        <p:cNvGrpSpPr/>
        <p:nvPr/>
      </p:nvGrpSpPr>
      <p:grpSpPr>
        <a:xfrm>
          <a:off x="0" y="0"/>
          <a:ext cx="0" cy="0"/>
          <a:chOff x="0" y="0"/>
          <a:chExt cx="0" cy="0"/>
        </a:xfrm>
      </p:grpSpPr>
      <p:sp>
        <p:nvSpPr>
          <p:cNvPr id="104" name="Google Shape;104;p48"/>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8"/>
          <p:cNvSpPr txBox="1"/>
          <p:nvPr>
            <p:ph idx="1" type="body"/>
          </p:nvPr>
        </p:nvSpPr>
        <p:spPr>
          <a:xfrm>
            <a:off x="457200" y="1676400"/>
            <a:ext cx="3931920" cy="639762"/>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1700"/>
              <a:buNone/>
              <a:defRPr b="0" sz="2000">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62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106" name="Google Shape;106;p48"/>
          <p:cNvSpPr txBox="1"/>
          <p:nvPr>
            <p:ph idx="2" type="body"/>
          </p:nvPr>
        </p:nvSpPr>
        <p:spPr>
          <a:xfrm>
            <a:off x="457200" y="2438400"/>
            <a:ext cx="3931920" cy="3951288"/>
          </a:xfrm>
          <a:prstGeom prst="rect">
            <a:avLst/>
          </a:prstGeom>
          <a:noFill/>
          <a:ln>
            <a:noFill/>
          </a:ln>
        </p:spPr>
        <p:txBody>
          <a:bodyPr anchorCtr="0" anchor="t" bIns="45700" lIns="91425" spcFirstLastPara="1" rIns="91425" wrap="square" tIns="45700">
            <a:noAutofit/>
          </a:bodyPr>
          <a:lstStyle>
            <a:lvl1pPr indent="-358140" lvl="0" marL="457200" algn="l">
              <a:spcBef>
                <a:spcPts val="480"/>
              </a:spcBef>
              <a:spcAft>
                <a:spcPts val="0"/>
              </a:spcAft>
              <a:buSzPts val="2040"/>
              <a:buChar char="•"/>
              <a:defRPr sz="2400"/>
            </a:lvl1pPr>
            <a:lvl2pPr indent="-336550" lvl="1" marL="914400" algn="l">
              <a:spcBef>
                <a:spcPts val="400"/>
              </a:spcBef>
              <a:spcAft>
                <a:spcPts val="0"/>
              </a:spcAft>
              <a:buSzPts val="1700"/>
              <a:buChar char="•"/>
              <a:defRPr sz="2000"/>
            </a:lvl2pPr>
            <a:lvl3pPr indent="-331469" lvl="2" marL="1371600" algn="l">
              <a:spcBef>
                <a:spcPts val="360"/>
              </a:spcBef>
              <a:spcAft>
                <a:spcPts val="0"/>
              </a:spcAft>
              <a:buSzPts val="162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107" name="Google Shape;107;p48"/>
          <p:cNvSpPr txBox="1"/>
          <p:nvPr>
            <p:ph idx="3" type="body"/>
          </p:nvPr>
        </p:nvSpPr>
        <p:spPr>
          <a:xfrm>
            <a:off x="4754880" y="1676400"/>
            <a:ext cx="3931920" cy="639762"/>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1700"/>
              <a:buNone/>
              <a:defRPr b="0" sz="2000">
                <a:solidFill>
                  <a:schemeClr val="dk2"/>
                </a:solidFill>
                <a:latin typeface="Arial"/>
                <a:ea typeface="Arial"/>
                <a:cs typeface="Arial"/>
                <a:sym typeface="Aria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62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108" name="Google Shape;108;p48"/>
          <p:cNvSpPr txBox="1"/>
          <p:nvPr>
            <p:ph idx="4" type="body"/>
          </p:nvPr>
        </p:nvSpPr>
        <p:spPr>
          <a:xfrm>
            <a:off x="4754880" y="2438400"/>
            <a:ext cx="3931920" cy="3951288"/>
          </a:xfrm>
          <a:prstGeom prst="rect">
            <a:avLst/>
          </a:prstGeom>
          <a:noFill/>
          <a:ln>
            <a:noFill/>
          </a:ln>
        </p:spPr>
        <p:txBody>
          <a:bodyPr anchorCtr="0" anchor="t" bIns="45700" lIns="91425" spcFirstLastPara="1" rIns="91425" wrap="square" tIns="45700">
            <a:noAutofit/>
          </a:bodyPr>
          <a:lstStyle>
            <a:lvl1pPr indent="-358140" lvl="0" marL="457200" algn="l">
              <a:spcBef>
                <a:spcPts val="480"/>
              </a:spcBef>
              <a:spcAft>
                <a:spcPts val="0"/>
              </a:spcAft>
              <a:buSzPts val="2040"/>
              <a:buChar char="•"/>
              <a:defRPr sz="2400"/>
            </a:lvl1pPr>
            <a:lvl2pPr indent="-336550" lvl="1" marL="914400" algn="l">
              <a:spcBef>
                <a:spcPts val="400"/>
              </a:spcBef>
              <a:spcAft>
                <a:spcPts val="0"/>
              </a:spcAft>
              <a:buSzPts val="1700"/>
              <a:buChar char="•"/>
              <a:defRPr sz="2000"/>
            </a:lvl2pPr>
            <a:lvl3pPr indent="-331469" lvl="2" marL="1371600" algn="l">
              <a:spcBef>
                <a:spcPts val="360"/>
              </a:spcBef>
              <a:spcAft>
                <a:spcPts val="0"/>
              </a:spcAft>
              <a:buSzPts val="162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109" name="Google Shape;109;p48"/>
          <p:cNvSpPr txBox="1"/>
          <p:nvPr>
            <p:ph idx="10" type="dt"/>
          </p:nvPr>
        </p:nvSpPr>
        <p:spPr>
          <a:xfrm>
            <a:off x="457200" y="19050"/>
            <a:ext cx="28956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48"/>
          <p:cNvSpPr txBox="1"/>
          <p:nvPr>
            <p:ph idx="11" type="ftr"/>
          </p:nvPr>
        </p:nvSpPr>
        <p:spPr>
          <a:xfrm>
            <a:off x="3429000" y="19050"/>
            <a:ext cx="41148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48"/>
          <p:cNvSpPr txBox="1"/>
          <p:nvPr>
            <p:ph idx="12" type="sldNum"/>
          </p:nvPr>
        </p:nvSpPr>
        <p:spPr>
          <a:xfrm>
            <a:off x="7620000" y="19050"/>
            <a:ext cx="1066800" cy="328612"/>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1pPr>
            <a:lvl2pPr indent="0" lvl="1"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2pPr>
            <a:lvl3pPr indent="0" lvl="2"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3pPr>
            <a:lvl4pPr indent="0" lvl="3"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4pPr>
            <a:lvl5pPr indent="0" lvl="4"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5pPr>
            <a:lvl6pPr indent="0" lvl="5"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6pPr>
            <a:lvl7pPr indent="0" lvl="6"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7pPr>
            <a:lvl8pPr indent="0" lvl="7"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8pPr>
            <a:lvl9pPr indent="0" lvl="8"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1" name="Shape 121"/>
        <p:cNvGrpSpPr/>
        <p:nvPr/>
      </p:nvGrpSpPr>
      <p:grpSpPr>
        <a:xfrm>
          <a:off x="0" y="0"/>
          <a:ext cx="0" cy="0"/>
          <a:chOff x="0" y="0"/>
          <a:chExt cx="0" cy="0"/>
        </a:xfrm>
      </p:grpSpPr>
      <p:sp>
        <p:nvSpPr>
          <p:cNvPr id="122" name="Google Shape;122;p50"/>
          <p:cNvSpPr txBox="1"/>
          <p:nvPr>
            <p:ph type="title"/>
          </p:nvPr>
        </p:nvSpPr>
        <p:spPr>
          <a:xfrm>
            <a:off x="457200" y="792080"/>
            <a:ext cx="2139696" cy="126187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50"/>
          <p:cNvSpPr txBox="1"/>
          <p:nvPr>
            <p:ph idx="1" type="body"/>
          </p:nvPr>
        </p:nvSpPr>
        <p:spPr>
          <a:xfrm>
            <a:off x="2971800" y="792080"/>
            <a:ext cx="5715000" cy="5577840"/>
          </a:xfrm>
          <a:prstGeom prst="rect">
            <a:avLst/>
          </a:prstGeom>
          <a:noFill/>
          <a:ln>
            <a:noFill/>
          </a:ln>
        </p:spPr>
        <p:txBody>
          <a:bodyPr anchorCtr="0" anchor="t" bIns="45700" lIns="91425" spcFirstLastPara="1" rIns="91425" wrap="square" tIns="45700">
            <a:noAutofit/>
          </a:bodyPr>
          <a:lstStyle>
            <a:lvl1pPr indent="-401320" lvl="0" marL="457200" algn="l">
              <a:spcBef>
                <a:spcPts val="640"/>
              </a:spcBef>
              <a:spcAft>
                <a:spcPts val="0"/>
              </a:spcAft>
              <a:buSzPts val="2720"/>
              <a:buChar char="•"/>
              <a:defRPr sz="3200"/>
            </a:lvl1pPr>
            <a:lvl2pPr indent="-379730" lvl="1" marL="914400" algn="l">
              <a:spcBef>
                <a:spcPts val="560"/>
              </a:spcBef>
              <a:spcAft>
                <a:spcPts val="0"/>
              </a:spcAft>
              <a:buSzPts val="2380"/>
              <a:buChar char="•"/>
              <a:defRPr sz="2800"/>
            </a:lvl2pPr>
            <a:lvl3pPr indent="-365760" lvl="2" marL="1371600" algn="l">
              <a:spcBef>
                <a:spcPts val="480"/>
              </a:spcBef>
              <a:spcAft>
                <a:spcPts val="0"/>
              </a:spcAft>
              <a:buSzPts val="216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124" name="Google Shape;124;p50"/>
          <p:cNvSpPr txBox="1"/>
          <p:nvPr>
            <p:ph idx="2" type="body"/>
          </p:nvPr>
        </p:nvSpPr>
        <p:spPr>
          <a:xfrm>
            <a:off x="457201" y="2130552"/>
            <a:ext cx="2139696" cy="4243615"/>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19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9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125" name="Google Shape;125;p50"/>
          <p:cNvSpPr txBox="1"/>
          <p:nvPr>
            <p:ph idx="10" type="dt"/>
          </p:nvPr>
        </p:nvSpPr>
        <p:spPr>
          <a:xfrm>
            <a:off x="457200" y="19050"/>
            <a:ext cx="28956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50"/>
          <p:cNvSpPr txBox="1"/>
          <p:nvPr>
            <p:ph idx="11" type="ftr"/>
          </p:nvPr>
        </p:nvSpPr>
        <p:spPr>
          <a:xfrm>
            <a:off x="3429000" y="19050"/>
            <a:ext cx="41148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50"/>
          <p:cNvSpPr txBox="1"/>
          <p:nvPr>
            <p:ph idx="12" type="sldNum"/>
          </p:nvPr>
        </p:nvSpPr>
        <p:spPr>
          <a:xfrm>
            <a:off x="7620000" y="19050"/>
            <a:ext cx="1066800" cy="328612"/>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1pPr>
            <a:lvl2pPr indent="0" lvl="1"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2pPr>
            <a:lvl3pPr indent="0" lvl="2"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3pPr>
            <a:lvl4pPr indent="0" lvl="3"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4pPr>
            <a:lvl5pPr indent="0" lvl="4"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5pPr>
            <a:lvl6pPr indent="0" lvl="5"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6pPr>
            <a:lvl7pPr indent="0" lvl="6"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7pPr>
            <a:lvl8pPr indent="0" lvl="7"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8pPr>
            <a:lvl9pPr indent="0" lvl="8"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36"/>
          <p:cNvSpPr txBox="1"/>
          <p:nvPr>
            <p:ph idx="10" type="dt"/>
          </p:nvPr>
        </p:nvSpPr>
        <p:spPr>
          <a:xfrm>
            <a:off x="457200" y="19050"/>
            <a:ext cx="28956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6"/>
          <p:cNvSpPr txBox="1"/>
          <p:nvPr>
            <p:ph idx="11" type="ftr"/>
          </p:nvPr>
        </p:nvSpPr>
        <p:spPr>
          <a:xfrm>
            <a:off x="3429000" y="19050"/>
            <a:ext cx="41148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6"/>
          <p:cNvSpPr txBox="1"/>
          <p:nvPr>
            <p:ph idx="12" type="sldNum"/>
          </p:nvPr>
        </p:nvSpPr>
        <p:spPr>
          <a:xfrm>
            <a:off x="7620000" y="19050"/>
            <a:ext cx="1066800" cy="328612"/>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1pPr>
            <a:lvl2pPr indent="0" lvl="1"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2pPr>
            <a:lvl3pPr indent="0" lvl="2"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3pPr>
            <a:lvl4pPr indent="0" lvl="3"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4pPr>
            <a:lvl5pPr indent="0" lvl="4"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5pPr>
            <a:lvl6pPr indent="0" lvl="5"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6pPr>
            <a:lvl7pPr indent="0" lvl="6"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7pPr>
            <a:lvl8pPr indent="0" lvl="7"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8pPr>
            <a:lvl9pPr indent="0" lvl="8"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37"/>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7"/>
          <p:cNvSpPr txBox="1"/>
          <p:nvPr>
            <p:ph idx="10" type="dt"/>
          </p:nvPr>
        </p:nvSpPr>
        <p:spPr>
          <a:xfrm>
            <a:off x="457200" y="19050"/>
            <a:ext cx="28956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7"/>
          <p:cNvSpPr txBox="1"/>
          <p:nvPr>
            <p:ph idx="11" type="ftr"/>
          </p:nvPr>
        </p:nvSpPr>
        <p:spPr>
          <a:xfrm>
            <a:off x="3429000" y="19050"/>
            <a:ext cx="41148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7"/>
          <p:cNvSpPr txBox="1"/>
          <p:nvPr>
            <p:ph idx="12" type="sldNum"/>
          </p:nvPr>
        </p:nvSpPr>
        <p:spPr>
          <a:xfrm>
            <a:off x="7620000" y="19050"/>
            <a:ext cx="1066800" cy="328612"/>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1pPr>
            <a:lvl2pPr indent="0" lvl="1"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2pPr>
            <a:lvl3pPr indent="0" lvl="2"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3pPr>
            <a:lvl4pPr indent="0" lvl="3"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4pPr>
            <a:lvl5pPr indent="0" lvl="4"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5pPr>
            <a:lvl6pPr indent="0" lvl="5"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6pPr>
            <a:lvl7pPr indent="0" lvl="6"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7pPr>
            <a:lvl8pPr indent="0" lvl="7"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8pPr>
            <a:lvl9pPr indent="0" lvl="8"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2" name="Shape 32"/>
        <p:cNvGrpSpPr/>
        <p:nvPr/>
      </p:nvGrpSpPr>
      <p:grpSpPr>
        <a:xfrm>
          <a:off x="0" y="0"/>
          <a:ext cx="0" cy="0"/>
          <a:chOff x="0" y="0"/>
          <a:chExt cx="0" cy="0"/>
        </a:xfrm>
      </p:grpSpPr>
      <p:sp>
        <p:nvSpPr>
          <p:cNvPr id="33" name="Google Shape;33;p40"/>
          <p:cNvSpPr txBox="1"/>
          <p:nvPr>
            <p:ph type="title"/>
          </p:nvPr>
        </p:nvSpPr>
        <p:spPr>
          <a:xfrm rot="5400000">
            <a:off x="4724400" y="2514600"/>
            <a:ext cx="5867400" cy="205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0"/>
          <p:cNvSpPr txBox="1"/>
          <p:nvPr>
            <p:ph idx="1" type="body"/>
          </p:nvPr>
        </p:nvSpPr>
        <p:spPr>
          <a:xfrm rot="5400000">
            <a:off x="533400" y="533400"/>
            <a:ext cx="5867400" cy="6019800"/>
          </a:xfrm>
          <a:prstGeom prst="rect">
            <a:avLst/>
          </a:prstGeom>
          <a:noFill/>
          <a:ln>
            <a:noFill/>
          </a:ln>
        </p:spPr>
        <p:txBody>
          <a:bodyPr anchorCtr="0" anchor="t" bIns="45700" lIns="91425" spcFirstLastPara="1" rIns="91425" wrap="square" tIns="45700">
            <a:noAutofit/>
          </a:bodyPr>
          <a:lstStyle>
            <a:lvl1pPr indent="-325755" lvl="0" marL="457200" algn="l">
              <a:spcBef>
                <a:spcPts val="360"/>
              </a:spcBef>
              <a:spcAft>
                <a:spcPts val="0"/>
              </a:spcAft>
              <a:buSzPts val="1530"/>
              <a:buChar char="•"/>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5" name="Google Shape;35;p40"/>
          <p:cNvSpPr txBox="1"/>
          <p:nvPr>
            <p:ph idx="10" type="dt"/>
          </p:nvPr>
        </p:nvSpPr>
        <p:spPr>
          <a:xfrm>
            <a:off x="457200" y="19050"/>
            <a:ext cx="28956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0"/>
          <p:cNvSpPr txBox="1"/>
          <p:nvPr>
            <p:ph idx="11" type="ftr"/>
          </p:nvPr>
        </p:nvSpPr>
        <p:spPr>
          <a:xfrm>
            <a:off x="3429000" y="19050"/>
            <a:ext cx="41148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40"/>
          <p:cNvSpPr txBox="1"/>
          <p:nvPr>
            <p:ph idx="12" type="sldNum"/>
          </p:nvPr>
        </p:nvSpPr>
        <p:spPr>
          <a:xfrm>
            <a:off x="7620000" y="19050"/>
            <a:ext cx="1066800" cy="328612"/>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1pPr>
            <a:lvl2pPr indent="0" lvl="1"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2pPr>
            <a:lvl3pPr indent="0" lvl="2"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3pPr>
            <a:lvl4pPr indent="0" lvl="3"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4pPr>
            <a:lvl5pPr indent="0" lvl="4"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5pPr>
            <a:lvl6pPr indent="0" lvl="5"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6pPr>
            <a:lvl7pPr indent="0" lvl="6"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7pPr>
            <a:lvl8pPr indent="0" lvl="7"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8pPr>
            <a:lvl9pPr indent="0" lvl="8"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8" name="Shape 38"/>
        <p:cNvGrpSpPr/>
        <p:nvPr/>
      </p:nvGrpSpPr>
      <p:grpSpPr>
        <a:xfrm>
          <a:off x="0" y="0"/>
          <a:ext cx="0" cy="0"/>
          <a:chOff x="0" y="0"/>
          <a:chExt cx="0" cy="0"/>
        </a:xfrm>
      </p:grpSpPr>
      <p:sp>
        <p:nvSpPr>
          <p:cNvPr id="39" name="Google Shape;39;p41"/>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1"/>
          <p:cNvSpPr txBox="1"/>
          <p:nvPr>
            <p:ph idx="1" type="body"/>
          </p:nvPr>
        </p:nvSpPr>
        <p:spPr>
          <a:xfrm rot="5400000">
            <a:off x="2133600" y="-76200"/>
            <a:ext cx="4876800" cy="8229600"/>
          </a:xfrm>
          <a:prstGeom prst="rect">
            <a:avLst/>
          </a:prstGeom>
          <a:noFill/>
          <a:ln>
            <a:noFill/>
          </a:ln>
        </p:spPr>
        <p:txBody>
          <a:bodyPr anchorCtr="0" anchor="t" bIns="45700" lIns="91425" spcFirstLastPara="1" rIns="91425" wrap="square" tIns="45700">
            <a:noAutofit/>
          </a:bodyPr>
          <a:lstStyle>
            <a:lvl1pPr indent="-325755" lvl="0" marL="457200" algn="l">
              <a:spcBef>
                <a:spcPts val="360"/>
              </a:spcBef>
              <a:spcAft>
                <a:spcPts val="0"/>
              </a:spcAft>
              <a:buSzPts val="1530"/>
              <a:buChar char="•"/>
              <a:defRPr/>
            </a:lvl1pPr>
            <a:lvl2pPr indent="-325755" lvl="1" marL="914400" algn="l">
              <a:spcBef>
                <a:spcPts val="360"/>
              </a:spcBef>
              <a:spcAft>
                <a:spcPts val="0"/>
              </a:spcAft>
              <a:buSzPts val="1530"/>
              <a:buChar char="•"/>
              <a:defRPr/>
            </a:lvl2pPr>
            <a:lvl3pPr indent="-331469" lvl="2" marL="1371600" algn="l">
              <a:spcBef>
                <a:spcPts val="360"/>
              </a:spcBef>
              <a:spcAft>
                <a:spcPts val="0"/>
              </a:spcAft>
              <a:buSzPts val="162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1" name="Google Shape;41;p41"/>
          <p:cNvSpPr txBox="1"/>
          <p:nvPr>
            <p:ph idx="10" type="dt"/>
          </p:nvPr>
        </p:nvSpPr>
        <p:spPr>
          <a:xfrm>
            <a:off x="457200" y="19050"/>
            <a:ext cx="28956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1"/>
          <p:cNvSpPr txBox="1"/>
          <p:nvPr>
            <p:ph idx="11" type="ftr"/>
          </p:nvPr>
        </p:nvSpPr>
        <p:spPr>
          <a:xfrm>
            <a:off x="3429000" y="19050"/>
            <a:ext cx="41148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1"/>
          <p:cNvSpPr txBox="1"/>
          <p:nvPr>
            <p:ph idx="12" type="sldNum"/>
          </p:nvPr>
        </p:nvSpPr>
        <p:spPr>
          <a:xfrm>
            <a:off x="7620000" y="19050"/>
            <a:ext cx="1066800" cy="328612"/>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1pPr>
            <a:lvl2pPr indent="0" lvl="1"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2pPr>
            <a:lvl3pPr indent="0" lvl="2"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3pPr>
            <a:lvl4pPr indent="0" lvl="3"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4pPr>
            <a:lvl5pPr indent="0" lvl="4"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5pPr>
            <a:lvl6pPr indent="0" lvl="5"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6pPr>
            <a:lvl7pPr indent="0" lvl="6"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7pPr>
            <a:lvl8pPr indent="0" lvl="7"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8pPr>
            <a:lvl9pPr indent="0" lvl="8"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4" name="Shape 44"/>
        <p:cNvGrpSpPr/>
        <p:nvPr/>
      </p:nvGrpSpPr>
      <p:grpSpPr>
        <a:xfrm>
          <a:off x="0" y="0"/>
          <a:ext cx="0" cy="0"/>
          <a:chOff x="0" y="0"/>
          <a:chExt cx="0" cy="0"/>
        </a:xfrm>
      </p:grpSpPr>
      <p:sp>
        <p:nvSpPr>
          <p:cNvPr id="45" name="Google Shape;45;p42"/>
          <p:cNvSpPr txBox="1"/>
          <p:nvPr>
            <p:ph type="title"/>
          </p:nvPr>
        </p:nvSpPr>
        <p:spPr>
          <a:xfrm>
            <a:off x="457200" y="792480"/>
            <a:ext cx="2142680" cy="126492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2"/>
          <p:cNvSpPr/>
          <p:nvPr>
            <p:ph idx="2" type="pic"/>
          </p:nvPr>
        </p:nvSpPr>
        <p:spPr>
          <a:xfrm>
            <a:off x="2858610" y="838201"/>
            <a:ext cx="5904390" cy="5500456"/>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8823"/>
              </a:srgbClr>
            </a:outerShdw>
          </a:effectLst>
        </p:spPr>
      </p:sp>
      <p:sp>
        <p:nvSpPr>
          <p:cNvPr id="47" name="Google Shape;47;p42"/>
          <p:cNvSpPr txBox="1"/>
          <p:nvPr>
            <p:ph idx="1" type="body"/>
          </p:nvPr>
        </p:nvSpPr>
        <p:spPr>
          <a:xfrm>
            <a:off x="457200" y="2133600"/>
            <a:ext cx="2139696" cy="4242816"/>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19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9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48" name="Google Shape;48;p42"/>
          <p:cNvSpPr txBox="1"/>
          <p:nvPr>
            <p:ph idx="10" type="dt"/>
          </p:nvPr>
        </p:nvSpPr>
        <p:spPr>
          <a:xfrm>
            <a:off x="457200" y="19050"/>
            <a:ext cx="28956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2"/>
          <p:cNvSpPr txBox="1"/>
          <p:nvPr>
            <p:ph idx="11" type="ftr"/>
          </p:nvPr>
        </p:nvSpPr>
        <p:spPr>
          <a:xfrm>
            <a:off x="3429000" y="19050"/>
            <a:ext cx="41148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2"/>
          <p:cNvSpPr txBox="1"/>
          <p:nvPr>
            <p:ph idx="12" type="sldNum"/>
          </p:nvPr>
        </p:nvSpPr>
        <p:spPr>
          <a:xfrm>
            <a:off x="7620000" y="19050"/>
            <a:ext cx="1066800" cy="328612"/>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1pPr>
            <a:lvl2pPr indent="0" lvl="1"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2pPr>
            <a:lvl3pPr indent="0" lvl="2"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3pPr>
            <a:lvl4pPr indent="0" lvl="3"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4pPr>
            <a:lvl5pPr indent="0" lvl="4"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5pPr>
            <a:lvl6pPr indent="0" lvl="5"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6pPr>
            <a:lvl7pPr indent="0" lvl="6"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7pPr>
            <a:lvl8pPr indent="0" lvl="7"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8pPr>
            <a:lvl9pPr indent="0" lvl="8"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43"/>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3"/>
          <p:cNvSpPr txBox="1"/>
          <p:nvPr>
            <p:ph idx="1" type="body"/>
          </p:nvPr>
        </p:nvSpPr>
        <p:spPr>
          <a:xfrm>
            <a:off x="457200" y="1673352"/>
            <a:ext cx="4038600" cy="4718304"/>
          </a:xfrm>
          <a:prstGeom prst="rect">
            <a:avLst/>
          </a:prstGeom>
          <a:noFill/>
          <a:ln>
            <a:noFill/>
          </a:ln>
        </p:spPr>
        <p:txBody>
          <a:bodyPr anchorCtr="0" anchor="t" bIns="45700" lIns="91425" spcFirstLastPara="1" rIns="91425" wrap="square" tIns="45700">
            <a:noAutofit/>
          </a:bodyPr>
          <a:lstStyle>
            <a:lvl1pPr indent="-379730" lvl="0" marL="457200" algn="l">
              <a:spcBef>
                <a:spcPts val="560"/>
              </a:spcBef>
              <a:spcAft>
                <a:spcPts val="0"/>
              </a:spcAft>
              <a:buSzPts val="2380"/>
              <a:buChar char="•"/>
              <a:defRPr sz="2800"/>
            </a:lvl1pPr>
            <a:lvl2pPr indent="-358140" lvl="1" marL="914400" algn="l">
              <a:spcBef>
                <a:spcPts val="480"/>
              </a:spcBef>
              <a:spcAft>
                <a:spcPts val="0"/>
              </a:spcAft>
              <a:buSzPts val="2040"/>
              <a:buChar char="•"/>
              <a:defRPr sz="2400"/>
            </a:lvl2pPr>
            <a:lvl3pPr indent="-342900" lvl="2" marL="1371600" algn="l">
              <a:spcBef>
                <a:spcPts val="400"/>
              </a:spcBef>
              <a:spcAft>
                <a:spcPts val="0"/>
              </a:spcAft>
              <a:buSzPts val="18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54" name="Google Shape;54;p43"/>
          <p:cNvSpPr txBox="1"/>
          <p:nvPr>
            <p:ph idx="2" type="body"/>
          </p:nvPr>
        </p:nvSpPr>
        <p:spPr>
          <a:xfrm>
            <a:off x="4648200" y="1673352"/>
            <a:ext cx="4038600" cy="4718304"/>
          </a:xfrm>
          <a:prstGeom prst="rect">
            <a:avLst/>
          </a:prstGeom>
          <a:noFill/>
          <a:ln>
            <a:noFill/>
          </a:ln>
        </p:spPr>
        <p:txBody>
          <a:bodyPr anchorCtr="0" anchor="t" bIns="45700" lIns="91425" spcFirstLastPara="1" rIns="91425" wrap="square" tIns="45700">
            <a:noAutofit/>
          </a:bodyPr>
          <a:lstStyle>
            <a:lvl1pPr indent="-379730" lvl="0" marL="457200" algn="l">
              <a:spcBef>
                <a:spcPts val="560"/>
              </a:spcBef>
              <a:spcAft>
                <a:spcPts val="0"/>
              </a:spcAft>
              <a:buSzPts val="2380"/>
              <a:buChar char="•"/>
              <a:defRPr sz="2800"/>
            </a:lvl1pPr>
            <a:lvl2pPr indent="-358140" lvl="1" marL="914400" algn="l">
              <a:spcBef>
                <a:spcPts val="480"/>
              </a:spcBef>
              <a:spcAft>
                <a:spcPts val="0"/>
              </a:spcAft>
              <a:buSzPts val="2040"/>
              <a:buChar char="•"/>
              <a:defRPr sz="2400"/>
            </a:lvl2pPr>
            <a:lvl3pPr indent="-342900" lvl="2" marL="1371600" algn="l">
              <a:spcBef>
                <a:spcPts val="400"/>
              </a:spcBef>
              <a:spcAft>
                <a:spcPts val="0"/>
              </a:spcAft>
              <a:buSzPts val="18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55" name="Google Shape;55;p43"/>
          <p:cNvSpPr txBox="1"/>
          <p:nvPr>
            <p:ph idx="10" type="dt"/>
          </p:nvPr>
        </p:nvSpPr>
        <p:spPr>
          <a:xfrm>
            <a:off x="457200" y="19050"/>
            <a:ext cx="28956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3"/>
          <p:cNvSpPr txBox="1"/>
          <p:nvPr>
            <p:ph idx="11" type="ftr"/>
          </p:nvPr>
        </p:nvSpPr>
        <p:spPr>
          <a:xfrm>
            <a:off x="3429000" y="19050"/>
            <a:ext cx="41148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3"/>
          <p:cNvSpPr txBox="1"/>
          <p:nvPr>
            <p:ph idx="12" type="sldNum"/>
          </p:nvPr>
        </p:nvSpPr>
        <p:spPr>
          <a:xfrm>
            <a:off x="7620000" y="19050"/>
            <a:ext cx="1066800" cy="328612"/>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1pPr>
            <a:lvl2pPr indent="0" lvl="1"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2pPr>
            <a:lvl3pPr indent="0" lvl="2"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3pPr>
            <a:lvl4pPr indent="0" lvl="3"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4pPr>
            <a:lvl5pPr indent="0" lvl="4"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5pPr>
            <a:lvl6pPr indent="0" lvl="5"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6pPr>
            <a:lvl7pPr indent="0" lvl="6"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7pPr>
            <a:lvl8pPr indent="0" lvl="7"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8pPr>
            <a:lvl9pPr indent="0" lvl="8"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7" name="Shape 67"/>
        <p:cNvGrpSpPr/>
        <p:nvPr/>
      </p:nvGrpSpPr>
      <p:grpSpPr>
        <a:xfrm>
          <a:off x="0" y="0"/>
          <a:ext cx="0" cy="0"/>
          <a:chOff x="0" y="0"/>
          <a:chExt cx="0" cy="0"/>
        </a:xfrm>
      </p:grpSpPr>
      <p:sp>
        <p:nvSpPr>
          <p:cNvPr id="68" name="Google Shape;68;p39"/>
          <p:cNvSpPr txBox="1"/>
          <p:nvPr>
            <p:ph type="title"/>
          </p:nvPr>
        </p:nvSpPr>
        <p:spPr>
          <a:xfrm>
            <a:off x="722313" y="2362200"/>
            <a:ext cx="7772400" cy="220027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SzPts val="1400"/>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9"/>
          <p:cNvSpPr txBox="1"/>
          <p:nvPr>
            <p:ph idx="1" type="body"/>
          </p:nvPr>
        </p:nvSpPr>
        <p:spPr>
          <a:xfrm>
            <a:off x="722313" y="4626864"/>
            <a:ext cx="7772400" cy="1500187"/>
          </a:xfrm>
          <a:prstGeom prst="rect">
            <a:avLst/>
          </a:prstGeom>
          <a:noFill/>
          <a:ln>
            <a:noFill/>
          </a:ln>
        </p:spPr>
        <p:txBody>
          <a:bodyPr anchorCtr="0" anchor="t" bIns="45700" lIns="91425" spcFirstLastPara="1" rIns="91425" wrap="square" tIns="45700">
            <a:normAutofit/>
          </a:bodyPr>
          <a:lstStyle>
            <a:lvl1pPr indent="-228600" lvl="0" marL="457200" algn="l">
              <a:spcBef>
                <a:spcPts val="480"/>
              </a:spcBef>
              <a:spcAft>
                <a:spcPts val="0"/>
              </a:spcAft>
              <a:buSzPts val="2040"/>
              <a:buNone/>
              <a:defRPr sz="2400">
                <a:solidFill>
                  <a:schemeClr val="lt2"/>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440"/>
              <a:buNone/>
              <a:defRPr sz="1600">
                <a:solidFill>
                  <a:schemeClr val="lt1"/>
                </a:solidFill>
              </a:defRPr>
            </a:lvl3pPr>
            <a:lvl4pPr indent="-228600" lvl="3" marL="1828800" algn="l">
              <a:spcBef>
                <a:spcPts val="280"/>
              </a:spcBef>
              <a:spcAft>
                <a:spcPts val="0"/>
              </a:spcAft>
              <a:buSzPts val="1400"/>
              <a:buNone/>
              <a:defRPr sz="1400">
                <a:solidFill>
                  <a:schemeClr val="lt1"/>
                </a:solidFill>
              </a:defRPr>
            </a:lvl4pPr>
            <a:lvl5pPr indent="-228600" lvl="4" marL="2286000" algn="l">
              <a:spcBef>
                <a:spcPts val="280"/>
              </a:spcBef>
              <a:spcAft>
                <a:spcPts val="0"/>
              </a:spcAft>
              <a:buSzPts val="1400"/>
              <a:buNone/>
              <a:defRPr sz="1400">
                <a:solidFill>
                  <a:schemeClr val="lt1"/>
                </a:solidFill>
              </a:defRPr>
            </a:lvl5pPr>
            <a:lvl6pPr indent="-228600" lvl="5" marL="2743200" algn="l">
              <a:spcBef>
                <a:spcPts val="280"/>
              </a:spcBef>
              <a:spcAft>
                <a:spcPts val="0"/>
              </a:spcAft>
              <a:buSzPts val="1400"/>
              <a:buNone/>
              <a:defRPr sz="1400">
                <a:solidFill>
                  <a:schemeClr val="lt1"/>
                </a:solidFill>
              </a:defRPr>
            </a:lvl6pPr>
            <a:lvl7pPr indent="-228600" lvl="6" marL="3200400" algn="l">
              <a:spcBef>
                <a:spcPts val="280"/>
              </a:spcBef>
              <a:spcAft>
                <a:spcPts val="0"/>
              </a:spcAft>
              <a:buSzPts val="1400"/>
              <a:buNone/>
              <a:defRPr sz="1400">
                <a:solidFill>
                  <a:schemeClr val="lt1"/>
                </a:solidFill>
              </a:defRPr>
            </a:lvl7pPr>
            <a:lvl8pPr indent="-228600" lvl="7" marL="3657600" algn="l">
              <a:spcBef>
                <a:spcPts val="280"/>
              </a:spcBef>
              <a:spcAft>
                <a:spcPts val="0"/>
              </a:spcAft>
              <a:buSzPts val="1400"/>
              <a:buNone/>
              <a:defRPr sz="1400">
                <a:solidFill>
                  <a:schemeClr val="lt1"/>
                </a:solidFill>
              </a:defRPr>
            </a:lvl8pPr>
            <a:lvl9pPr indent="-228600" lvl="8" marL="4114800" algn="l">
              <a:spcBef>
                <a:spcPts val="280"/>
              </a:spcBef>
              <a:spcAft>
                <a:spcPts val="0"/>
              </a:spcAft>
              <a:buSzPts val="1400"/>
              <a:buNone/>
              <a:defRPr sz="1400">
                <a:solidFill>
                  <a:schemeClr val="lt1"/>
                </a:solidFill>
              </a:defRPr>
            </a:lvl9pPr>
          </a:lstStyle>
          <a:p/>
        </p:txBody>
      </p:sp>
      <p:sp>
        <p:nvSpPr>
          <p:cNvPr id="70" name="Google Shape;70;p39"/>
          <p:cNvSpPr txBox="1"/>
          <p:nvPr>
            <p:ph idx="10" type="dt"/>
          </p:nvPr>
        </p:nvSpPr>
        <p:spPr>
          <a:xfrm>
            <a:off x="457200" y="19050"/>
            <a:ext cx="28956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9"/>
          <p:cNvSpPr txBox="1"/>
          <p:nvPr>
            <p:ph idx="11" type="ftr"/>
          </p:nvPr>
        </p:nvSpPr>
        <p:spPr>
          <a:xfrm>
            <a:off x="3429000" y="19050"/>
            <a:ext cx="41148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9"/>
          <p:cNvSpPr txBox="1"/>
          <p:nvPr>
            <p:ph idx="12" type="sldNum"/>
          </p:nvPr>
        </p:nvSpPr>
        <p:spPr>
          <a:xfrm>
            <a:off x="7620000" y="19050"/>
            <a:ext cx="1066800" cy="328612"/>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1pPr>
            <a:lvl2pPr indent="0" lvl="1"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2pPr>
            <a:lvl3pPr indent="0" lvl="2"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3pPr>
            <a:lvl4pPr indent="0" lvl="3"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4pPr>
            <a:lvl5pPr indent="0" lvl="4"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5pPr>
            <a:lvl6pPr indent="0" lvl="5"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6pPr>
            <a:lvl7pPr indent="0" lvl="6"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7pPr>
            <a:lvl8pPr indent="0" lvl="7"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8pPr>
            <a:lvl9pPr indent="0" lvl="8"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8" name="Shape 88"/>
        <p:cNvGrpSpPr/>
        <p:nvPr/>
      </p:nvGrpSpPr>
      <p:grpSpPr>
        <a:xfrm>
          <a:off x="0" y="0"/>
          <a:ext cx="0" cy="0"/>
          <a:chOff x="0" y="0"/>
          <a:chExt cx="0" cy="0"/>
        </a:xfrm>
      </p:grpSpPr>
      <p:sp>
        <p:nvSpPr>
          <p:cNvPr id="89" name="Google Shape;89;p46"/>
          <p:cNvSpPr txBox="1"/>
          <p:nvPr>
            <p:ph type="ctrTitle"/>
          </p:nvPr>
        </p:nvSpPr>
        <p:spPr>
          <a:xfrm>
            <a:off x="685800" y="1371600"/>
            <a:ext cx="7848600" cy="192722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5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6"/>
          <p:cNvSpPr txBox="1"/>
          <p:nvPr>
            <p:ph idx="1" type="subTitle"/>
          </p:nvPr>
        </p:nvSpPr>
        <p:spPr>
          <a:xfrm>
            <a:off x="685800" y="3505200"/>
            <a:ext cx="6400800" cy="1752600"/>
          </a:xfrm>
          <a:prstGeom prst="rect">
            <a:avLst/>
          </a:prstGeom>
          <a:noFill/>
          <a:ln>
            <a:noFill/>
          </a:ln>
        </p:spPr>
        <p:txBody>
          <a:bodyPr anchorCtr="0" anchor="t" bIns="45700" lIns="91425" spcFirstLastPara="1" rIns="91425" wrap="square" tIns="45700">
            <a:noAutofit/>
          </a:bodyPr>
          <a:lstStyle>
            <a:lvl1pPr lvl="0" algn="l">
              <a:spcBef>
                <a:spcPts val="480"/>
              </a:spcBef>
              <a:spcAft>
                <a:spcPts val="0"/>
              </a:spcAft>
              <a:buSzPts val="2040"/>
              <a:buNone/>
              <a:defRPr>
                <a:solidFill>
                  <a:srgbClr val="55556F"/>
                </a:solidFill>
              </a:defRPr>
            </a:lvl1pPr>
            <a:lvl2pPr lvl="1" algn="ctr">
              <a:spcBef>
                <a:spcPts val="400"/>
              </a:spcBef>
              <a:spcAft>
                <a:spcPts val="0"/>
              </a:spcAft>
              <a:buSzPts val="1700"/>
              <a:buNone/>
              <a:defRPr>
                <a:solidFill>
                  <a:srgbClr val="8B8B8D"/>
                </a:solidFill>
              </a:defRPr>
            </a:lvl2pPr>
            <a:lvl3pPr lvl="2" algn="ctr">
              <a:spcBef>
                <a:spcPts val="360"/>
              </a:spcBef>
              <a:spcAft>
                <a:spcPts val="0"/>
              </a:spcAft>
              <a:buSzPts val="1620"/>
              <a:buNone/>
              <a:defRPr>
                <a:solidFill>
                  <a:srgbClr val="8B8B8D"/>
                </a:solidFill>
              </a:defRPr>
            </a:lvl3pPr>
            <a:lvl4pPr lvl="3" algn="ctr">
              <a:spcBef>
                <a:spcPts val="320"/>
              </a:spcBef>
              <a:spcAft>
                <a:spcPts val="0"/>
              </a:spcAft>
              <a:buSzPts val="1600"/>
              <a:buNone/>
              <a:defRPr>
                <a:solidFill>
                  <a:srgbClr val="8B8B8D"/>
                </a:solidFill>
              </a:defRPr>
            </a:lvl4pPr>
            <a:lvl5pPr lvl="4" algn="ctr">
              <a:spcBef>
                <a:spcPts val="280"/>
              </a:spcBef>
              <a:spcAft>
                <a:spcPts val="0"/>
              </a:spcAft>
              <a:buSzPts val="1400"/>
              <a:buNone/>
              <a:defRPr>
                <a:solidFill>
                  <a:srgbClr val="8B8B8D"/>
                </a:solidFill>
              </a:defRPr>
            </a:lvl5pPr>
            <a:lvl6pPr lvl="5" algn="ctr">
              <a:spcBef>
                <a:spcPts val="260"/>
              </a:spcBef>
              <a:spcAft>
                <a:spcPts val="0"/>
              </a:spcAft>
              <a:buSzPts val="1300"/>
              <a:buNone/>
              <a:defRPr>
                <a:solidFill>
                  <a:srgbClr val="8B8B8D"/>
                </a:solidFill>
              </a:defRPr>
            </a:lvl6pPr>
            <a:lvl7pPr lvl="6" algn="ctr">
              <a:spcBef>
                <a:spcPts val="260"/>
              </a:spcBef>
              <a:spcAft>
                <a:spcPts val="0"/>
              </a:spcAft>
              <a:buSzPts val="1300"/>
              <a:buNone/>
              <a:defRPr>
                <a:solidFill>
                  <a:srgbClr val="8B8B8D"/>
                </a:solidFill>
              </a:defRPr>
            </a:lvl7pPr>
            <a:lvl8pPr lvl="7" algn="ctr">
              <a:spcBef>
                <a:spcPts val="260"/>
              </a:spcBef>
              <a:spcAft>
                <a:spcPts val="0"/>
              </a:spcAft>
              <a:buSzPts val="1300"/>
              <a:buNone/>
              <a:defRPr>
                <a:solidFill>
                  <a:srgbClr val="8B8B8D"/>
                </a:solidFill>
              </a:defRPr>
            </a:lvl8pPr>
            <a:lvl9pPr lvl="8" algn="ctr">
              <a:spcBef>
                <a:spcPts val="260"/>
              </a:spcBef>
              <a:spcAft>
                <a:spcPts val="0"/>
              </a:spcAft>
              <a:buSzPts val="1300"/>
              <a:buNone/>
              <a:defRPr>
                <a:solidFill>
                  <a:srgbClr val="8B8B8D"/>
                </a:solidFill>
              </a:defRPr>
            </a:lvl9pPr>
          </a:lstStyle>
          <a:p/>
        </p:txBody>
      </p:sp>
      <p:sp>
        <p:nvSpPr>
          <p:cNvPr id="91" name="Google Shape;91;p46"/>
          <p:cNvSpPr txBox="1"/>
          <p:nvPr>
            <p:ph idx="10" type="dt"/>
          </p:nvPr>
        </p:nvSpPr>
        <p:spPr>
          <a:xfrm>
            <a:off x="457200" y="19050"/>
            <a:ext cx="28956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46"/>
          <p:cNvSpPr txBox="1"/>
          <p:nvPr>
            <p:ph idx="11" type="ftr"/>
          </p:nvPr>
        </p:nvSpPr>
        <p:spPr>
          <a:xfrm>
            <a:off x="3429000" y="19050"/>
            <a:ext cx="4114800" cy="32861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46"/>
          <p:cNvSpPr txBox="1"/>
          <p:nvPr>
            <p:ph idx="12" type="sldNum"/>
          </p:nvPr>
        </p:nvSpPr>
        <p:spPr>
          <a:xfrm>
            <a:off x="7620000" y="19050"/>
            <a:ext cx="1066800" cy="328612"/>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1pPr>
            <a:lvl2pPr indent="0" lvl="1"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2pPr>
            <a:lvl3pPr indent="0" lvl="2"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3pPr>
            <a:lvl4pPr indent="0" lvl="3"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4pPr>
            <a:lvl5pPr indent="0" lvl="4"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5pPr>
            <a:lvl6pPr indent="0" lvl="5"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6pPr>
            <a:lvl7pPr indent="0" lvl="6"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7pPr>
            <a:lvl8pPr indent="0" lvl="7"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8pPr>
            <a:lvl9pPr indent="0" lvl="8" marL="0" marR="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6.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nvSpPr>
        <p:spPr>
          <a:xfrm>
            <a:off x="0" y="220662"/>
            <a:ext cx="9144000" cy="228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11" name="Google Shape;11;p34"/>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40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40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0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0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0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0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0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0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000" u="none" cap="none" strike="noStrike">
                <a:solidFill>
                  <a:schemeClr val="dk2"/>
                </a:solidFill>
                <a:latin typeface="Arial"/>
                <a:ea typeface="Arial"/>
                <a:cs typeface="Arial"/>
                <a:sym typeface="Arial"/>
              </a:defRPr>
            </a:lvl9pPr>
          </a:lstStyle>
          <a:p/>
        </p:txBody>
      </p:sp>
      <p:sp>
        <p:nvSpPr>
          <p:cNvPr id="12" name="Google Shape;12;p34"/>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3" name="Google Shape;13;p34"/>
          <p:cNvSpPr txBox="1"/>
          <p:nvPr/>
        </p:nvSpPr>
        <p:spPr>
          <a:xfrm>
            <a:off x="0" y="0"/>
            <a:ext cx="9144000" cy="3651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14" name="Google Shape;14;p34"/>
          <p:cNvSpPr txBox="1"/>
          <p:nvPr>
            <p:ph idx="10" type="dt"/>
          </p:nvPr>
        </p:nvSpPr>
        <p:spPr>
          <a:xfrm>
            <a:off x="457200" y="19050"/>
            <a:ext cx="2895600" cy="32861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FFFFFF"/>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9pPr>
          </a:lstStyle>
          <a:p/>
        </p:txBody>
      </p:sp>
      <p:sp>
        <p:nvSpPr>
          <p:cNvPr id="15" name="Google Shape;15;p34"/>
          <p:cNvSpPr txBox="1"/>
          <p:nvPr>
            <p:ph idx="11" type="ftr"/>
          </p:nvPr>
        </p:nvSpPr>
        <p:spPr>
          <a:xfrm>
            <a:off x="3429000" y="19050"/>
            <a:ext cx="4114800" cy="32861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9pPr>
          </a:lstStyle>
          <a:p/>
        </p:txBody>
      </p:sp>
      <p:sp>
        <p:nvSpPr>
          <p:cNvPr id="16" name="Google Shape;16;p34"/>
          <p:cNvSpPr txBox="1"/>
          <p:nvPr>
            <p:ph idx="12" type="sldNum"/>
          </p:nvPr>
        </p:nvSpPr>
        <p:spPr>
          <a:xfrm>
            <a:off x="7620000" y="19050"/>
            <a:ext cx="1066800" cy="328612"/>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1pPr>
            <a:lvl2pPr indent="0" lvl="1"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2pPr>
            <a:lvl3pPr indent="0" lvl="2"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3pPr>
            <a:lvl4pPr indent="0" lvl="3"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4pPr>
            <a:lvl5pPr indent="0" lvl="4"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5pPr>
            <a:lvl6pPr indent="0" lvl="5"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6pPr>
            <a:lvl7pPr indent="0" lvl="6"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7pPr>
            <a:lvl8pPr indent="0" lvl="7"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8pPr>
            <a:lvl9pPr indent="0" lvl="8"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9pPr>
          </a:lstStyle>
          <a:p>
            <a:pPr indent="0" lvl="0" marL="0" rtl="0" algn="l">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p:wipe dir="d"/>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58" name="Shape 58"/>
        <p:cNvGrpSpPr/>
        <p:nvPr/>
      </p:nvGrpSpPr>
      <p:grpSpPr>
        <a:xfrm>
          <a:off x="0" y="0"/>
          <a:ext cx="0" cy="0"/>
          <a:chOff x="0" y="0"/>
          <a:chExt cx="0" cy="0"/>
        </a:xfrm>
      </p:grpSpPr>
      <p:sp>
        <p:nvSpPr>
          <p:cNvPr id="59" name="Google Shape;59;p38"/>
          <p:cNvSpPr txBox="1"/>
          <p:nvPr/>
        </p:nvSpPr>
        <p:spPr>
          <a:xfrm>
            <a:off x="0" y="220662"/>
            <a:ext cx="9144000" cy="228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omic Sans MS"/>
              <a:ea typeface="Comic Sans MS"/>
              <a:cs typeface="Comic Sans MS"/>
              <a:sym typeface="Comic Sans MS"/>
            </a:endParaRPr>
          </a:p>
        </p:txBody>
      </p:sp>
      <p:sp>
        <p:nvSpPr>
          <p:cNvPr id="60" name="Google Shape;60;p38"/>
          <p:cNvSpPr txBox="1"/>
          <p:nvPr/>
        </p:nvSpPr>
        <p:spPr>
          <a:xfrm>
            <a:off x="0" y="0"/>
            <a:ext cx="9144000" cy="3651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Comic Sans MS"/>
              <a:ea typeface="Comic Sans MS"/>
              <a:cs typeface="Comic Sans MS"/>
              <a:sym typeface="Comic Sans MS"/>
            </a:endParaRPr>
          </a:p>
        </p:txBody>
      </p:sp>
      <p:cxnSp>
        <p:nvCxnSpPr>
          <p:cNvPr id="61" name="Google Shape;61;p38"/>
          <p:cNvCxnSpPr/>
          <p:nvPr/>
        </p:nvCxnSpPr>
        <p:spPr>
          <a:xfrm>
            <a:off x="731837" y="4598987"/>
            <a:ext cx="7848600" cy="1587"/>
          </a:xfrm>
          <a:prstGeom prst="straightConnector1">
            <a:avLst/>
          </a:prstGeom>
          <a:noFill/>
          <a:ln cap="flat" cmpd="sng" w="19050">
            <a:solidFill>
              <a:schemeClr val="lt2"/>
            </a:solidFill>
            <a:prstDash val="solid"/>
            <a:miter lim="800000"/>
            <a:headEnd len="med" w="med" type="none"/>
            <a:tailEnd len="med" w="med" type="none"/>
          </a:ln>
        </p:spPr>
      </p:cxnSp>
      <p:sp>
        <p:nvSpPr>
          <p:cNvPr id="62" name="Google Shape;62;p38"/>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4000" u="none" cap="none" strike="noStrike">
                <a:solidFill>
                  <a:schemeClr val="lt2"/>
                </a:solidFill>
                <a:latin typeface="Arial"/>
                <a:ea typeface="Arial"/>
                <a:cs typeface="Arial"/>
                <a:sym typeface="Arial"/>
              </a:defRPr>
            </a:lvl1pPr>
            <a:lvl2pPr lvl="1" marR="0" rtl="0" algn="l">
              <a:spcBef>
                <a:spcPts val="0"/>
              </a:spcBef>
              <a:spcAft>
                <a:spcPts val="0"/>
              </a:spcAft>
              <a:buSzPts val="1400"/>
              <a:buNone/>
              <a:defRPr b="0" i="0" sz="4000" u="none" cap="none" strike="noStrike">
                <a:solidFill>
                  <a:schemeClr val="lt2"/>
                </a:solidFill>
                <a:latin typeface="Arial"/>
                <a:ea typeface="Arial"/>
                <a:cs typeface="Arial"/>
                <a:sym typeface="Arial"/>
              </a:defRPr>
            </a:lvl2pPr>
            <a:lvl3pPr lvl="2" marR="0" rtl="0" algn="l">
              <a:spcBef>
                <a:spcPts val="0"/>
              </a:spcBef>
              <a:spcAft>
                <a:spcPts val="0"/>
              </a:spcAft>
              <a:buSzPts val="1400"/>
              <a:buNone/>
              <a:defRPr b="0" i="0" sz="4000" u="none" cap="none" strike="noStrike">
                <a:solidFill>
                  <a:schemeClr val="lt2"/>
                </a:solidFill>
                <a:latin typeface="Arial"/>
                <a:ea typeface="Arial"/>
                <a:cs typeface="Arial"/>
                <a:sym typeface="Arial"/>
              </a:defRPr>
            </a:lvl3pPr>
            <a:lvl4pPr lvl="3" marR="0" rtl="0" algn="l">
              <a:spcBef>
                <a:spcPts val="0"/>
              </a:spcBef>
              <a:spcAft>
                <a:spcPts val="0"/>
              </a:spcAft>
              <a:buSzPts val="1400"/>
              <a:buNone/>
              <a:defRPr b="0" i="0" sz="4000" u="none" cap="none" strike="noStrike">
                <a:solidFill>
                  <a:schemeClr val="lt2"/>
                </a:solidFill>
                <a:latin typeface="Arial"/>
                <a:ea typeface="Arial"/>
                <a:cs typeface="Arial"/>
                <a:sym typeface="Arial"/>
              </a:defRPr>
            </a:lvl4pPr>
            <a:lvl5pPr lvl="4" marR="0" rtl="0" algn="l">
              <a:spcBef>
                <a:spcPts val="0"/>
              </a:spcBef>
              <a:spcAft>
                <a:spcPts val="0"/>
              </a:spcAft>
              <a:buSzPts val="1400"/>
              <a:buNone/>
              <a:defRPr b="0" i="0" sz="4000" u="none" cap="none" strike="noStrike">
                <a:solidFill>
                  <a:schemeClr val="lt2"/>
                </a:solidFill>
                <a:latin typeface="Arial"/>
                <a:ea typeface="Arial"/>
                <a:cs typeface="Arial"/>
                <a:sym typeface="Arial"/>
              </a:defRPr>
            </a:lvl5pPr>
            <a:lvl6pPr lvl="5" marR="0" rtl="0" algn="l">
              <a:spcBef>
                <a:spcPts val="0"/>
              </a:spcBef>
              <a:spcAft>
                <a:spcPts val="0"/>
              </a:spcAft>
              <a:buSzPts val="1400"/>
              <a:buNone/>
              <a:defRPr b="0" i="0" sz="4000" u="none" cap="none" strike="noStrike">
                <a:solidFill>
                  <a:schemeClr val="lt2"/>
                </a:solidFill>
                <a:latin typeface="Arial"/>
                <a:ea typeface="Arial"/>
                <a:cs typeface="Arial"/>
                <a:sym typeface="Arial"/>
              </a:defRPr>
            </a:lvl6pPr>
            <a:lvl7pPr lvl="6" marR="0" rtl="0" algn="l">
              <a:spcBef>
                <a:spcPts val="0"/>
              </a:spcBef>
              <a:spcAft>
                <a:spcPts val="0"/>
              </a:spcAft>
              <a:buSzPts val="1400"/>
              <a:buNone/>
              <a:defRPr b="0" i="0" sz="4000" u="none" cap="none" strike="noStrike">
                <a:solidFill>
                  <a:schemeClr val="lt2"/>
                </a:solidFill>
                <a:latin typeface="Arial"/>
                <a:ea typeface="Arial"/>
                <a:cs typeface="Arial"/>
                <a:sym typeface="Arial"/>
              </a:defRPr>
            </a:lvl7pPr>
            <a:lvl8pPr lvl="7" marR="0" rtl="0" algn="l">
              <a:spcBef>
                <a:spcPts val="0"/>
              </a:spcBef>
              <a:spcAft>
                <a:spcPts val="0"/>
              </a:spcAft>
              <a:buSzPts val="1400"/>
              <a:buNone/>
              <a:defRPr b="0" i="0" sz="4000" u="none" cap="none" strike="noStrike">
                <a:solidFill>
                  <a:schemeClr val="lt2"/>
                </a:solidFill>
                <a:latin typeface="Arial"/>
                <a:ea typeface="Arial"/>
                <a:cs typeface="Arial"/>
                <a:sym typeface="Arial"/>
              </a:defRPr>
            </a:lvl8pPr>
            <a:lvl9pPr lvl="8" marR="0" rtl="0" algn="l">
              <a:spcBef>
                <a:spcPts val="0"/>
              </a:spcBef>
              <a:spcAft>
                <a:spcPts val="0"/>
              </a:spcAft>
              <a:buSzPts val="1400"/>
              <a:buNone/>
              <a:defRPr b="0" i="0" sz="4000" u="none" cap="none" strike="noStrike">
                <a:solidFill>
                  <a:schemeClr val="lt2"/>
                </a:solidFill>
                <a:latin typeface="Arial"/>
                <a:ea typeface="Arial"/>
                <a:cs typeface="Arial"/>
                <a:sym typeface="Arial"/>
              </a:defRPr>
            </a:lvl9pPr>
          </a:lstStyle>
          <a:p/>
        </p:txBody>
      </p:sp>
      <p:sp>
        <p:nvSpPr>
          <p:cNvPr id="63" name="Google Shape;63;p38"/>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lt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lt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lt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lt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lt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lt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lt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lt1"/>
                </a:solidFill>
                <a:latin typeface="Arial"/>
                <a:ea typeface="Arial"/>
                <a:cs typeface="Arial"/>
                <a:sym typeface="Arial"/>
              </a:defRPr>
            </a:lvl9pPr>
          </a:lstStyle>
          <a:p/>
        </p:txBody>
      </p:sp>
      <p:sp>
        <p:nvSpPr>
          <p:cNvPr id="64" name="Google Shape;64;p38"/>
          <p:cNvSpPr txBox="1"/>
          <p:nvPr>
            <p:ph idx="10" type="dt"/>
          </p:nvPr>
        </p:nvSpPr>
        <p:spPr>
          <a:xfrm>
            <a:off x="457200" y="19050"/>
            <a:ext cx="2895600" cy="32861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FFFFFF"/>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chemeClr val="lt1"/>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chemeClr val="lt1"/>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chemeClr val="lt1"/>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chemeClr val="lt1"/>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chemeClr val="lt1"/>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chemeClr val="lt1"/>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chemeClr val="lt1"/>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chemeClr val="lt1"/>
                </a:solidFill>
                <a:latin typeface="Comic Sans MS"/>
                <a:ea typeface="Comic Sans MS"/>
                <a:cs typeface="Comic Sans MS"/>
                <a:sym typeface="Comic Sans MS"/>
              </a:defRPr>
            </a:lvl9pPr>
          </a:lstStyle>
          <a:p/>
        </p:txBody>
      </p:sp>
      <p:sp>
        <p:nvSpPr>
          <p:cNvPr id="65" name="Google Shape;65;p38"/>
          <p:cNvSpPr txBox="1"/>
          <p:nvPr>
            <p:ph idx="11" type="ftr"/>
          </p:nvPr>
        </p:nvSpPr>
        <p:spPr>
          <a:xfrm>
            <a:off x="3429000" y="19050"/>
            <a:ext cx="4114800" cy="32861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chemeClr val="lt1"/>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chemeClr val="lt1"/>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chemeClr val="lt1"/>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chemeClr val="lt1"/>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chemeClr val="lt1"/>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chemeClr val="lt1"/>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chemeClr val="lt1"/>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chemeClr val="lt1"/>
                </a:solidFill>
                <a:latin typeface="Comic Sans MS"/>
                <a:ea typeface="Comic Sans MS"/>
                <a:cs typeface="Comic Sans MS"/>
                <a:sym typeface="Comic Sans MS"/>
              </a:defRPr>
            </a:lvl9pPr>
          </a:lstStyle>
          <a:p/>
        </p:txBody>
      </p:sp>
      <p:sp>
        <p:nvSpPr>
          <p:cNvPr id="66" name="Google Shape;66;p38"/>
          <p:cNvSpPr txBox="1"/>
          <p:nvPr>
            <p:ph idx="12" type="sldNum"/>
          </p:nvPr>
        </p:nvSpPr>
        <p:spPr>
          <a:xfrm>
            <a:off x="7620000" y="19050"/>
            <a:ext cx="1066800" cy="328612"/>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1pPr>
            <a:lvl2pPr indent="0" lvl="1"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2pPr>
            <a:lvl3pPr indent="0" lvl="2"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3pPr>
            <a:lvl4pPr indent="0" lvl="3"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4pPr>
            <a:lvl5pPr indent="0" lvl="4"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5pPr>
            <a:lvl6pPr indent="0" lvl="5"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6pPr>
            <a:lvl7pPr indent="0" lvl="6"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7pPr>
            <a:lvl8pPr indent="0" lvl="7"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8pPr>
            <a:lvl9pPr indent="0" lvl="8"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9pPr>
          </a:lstStyle>
          <a:p>
            <a:pPr indent="0" lvl="0" marL="0" rtl="0" algn="l">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7" r:id="rId1"/>
  </p:sldLayoutIdLst>
  <p:transition spd="slow">
    <p:wipe dir="d"/>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 name="Shape 73"/>
        <p:cNvGrpSpPr/>
        <p:nvPr/>
      </p:nvGrpSpPr>
      <p:grpSpPr>
        <a:xfrm>
          <a:off x="0" y="0"/>
          <a:ext cx="0" cy="0"/>
          <a:chOff x="0" y="0"/>
          <a:chExt cx="0" cy="0"/>
        </a:xfrm>
      </p:grpSpPr>
      <p:sp>
        <p:nvSpPr>
          <p:cNvPr id="74" name="Google Shape;74;p44"/>
          <p:cNvSpPr txBox="1"/>
          <p:nvPr>
            <p:ph type="title"/>
          </p:nvPr>
        </p:nvSpPr>
        <p:spPr>
          <a:xfrm>
            <a:off x="685800" y="152400"/>
            <a:ext cx="6870700" cy="16002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6pPr>
            <a:lvl7pPr lvl="6"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7pPr>
            <a:lvl8pPr lvl="7"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8pPr>
            <a:lvl9pPr lvl="8" marR="0" rtl="0" algn="ctr">
              <a:spcBef>
                <a:spcPts val="0"/>
              </a:spcBef>
              <a:spcAft>
                <a:spcPts val="0"/>
              </a:spcAft>
              <a:buSzPts val="1400"/>
              <a:buNone/>
              <a:defRPr b="0" i="0" sz="4400" u="none" cap="none" strike="noStrike">
                <a:solidFill>
                  <a:schemeClr val="dk1"/>
                </a:solidFill>
                <a:latin typeface="Comic Sans MS"/>
                <a:ea typeface="Comic Sans MS"/>
                <a:cs typeface="Comic Sans MS"/>
                <a:sym typeface="Comic Sans MS"/>
              </a:defRPr>
            </a:lvl9pPr>
          </a:lstStyle>
          <a:p/>
        </p:txBody>
      </p:sp>
      <p:sp>
        <p:nvSpPr>
          <p:cNvPr id="75" name="Google Shape;75;p44"/>
          <p:cNvSpPr txBox="1"/>
          <p:nvPr>
            <p:ph idx="1" type="body"/>
          </p:nvPr>
        </p:nvSpPr>
        <p:spPr>
          <a:xfrm>
            <a:off x="685800" y="1828800"/>
            <a:ext cx="7696200" cy="3657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6" name="Google Shape;76;p4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9pPr>
          </a:lstStyle>
          <a:p/>
        </p:txBody>
      </p:sp>
      <p:sp>
        <p:nvSpPr>
          <p:cNvPr id="77" name="Google Shape;77;p4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9pPr>
          </a:lstStyle>
          <a:p/>
        </p:txBody>
      </p:sp>
      <p:sp>
        <p:nvSpPr>
          <p:cNvPr id="78" name="Google Shape;78;p4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1pPr>
            <a:lvl2pPr indent="0" lvl="1"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2pPr>
            <a:lvl3pPr indent="0" lvl="2"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3pPr>
            <a:lvl4pPr indent="0" lvl="3"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4pPr>
            <a:lvl5pPr indent="0" lvl="4"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5pPr>
            <a:lvl6pPr indent="0" lvl="5"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6pPr>
            <a:lvl7pPr indent="0" lvl="6"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7pPr>
            <a:lvl8pPr indent="0" lvl="7"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8pPr>
            <a:lvl9pPr indent="0" lvl="8" marL="0" marR="0" rtl="0" algn="r">
              <a:lnSpc>
                <a:spcPct val="100000"/>
              </a:lnSpc>
              <a:spcBef>
                <a:spcPts val="0"/>
              </a:spcBef>
              <a:spcAft>
                <a:spcPts val="0"/>
              </a:spcAft>
              <a:buClr>
                <a:schemeClr val="dk1"/>
              </a:buClr>
              <a:buSzPts val="1400"/>
              <a:buFont typeface="Comic Sans MS"/>
              <a:buNone/>
              <a:defRPr b="0" i="0" sz="1400" u="none">
                <a:solidFill>
                  <a:schemeClr val="dk1"/>
                </a:solidFill>
                <a:latin typeface="Comic Sans MS"/>
                <a:ea typeface="Comic Sans MS"/>
                <a:cs typeface="Comic Sans MS"/>
                <a:sym typeface="Comic Sans MS"/>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transition spd="slow">
    <p:wipe dir="d"/>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45"/>
          <p:cNvSpPr txBox="1"/>
          <p:nvPr/>
        </p:nvSpPr>
        <p:spPr>
          <a:xfrm>
            <a:off x="0" y="220662"/>
            <a:ext cx="9144000" cy="228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81" name="Google Shape;81;p45"/>
          <p:cNvSpPr txBox="1"/>
          <p:nvPr/>
        </p:nvSpPr>
        <p:spPr>
          <a:xfrm>
            <a:off x="0" y="0"/>
            <a:ext cx="9144000" cy="3651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cxnSp>
        <p:nvCxnSpPr>
          <p:cNvPr id="82" name="Google Shape;82;p45"/>
          <p:cNvCxnSpPr/>
          <p:nvPr/>
        </p:nvCxnSpPr>
        <p:spPr>
          <a:xfrm>
            <a:off x="685800" y="3398837"/>
            <a:ext cx="7848600" cy="1587"/>
          </a:xfrm>
          <a:prstGeom prst="straightConnector1">
            <a:avLst/>
          </a:prstGeom>
          <a:noFill/>
          <a:ln cap="flat" cmpd="sng" w="19050">
            <a:solidFill>
              <a:schemeClr val="dk2"/>
            </a:solidFill>
            <a:prstDash val="solid"/>
            <a:miter lim="800000"/>
            <a:headEnd len="med" w="med" type="none"/>
            <a:tailEnd len="med" w="med" type="none"/>
          </a:ln>
        </p:spPr>
      </p:cxnSp>
      <p:sp>
        <p:nvSpPr>
          <p:cNvPr id="83" name="Google Shape;83;p45"/>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40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40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0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0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0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0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0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0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000" u="none" cap="none" strike="noStrike">
                <a:solidFill>
                  <a:schemeClr val="dk2"/>
                </a:solidFill>
                <a:latin typeface="Arial"/>
                <a:ea typeface="Arial"/>
                <a:cs typeface="Arial"/>
                <a:sym typeface="Arial"/>
              </a:defRPr>
            </a:lvl9pPr>
          </a:lstStyle>
          <a:p/>
        </p:txBody>
      </p:sp>
      <p:sp>
        <p:nvSpPr>
          <p:cNvPr id="84" name="Google Shape;84;p45"/>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85" name="Google Shape;85;p45"/>
          <p:cNvSpPr txBox="1"/>
          <p:nvPr>
            <p:ph idx="10" type="dt"/>
          </p:nvPr>
        </p:nvSpPr>
        <p:spPr>
          <a:xfrm>
            <a:off x="457200" y="19050"/>
            <a:ext cx="2895600" cy="32861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FFFFFF"/>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9pPr>
          </a:lstStyle>
          <a:p/>
        </p:txBody>
      </p:sp>
      <p:sp>
        <p:nvSpPr>
          <p:cNvPr id="86" name="Google Shape;86;p45"/>
          <p:cNvSpPr txBox="1"/>
          <p:nvPr>
            <p:ph idx="11" type="ftr"/>
          </p:nvPr>
        </p:nvSpPr>
        <p:spPr>
          <a:xfrm>
            <a:off x="3429000" y="19050"/>
            <a:ext cx="4114800" cy="32861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9pPr>
          </a:lstStyle>
          <a:p/>
        </p:txBody>
      </p:sp>
      <p:sp>
        <p:nvSpPr>
          <p:cNvPr id="87" name="Google Shape;87;p45"/>
          <p:cNvSpPr txBox="1"/>
          <p:nvPr>
            <p:ph idx="12" type="sldNum"/>
          </p:nvPr>
        </p:nvSpPr>
        <p:spPr>
          <a:xfrm>
            <a:off x="7620000" y="19050"/>
            <a:ext cx="1066800" cy="328612"/>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1pPr>
            <a:lvl2pPr indent="0" lvl="1"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2pPr>
            <a:lvl3pPr indent="0" lvl="2"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3pPr>
            <a:lvl4pPr indent="0" lvl="3"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4pPr>
            <a:lvl5pPr indent="0" lvl="4"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5pPr>
            <a:lvl6pPr indent="0" lvl="5"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6pPr>
            <a:lvl7pPr indent="0" lvl="6"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7pPr>
            <a:lvl8pPr indent="0" lvl="7"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8pPr>
            <a:lvl9pPr indent="0" lvl="8"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9pPr>
          </a:lstStyle>
          <a:p>
            <a:pPr indent="0" lvl="0" marL="0" rtl="0" algn="l">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Lst>
  <p:transition spd="slow">
    <p:wipe dir="d"/>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47"/>
          <p:cNvSpPr txBox="1"/>
          <p:nvPr/>
        </p:nvSpPr>
        <p:spPr>
          <a:xfrm>
            <a:off x="0" y="220662"/>
            <a:ext cx="9144000" cy="228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96" name="Google Shape;96;p47"/>
          <p:cNvSpPr txBox="1"/>
          <p:nvPr/>
        </p:nvSpPr>
        <p:spPr>
          <a:xfrm>
            <a:off x="0" y="0"/>
            <a:ext cx="9144000" cy="3651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cxnSp>
        <p:nvCxnSpPr>
          <p:cNvPr id="97" name="Google Shape;97;p47"/>
          <p:cNvCxnSpPr/>
          <p:nvPr/>
        </p:nvCxnSpPr>
        <p:spPr>
          <a:xfrm rot="5400000">
            <a:off x="2218531" y="4045743"/>
            <a:ext cx="4708525" cy="1587"/>
          </a:xfrm>
          <a:prstGeom prst="straightConnector1">
            <a:avLst/>
          </a:prstGeom>
          <a:noFill/>
          <a:ln cap="flat" cmpd="sng" w="19050">
            <a:solidFill>
              <a:schemeClr val="dk2"/>
            </a:solidFill>
            <a:prstDash val="solid"/>
            <a:miter lim="800000"/>
            <a:headEnd len="med" w="med" type="none"/>
            <a:tailEnd len="med" w="med" type="none"/>
          </a:ln>
        </p:spPr>
      </p:cxnSp>
      <p:sp>
        <p:nvSpPr>
          <p:cNvPr id="98" name="Google Shape;98;p47"/>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40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40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0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0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0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0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0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0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000" u="none" cap="none" strike="noStrike">
                <a:solidFill>
                  <a:schemeClr val="dk2"/>
                </a:solidFill>
                <a:latin typeface="Arial"/>
                <a:ea typeface="Arial"/>
                <a:cs typeface="Arial"/>
                <a:sym typeface="Arial"/>
              </a:defRPr>
            </a:lvl9pPr>
          </a:lstStyle>
          <a:p/>
        </p:txBody>
      </p:sp>
      <p:sp>
        <p:nvSpPr>
          <p:cNvPr id="99" name="Google Shape;99;p47"/>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00" name="Google Shape;100;p47"/>
          <p:cNvSpPr txBox="1"/>
          <p:nvPr>
            <p:ph idx="10" type="dt"/>
          </p:nvPr>
        </p:nvSpPr>
        <p:spPr>
          <a:xfrm>
            <a:off x="457200" y="19050"/>
            <a:ext cx="2895600" cy="32861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FFFFFF"/>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9pPr>
          </a:lstStyle>
          <a:p/>
        </p:txBody>
      </p:sp>
      <p:sp>
        <p:nvSpPr>
          <p:cNvPr id="101" name="Google Shape;101;p47"/>
          <p:cNvSpPr txBox="1"/>
          <p:nvPr>
            <p:ph idx="11" type="ftr"/>
          </p:nvPr>
        </p:nvSpPr>
        <p:spPr>
          <a:xfrm>
            <a:off x="3429000" y="19050"/>
            <a:ext cx="4114800" cy="32861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9pPr>
          </a:lstStyle>
          <a:p/>
        </p:txBody>
      </p:sp>
      <p:sp>
        <p:nvSpPr>
          <p:cNvPr id="102" name="Google Shape;102;p47"/>
          <p:cNvSpPr txBox="1"/>
          <p:nvPr>
            <p:ph idx="12" type="sldNum"/>
          </p:nvPr>
        </p:nvSpPr>
        <p:spPr>
          <a:xfrm>
            <a:off x="7620000" y="19050"/>
            <a:ext cx="1066800" cy="328612"/>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1pPr>
            <a:lvl2pPr indent="0" lvl="1"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2pPr>
            <a:lvl3pPr indent="0" lvl="2"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3pPr>
            <a:lvl4pPr indent="0" lvl="3"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4pPr>
            <a:lvl5pPr indent="0" lvl="4"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5pPr>
            <a:lvl6pPr indent="0" lvl="5"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6pPr>
            <a:lvl7pPr indent="0" lvl="6"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7pPr>
            <a:lvl8pPr indent="0" lvl="7"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8pPr>
            <a:lvl9pPr indent="0" lvl="8"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9pPr>
          </a:lstStyle>
          <a:p>
            <a:pPr indent="0" lvl="0" marL="0" rtl="0" algn="l">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2" r:id="rId1"/>
  </p:sldLayoutIdLst>
  <p:transition spd="slow">
    <p:wipe dir="d"/>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sp>
        <p:nvSpPr>
          <p:cNvPr id="113" name="Google Shape;113;p49"/>
          <p:cNvSpPr txBox="1"/>
          <p:nvPr/>
        </p:nvSpPr>
        <p:spPr>
          <a:xfrm>
            <a:off x="0" y="220662"/>
            <a:ext cx="9144000" cy="2286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114" name="Google Shape;114;p49"/>
          <p:cNvSpPr txBox="1"/>
          <p:nvPr/>
        </p:nvSpPr>
        <p:spPr>
          <a:xfrm>
            <a:off x="0" y="0"/>
            <a:ext cx="9144000" cy="36512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cxnSp>
        <p:nvCxnSpPr>
          <p:cNvPr id="115" name="Google Shape;115;p49"/>
          <p:cNvCxnSpPr/>
          <p:nvPr/>
        </p:nvCxnSpPr>
        <p:spPr>
          <a:xfrm rot="5400000">
            <a:off x="-13493" y="3580606"/>
            <a:ext cx="5578475" cy="1587"/>
          </a:xfrm>
          <a:prstGeom prst="straightConnector1">
            <a:avLst/>
          </a:prstGeom>
          <a:noFill/>
          <a:ln cap="flat" cmpd="sng" w="19050">
            <a:solidFill>
              <a:schemeClr val="dk2"/>
            </a:solidFill>
            <a:prstDash val="solid"/>
            <a:miter lim="800000"/>
            <a:headEnd len="med" w="med" type="none"/>
            <a:tailEnd len="med" w="med" type="none"/>
          </a:ln>
        </p:spPr>
      </p:cxnSp>
      <p:sp>
        <p:nvSpPr>
          <p:cNvPr id="116" name="Google Shape;116;p49"/>
          <p:cNvSpPr txBox="1"/>
          <p:nvPr>
            <p:ph type="title"/>
          </p:nvPr>
        </p:nvSpPr>
        <p:spPr>
          <a:xfrm>
            <a:off x="457200" y="533400"/>
            <a:ext cx="8229600" cy="9906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40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40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0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0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0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0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0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0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000" u="none" cap="none" strike="noStrike">
                <a:solidFill>
                  <a:schemeClr val="dk2"/>
                </a:solidFill>
                <a:latin typeface="Arial"/>
                <a:ea typeface="Arial"/>
                <a:cs typeface="Arial"/>
                <a:sym typeface="Arial"/>
              </a:defRPr>
            </a:lvl9pPr>
          </a:lstStyle>
          <a:p/>
        </p:txBody>
      </p:sp>
      <p:sp>
        <p:nvSpPr>
          <p:cNvPr id="117" name="Google Shape;117;p49"/>
          <p:cNvSpPr txBox="1"/>
          <p:nvPr>
            <p:ph idx="1" type="body"/>
          </p:nvPr>
        </p:nvSpPr>
        <p:spPr>
          <a:xfrm>
            <a:off x="457200" y="1600200"/>
            <a:ext cx="8229600" cy="4876800"/>
          </a:xfrm>
          <a:prstGeom prst="rect">
            <a:avLst/>
          </a:prstGeom>
          <a:noFill/>
          <a:ln>
            <a:noFill/>
          </a:ln>
        </p:spPr>
        <p:txBody>
          <a:bodyPr anchorCtr="0" anchor="t" bIns="45700" lIns="91425" spcFirstLastPara="1" rIns="91425" wrap="square" tIns="45700">
            <a:noAutofit/>
          </a:bodyPr>
          <a:lstStyle>
            <a:lvl1pPr indent="-358140" lvl="0" marL="457200" marR="0" rtl="0" algn="l">
              <a:spcBef>
                <a:spcPts val="480"/>
              </a:spcBef>
              <a:spcAft>
                <a:spcPts val="0"/>
              </a:spcAft>
              <a:buClr>
                <a:schemeClr val="accent1"/>
              </a:buClr>
              <a:buSzPts val="2040"/>
              <a:buFont typeface="Arial"/>
              <a:buChar char="•"/>
              <a:defRPr b="0" i="0" sz="2400" u="none" cap="none" strike="noStrike">
                <a:solidFill>
                  <a:schemeClr val="dk1"/>
                </a:solidFill>
                <a:latin typeface="Arial"/>
                <a:ea typeface="Arial"/>
                <a:cs typeface="Arial"/>
                <a:sym typeface="Arial"/>
              </a:defRPr>
            </a:lvl1pPr>
            <a:lvl2pPr indent="-336550" lvl="1" marL="914400" marR="0" rtl="0" algn="l">
              <a:spcBef>
                <a:spcPts val="400"/>
              </a:spcBef>
              <a:spcAft>
                <a:spcPts val="0"/>
              </a:spcAft>
              <a:buClr>
                <a:schemeClr val="accent1"/>
              </a:buClr>
              <a:buSzPts val="1700"/>
              <a:buFont typeface="Arial"/>
              <a:buChar char="•"/>
              <a:defRPr b="0" i="0" sz="2000" u="none" cap="none" strike="noStrike">
                <a:solidFill>
                  <a:schemeClr val="dk1"/>
                </a:solidFill>
                <a:latin typeface="Arial"/>
                <a:ea typeface="Arial"/>
                <a:cs typeface="Arial"/>
                <a:sym typeface="Arial"/>
              </a:defRPr>
            </a:lvl2pPr>
            <a:lvl3pPr indent="-331469" lvl="2" marL="1371600" marR="0" rtl="0" algn="l">
              <a:spcBef>
                <a:spcPts val="360"/>
              </a:spcBef>
              <a:spcAft>
                <a:spcPts val="0"/>
              </a:spcAft>
              <a:buClr>
                <a:schemeClr val="accent1"/>
              </a:buClr>
              <a:buSzPts val="162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accent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spcBef>
                <a:spcPts val="280"/>
              </a:spcBef>
              <a:spcAft>
                <a:spcPts val="0"/>
              </a:spcAft>
              <a:buClr>
                <a:schemeClr val="accent1"/>
              </a:buClr>
              <a:buSzPts val="1400"/>
              <a:buFont typeface="Arial"/>
              <a:buChar char="•"/>
              <a:defRPr b="0" i="0" sz="1400" u="none" cap="none" strike="noStrike">
                <a:solidFill>
                  <a:schemeClr val="dk1"/>
                </a:solidFill>
                <a:latin typeface="Arial"/>
                <a:ea typeface="Arial"/>
                <a:cs typeface="Arial"/>
                <a:sym typeface="Arial"/>
              </a:defRPr>
            </a:lvl5pPr>
            <a:lvl6pPr indent="-311150" lvl="5" marL="27432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6pPr>
            <a:lvl7pPr indent="-311150" lvl="6" marL="32004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7pPr>
            <a:lvl8pPr indent="-311150" lvl="7" marL="36576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8pPr>
            <a:lvl9pPr indent="-311150" lvl="8" marL="4114800" marR="0" rtl="0" algn="l">
              <a:spcBef>
                <a:spcPts val="260"/>
              </a:spcBef>
              <a:spcAft>
                <a:spcPts val="0"/>
              </a:spcAft>
              <a:buClr>
                <a:schemeClr val="accent1"/>
              </a:buClr>
              <a:buSzPts val="1300"/>
              <a:buFont typeface="Arial"/>
              <a:buChar char="•"/>
              <a:defRPr b="0" i="0" sz="1300" u="none" cap="none" strike="noStrike">
                <a:solidFill>
                  <a:schemeClr val="dk1"/>
                </a:solidFill>
                <a:latin typeface="Arial"/>
                <a:ea typeface="Arial"/>
                <a:cs typeface="Arial"/>
                <a:sym typeface="Arial"/>
              </a:defRPr>
            </a:lvl9pPr>
          </a:lstStyle>
          <a:p/>
        </p:txBody>
      </p:sp>
      <p:sp>
        <p:nvSpPr>
          <p:cNvPr id="118" name="Google Shape;118;p49"/>
          <p:cNvSpPr txBox="1"/>
          <p:nvPr>
            <p:ph idx="10" type="dt"/>
          </p:nvPr>
        </p:nvSpPr>
        <p:spPr>
          <a:xfrm>
            <a:off x="457200" y="19050"/>
            <a:ext cx="2895600" cy="32861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a:solidFill>
                  <a:srgbClr val="FFFFFF"/>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9pPr>
          </a:lstStyle>
          <a:p/>
        </p:txBody>
      </p:sp>
      <p:sp>
        <p:nvSpPr>
          <p:cNvPr id="119" name="Google Shape;119;p49"/>
          <p:cNvSpPr txBox="1"/>
          <p:nvPr>
            <p:ph idx="11" type="ftr"/>
          </p:nvPr>
        </p:nvSpPr>
        <p:spPr>
          <a:xfrm>
            <a:off x="3429000" y="19050"/>
            <a:ext cx="4114800" cy="32861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Comic Sans MS"/>
                <a:ea typeface="Comic Sans MS"/>
                <a:cs typeface="Comic Sans MS"/>
                <a:sym typeface="Comic Sans MS"/>
              </a:defRPr>
            </a:lvl1pPr>
            <a:lvl2pPr lvl="1"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2pPr>
            <a:lvl3pPr lvl="2"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3pPr>
            <a:lvl4pPr lvl="3"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4pPr>
            <a:lvl5pPr lvl="4"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5pPr>
            <a:lvl6pPr lvl="5"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6pPr>
            <a:lvl7pPr lvl="6"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7pPr>
            <a:lvl8pPr lvl="7"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8pPr>
            <a:lvl9pPr lvl="8" marR="0" rtl="0" algn="l">
              <a:lnSpc>
                <a:spcPct val="100000"/>
              </a:lnSpc>
              <a:spcBef>
                <a:spcPts val="0"/>
              </a:spcBef>
              <a:spcAft>
                <a:spcPts val="0"/>
              </a:spcAft>
              <a:buSzPts val="1400"/>
              <a:buNone/>
              <a:defRPr b="0" i="0" sz="1800" u="none" cap="none" strike="noStrike">
                <a:solidFill>
                  <a:schemeClr val="dk1"/>
                </a:solidFill>
                <a:latin typeface="Comic Sans MS"/>
                <a:ea typeface="Comic Sans MS"/>
                <a:cs typeface="Comic Sans MS"/>
                <a:sym typeface="Comic Sans MS"/>
              </a:defRPr>
            </a:lvl9pPr>
          </a:lstStyle>
          <a:p/>
        </p:txBody>
      </p:sp>
      <p:sp>
        <p:nvSpPr>
          <p:cNvPr id="120" name="Google Shape;120;p49"/>
          <p:cNvSpPr txBox="1"/>
          <p:nvPr>
            <p:ph idx="12" type="sldNum"/>
          </p:nvPr>
        </p:nvSpPr>
        <p:spPr>
          <a:xfrm>
            <a:off x="7620000" y="19050"/>
            <a:ext cx="1066800" cy="328612"/>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1pPr>
            <a:lvl2pPr indent="0" lvl="1"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2pPr>
            <a:lvl3pPr indent="0" lvl="2"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3pPr>
            <a:lvl4pPr indent="0" lvl="3"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4pPr>
            <a:lvl5pPr indent="0" lvl="4"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5pPr>
            <a:lvl6pPr indent="0" lvl="5"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6pPr>
            <a:lvl7pPr indent="0" lvl="6"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7pPr>
            <a:lvl8pPr indent="0" lvl="7"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8pPr>
            <a:lvl9pPr indent="0" lvl="8" marL="0" marR="0" rtl="0" algn="l">
              <a:lnSpc>
                <a:spcPct val="100000"/>
              </a:lnSpc>
              <a:spcBef>
                <a:spcPts val="0"/>
              </a:spcBef>
              <a:spcAft>
                <a:spcPts val="0"/>
              </a:spcAft>
              <a:buClr>
                <a:srgbClr val="FFFFFF"/>
              </a:buClr>
              <a:buSzPts val="1400"/>
              <a:buFont typeface="Comic Sans MS"/>
              <a:buNone/>
              <a:defRPr b="1" i="0" sz="1400" u="none">
                <a:solidFill>
                  <a:srgbClr val="FFFFFF"/>
                </a:solidFill>
                <a:latin typeface="Comic Sans MS"/>
                <a:ea typeface="Comic Sans MS"/>
                <a:cs typeface="Comic Sans MS"/>
                <a:sym typeface="Comic Sans MS"/>
              </a:defRPr>
            </a:lvl9pPr>
          </a:lstStyle>
          <a:p>
            <a:pPr indent="0" lvl="0" marL="0" rtl="0" algn="l">
              <a:spcBef>
                <a:spcPts val="0"/>
              </a:spcBef>
              <a:spcAft>
                <a:spcPts val="0"/>
              </a:spcAft>
              <a:buNone/>
            </a:pPr>
            <a:fld id="{00000000-1234-1234-1234-123412341234}" type="slidenum">
              <a:rPr lang="en-US"/>
              <a:t>‹#›</a:t>
            </a:fld>
            <a:endParaRPr b="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4" r:id="rId1"/>
  </p:sldLayoutIdLst>
  <p:transition spd="slow">
    <p:wipe dir="d"/>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28.png"/><Relationship Id="rId5" Type="http://schemas.openxmlformats.org/officeDocument/2006/relationships/image" Target="../media/image7.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9.jp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7.jpg"/><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1.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image" Target="../media/image5.jpg"/><Relationship Id="rId5" Type="http://schemas.openxmlformats.org/officeDocument/2006/relationships/image" Target="../media/image14.jpg"/><Relationship Id="rId6"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http://hinhnenpowerpointdep.com/uploads/images/20-hinh-nen-chu-de-hoc-tap-cho-powerpoint-1484057627-1.jpg" id="132" name="Google Shape;132;p1"/>
          <p:cNvPicPr preferRelativeResize="0"/>
          <p:nvPr/>
        </p:nvPicPr>
        <p:blipFill rotWithShape="1">
          <a:blip r:embed="rId3">
            <a:alphaModFix/>
          </a:blip>
          <a:srcRect b="0" l="0" r="0" t="0"/>
          <a:stretch/>
        </p:blipFill>
        <p:spPr>
          <a:xfrm>
            <a:off x="0" y="152400"/>
            <a:ext cx="9144000" cy="6858000"/>
          </a:xfrm>
          <a:prstGeom prst="rect">
            <a:avLst/>
          </a:prstGeom>
          <a:noFill/>
          <a:ln>
            <a:noFill/>
          </a:ln>
        </p:spPr>
      </p:pic>
      <p:sp>
        <p:nvSpPr>
          <p:cNvPr id="133" name="Google Shape;133;p1"/>
          <p:cNvSpPr txBox="1"/>
          <p:nvPr/>
        </p:nvSpPr>
        <p:spPr>
          <a:xfrm>
            <a:off x="2590800" y="1270000"/>
            <a:ext cx="3582987" cy="101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6000"/>
              <a:buFont typeface="Times New Roman"/>
              <a:buNone/>
            </a:pPr>
            <a:r>
              <a:rPr b="1" i="1" lang="en-US" sz="6000" u="none">
                <a:solidFill>
                  <a:srgbClr val="002060"/>
                </a:solidFill>
                <a:latin typeface="Times New Roman"/>
                <a:ea typeface="Times New Roman"/>
                <a:cs typeface="Times New Roman"/>
                <a:sym typeface="Times New Roman"/>
              </a:rPr>
              <a:t>Chuyên đề</a:t>
            </a:r>
            <a:endParaRPr/>
          </a:p>
        </p:txBody>
      </p:sp>
      <p:sp>
        <p:nvSpPr>
          <p:cNvPr id="134" name="Google Shape;134;p1"/>
          <p:cNvSpPr txBox="1"/>
          <p:nvPr/>
        </p:nvSpPr>
        <p:spPr>
          <a:xfrm>
            <a:off x="609600" y="2362200"/>
            <a:ext cx="7848600" cy="14462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4400"/>
              <a:buFont typeface="Times New Roman"/>
              <a:buNone/>
            </a:pPr>
            <a:r>
              <a:rPr b="1" i="0" lang="en-US" sz="4400" u="none">
                <a:solidFill>
                  <a:srgbClr val="FF0000"/>
                </a:solidFill>
                <a:latin typeface="Times New Roman"/>
                <a:ea typeface="Times New Roman"/>
                <a:cs typeface="Times New Roman"/>
                <a:sym typeface="Times New Roman"/>
              </a:rPr>
              <a:t>PHÒNG CHỐNG</a:t>
            </a:r>
            <a:endParaRPr/>
          </a:p>
          <a:p>
            <a:pPr indent="0" lvl="0" marL="0" marR="0" rtl="0" algn="ctr">
              <a:lnSpc>
                <a:spcPct val="100000"/>
              </a:lnSpc>
              <a:spcBef>
                <a:spcPts val="0"/>
              </a:spcBef>
              <a:spcAft>
                <a:spcPts val="0"/>
              </a:spcAft>
              <a:buClr>
                <a:srgbClr val="FF0000"/>
              </a:buClr>
              <a:buSzPts val="4400"/>
              <a:buFont typeface="Times New Roman"/>
              <a:buNone/>
            </a:pPr>
            <a:r>
              <a:rPr b="1" i="0" lang="en-US" sz="4400" u="none">
                <a:solidFill>
                  <a:srgbClr val="FF0000"/>
                </a:solidFill>
                <a:latin typeface="Times New Roman"/>
                <a:ea typeface="Times New Roman"/>
                <a:cs typeface="Times New Roman"/>
                <a:sym typeface="Times New Roman"/>
              </a:rPr>
              <a:t> BẠO LỰC HỌC ĐƯỜNG</a:t>
            </a:r>
            <a:endParaRPr/>
          </a:p>
        </p:txBody>
      </p:sp>
      <p:sp>
        <p:nvSpPr>
          <p:cNvPr id="135" name="Google Shape;135;p1"/>
          <p:cNvSpPr txBox="1"/>
          <p:nvPr/>
        </p:nvSpPr>
        <p:spPr>
          <a:xfrm>
            <a:off x="3124200" y="5486400"/>
            <a:ext cx="5334000" cy="8620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000"/>
              <a:buFont typeface="Times New Roman"/>
              <a:buNone/>
            </a:pPr>
            <a:r>
              <a:rPr b="1" i="1" lang="en-US" sz="2000" u="none">
                <a:solidFill>
                  <a:srgbClr val="002060"/>
                </a:solidFill>
                <a:latin typeface="Times New Roman"/>
                <a:ea typeface="Times New Roman"/>
                <a:cs typeface="Times New Roman"/>
                <a:sym typeface="Times New Roman"/>
              </a:rPr>
              <a:t>Người thực hiện: Nguyễn Văn Hướng</a:t>
            </a:r>
            <a:endParaRPr/>
          </a:p>
          <a:p>
            <a:pPr indent="0" lvl="0" marL="0" marR="0" rtl="0" algn="ctr">
              <a:lnSpc>
                <a:spcPct val="100000"/>
              </a:lnSpc>
              <a:spcBef>
                <a:spcPts val="1000"/>
              </a:spcBef>
              <a:spcAft>
                <a:spcPts val="0"/>
              </a:spcAft>
              <a:buClr>
                <a:srgbClr val="002060"/>
              </a:buClr>
              <a:buSzPts val="2000"/>
              <a:buFont typeface="Times New Roman"/>
              <a:buNone/>
            </a:pPr>
            <a:r>
              <a:rPr b="1" i="1" lang="en-US" sz="2000" u="none">
                <a:solidFill>
                  <a:srgbClr val="002060"/>
                </a:solidFill>
                <a:latin typeface="Times New Roman"/>
                <a:ea typeface="Times New Roman"/>
                <a:cs typeface="Times New Roman"/>
                <a:sym typeface="Times New Roman"/>
              </a:rPr>
              <a:t>Trường PTDTBT THCS Minh Sơn</a:t>
            </a:r>
            <a:endParaRPr/>
          </a:p>
        </p:txBody>
      </p:sp>
      <p:pic>
        <p:nvPicPr>
          <p:cNvPr descr="hình ảnh động powerpoint" id="136" name="Google Shape;136;p1"/>
          <p:cNvPicPr preferRelativeResize="0"/>
          <p:nvPr/>
        </p:nvPicPr>
        <p:blipFill rotWithShape="1">
          <a:blip r:embed="rId4">
            <a:alphaModFix/>
          </a:blip>
          <a:srcRect b="0" l="0" r="0" t="0"/>
          <a:stretch/>
        </p:blipFill>
        <p:spPr>
          <a:xfrm>
            <a:off x="2209800" y="4572000"/>
            <a:ext cx="4800600" cy="685800"/>
          </a:xfrm>
          <a:prstGeom prst="rect">
            <a:avLst/>
          </a:prstGeom>
          <a:noFill/>
          <a:ln>
            <a:noFill/>
          </a:ln>
        </p:spPr>
      </p:pic>
      <p:pic>
        <p:nvPicPr>
          <p:cNvPr descr="hình ảnh động powerpoint" id="137" name="Google Shape;137;p1"/>
          <p:cNvPicPr preferRelativeResize="0"/>
          <p:nvPr/>
        </p:nvPicPr>
        <p:blipFill rotWithShape="1">
          <a:blip r:embed="rId5">
            <a:alphaModFix/>
          </a:blip>
          <a:srcRect b="0" l="0" r="0" t="0"/>
          <a:stretch/>
        </p:blipFill>
        <p:spPr>
          <a:xfrm>
            <a:off x="1066800" y="533400"/>
            <a:ext cx="6477000" cy="561975"/>
          </a:xfrm>
          <a:prstGeom prst="rect">
            <a:avLst/>
          </a:prstGeom>
          <a:noFill/>
          <a:ln>
            <a:noFill/>
          </a:ln>
        </p:spPr>
      </p:pic>
      <p:pic>
        <p:nvPicPr>
          <p:cNvPr descr="Anh Dong (257)" id="138" name="Google Shape;138;p1"/>
          <p:cNvPicPr preferRelativeResize="0"/>
          <p:nvPr/>
        </p:nvPicPr>
        <p:blipFill rotWithShape="1">
          <a:blip r:embed="rId6">
            <a:alphaModFix/>
          </a:blip>
          <a:srcRect b="0" l="0" r="0" t="0"/>
          <a:stretch/>
        </p:blipFill>
        <p:spPr>
          <a:xfrm>
            <a:off x="4267200" y="2133600"/>
            <a:ext cx="3790950" cy="1885950"/>
          </a:xfrm>
          <a:prstGeom prst="rect">
            <a:avLst/>
          </a:prstGeom>
          <a:noFill/>
          <a:ln>
            <a:noFill/>
          </a:ln>
        </p:spPr>
      </p:pic>
      <p:pic>
        <p:nvPicPr>
          <p:cNvPr descr="Anh Dong (257)" id="139" name="Google Shape;139;p1"/>
          <p:cNvPicPr preferRelativeResize="0"/>
          <p:nvPr/>
        </p:nvPicPr>
        <p:blipFill rotWithShape="1">
          <a:blip r:embed="rId6">
            <a:alphaModFix/>
          </a:blip>
          <a:srcRect b="0" l="0" r="0" t="0"/>
          <a:stretch/>
        </p:blipFill>
        <p:spPr>
          <a:xfrm>
            <a:off x="1905000" y="4114800"/>
            <a:ext cx="3790950" cy="1885950"/>
          </a:xfrm>
          <a:prstGeom prst="rect">
            <a:avLst/>
          </a:prstGeom>
          <a:noFill/>
          <a:ln>
            <a:noFill/>
          </a:ln>
        </p:spPr>
      </p:pic>
      <p:pic>
        <p:nvPicPr>
          <p:cNvPr descr="Anh Dong (257)" id="140" name="Google Shape;140;p1"/>
          <p:cNvPicPr preferRelativeResize="0"/>
          <p:nvPr/>
        </p:nvPicPr>
        <p:blipFill rotWithShape="1">
          <a:blip r:embed="rId6">
            <a:alphaModFix/>
          </a:blip>
          <a:srcRect b="0" l="0" r="0" t="0"/>
          <a:stretch/>
        </p:blipFill>
        <p:spPr>
          <a:xfrm>
            <a:off x="4953000" y="228600"/>
            <a:ext cx="3790950" cy="1885950"/>
          </a:xfrm>
          <a:prstGeom prst="rect">
            <a:avLst/>
          </a:prstGeom>
          <a:noFill/>
          <a:ln>
            <a:noFill/>
          </a:ln>
        </p:spPr>
      </p:pic>
    </p:spTree>
  </p:cSld>
  <p:clrMapOvr>
    <a:masterClrMapping/>
  </p:clrMapOvr>
  <p:transition spd="slow">
    <p:comb dir="ver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0"/>
          <p:cNvSpPr txBox="1"/>
          <p:nvPr>
            <p:ph type="title"/>
          </p:nvPr>
        </p:nvSpPr>
        <p:spPr>
          <a:xfrm>
            <a:off x="990600" y="609600"/>
            <a:ext cx="7313612" cy="6826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2060"/>
              </a:buClr>
              <a:buSzPts val="3600"/>
              <a:buFont typeface="Times New Roman"/>
              <a:buNone/>
            </a:pPr>
            <a:r>
              <a:rPr b="0" i="0" lang="en-US" sz="3600" u="none">
                <a:solidFill>
                  <a:srgbClr val="002060"/>
                </a:solidFill>
                <a:latin typeface="Times New Roman"/>
                <a:ea typeface="Times New Roman"/>
                <a:cs typeface="Times New Roman"/>
                <a:sym typeface="Times New Roman"/>
              </a:rPr>
              <a:t>Bắt cô giáo quỳ (Long An)</a:t>
            </a:r>
            <a:endParaRPr/>
          </a:p>
        </p:txBody>
      </p:sp>
      <p:pic>
        <p:nvPicPr>
          <p:cNvPr descr="Kết quả hình ảnh cho bắt cô giáo quỳ" id="198" name="Google Shape;198;p10"/>
          <p:cNvPicPr preferRelativeResize="0"/>
          <p:nvPr/>
        </p:nvPicPr>
        <p:blipFill rotWithShape="1">
          <a:blip r:embed="rId3">
            <a:alphaModFix/>
          </a:blip>
          <a:srcRect b="0" l="0" r="0" t="0"/>
          <a:stretch/>
        </p:blipFill>
        <p:spPr>
          <a:xfrm>
            <a:off x="304800" y="1371600"/>
            <a:ext cx="8458200" cy="5029200"/>
          </a:xfrm>
          <a:prstGeom prst="rect">
            <a:avLst/>
          </a:prstGeom>
          <a:noFill/>
          <a:ln>
            <a:noFill/>
          </a:ln>
        </p:spPr>
      </p:pic>
    </p:spTree>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1"/>
          <p:cNvSpPr/>
          <p:nvPr/>
        </p:nvSpPr>
        <p:spPr>
          <a:xfrm>
            <a:off x="1905000" y="609600"/>
            <a:ext cx="5638800" cy="838200"/>
          </a:xfrm>
          <a:prstGeom prst="ellipse">
            <a:avLst/>
          </a:prstGeom>
          <a:solidFill>
            <a:srgbClr val="FFFF00"/>
          </a:solidFill>
          <a:ln cap="flat" cmpd="sng" w="26425">
            <a:solidFill>
              <a:srgbClr val="FFFF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4000"/>
              <a:buFont typeface="Times New Roman"/>
              <a:buNone/>
            </a:pPr>
            <a:r>
              <a:rPr b="0" i="0" lang="en-US" sz="4000" u="none">
                <a:solidFill>
                  <a:srgbClr val="FF0000"/>
                </a:solidFill>
                <a:latin typeface="Times New Roman"/>
                <a:ea typeface="Times New Roman"/>
                <a:cs typeface="Times New Roman"/>
                <a:sym typeface="Times New Roman"/>
              </a:rPr>
              <a:t>2. Nguyên nhân</a:t>
            </a:r>
            <a:endParaRPr/>
          </a:p>
        </p:txBody>
      </p:sp>
      <p:sp>
        <p:nvSpPr>
          <p:cNvPr id="204" name="Google Shape;204;p11"/>
          <p:cNvSpPr txBox="1"/>
          <p:nvPr/>
        </p:nvSpPr>
        <p:spPr>
          <a:xfrm>
            <a:off x="457200" y="1524000"/>
            <a:ext cx="8534400" cy="914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205" name="Google Shape;205;p11"/>
          <p:cNvSpPr txBox="1"/>
          <p:nvPr/>
        </p:nvSpPr>
        <p:spPr>
          <a:xfrm>
            <a:off x="712787" y="1447800"/>
            <a:ext cx="8355012" cy="762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2060"/>
              </a:buClr>
              <a:buSzPts val="2400"/>
              <a:buFont typeface="Times New Roman"/>
              <a:buNone/>
            </a:pPr>
            <a:r>
              <a:rPr b="1" i="0" lang="en-US" sz="2400" u="none">
                <a:solidFill>
                  <a:srgbClr val="002060"/>
                </a:solidFill>
                <a:latin typeface="Times New Roman"/>
                <a:ea typeface="Times New Roman"/>
                <a:cs typeface="Times New Roman"/>
                <a:sym typeface="Times New Roman"/>
              </a:rPr>
              <a:t>*Một số nguyên nhân chính gây ra “</a:t>
            </a:r>
            <a:r>
              <a:rPr b="1" i="1" lang="en-US" sz="2400" u="none">
                <a:solidFill>
                  <a:srgbClr val="002060"/>
                </a:solidFill>
                <a:latin typeface="Times New Roman"/>
                <a:ea typeface="Times New Roman"/>
                <a:cs typeface="Times New Roman"/>
                <a:sym typeface="Times New Roman"/>
              </a:rPr>
              <a:t>bạo lực học đường”:</a:t>
            </a:r>
            <a:endParaRPr/>
          </a:p>
        </p:txBody>
      </p:sp>
      <p:sp>
        <p:nvSpPr>
          <p:cNvPr id="206" name="Google Shape;206;p11"/>
          <p:cNvSpPr txBox="1"/>
          <p:nvPr/>
        </p:nvSpPr>
        <p:spPr>
          <a:xfrm>
            <a:off x="762000" y="2438400"/>
            <a:ext cx="7821612" cy="838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2060"/>
              </a:buClr>
              <a:buSzPts val="2800"/>
              <a:buFont typeface="Times New Roman"/>
              <a:buNone/>
            </a:pPr>
            <a:r>
              <a:rPr b="0" i="0" lang="en-US" sz="2800" u="none">
                <a:solidFill>
                  <a:srgbClr val="002060"/>
                </a:solidFill>
                <a:latin typeface="Times New Roman"/>
                <a:ea typeface="Times New Roman"/>
                <a:cs typeface="Times New Roman"/>
                <a:sym typeface="Times New Roman"/>
              </a:rPr>
              <a:t>- Lúc này các em đang ở giai đoạn “dậy thì”, có nhiều sự chuyển biến về tâm sinh lý suy nghĩ bồng bột, thích tự mình giải quyết mâu thuẫn...</a:t>
            </a:r>
            <a:endParaRPr/>
          </a:p>
        </p:txBody>
      </p:sp>
      <p:sp>
        <p:nvSpPr>
          <p:cNvPr id="207" name="Google Shape;207;p11"/>
          <p:cNvSpPr txBox="1"/>
          <p:nvPr/>
        </p:nvSpPr>
        <p:spPr>
          <a:xfrm>
            <a:off x="595312" y="3429000"/>
            <a:ext cx="8077200" cy="7620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2060"/>
              </a:buClr>
              <a:buSzPts val="2000"/>
              <a:buFont typeface="Times New Roman"/>
              <a:buNone/>
            </a:pPr>
            <a:r>
              <a:rPr b="0" i="0" lang="en-US" sz="2000" u="none">
                <a:solidFill>
                  <a:srgbClr val="002060"/>
                </a:solidFill>
                <a:latin typeface="Times New Roman"/>
                <a:ea typeface="Times New Roman"/>
                <a:cs typeface="Times New Roman"/>
                <a:sym typeface="Times New Roman"/>
              </a:rPr>
              <a:t>   </a:t>
            </a:r>
            <a:r>
              <a:rPr b="0" i="0" lang="en-US" sz="2800" u="none">
                <a:solidFill>
                  <a:srgbClr val="002060"/>
                </a:solidFill>
                <a:latin typeface="Times New Roman"/>
                <a:ea typeface="Times New Roman"/>
                <a:cs typeface="Times New Roman"/>
                <a:sym typeface="Times New Roman"/>
              </a:rPr>
              <a:t>- Bị kích thích từ những tác động xấu bên ngoài..</a:t>
            </a:r>
            <a:endParaRPr/>
          </a:p>
        </p:txBody>
      </p:sp>
      <p:sp>
        <p:nvSpPr>
          <p:cNvPr id="208" name="Google Shape;208;p11"/>
          <p:cNvSpPr txBox="1"/>
          <p:nvPr/>
        </p:nvSpPr>
        <p:spPr>
          <a:xfrm>
            <a:off x="776287" y="4267200"/>
            <a:ext cx="7848600" cy="609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2060"/>
              </a:buClr>
              <a:buSzPts val="2800"/>
              <a:buFont typeface="Times New Roman"/>
              <a:buNone/>
            </a:pPr>
            <a:r>
              <a:rPr b="0" i="0" lang="en-US" sz="2800" u="none">
                <a:solidFill>
                  <a:srgbClr val="002060"/>
                </a:solidFill>
                <a:latin typeface="Times New Roman"/>
                <a:ea typeface="Times New Roman"/>
                <a:cs typeface="Times New Roman"/>
                <a:sym typeface="Times New Roman"/>
              </a:rPr>
              <a:t>- Khó kiểm soát được hành động cũng như cảm xúc của bản thân. </a:t>
            </a:r>
            <a:endParaRPr/>
          </a:p>
        </p:txBody>
      </p:sp>
      <p:sp>
        <p:nvSpPr>
          <p:cNvPr id="209" name="Google Shape;209;p11"/>
          <p:cNvSpPr txBox="1"/>
          <p:nvPr/>
        </p:nvSpPr>
        <p:spPr>
          <a:xfrm>
            <a:off x="296862" y="5181600"/>
            <a:ext cx="8812212" cy="685800"/>
          </a:xfrm>
          <a:prstGeom prst="rect">
            <a:avLst/>
          </a:prstGeom>
          <a:noFill/>
          <a:ln>
            <a:noFill/>
          </a:ln>
        </p:spPr>
        <p:txBody>
          <a:bodyPr anchorCtr="0" anchor="ctr" bIns="45700" lIns="91425" spcFirstLastPara="1" rIns="91425" wrap="square" tIns="45700">
            <a:noAutofit/>
          </a:bodyPr>
          <a:lstStyle/>
          <a:p>
            <a:pPr indent="0" lvl="1" marL="457200" marR="0" rtl="0" algn="l">
              <a:lnSpc>
                <a:spcPct val="10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 Bộ phim, trò chơi mang tính bạo lực cùng với các tệ nạn xã hội như ma tuý, rượu bia, chất gây nghiện…</a:t>
            </a:r>
            <a:endParaRPr/>
          </a:p>
        </p:txBody>
      </p:sp>
      <p:sp>
        <p:nvSpPr>
          <p:cNvPr id="210" name="Google Shape;210;p11"/>
          <p:cNvSpPr txBox="1"/>
          <p:nvPr/>
        </p:nvSpPr>
        <p:spPr>
          <a:xfrm>
            <a:off x="304800" y="5791200"/>
            <a:ext cx="8355012" cy="838200"/>
          </a:xfrm>
          <a:prstGeom prst="rect">
            <a:avLst/>
          </a:prstGeom>
          <a:noFill/>
          <a:ln>
            <a:noFill/>
          </a:ln>
        </p:spPr>
        <p:txBody>
          <a:bodyPr anchorCtr="0" anchor="ctr" bIns="45700" lIns="91425" spcFirstLastPara="1" rIns="91425" wrap="square" tIns="45700">
            <a:noAutofit/>
          </a:bodyPr>
          <a:lstStyle/>
          <a:p>
            <a:pPr indent="0" lvl="1" marL="457200" marR="0" rtl="0" algn="l">
              <a:lnSpc>
                <a:spcPct val="100000"/>
              </a:lnSpc>
              <a:spcBef>
                <a:spcPts val="0"/>
              </a:spcBef>
              <a:spcAft>
                <a:spcPts val="0"/>
              </a:spcAft>
              <a:buClr>
                <a:srgbClr val="002060"/>
              </a:buClr>
              <a:buSzPts val="2800"/>
              <a:buFont typeface="Times New Roman"/>
              <a:buNone/>
            </a:pPr>
            <a:r>
              <a:rPr b="0" i="0" lang="en-US" sz="2800" u="none" cap="none" strike="noStrike">
                <a:solidFill>
                  <a:srgbClr val="002060"/>
                </a:solidFill>
                <a:latin typeface="Times New Roman"/>
                <a:ea typeface="Times New Roman"/>
                <a:cs typeface="Times New Roman"/>
                <a:sym typeface="Times New Roman"/>
              </a:rPr>
              <a:t>- Nhiều gia đình thiếu sự quan tâm, chia sẻ, ít gắn bó..</a:t>
            </a:r>
            <a:endParaRPr/>
          </a:p>
        </p:txBody>
      </p:sp>
    </p:spTree>
  </p:cSld>
  <p:clrMapOvr>
    <a:masterClrMapping/>
  </p:clrMapOvr>
  <p:transition spd="slow">
    <p:wipe dir="d"/>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5"/>
                                        </p:tgtEl>
                                        <p:attrNameLst>
                                          <p:attrName>style.visibility</p:attrName>
                                        </p:attrNameLst>
                                      </p:cBhvr>
                                      <p:to>
                                        <p:strVal val="visible"/>
                                      </p:to>
                                    </p:set>
                                    <p:anim calcmode="lin" valueType="num">
                                      <p:cBhvr additive="base">
                                        <p:cTn dur="500"/>
                                        <p:tgtEl>
                                          <p:spTgt spid="20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500"/>
                                        <p:tgtEl>
                                          <p:spTgt spid="20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500"/>
                                        <p:tgtEl>
                                          <p:spTgt spid="20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500"/>
                                        <p:tgtEl>
                                          <p:spTgt spid="21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Trong hình ảnh có thể có: một hoặc nhiều người và văn bản" id="215" name="Google Shape;215;p12"/>
          <p:cNvPicPr preferRelativeResize="0"/>
          <p:nvPr/>
        </p:nvPicPr>
        <p:blipFill rotWithShape="1">
          <a:blip r:embed="rId3">
            <a:alphaModFix/>
          </a:blip>
          <a:srcRect b="0" l="0" r="0" t="0"/>
          <a:stretch/>
        </p:blipFill>
        <p:spPr>
          <a:xfrm>
            <a:off x="228600" y="685800"/>
            <a:ext cx="8686800" cy="5943600"/>
          </a:xfrm>
          <a:prstGeom prst="rect">
            <a:avLst/>
          </a:prstGeom>
          <a:noFill/>
          <a:ln>
            <a:noFill/>
          </a:ln>
        </p:spPr>
      </p:pic>
    </p:spTree>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3"/>
          <p:cNvSpPr txBox="1"/>
          <p:nvPr>
            <p:ph idx="1" type="body"/>
          </p:nvPr>
        </p:nvSpPr>
        <p:spPr>
          <a:xfrm>
            <a:off x="304800" y="609600"/>
            <a:ext cx="8610600" cy="5638800"/>
          </a:xfrm>
          <a:prstGeom prst="rect">
            <a:avLst/>
          </a:prstGeom>
          <a:noFill/>
          <a:ln>
            <a:noFill/>
          </a:ln>
        </p:spPr>
        <p:txBody>
          <a:bodyPr anchorCtr="0" anchor="t" bIns="45700" lIns="91425" spcFirstLastPara="1" rIns="91425" wrap="square" tIns="45700">
            <a:noAutofit/>
          </a:bodyPr>
          <a:lstStyle/>
          <a:p>
            <a:pPr indent="-182562" lvl="0" marL="182562" marR="0" rtl="0" algn="l">
              <a:lnSpc>
                <a:spcPct val="100000"/>
              </a:lnSpc>
              <a:spcBef>
                <a:spcPts val="0"/>
              </a:spcBef>
              <a:spcAft>
                <a:spcPts val="0"/>
              </a:spcAft>
              <a:buClr>
                <a:schemeClr val="accent1"/>
              </a:buClr>
              <a:buSzPts val="2125"/>
              <a:buFont typeface="Arial"/>
              <a:buNone/>
            </a:pPr>
            <a:r>
              <a:rPr b="0" i="0" lang="en-US" sz="2500" u="none" cap="none" strike="noStrike">
                <a:solidFill>
                  <a:schemeClr val="dk1"/>
                </a:solidFill>
                <a:latin typeface="Times New Roman"/>
                <a:ea typeface="Times New Roman"/>
                <a:cs typeface="Times New Roman"/>
                <a:sym typeface="Times New Roman"/>
              </a:rPr>
              <a:t>	    Những vụ bạo lực học đường thường xảy ra với những lý do như: ganh, ghét; thích bạn trai, bạn gái của nhau; nhìn đểu, học giỏi, xinh đẹp, . . .</a:t>
            </a:r>
            <a:endParaRPr/>
          </a:p>
        </p:txBody>
      </p:sp>
      <p:pic>
        <p:nvPicPr>
          <p:cNvPr descr="Kết quả hình ảnh cho Bạo lực học đường" id="221" name="Google Shape;221;p13"/>
          <p:cNvPicPr preferRelativeResize="0"/>
          <p:nvPr/>
        </p:nvPicPr>
        <p:blipFill rotWithShape="1">
          <a:blip r:embed="rId3">
            <a:alphaModFix/>
          </a:blip>
          <a:srcRect b="0" l="0" r="0" t="0"/>
          <a:stretch/>
        </p:blipFill>
        <p:spPr>
          <a:xfrm>
            <a:off x="4876800" y="2133600"/>
            <a:ext cx="3886200" cy="4038600"/>
          </a:xfrm>
          <a:prstGeom prst="rect">
            <a:avLst/>
          </a:prstGeom>
          <a:noFill/>
          <a:ln>
            <a:noFill/>
          </a:ln>
        </p:spPr>
      </p:pic>
      <p:sp>
        <p:nvSpPr>
          <p:cNvPr descr="Kết quả hình ảnh cho Bạo lực học đường" id="222" name="Google Shape;222;p13"/>
          <p:cNvSpPr txBox="1"/>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descr="Kết quả hình ảnh cho Bạo lực học đường" id="223" name="Google Shape;223;p13"/>
          <p:cNvSpPr txBox="1"/>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pic>
        <p:nvPicPr>
          <p:cNvPr descr="Kết quả hình ảnh cho Bạo lực học đường" id="224" name="Google Shape;224;p13"/>
          <p:cNvPicPr preferRelativeResize="0"/>
          <p:nvPr/>
        </p:nvPicPr>
        <p:blipFill rotWithShape="1">
          <a:blip r:embed="rId4">
            <a:alphaModFix/>
          </a:blip>
          <a:srcRect b="0" l="0" r="0" t="0"/>
          <a:stretch/>
        </p:blipFill>
        <p:spPr>
          <a:xfrm>
            <a:off x="381000" y="2133600"/>
            <a:ext cx="4572000" cy="4038600"/>
          </a:xfrm>
          <a:prstGeom prst="rect">
            <a:avLst/>
          </a:prstGeom>
          <a:noFill/>
          <a:ln>
            <a:noFill/>
          </a:ln>
        </p:spPr>
      </p:pic>
    </p:spTree>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4"/>
          <p:cNvSpPr txBox="1"/>
          <p:nvPr>
            <p:ph type="title"/>
          </p:nvPr>
        </p:nvSpPr>
        <p:spPr>
          <a:xfrm>
            <a:off x="1447800" y="457200"/>
            <a:ext cx="7235825" cy="762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200"/>
              <a:buFont typeface="Arial"/>
              <a:buNone/>
            </a:pPr>
            <a:r>
              <a:rPr b="0" i="0" lang="en-US" sz="3200" u="none">
                <a:solidFill>
                  <a:schemeClr val="dk2"/>
                </a:solidFill>
                <a:latin typeface="Arial"/>
                <a:ea typeface="Arial"/>
                <a:cs typeface="Arial"/>
                <a:sym typeface="Arial"/>
              </a:rPr>
              <a:t> </a:t>
            </a:r>
            <a:r>
              <a:rPr b="1" i="0" lang="en-US" sz="3200" u="none">
                <a:solidFill>
                  <a:srgbClr val="FF3300"/>
                </a:solidFill>
                <a:latin typeface="Times New Roman"/>
                <a:ea typeface="Times New Roman"/>
                <a:cs typeface="Times New Roman"/>
                <a:sym typeface="Times New Roman"/>
              </a:rPr>
              <a:t>3. Các hình thức của Bạo lực học đường.</a:t>
            </a:r>
            <a:r>
              <a:rPr b="0" i="0" lang="en-US" sz="3200" u="none">
                <a:solidFill>
                  <a:schemeClr val="dk2"/>
                </a:solidFill>
                <a:latin typeface="Times New Roman"/>
                <a:ea typeface="Times New Roman"/>
                <a:cs typeface="Times New Roman"/>
                <a:sym typeface="Times New Roman"/>
              </a:rPr>
              <a:t> </a:t>
            </a:r>
            <a:endParaRPr/>
          </a:p>
        </p:txBody>
      </p:sp>
      <p:sp>
        <p:nvSpPr>
          <p:cNvPr id="230" name="Google Shape;230;p14"/>
          <p:cNvSpPr txBox="1"/>
          <p:nvPr>
            <p:ph idx="1" type="body"/>
          </p:nvPr>
        </p:nvSpPr>
        <p:spPr>
          <a:xfrm>
            <a:off x="533400" y="1371600"/>
            <a:ext cx="8153400" cy="4800600"/>
          </a:xfrm>
          <a:prstGeom prst="rect">
            <a:avLst/>
          </a:prstGeom>
          <a:noFill/>
          <a:ln>
            <a:noFill/>
          </a:ln>
        </p:spPr>
        <p:txBody>
          <a:bodyPr anchorCtr="0" anchor="t" bIns="45700" lIns="91425" spcFirstLastPara="1" rIns="91425" wrap="square" tIns="45700">
            <a:noAutofit/>
          </a:bodyPr>
          <a:lstStyle/>
          <a:p>
            <a:pPr indent="-182562" lvl="0" marL="182562" marR="0" rtl="0" algn="l">
              <a:lnSpc>
                <a:spcPct val="100000"/>
              </a:lnSpc>
              <a:spcBef>
                <a:spcPts val="0"/>
              </a:spcBef>
              <a:spcAft>
                <a:spcPts val="0"/>
              </a:spcAft>
              <a:buClr>
                <a:schemeClr val="accent1"/>
              </a:buClr>
              <a:buSzPts val="2040"/>
              <a:buFont typeface="Arial"/>
              <a:buNone/>
            </a:pPr>
            <a:r>
              <a:rPr b="0" i="0" lang="en-US" sz="2400" u="none" cap="none" strike="noStrike">
                <a:solidFill>
                  <a:srgbClr val="002060"/>
                </a:solidFill>
                <a:latin typeface="Times New Roman"/>
                <a:ea typeface="Times New Roman"/>
                <a:cs typeface="Times New Roman"/>
                <a:sym typeface="Times New Roman"/>
              </a:rPr>
              <a:t>3.1. Bạo lực về thể chất: là hình thức bạo lực làm tổn hại đến sức khỏe, thể chất của học sinh và giáo viên.</a:t>
            </a:r>
            <a:endParaRPr/>
          </a:p>
          <a:p>
            <a:pPr indent="-182562" lvl="0" marL="182562" marR="0" rtl="0" algn="l">
              <a:lnSpc>
                <a:spcPct val="100000"/>
              </a:lnSpc>
              <a:spcBef>
                <a:spcPts val="480"/>
              </a:spcBef>
              <a:spcAft>
                <a:spcPts val="0"/>
              </a:spcAft>
              <a:buClr>
                <a:schemeClr val="accent1"/>
              </a:buClr>
              <a:buSzPts val="2040"/>
              <a:buFont typeface="Arial"/>
              <a:buChar char="-"/>
            </a:pPr>
            <a:r>
              <a:rPr b="0" i="0" lang="en-US" sz="2400" u="none" cap="none" strike="noStrike">
                <a:solidFill>
                  <a:srgbClr val="002060"/>
                </a:solidFill>
                <a:latin typeface="Times New Roman"/>
                <a:ea typeface="Times New Roman"/>
                <a:cs typeface="Times New Roman"/>
                <a:sym typeface="Times New Roman"/>
              </a:rPr>
              <a:t>Đánh đập</a:t>
            </a:r>
            <a:endParaRPr/>
          </a:p>
          <a:p>
            <a:pPr indent="-182562" lvl="0" marL="182562" marR="0" rtl="0" algn="l">
              <a:lnSpc>
                <a:spcPct val="100000"/>
              </a:lnSpc>
              <a:spcBef>
                <a:spcPts val="480"/>
              </a:spcBef>
              <a:spcAft>
                <a:spcPts val="0"/>
              </a:spcAft>
              <a:buClr>
                <a:schemeClr val="accent1"/>
              </a:buClr>
              <a:buSzPts val="2040"/>
              <a:buFont typeface="Arial"/>
              <a:buChar char="-"/>
            </a:pPr>
            <a:r>
              <a:rPr b="0" i="0" lang="en-US" sz="2400" u="none" cap="none" strike="noStrike">
                <a:solidFill>
                  <a:srgbClr val="002060"/>
                </a:solidFill>
                <a:latin typeface="Times New Roman"/>
                <a:ea typeface="Times New Roman"/>
                <a:cs typeface="Times New Roman"/>
                <a:sym typeface="Times New Roman"/>
              </a:rPr>
              <a:t>Giật tóc</a:t>
            </a:r>
            <a:endParaRPr/>
          </a:p>
          <a:p>
            <a:pPr indent="-182562" lvl="0" marL="182562" marR="0" rtl="0" algn="l">
              <a:lnSpc>
                <a:spcPct val="100000"/>
              </a:lnSpc>
              <a:spcBef>
                <a:spcPts val="480"/>
              </a:spcBef>
              <a:spcAft>
                <a:spcPts val="0"/>
              </a:spcAft>
              <a:buClr>
                <a:schemeClr val="accent1"/>
              </a:buClr>
              <a:buSzPts val="2040"/>
              <a:buFont typeface="Arial"/>
              <a:buChar char="-"/>
            </a:pPr>
            <a:r>
              <a:rPr b="0" i="0" lang="en-US" sz="2400" u="none" cap="none" strike="noStrike">
                <a:solidFill>
                  <a:srgbClr val="002060"/>
                </a:solidFill>
                <a:latin typeface="Times New Roman"/>
                <a:ea typeface="Times New Roman"/>
                <a:cs typeface="Times New Roman"/>
                <a:sym typeface="Times New Roman"/>
              </a:rPr>
              <a:t>Cào cấu, cắn</a:t>
            </a:r>
            <a:endParaRPr/>
          </a:p>
          <a:p>
            <a:pPr indent="-182562" lvl="0" marL="182562" marR="0" rtl="0" algn="l">
              <a:lnSpc>
                <a:spcPct val="100000"/>
              </a:lnSpc>
              <a:spcBef>
                <a:spcPts val="480"/>
              </a:spcBef>
              <a:spcAft>
                <a:spcPts val="0"/>
              </a:spcAft>
              <a:buClr>
                <a:schemeClr val="accent1"/>
              </a:buClr>
              <a:buSzPts val="2040"/>
              <a:buFont typeface="Arial"/>
              <a:buChar char="-"/>
            </a:pPr>
            <a:r>
              <a:rPr b="0" i="0" lang="en-US" sz="2400" u="none" cap="none" strike="noStrike">
                <a:solidFill>
                  <a:srgbClr val="002060"/>
                </a:solidFill>
                <a:latin typeface="Times New Roman"/>
                <a:ea typeface="Times New Roman"/>
                <a:cs typeface="Times New Roman"/>
                <a:sym typeface="Times New Roman"/>
              </a:rPr>
              <a:t>Đâm, chém</a:t>
            </a:r>
            <a:endParaRPr/>
          </a:p>
          <a:p>
            <a:pPr indent="-182562" lvl="0" marL="182562" marR="0" rtl="0" algn="l">
              <a:lnSpc>
                <a:spcPct val="100000"/>
              </a:lnSpc>
              <a:spcBef>
                <a:spcPts val="480"/>
              </a:spcBef>
              <a:spcAft>
                <a:spcPts val="0"/>
              </a:spcAft>
              <a:buClr>
                <a:schemeClr val="accent1"/>
              </a:buClr>
              <a:buSzPts val="2040"/>
              <a:buFont typeface="Arial"/>
              <a:buChar char="-"/>
            </a:pPr>
            <a:r>
              <a:rPr b="0" i="0" lang="en-US" sz="2400" u="none" cap="none" strike="noStrike">
                <a:solidFill>
                  <a:srgbClr val="002060"/>
                </a:solidFill>
                <a:latin typeface="Times New Roman"/>
                <a:ea typeface="Times New Roman"/>
                <a:cs typeface="Times New Roman"/>
                <a:sym typeface="Times New Roman"/>
              </a:rPr>
              <a:t>Bạt tai, . . </a:t>
            </a:r>
            <a:r>
              <a:rPr b="0" i="0" lang="en-US" sz="2400" u="none" cap="none" strike="noStrike">
                <a:solidFill>
                  <a:srgbClr val="002060"/>
                </a:solidFill>
                <a:latin typeface="Arial"/>
                <a:ea typeface="Arial"/>
                <a:cs typeface="Arial"/>
                <a:sym typeface="Arial"/>
              </a:rPr>
              <a:t>.</a:t>
            </a:r>
            <a:endParaRPr/>
          </a:p>
        </p:txBody>
      </p:sp>
      <p:pic>
        <p:nvPicPr>
          <p:cNvPr descr="Kết quả hình ảnh cho bạo lực học đường" id="231" name="Google Shape;231;p14"/>
          <p:cNvPicPr preferRelativeResize="0"/>
          <p:nvPr/>
        </p:nvPicPr>
        <p:blipFill rotWithShape="1">
          <a:blip r:embed="rId3">
            <a:alphaModFix/>
          </a:blip>
          <a:srcRect b="0" l="0" r="0" t="0"/>
          <a:stretch/>
        </p:blipFill>
        <p:spPr>
          <a:xfrm>
            <a:off x="2743200" y="2382837"/>
            <a:ext cx="5791200" cy="3941762"/>
          </a:xfrm>
          <a:prstGeom prst="rect">
            <a:avLst/>
          </a:prstGeom>
          <a:noFill/>
          <a:ln>
            <a:noFill/>
          </a:ln>
        </p:spPr>
      </p:pic>
    </p:spTree>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5"/>
          <p:cNvSpPr txBox="1"/>
          <p:nvPr>
            <p:ph idx="1" type="body"/>
          </p:nvPr>
        </p:nvSpPr>
        <p:spPr>
          <a:xfrm>
            <a:off x="533400" y="762000"/>
            <a:ext cx="8153400" cy="4572000"/>
          </a:xfrm>
          <a:prstGeom prst="rect">
            <a:avLst/>
          </a:prstGeom>
          <a:noFill/>
          <a:ln>
            <a:noFill/>
          </a:ln>
        </p:spPr>
        <p:txBody>
          <a:bodyPr anchorCtr="0" anchor="t" bIns="45700" lIns="91425" spcFirstLastPara="1" rIns="91425" wrap="square" tIns="45700">
            <a:noAutofit/>
          </a:bodyPr>
          <a:lstStyle/>
          <a:p>
            <a:pPr indent="-182562" lvl="0" marL="182562" marR="0" rtl="0" algn="just">
              <a:lnSpc>
                <a:spcPct val="100000"/>
              </a:lnSpc>
              <a:spcBef>
                <a:spcPts val="0"/>
              </a:spcBef>
              <a:spcAft>
                <a:spcPts val="0"/>
              </a:spcAft>
              <a:buClr>
                <a:schemeClr val="accent1"/>
              </a:buClr>
              <a:buSzPts val="2380"/>
              <a:buFont typeface="Arial"/>
              <a:buNone/>
            </a:pPr>
            <a:r>
              <a:rPr b="0" i="0" lang="en-US" sz="2800" u="none" cap="none" strike="noStrike">
                <a:solidFill>
                  <a:srgbClr val="002060"/>
                </a:solidFill>
                <a:latin typeface="Times New Roman"/>
                <a:ea typeface="Times New Roman"/>
                <a:cs typeface="Times New Roman"/>
                <a:sym typeface="Times New Roman"/>
              </a:rPr>
              <a:t>3.2. Bạo lực về tinh thần: là hình thức bạo lực làm tổn hại đến sự phát triển tâm lý của học sinh.</a:t>
            </a:r>
            <a:endParaRPr/>
          </a:p>
        </p:txBody>
      </p:sp>
      <p:pic>
        <p:nvPicPr>
          <p:cNvPr descr="Kết quả hình ảnh cho bạo lực học đường" id="237" name="Google Shape;237;p15"/>
          <p:cNvPicPr preferRelativeResize="0"/>
          <p:nvPr/>
        </p:nvPicPr>
        <p:blipFill rotWithShape="1">
          <a:blip r:embed="rId3">
            <a:alphaModFix/>
          </a:blip>
          <a:srcRect b="0" l="0" r="0" t="0"/>
          <a:stretch/>
        </p:blipFill>
        <p:spPr>
          <a:xfrm>
            <a:off x="3886200" y="2133600"/>
            <a:ext cx="4800600" cy="3338512"/>
          </a:xfrm>
          <a:prstGeom prst="rect">
            <a:avLst/>
          </a:prstGeom>
          <a:noFill/>
          <a:ln>
            <a:noFill/>
          </a:ln>
        </p:spPr>
      </p:pic>
      <p:sp>
        <p:nvSpPr>
          <p:cNvPr id="238" name="Google Shape;238;p15"/>
          <p:cNvSpPr txBox="1"/>
          <p:nvPr/>
        </p:nvSpPr>
        <p:spPr>
          <a:xfrm>
            <a:off x="762000" y="2133600"/>
            <a:ext cx="2895600" cy="3352800"/>
          </a:xfrm>
          <a:prstGeom prst="rect">
            <a:avLst/>
          </a:prstGeom>
          <a:noFill/>
          <a:ln cap="flat" cmpd="thickThin" w="57150">
            <a:solidFill>
              <a:srgbClr val="99003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2"/>
              </a:buClr>
              <a:buSzPts val="3200"/>
              <a:buFont typeface="Times New Roman"/>
              <a:buNone/>
            </a:pPr>
            <a:r>
              <a:rPr b="1" i="0" lang="en-US" sz="3200" u="none">
                <a:solidFill>
                  <a:schemeClr val="dk2"/>
                </a:solidFill>
                <a:latin typeface="Times New Roman"/>
                <a:ea typeface="Times New Roman"/>
                <a:cs typeface="Times New Roman"/>
                <a:sym typeface="Times New Roman"/>
              </a:rPr>
              <a:t>Bao gồm:</a:t>
            </a:r>
            <a:r>
              <a:rPr b="0" i="0" lang="en-US" sz="3200" u="non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1600"/>
              </a:spcBef>
              <a:spcAft>
                <a:spcPts val="0"/>
              </a:spcAft>
              <a:buClr>
                <a:srgbClr val="FF0000"/>
              </a:buClr>
              <a:buSzPts val="3200"/>
              <a:buFont typeface="Times New Roman"/>
              <a:buNone/>
            </a:pPr>
            <a:r>
              <a:rPr b="0" i="0" lang="en-US" sz="3200" u="none">
                <a:solidFill>
                  <a:srgbClr val="FF0000"/>
                </a:solidFill>
                <a:latin typeface="Times New Roman"/>
                <a:ea typeface="Times New Roman"/>
                <a:cs typeface="Times New Roman"/>
                <a:sym typeface="Times New Roman"/>
              </a:rPr>
              <a:t>- Mắng chửi, đe dọa, bắt phạt, đặt điều nói xấu, sỉ nhục, tung tin đồn, . . . </a:t>
            </a:r>
            <a:endParaRPr/>
          </a:p>
        </p:txBody>
      </p:sp>
    </p:spTree>
  </p:cSld>
  <p:clrMapOvr>
    <a:masterClrMapping/>
  </p:clrMapOvr>
  <p:transition spd="slow">
    <p:wipe dir="d"/>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500"/>
                                        <p:tgtEl>
                                          <p:spTgt spid="23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6"/>
          <p:cNvSpPr txBox="1"/>
          <p:nvPr>
            <p:ph idx="1" type="body"/>
          </p:nvPr>
        </p:nvSpPr>
        <p:spPr>
          <a:xfrm>
            <a:off x="381000" y="762000"/>
            <a:ext cx="8382000" cy="5715000"/>
          </a:xfrm>
          <a:prstGeom prst="rect">
            <a:avLst/>
          </a:prstGeom>
          <a:noFill/>
          <a:ln>
            <a:noFill/>
          </a:ln>
        </p:spPr>
        <p:txBody>
          <a:bodyPr anchorCtr="0" anchor="t" bIns="45700" lIns="91425" spcFirstLastPara="1" rIns="91425" wrap="square" tIns="45700">
            <a:noAutofit/>
          </a:bodyPr>
          <a:lstStyle/>
          <a:p>
            <a:pPr indent="-182562" lvl="0" marL="182562" marR="0" rtl="0" algn="just">
              <a:lnSpc>
                <a:spcPct val="100000"/>
              </a:lnSpc>
              <a:spcBef>
                <a:spcPts val="0"/>
              </a:spcBef>
              <a:spcAft>
                <a:spcPts val="0"/>
              </a:spcAft>
              <a:buClr>
                <a:schemeClr val="accent1"/>
              </a:buClr>
              <a:buSzPts val="2380"/>
              <a:buFont typeface="Arial"/>
              <a:buNone/>
            </a:pPr>
            <a:r>
              <a:rPr b="1" i="0" lang="en-US" sz="2800" u="none" cap="none" strike="noStrike">
                <a:solidFill>
                  <a:srgbClr val="002060"/>
                </a:solidFill>
                <a:latin typeface="Times New Roman"/>
                <a:ea typeface="Times New Roman"/>
                <a:cs typeface="Times New Roman"/>
                <a:sym typeface="Times New Roman"/>
              </a:rPr>
              <a:t>3.3. Bạo lực về tình dục:</a:t>
            </a:r>
            <a:r>
              <a:rPr b="0" i="0" lang="en-US" sz="2800" u="none" cap="none" strike="noStrike">
                <a:solidFill>
                  <a:srgbClr val="002060"/>
                </a:solidFill>
                <a:latin typeface="Times New Roman"/>
                <a:ea typeface="Times New Roman"/>
                <a:cs typeface="Times New Roman"/>
                <a:sym typeface="Times New Roman"/>
              </a:rPr>
              <a:t> </a:t>
            </a:r>
            <a:endParaRPr/>
          </a:p>
          <a:p>
            <a:pPr indent="-182562" lvl="0" marL="182562" marR="0" rtl="0" algn="just">
              <a:lnSpc>
                <a:spcPct val="100000"/>
              </a:lnSpc>
              <a:spcBef>
                <a:spcPts val="560"/>
              </a:spcBef>
              <a:spcAft>
                <a:spcPts val="0"/>
              </a:spcAft>
              <a:buClr>
                <a:schemeClr val="accent1"/>
              </a:buClr>
              <a:buSzPts val="2380"/>
              <a:buFont typeface="Arial"/>
              <a:buChar char="•"/>
            </a:pPr>
            <a:r>
              <a:rPr b="0" i="0" lang="en-US" sz="2800" u="none" cap="none" strike="noStrike">
                <a:solidFill>
                  <a:srgbClr val="002060"/>
                </a:solidFill>
                <a:latin typeface="Times New Roman"/>
                <a:ea typeface="Times New Roman"/>
                <a:cs typeface="Times New Roman"/>
                <a:sym typeface="Times New Roman"/>
              </a:rPr>
              <a:t>Là hình thức bạo lực xâm hại tình dục đối với học sinh: </a:t>
            </a:r>
            <a:endParaRPr/>
          </a:p>
          <a:p>
            <a:pPr indent="-182562" lvl="0" marL="182562" marR="0" rtl="0" algn="just">
              <a:lnSpc>
                <a:spcPct val="100000"/>
              </a:lnSpc>
              <a:spcBef>
                <a:spcPts val="560"/>
              </a:spcBef>
              <a:spcAft>
                <a:spcPts val="0"/>
              </a:spcAft>
              <a:buClr>
                <a:schemeClr val="accent1"/>
              </a:buClr>
              <a:buSzPts val="2380"/>
              <a:buFont typeface="Arial"/>
              <a:buChar char="•"/>
            </a:pPr>
            <a:r>
              <a:rPr b="0" i="0" lang="en-US" sz="2800" u="none" cap="none" strike="noStrike">
                <a:solidFill>
                  <a:srgbClr val="002060"/>
                </a:solidFill>
                <a:latin typeface="Times New Roman"/>
                <a:ea typeface="Times New Roman"/>
                <a:cs typeface="Times New Roman"/>
                <a:sym typeface="Times New Roman"/>
              </a:rPr>
              <a:t>Gồm: nhắn tin khiêu dâm; sờ mó, quan hệ tình dục, . . . </a:t>
            </a:r>
            <a:endParaRPr/>
          </a:p>
        </p:txBody>
      </p:sp>
      <p:pic>
        <p:nvPicPr>
          <p:cNvPr descr="http://pool.hesperian.org/w/images/thumb/8/8f/HCWD_Ch13_Page_171-2.png/380px-HCWD_Ch13_Page_171-2.png" id="244" name="Google Shape;244;p16"/>
          <p:cNvPicPr preferRelativeResize="0"/>
          <p:nvPr/>
        </p:nvPicPr>
        <p:blipFill rotWithShape="1">
          <a:blip r:embed="rId3">
            <a:alphaModFix/>
          </a:blip>
          <a:srcRect b="0" l="0" r="0" t="0"/>
          <a:stretch/>
        </p:blipFill>
        <p:spPr>
          <a:xfrm>
            <a:off x="2057400" y="3429000"/>
            <a:ext cx="5867400" cy="3048000"/>
          </a:xfrm>
          <a:prstGeom prst="rect">
            <a:avLst/>
          </a:prstGeom>
          <a:noFill/>
          <a:ln>
            <a:noFill/>
          </a:ln>
        </p:spPr>
      </p:pic>
    </p:spTree>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7"/>
          <p:cNvSpPr txBox="1"/>
          <p:nvPr>
            <p:ph type="title"/>
          </p:nvPr>
        </p:nvSpPr>
        <p:spPr>
          <a:xfrm>
            <a:off x="1370012" y="609600"/>
            <a:ext cx="7313612" cy="6096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FF0000"/>
              </a:buClr>
              <a:buSzPts val="3600"/>
              <a:buFont typeface="Times New Roman"/>
              <a:buNone/>
            </a:pPr>
            <a:r>
              <a:rPr b="0" i="0" lang="en-US" sz="3600" u="none">
                <a:solidFill>
                  <a:srgbClr val="FF0000"/>
                </a:solidFill>
                <a:latin typeface="Times New Roman"/>
                <a:ea typeface="Times New Roman"/>
                <a:cs typeface="Times New Roman"/>
                <a:sym typeface="Times New Roman"/>
              </a:rPr>
              <a:t>4. Thực trạng của bạo lực học đường</a:t>
            </a:r>
            <a:endParaRPr/>
          </a:p>
        </p:txBody>
      </p:sp>
      <p:sp>
        <p:nvSpPr>
          <p:cNvPr id="250" name="Google Shape;250;p17"/>
          <p:cNvSpPr txBox="1"/>
          <p:nvPr>
            <p:ph idx="1" type="body"/>
          </p:nvPr>
        </p:nvSpPr>
        <p:spPr>
          <a:xfrm>
            <a:off x="533400" y="1371600"/>
            <a:ext cx="8150225" cy="5105400"/>
          </a:xfrm>
          <a:prstGeom prst="rect">
            <a:avLst/>
          </a:prstGeom>
          <a:noFill/>
          <a:ln>
            <a:noFill/>
          </a:ln>
        </p:spPr>
        <p:txBody>
          <a:bodyPr anchorCtr="0" anchor="t" bIns="45700" lIns="91425" spcFirstLastPara="1" rIns="91425" wrap="square" tIns="45700">
            <a:normAutofit/>
          </a:bodyPr>
          <a:lstStyle/>
          <a:p>
            <a:pPr indent="-182562" lvl="0" marL="182562" marR="0" rtl="0" algn="just">
              <a:lnSpc>
                <a:spcPct val="80000"/>
              </a:lnSpc>
              <a:spcBef>
                <a:spcPts val="0"/>
              </a:spcBef>
              <a:spcAft>
                <a:spcPts val="0"/>
              </a:spcAft>
              <a:buClr>
                <a:schemeClr val="accent1"/>
              </a:buClr>
              <a:buSzPts val="2040"/>
              <a:buFont typeface="Arial"/>
              <a:buNone/>
            </a:pPr>
            <a:r>
              <a:t/>
            </a:r>
            <a:endParaRPr b="1" i="0" sz="2400" u="none" cap="none" strike="noStrike">
              <a:solidFill>
                <a:srgbClr val="FF0000"/>
              </a:solidFill>
              <a:latin typeface="Times New Roman"/>
              <a:ea typeface="Times New Roman"/>
              <a:cs typeface="Times New Roman"/>
              <a:sym typeface="Times New Roman"/>
            </a:endParaRPr>
          </a:p>
          <a:p>
            <a:pPr indent="-182562" lvl="0" marL="182562" marR="0" rtl="0" algn="just">
              <a:lnSpc>
                <a:spcPct val="80000"/>
              </a:lnSpc>
              <a:spcBef>
                <a:spcPts val="480"/>
              </a:spcBef>
              <a:spcAft>
                <a:spcPts val="0"/>
              </a:spcAft>
              <a:buClr>
                <a:schemeClr val="accent1"/>
              </a:buClr>
              <a:buSzPts val="2040"/>
              <a:buFont typeface="Arial"/>
              <a:buNone/>
            </a:pPr>
            <a:r>
              <a:rPr b="1" i="0" lang="en-US" sz="2400" u="none" cap="none" strike="noStrike">
                <a:solidFill>
                  <a:srgbClr val="FF0000"/>
                </a:solidFill>
                <a:latin typeface="Times New Roman"/>
                <a:ea typeface="Times New Roman"/>
                <a:cs typeface="Times New Roman"/>
                <a:sym typeface="Times New Roman"/>
              </a:rPr>
              <a:t>4.1 Ở Mỹ:</a:t>
            </a:r>
            <a:endParaRPr/>
          </a:p>
          <a:p>
            <a:pPr indent="-182562" lvl="0" marL="182562" marR="0" rtl="0" algn="just">
              <a:lnSpc>
                <a:spcPct val="80000"/>
              </a:lnSpc>
              <a:spcBef>
                <a:spcPts val="560"/>
              </a:spcBef>
              <a:spcAft>
                <a:spcPts val="0"/>
              </a:spcAft>
              <a:buClr>
                <a:schemeClr val="accent1"/>
              </a:buClr>
              <a:buSzPts val="2380"/>
              <a:buFont typeface="Arial"/>
              <a:buNone/>
            </a:pPr>
            <a:r>
              <a:rPr b="0" i="0" lang="en-US" sz="2800" u="none" cap="none" strike="noStrike">
                <a:solidFill>
                  <a:schemeClr val="hlink"/>
                </a:solidFill>
                <a:latin typeface="Times New Roman"/>
                <a:ea typeface="Times New Roman"/>
                <a:cs typeface="Times New Roman"/>
                <a:sym typeface="Times New Roman"/>
              </a:rPr>
              <a:t>+ 1/3 hs lớp 6 đến lớp 10 bị ảnh hưởng bởi BLHĐ.</a:t>
            </a:r>
            <a:endParaRPr/>
          </a:p>
          <a:p>
            <a:pPr indent="-182562" lvl="0" marL="182562" marR="0" rtl="0" algn="just">
              <a:lnSpc>
                <a:spcPct val="100000"/>
              </a:lnSpc>
              <a:spcBef>
                <a:spcPts val="560"/>
              </a:spcBef>
              <a:spcAft>
                <a:spcPts val="0"/>
              </a:spcAft>
              <a:buClr>
                <a:schemeClr val="accent1"/>
              </a:buClr>
              <a:buSzPts val="2380"/>
              <a:buFont typeface="Arial"/>
              <a:buNone/>
            </a:pPr>
            <a:r>
              <a:rPr b="0" i="0" lang="en-US" sz="2800" u="none" cap="none" strike="noStrike">
                <a:solidFill>
                  <a:schemeClr val="hlink"/>
                </a:solidFill>
                <a:latin typeface="Times New Roman"/>
                <a:ea typeface="Times New Roman"/>
                <a:cs typeface="Times New Roman"/>
                <a:sym typeface="Times New Roman"/>
              </a:rPr>
              <a:t>   + 83% bé gái và 79% bé trai chia sẻ là đã từng trải qua việc bị bạo lực.</a:t>
            </a:r>
            <a:endParaRPr/>
          </a:p>
        </p:txBody>
      </p:sp>
      <p:pic>
        <p:nvPicPr>
          <p:cNvPr descr="42" id="251" name="Google Shape;251;p17"/>
          <p:cNvPicPr preferRelativeResize="0"/>
          <p:nvPr/>
        </p:nvPicPr>
        <p:blipFill rotWithShape="1">
          <a:blip r:embed="rId3">
            <a:alphaModFix/>
          </a:blip>
          <a:srcRect b="0" l="0" r="0" t="0"/>
          <a:stretch/>
        </p:blipFill>
        <p:spPr>
          <a:xfrm>
            <a:off x="5334000" y="3581400"/>
            <a:ext cx="3352800" cy="2819400"/>
          </a:xfrm>
          <a:prstGeom prst="rect">
            <a:avLst/>
          </a:prstGeom>
          <a:noFill/>
          <a:ln>
            <a:noFill/>
          </a:ln>
        </p:spPr>
      </p:pic>
      <p:sp>
        <p:nvSpPr>
          <p:cNvPr id="252" name="Google Shape;252;p17"/>
          <p:cNvSpPr txBox="1"/>
          <p:nvPr/>
        </p:nvSpPr>
        <p:spPr>
          <a:xfrm>
            <a:off x="762000" y="3886200"/>
            <a:ext cx="4191000" cy="1814512"/>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Clr>
                <a:srgbClr val="990033"/>
              </a:buClr>
              <a:buSzPts val="2800"/>
              <a:buFont typeface="Times New Roman"/>
              <a:buNone/>
            </a:pPr>
            <a:r>
              <a:rPr b="0" i="0" lang="en-US" sz="2800" u="none">
                <a:solidFill>
                  <a:srgbClr val="990033"/>
                </a:solidFill>
                <a:latin typeface="Times New Roman"/>
                <a:ea typeface="Times New Roman"/>
                <a:cs typeface="Times New Roman"/>
                <a:sym typeface="Times New Roman"/>
              </a:rPr>
              <a:t>+ Ước tính có khoảng 160.000 học sinh không đến trường mỗi ngày vì sợ bị bạo hành hoặc lời hăm dọa.</a:t>
            </a:r>
            <a:endParaRPr/>
          </a:p>
        </p:txBody>
      </p:sp>
    </p:spTree>
  </p:cSld>
  <p:clrMapOvr>
    <a:masterClrMapping/>
  </p:clrMapOvr>
  <p:transition spd="slow">
    <p:wipe dir="d"/>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2"/>
                                        </p:tgtEl>
                                        <p:attrNameLst>
                                          <p:attrName>style.visibility</p:attrName>
                                        </p:attrNameLst>
                                      </p:cBhvr>
                                      <p:to>
                                        <p:strVal val="visible"/>
                                      </p:to>
                                    </p:set>
                                    <p:anim calcmode="lin" valueType="num">
                                      <p:cBhvr additive="base">
                                        <p:cTn dur="500"/>
                                        <p:tgtEl>
                                          <p:spTgt spid="25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18"/>
          <p:cNvSpPr txBox="1"/>
          <p:nvPr>
            <p:ph idx="1" type="body"/>
          </p:nvPr>
        </p:nvSpPr>
        <p:spPr>
          <a:xfrm>
            <a:off x="609600" y="990600"/>
            <a:ext cx="8150225" cy="5486400"/>
          </a:xfrm>
          <a:prstGeom prst="rect">
            <a:avLst/>
          </a:prstGeom>
          <a:noFill/>
          <a:ln>
            <a:noFill/>
          </a:ln>
        </p:spPr>
        <p:txBody>
          <a:bodyPr anchorCtr="0" anchor="t" bIns="45700" lIns="91425" spcFirstLastPara="1" rIns="91425" wrap="square" tIns="45700">
            <a:noAutofit/>
          </a:bodyPr>
          <a:lstStyle/>
          <a:p>
            <a:pPr indent="-182562" lvl="0" marL="182562" marR="0" rtl="0" algn="l">
              <a:lnSpc>
                <a:spcPct val="100000"/>
              </a:lnSpc>
              <a:spcBef>
                <a:spcPts val="0"/>
              </a:spcBef>
              <a:spcAft>
                <a:spcPts val="0"/>
              </a:spcAft>
              <a:buClr>
                <a:schemeClr val="accent1"/>
              </a:buClr>
              <a:buSzPts val="2380"/>
              <a:buFont typeface="Arial"/>
              <a:buNone/>
            </a:pPr>
            <a:r>
              <a:rPr b="0" i="0" lang="en-US" sz="2800" u="none" cap="none" strike="noStrike">
                <a:solidFill>
                  <a:srgbClr val="002060"/>
                </a:solidFill>
                <a:latin typeface="Times New Roman"/>
                <a:ea typeface="Times New Roman"/>
                <a:cs typeface="Times New Roman"/>
                <a:sym typeface="Times New Roman"/>
              </a:rPr>
              <a:t>- 64% trong số các trẻ em bị bạo hành đều không thông báo với gia đình và nhà trường.</a:t>
            </a:r>
            <a:endParaRPr/>
          </a:p>
        </p:txBody>
      </p:sp>
      <p:pic>
        <p:nvPicPr>
          <p:cNvPr descr="Kết quả hình ảnh cho Bạo lực học đường ở Mỹ hiện nay" id="258" name="Google Shape;258;p18"/>
          <p:cNvPicPr preferRelativeResize="0"/>
          <p:nvPr/>
        </p:nvPicPr>
        <p:blipFill rotWithShape="1">
          <a:blip r:embed="rId3">
            <a:alphaModFix/>
          </a:blip>
          <a:srcRect b="0" l="0" r="0" t="0"/>
          <a:stretch/>
        </p:blipFill>
        <p:spPr>
          <a:xfrm>
            <a:off x="4648200" y="2351087"/>
            <a:ext cx="4114800" cy="3744912"/>
          </a:xfrm>
          <a:prstGeom prst="rect">
            <a:avLst/>
          </a:prstGeom>
          <a:noFill/>
          <a:ln>
            <a:noFill/>
          </a:ln>
        </p:spPr>
      </p:pic>
      <p:sp>
        <p:nvSpPr>
          <p:cNvPr id="259" name="Google Shape;259;p18"/>
          <p:cNvSpPr txBox="1"/>
          <p:nvPr/>
        </p:nvSpPr>
        <p:spPr>
          <a:xfrm>
            <a:off x="990600" y="3581400"/>
            <a:ext cx="3505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260" name="Google Shape;260;p18"/>
          <p:cNvSpPr txBox="1"/>
          <p:nvPr/>
        </p:nvSpPr>
        <p:spPr>
          <a:xfrm>
            <a:off x="609600" y="2173287"/>
            <a:ext cx="4114800" cy="2246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800"/>
              <a:buFont typeface="Times New Roman"/>
              <a:buNone/>
            </a:pPr>
            <a:r>
              <a:rPr b="0" i="0" lang="en-US" sz="2800" u="none">
                <a:solidFill>
                  <a:srgbClr val="002060"/>
                </a:solidFill>
                <a:latin typeface="Times New Roman"/>
                <a:ea typeface="Times New Roman"/>
                <a:cs typeface="Times New Roman"/>
                <a:sym typeface="Times New Roman"/>
              </a:rPr>
              <a:t>* Gần 70% trong số học sinh bị bạo hành đều nói rằng nhà trường đã không có biện pháp thiết thực đối với tình trạng này.</a:t>
            </a:r>
            <a:endParaRPr/>
          </a:p>
        </p:txBody>
      </p:sp>
    </p:spTree>
  </p:cSld>
  <p:clrMapOvr>
    <a:masterClrMapping/>
  </p:clrMapOvr>
  <p:transition spd="slow">
    <p:wipe dir="d"/>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500"/>
                                        <p:tgtEl>
                                          <p:spTgt spid="26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9"/>
          <p:cNvSpPr txBox="1"/>
          <p:nvPr>
            <p:ph idx="1" type="body"/>
          </p:nvPr>
        </p:nvSpPr>
        <p:spPr>
          <a:xfrm>
            <a:off x="609600" y="1143000"/>
            <a:ext cx="8150225" cy="5334000"/>
          </a:xfrm>
          <a:prstGeom prst="rect">
            <a:avLst/>
          </a:prstGeom>
          <a:noFill/>
          <a:ln>
            <a:noFill/>
          </a:ln>
        </p:spPr>
        <p:txBody>
          <a:bodyPr anchorCtr="0" anchor="t" bIns="45700" lIns="91425" spcFirstLastPara="1" rIns="91425" wrap="square" tIns="45700">
            <a:noAutofit/>
          </a:bodyPr>
          <a:lstStyle/>
          <a:p>
            <a:pPr indent="-182562" lvl="0" marL="182562" marR="0" rtl="0" algn="l">
              <a:lnSpc>
                <a:spcPct val="100000"/>
              </a:lnSpc>
              <a:spcBef>
                <a:spcPts val="0"/>
              </a:spcBef>
              <a:spcAft>
                <a:spcPts val="0"/>
              </a:spcAft>
              <a:buClr>
                <a:schemeClr val="accent1"/>
              </a:buClr>
              <a:buSzPts val="2040"/>
              <a:buFont typeface="Arial"/>
              <a:buNone/>
            </a:pPr>
            <a:r>
              <a:rPr b="1" i="0" lang="en-US" sz="2400" u="none" cap="none" strike="noStrike">
                <a:solidFill>
                  <a:srgbClr val="FF0000"/>
                </a:solidFill>
                <a:latin typeface="Times New Roman"/>
                <a:ea typeface="Times New Roman"/>
                <a:cs typeface="Times New Roman"/>
                <a:sym typeface="Times New Roman"/>
              </a:rPr>
              <a:t>4.2 Ở Châu Á:</a:t>
            </a:r>
            <a:endParaRPr/>
          </a:p>
          <a:p>
            <a:pPr indent="-182562" lvl="0" marL="182562" marR="0" rtl="0" algn="l">
              <a:lnSpc>
                <a:spcPct val="100000"/>
              </a:lnSpc>
              <a:spcBef>
                <a:spcPts val="500"/>
              </a:spcBef>
              <a:spcAft>
                <a:spcPts val="0"/>
              </a:spcAft>
              <a:buClr>
                <a:schemeClr val="accent1"/>
              </a:buClr>
              <a:buSzPts val="2040"/>
              <a:buFont typeface="Arial"/>
              <a:buNone/>
            </a:pPr>
            <a:r>
              <a:rPr b="1" i="0" lang="en-US" sz="2400" u="none" cap="none" strike="noStrike">
                <a:solidFill>
                  <a:srgbClr val="FF0000"/>
                </a:solidFill>
                <a:latin typeface="Times New Roman"/>
                <a:ea typeface="Times New Roman"/>
                <a:cs typeface="Times New Roman"/>
                <a:sym typeface="Times New Roman"/>
              </a:rPr>
              <a:t>	</a:t>
            </a:r>
            <a:r>
              <a:rPr b="0" i="0" lang="en-US" sz="2500" u="none" cap="none" strike="noStrike">
                <a:solidFill>
                  <a:srgbClr val="002060"/>
                </a:solidFill>
                <a:latin typeface="Times New Roman"/>
                <a:ea typeface="Times New Roman"/>
                <a:cs typeface="Times New Roman"/>
                <a:sym typeface="Times New Roman"/>
              </a:rPr>
              <a:t>Trung bình cứ 10 học sinh thì có 7 em từng trải nghiệm bạo lực học đường</a:t>
            </a:r>
            <a:r>
              <a:rPr b="0" i="0" lang="en-US" sz="2400" u="none" cap="none" strike="noStrike">
                <a:solidFill>
                  <a:srgbClr val="002060"/>
                </a:solidFill>
                <a:latin typeface="Times New Roman"/>
                <a:ea typeface="Times New Roman"/>
                <a:cs typeface="Times New Roman"/>
                <a:sym typeface="Times New Roman"/>
              </a:rPr>
              <a:t>.   </a:t>
            </a:r>
            <a:endParaRPr/>
          </a:p>
        </p:txBody>
      </p:sp>
      <p:sp>
        <p:nvSpPr>
          <p:cNvPr id="266" name="Google Shape;266;p19"/>
          <p:cNvSpPr txBox="1"/>
          <p:nvPr/>
        </p:nvSpPr>
        <p:spPr>
          <a:xfrm>
            <a:off x="990600" y="3581400"/>
            <a:ext cx="3505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267" name="Google Shape;267;p19"/>
          <p:cNvSpPr txBox="1"/>
          <p:nvPr/>
        </p:nvSpPr>
        <p:spPr>
          <a:xfrm>
            <a:off x="914400" y="2667000"/>
            <a:ext cx="3505200" cy="3983037"/>
          </a:xfrm>
          <a:prstGeom prst="rect">
            <a:avLst/>
          </a:prstGeom>
          <a:noFill/>
          <a:ln cap="flat" cmpd="thickThin" w="57150">
            <a:solidFill>
              <a:srgbClr val="990033"/>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990033"/>
              </a:buClr>
              <a:buSzPts val="2400"/>
              <a:buFont typeface="Times New Roman"/>
              <a:buNone/>
            </a:pPr>
            <a:r>
              <a:rPr b="0" i="0" lang="en-US" sz="2400" u="none">
                <a:solidFill>
                  <a:srgbClr val="990033"/>
                </a:solidFill>
                <a:latin typeface="Times New Roman"/>
                <a:ea typeface="Times New Roman"/>
                <a:cs typeface="Times New Roman"/>
                <a:sym typeface="Times New Roman"/>
              </a:rPr>
              <a:t>Kết quả Nghiên Cứu trên 9.000 học sinh của 5 nước (10/2013 – 3/2014):</a:t>
            </a:r>
            <a:endParaRPr/>
          </a:p>
          <a:p>
            <a:pPr indent="0" lvl="0" marL="0" marR="0" rtl="0" algn="l">
              <a:lnSpc>
                <a:spcPct val="100000"/>
              </a:lnSpc>
              <a:spcBef>
                <a:spcPts val="120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1 . Indonesia (75%); </a:t>
            </a:r>
            <a:endParaRPr/>
          </a:p>
          <a:p>
            <a:pPr indent="0" lvl="0" marL="0" marR="0" rtl="0" algn="l">
              <a:lnSpc>
                <a:spcPct val="100000"/>
              </a:lnSpc>
              <a:spcBef>
                <a:spcPts val="120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2. Việt Nam 71%.</a:t>
            </a:r>
            <a:endParaRPr/>
          </a:p>
          <a:p>
            <a:pPr indent="0" lvl="0" marL="0" marR="0" rtl="0" algn="l">
              <a:lnSpc>
                <a:spcPct val="100000"/>
              </a:lnSpc>
              <a:spcBef>
                <a:spcPts val="120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3. Nepal: 68%</a:t>
            </a:r>
            <a:endParaRPr/>
          </a:p>
          <a:p>
            <a:pPr indent="0" lvl="0" marL="0" marR="0" rtl="0" algn="l">
              <a:lnSpc>
                <a:spcPct val="100000"/>
              </a:lnSpc>
              <a:spcBef>
                <a:spcPts val="120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4. Camphuchia: 63%</a:t>
            </a:r>
            <a:endParaRPr/>
          </a:p>
          <a:p>
            <a:pPr indent="0" lvl="0" marL="0" marR="0" rtl="0" algn="l">
              <a:lnSpc>
                <a:spcPct val="100000"/>
              </a:lnSpc>
              <a:spcBef>
                <a:spcPts val="120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5. Pakistan với 28%. </a:t>
            </a:r>
            <a:endParaRPr/>
          </a:p>
        </p:txBody>
      </p:sp>
      <p:pic>
        <p:nvPicPr>
          <p:cNvPr descr="bao-luc-hoc-duong-7751-1426590514.jpg" id="268" name="Google Shape;268;p19"/>
          <p:cNvPicPr preferRelativeResize="0"/>
          <p:nvPr/>
        </p:nvPicPr>
        <p:blipFill rotWithShape="1">
          <a:blip r:embed="rId3">
            <a:alphaModFix/>
          </a:blip>
          <a:srcRect b="0" l="0" r="0" t="0"/>
          <a:stretch/>
        </p:blipFill>
        <p:spPr>
          <a:xfrm>
            <a:off x="4648200" y="2667000"/>
            <a:ext cx="4114800" cy="3962400"/>
          </a:xfrm>
          <a:prstGeom prst="rect">
            <a:avLst/>
          </a:prstGeom>
          <a:noFill/>
          <a:ln>
            <a:noFill/>
          </a:ln>
        </p:spPr>
      </p:pic>
    </p:spTree>
  </p:cSld>
  <p:clrMapOvr>
    <a:masterClrMapping/>
  </p:clrMapOvr>
  <p:transition spd="slow">
    <p:wipe dir="d"/>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7"/>
                                        </p:tgtEl>
                                        <p:attrNameLst>
                                          <p:attrName>style.visibility</p:attrName>
                                        </p:attrNameLst>
                                      </p:cBhvr>
                                      <p:to>
                                        <p:strVal val="visible"/>
                                      </p:to>
                                    </p:set>
                                    <p:animEffect filter="fade" transition="in">
                                      <p:cBhvr>
                                        <p:cTn dur="1000"/>
                                        <p:tgtEl>
                                          <p:spTgt spid="267"/>
                                        </p:tgtEl>
                                      </p:cBhvr>
                                    </p:animEffect>
                                  </p:childTnLst>
                                </p:cTn>
                              </p:par>
                              <p:par>
                                <p:cTn fill="hold" nodeType="with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1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descr="Kết quả hình ảnh cho ha bạo lực học đường'" id="145" name="Google Shape;145;p2"/>
          <p:cNvSpPr txBox="1"/>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pic>
        <p:nvPicPr>
          <p:cNvPr id="146" name="Google Shape;146;p2"/>
          <p:cNvPicPr preferRelativeResize="0"/>
          <p:nvPr/>
        </p:nvPicPr>
        <p:blipFill rotWithShape="1">
          <a:blip r:embed="rId3">
            <a:alphaModFix/>
          </a:blip>
          <a:srcRect b="0" l="0" r="0" t="0"/>
          <a:stretch/>
        </p:blipFill>
        <p:spPr>
          <a:xfrm>
            <a:off x="612775" y="312737"/>
            <a:ext cx="7848600" cy="6240462"/>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146"/>
                                        </p:tgtEl>
                                        <p:attrNameLst>
                                          <p:attrName>style.visibility</p:attrName>
                                        </p:attrNameLst>
                                      </p:cBhvr>
                                      <p:to>
                                        <p:strVal val="visible"/>
                                      </p:to>
                                    </p:set>
                                    <p:anim calcmode="lin" valueType="num">
                                      <p:cBhvr additive="base">
                                        <p:cTn dur="500"/>
                                        <p:tgtEl>
                                          <p:spTgt spid="14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0"/>
          <p:cNvSpPr txBox="1"/>
          <p:nvPr>
            <p:ph idx="1" type="body"/>
          </p:nvPr>
        </p:nvSpPr>
        <p:spPr>
          <a:xfrm>
            <a:off x="533400" y="762000"/>
            <a:ext cx="8150225" cy="4038600"/>
          </a:xfrm>
          <a:prstGeom prst="rect">
            <a:avLst/>
          </a:prstGeom>
          <a:noFill/>
          <a:ln>
            <a:noFill/>
          </a:ln>
        </p:spPr>
        <p:txBody>
          <a:bodyPr anchorCtr="0" anchor="t" bIns="45700" lIns="91425" spcFirstLastPara="1" rIns="91425" wrap="square" tIns="45700">
            <a:noAutofit/>
          </a:bodyPr>
          <a:lstStyle/>
          <a:p>
            <a:pPr indent="-182562" lvl="0" marL="182562" marR="0" rtl="0" algn="l">
              <a:lnSpc>
                <a:spcPct val="100000"/>
              </a:lnSpc>
              <a:spcBef>
                <a:spcPts val="0"/>
              </a:spcBef>
              <a:spcAft>
                <a:spcPts val="0"/>
              </a:spcAft>
              <a:buClr>
                <a:schemeClr val="accent1"/>
              </a:buClr>
              <a:buSzPts val="2380"/>
              <a:buFont typeface="Arial"/>
              <a:buNone/>
            </a:pPr>
            <a:r>
              <a:rPr b="1" i="0" lang="en-US" sz="2800" u="none" cap="none" strike="noStrike">
                <a:solidFill>
                  <a:srgbClr val="FF0000"/>
                </a:solidFill>
                <a:latin typeface="Times New Roman"/>
                <a:ea typeface="Times New Roman"/>
                <a:cs typeface="Times New Roman"/>
                <a:sym typeface="Times New Roman"/>
              </a:rPr>
              <a:t>	4.3 Ở Việt Nam</a:t>
            </a:r>
            <a:endParaRPr/>
          </a:p>
          <a:p>
            <a:pPr indent="-182562" lvl="0" marL="182562" marR="0" rtl="0" algn="l">
              <a:lnSpc>
                <a:spcPct val="100000"/>
              </a:lnSpc>
              <a:spcBef>
                <a:spcPts val="560"/>
              </a:spcBef>
              <a:spcAft>
                <a:spcPts val="0"/>
              </a:spcAft>
              <a:buClr>
                <a:schemeClr val="accent1"/>
              </a:buClr>
              <a:buSzPts val="2380"/>
              <a:buFont typeface="Arial"/>
              <a:buNone/>
            </a:pPr>
            <a:r>
              <a:rPr b="0" i="0" lang="en-US" sz="2800" u="none" cap="none" strike="noStrike">
                <a:solidFill>
                  <a:schemeClr val="dk1"/>
                </a:solidFill>
                <a:latin typeface="Times New Roman"/>
                <a:ea typeface="Times New Roman"/>
                <a:cs typeface="Times New Roman"/>
                <a:sym typeface="Times New Roman"/>
              </a:rPr>
              <a:t>		 </a:t>
            </a:r>
            <a:r>
              <a:rPr b="0" i="0" lang="en-US" sz="2800" u="none" cap="none" strike="noStrike">
                <a:solidFill>
                  <a:srgbClr val="002060"/>
                </a:solidFill>
                <a:latin typeface="Times New Roman"/>
                <a:ea typeface="Times New Roman"/>
                <a:cs typeface="Times New Roman"/>
                <a:sym typeface="Times New Roman"/>
              </a:rPr>
              <a:t>- Từ Năm 2010 đến nay, cả nước xảy ra 7.735 vụ học sinh đánh nhau.</a:t>
            </a:r>
            <a:endParaRPr/>
          </a:p>
          <a:p>
            <a:pPr indent="-182562" lvl="0" marL="182562" marR="0" rtl="0" algn="l">
              <a:lnSpc>
                <a:spcPct val="100000"/>
              </a:lnSpc>
              <a:spcBef>
                <a:spcPts val="560"/>
              </a:spcBef>
              <a:spcAft>
                <a:spcPts val="0"/>
              </a:spcAft>
              <a:buClr>
                <a:schemeClr val="accent1"/>
              </a:buClr>
              <a:buSzPts val="2380"/>
              <a:buFont typeface="Arial"/>
              <a:buNone/>
            </a:pPr>
            <a:r>
              <a:rPr b="0" i="0" lang="en-US" sz="2800" u="none" cap="none" strike="noStrike">
                <a:solidFill>
                  <a:srgbClr val="002060"/>
                </a:solidFill>
                <a:latin typeface="Times New Roman"/>
                <a:ea typeface="Times New Roman"/>
                <a:cs typeface="Times New Roman"/>
                <a:sym typeface="Times New Roman"/>
              </a:rPr>
              <a:t>		</a:t>
            </a:r>
            <a:r>
              <a:rPr b="1" i="0" lang="en-US" sz="2800" u="none" cap="none" strike="noStrike">
                <a:solidFill>
                  <a:srgbClr val="002060"/>
                </a:solidFill>
                <a:latin typeface="Times New Roman"/>
                <a:ea typeface="Times New Roman"/>
                <a:cs typeface="Times New Roman"/>
                <a:sym typeface="Times New Roman"/>
              </a:rPr>
              <a:t>- </a:t>
            </a:r>
            <a:r>
              <a:rPr b="0" i="0" lang="en-US" sz="2800" u="none" cap="none" strike="noStrike">
                <a:solidFill>
                  <a:srgbClr val="002060"/>
                </a:solidFill>
                <a:latin typeface="Times New Roman"/>
                <a:ea typeface="Times New Roman"/>
                <a:cs typeface="Times New Roman"/>
                <a:sym typeface="Times New Roman"/>
              </a:rPr>
              <a:t>Cứ</a:t>
            </a:r>
            <a:r>
              <a:rPr b="1" i="0" lang="en-US" sz="2800" u="none" cap="none" strike="noStrike">
                <a:solidFill>
                  <a:srgbClr val="002060"/>
                </a:solidFill>
                <a:latin typeface="Times New Roman"/>
                <a:ea typeface="Times New Roman"/>
                <a:cs typeface="Times New Roman"/>
                <a:sym typeface="Times New Roman"/>
              </a:rPr>
              <a:t> </a:t>
            </a:r>
            <a:r>
              <a:rPr b="0" i="0" lang="en-US" sz="2800" u="none" cap="none" strike="noStrike">
                <a:solidFill>
                  <a:srgbClr val="002060"/>
                </a:solidFill>
                <a:latin typeface="Times New Roman"/>
                <a:ea typeface="Times New Roman"/>
                <a:cs typeface="Times New Roman"/>
                <a:sym typeface="Times New Roman"/>
              </a:rPr>
              <a:t>5.260 học sinh xảy ra một vụ đánh nhau, và cứ 9 trường học lại xảy ra một vụ đánh nhau. </a:t>
            </a:r>
            <a:endParaRPr/>
          </a:p>
        </p:txBody>
      </p:sp>
      <p:sp>
        <p:nvSpPr>
          <p:cNvPr id="274" name="Google Shape;274;p20"/>
          <p:cNvSpPr txBox="1"/>
          <p:nvPr/>
        </p:nvSpPr>
        <p:spPr>
          <a:xfrm>
            <a:off x="990600" y="3581400"/>
            <a:ext cx="3505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Tree>
  </p:cSld>
  <p:clrMapOvr>
    <a:masterClrMapping/>
  </p:clrMapOvr>
  <p:transition spd="slow">
    <p:wipe dir="d"/>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21"/>
          <p:cNvPicPr preferRelativeResize="0"/>
          <p:nvPr/>
        </p:nvPicPr>
        <p:blipFill rotWithShape="1">
          <a:blip r:embed="rId3">
            <a:alphaModFix/>
          </a:blip>
          <a:srcRect b="0" l="0" r="0" t="0"/>
          <a:stretch/>
        </p:blipFill>
        <p:spPr>
          <a:xfrm>
            <a:off x="228600" y="533400"/>
            <a:ext cx="8610600" cy="5029200"/>
          </a:xfrm>
          <a:prstGeom prst="rect">
            <a:avLst/>
          </a:prstGeom>
          <a:noFill/>
          <a:ln>
            <a:noFill/>
          </a:ln>
        </p:spPr>
      </p:pic>
      <p:sp>
        <p:nvSpPr>
          <p:cNvPr id="280" name="Google Shape;280;p21"/>
          <p:cNvSpPr txBox="1"/>
          <p:nvPr/>
        </p:nvSpPr>
        <p:spPr>
          <a:xfrm>
            <a:off x="152400" y="5638800"/>
            <a:ext cx="8763000" cy="1066800"/>
          </a:xfrm>
          <a:prstGeom prst="rect">
            <a:avLst/>
          </a:prstGeom>
          <a:solidFill>
            <a:srgbClr val="FF0000"/>
          </a:solidFill>
          <a:ln cap="flat" cmpd="sng" w="264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Times New Roman"/>
              <a:buNone/>
            </a:pPr>
            <a:r>
              <a:rPr b="1" i="0" lang="en-US" sz="2400" u="none">
                <a:solidFill>
                  <a:srgbClr val="FFFFFF"/>
                </a:solidFill>
                <a:latin typeface="Times New Roman"/>
                <a:ea typeface="Times New Roman"/>
                <a:cs typeface="Times New Roman"/>
                <a:sym typeface="Times New Roman"/>
              </a:rPr>
              <a:t>Nữ sinh đấm đá, bắt bạn quỳ gây xôn xao ở Hà Giang ngày 16/11/2017. huyện Vị Xuyên.</a:t>
            </a:r>
            <a:endParaRPr/>
          </a:p>
        </p:txBody>
      </p:sp>
    </p:spTree>
  </p:cSld>
  <p:clrMapOvr>
    <a:masterClrMapping/>
  </p:clrMapOvr>
  <p:transition spd="slow">
    <p:wipe dir="d"/>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22"/>
          <p:cNvPicPr preferRelativeResize="0"/>
          <p:nvPr/>
        </p:nvPicPr>
        <p:blipFill rotWithShape="1">
          <a:blip r:embed="rId3">
            <a:alphaModFix/>
          </a:blip>
          <a:srcRect b="0" l="0" r="0" t="0"/>
          <a:stretch/>
        </p:blipFill>
        <p:spPr>
          <a:xfrm>
            <a:off x="609600" y="533400"/>
            <a:ext cx="8001000" cy="4791075"/>
          </a:xfrm>
          <a:prstGeom prst="rect">
            <a:avLst/>
          </a:prstGeom>
          <a:noFill/>
          <a:ln>
            <a:noFill/>
          </a:ln>
        </p:spPr>
      </p:pic>
      <p:sp>
        <p:nvSpPr>
          <p:cNvPr id="286" name="Google Shape;286;p22"/>
          <p:cNvSpPr txBox="1"/>
          <p:nvPr/>
        </p:nvSpPr>
        <p:spPr>
          <a:xfrm>
            <a:off x="152400" y="5472112"/>
            <a:ext cx="8839200" cy="1143000"/>
          </a:xfrm>
          <a:prstGeom prst="rect">
            <a:avLst/>
          </a:prstGeom>
          <a:solidFill>
            <a:srgbClr val="FF0000"/>
          </a:solidFill>
          <a:ln cap="flat" cmpd="sng" w="26425">
            <a:solidFill>
              <a:srgbClr val="6B766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Times New Roman"/>
              <a:buNone/>
            </a:pPr>
            <a:r>
              <a:rPr b="1" i="0" lang="en-US" sz="2400" u="none">
                <a:solidFill>
                  <a:srgbClr val="FFFFFF"/>
                </a:solidFill>
                <a:latin typeface="Times New Roman"/>
                <a:ea typeface="Times New Roman"/>
                <a:cs typeface="Times New Roman"/>
                <a:sym typeface="Times New Roman"/>
              </a:rPr>
              <a:t>Ngày 17-9-2020</a:t>
            </a:r>
            <a:endParaRPr/>
          </a:p>
          <a:p>
            <a:pPr indent="0" lvl="0" marL="0" marR="0" rtl="0" algn="ctr">
              <a:lnSpc>
                <a:spcPct val="100000"/>
              </a:lnSpc>
              <a:spcBef>
                <a:spcPts val="0"/>
              </a:spcBef>
              <a:spcAft>
                <a:spcPts val="0"/>
              </a:spcAft>
              <a:buClr>
                <a:srgbClr val="FFFFFF"/>
              </a:buClr>
              <a:buSzPts val="2400"/>
              <a:buFont typeface="Times New Roman"/>
              <a:buNone/>
            </a:pPr>
            <a:r>
              <a:rPr b="0" i="0" lang="en-US" sz="2400" u="none">
                <a:solidFill>
                  <a:srgbClr val="FFFFFF"/>
                </a:solidFill>
                <a:latin typeface="Times New Roman"/>
                <a:ea typeface="Times New Roman"/>
                <a:cs typeface="Times New Roman"/>
                <a:sym typeface="Times New Roman"/>
              </a:rPr>
              <a:t>Một học sinh bị bạn đâm thấu ngực tại cổng Trường trung học phổ thông Hùng An, xã Hùng An, huyện Bắc Quang (tỉnh Hà Giang).</a:t>
            </a:r>
            <a:endParaRPr/>
          </a:p>
        </p:txBody>
      </p:sp>
    </p:spTree>
  </p:cSld>
  <p:clrMapOvr>
    <a:masterClrMapping/>
  </p:clrMapOvr>
  <p:transition spd="slow">
    <p:wipe dir="d"/>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3"/>
          <p:cNvSpPr txBox="1"/>
          <p:nvPr>
            <p:ph type="title"/>
          </p:nvPr>
        </p:nvSpPr>
        <p:spPr>
          <a:xfrm>
            <a:off x="1371600" y="530225"/>
            <a:ext cx="7313612" cy="53657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F3300"/>
              </a:buClr>
              <a:buSzPts val="2900"/>
              <a:buFont typeface="Times New Roman"/>
              <a:buNone/>
            </a:pPr>
            <a:r>
              <a:rPr b="1" i="0" lang="en-US" sz="2900" u="none">
                <a:solidFill>
                  <a:srgbClr val="FF3300"/>
                </a:solidFill>
                <a:latin typeface="Times New Roman"/>
                <a:ea typeface="Times New Roman"/>
                <a:cs typeface="Times New Roman"/>
                <a:sym typeface="Times New Roman"/>
              </a:rPr>
              <a:t>5. Hậu quả của bạo lực học đường.</a:t>
            </a:r>
            <a:endParaRPr/>
          </a:p>
        </p:txBody>
      </p:sp>
      <p:sp>
        <p:nvSpPr>
          <p:cNvPr id="292" name="Google Shape;292;p23"/>
          <p:cNvSpPr txBox="1"/>
          <p:nvPr>
            <p:ph idx="1" type="body"/>
          </p:nvPr>
        </p:nvSpPr>
        <p:spPr>
          <a:xfrm>
            <a:off x="381000" y="1371600"/>
            <a:ext cx="8302625" cy="495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040"/>
              <a:buFont typeface="Arial"/>
              <a:buNone/>
            </a:pPr>
            <a:r>
              <a:rPr b="1" i="0" lang="en-US" sz="2400" u="none" cap="none" strike="noStrike">
                <a:solidFill>
                  <a:srgbClr val="002060"/>
                </a:solidFill>
                <a:latin typeface="Times New Roman"/>
                <a:ea typeface="Times New Roman"/>
                <a:cs typeface="Times New Roman"/>
                <a:sym typeface="Times New Roman"/>
              </a:rPr>
              <a:t>5.1 Về thể chất:</a:t>
            </a:r>
            <a:endParaRPr/>
          </a:p>
          <a:p>
            <a:pPr indent="0" lvl="0" marL="0" marR="0" rtl="0" algn="l">
              <a:lnSpc>
                <a:spcPct val="100000"/>
              </a:lnSpc>
              <a:spcBef>
                <a:spcPts val="480"/>
              </a:spcBef>
              <a:spcAft>
                <a:spcPts val="0"/>
              </a:spcAft>
              <a:buClr>
                <a:schemeClr val="accent1"/>
              </a:buClr>
              <a:buSzPts val="2040"/>
              <a:buFont typeface="Arial"/>
              <a:buNone/>
            </a:pPr>
            <a:r>
              <a:rPr b="0" i="0" lang="en-US" sz="2400" u="none" cap="none" strike="noStrike">
                <a:solidFill>
                  <a:srgbClr val="002060"/>
                </a:solidFill>
                <a:latin typeface="Times New Roman"/>
                <a:ea typeface="Times New Roman"/>
                <a:cs typeface="Times New Roman"/>
                <a:sym typeface="Times New Roman"/>
              </a:rPr>
              <a:t>   - Làm ảnh hưởng đến sức khỏe, tổn thương về thể chất, thậm chí là cả tính mạng. </a:t>
            </a:r>
            <a:endParaRPr/>
          </a:p>
        </p:txBody>
      </p:sp>
      <p:pic>
        <p:nvPicPr>
          <p:cNvPr descr="Kết quả hình ảnh cho Bạo lực học đường ở Anh" id="293" name="Google Shape;293;p23"/>
          <p:cNvPicPr preferRelativeResize="0"/>
          <p:nvPr/>
        </p:nvPicPr>
        <p:blipFill rotWithShape="1">
          <a:blip r:embed="rId3">
            <a:alphaModFix/>
          </a:blip>
          <a:srcRect b="0" l="0" r="0" t="0"/>
          <a:stretch/>
        </p:blipFill>
        <p:spPr>
          <a:xfrm>
            <a:off x="4572000" y="2895600"/>
            <a:ext cx="3962400" cy="3505200"/>
          </a:xfrm>
          <a:prstGeom prst="rect">
            <a:avLst/>
          </a:prstGeom>
          <a:noFill/>
          <a:ln>
            <a:noFill/>
          </a:ln>
        </p:spPr>
      </p:pic>
      <p:pic>
        <p:nvPicPr>
          <p:cNvPr descr="Kết quả hình ảnh cho học sinh đánh thầy giáo gãy răng" id="294" name="Google Shape;294;p23"/>
          <p:cNvPicPr preferRelativeResize="0"/>
          <p:nvPr/>
        </p:nvPicPr>
        <p:blipFill rotWithShape="1">
          <a:blip r:embed="rId4">
            <a:alphaModFix/>
          </a:blip>
          <a:srcRect b="0" l="0" r="0" t="0"/>
          <a:stretch/>
        </p:blipFill>
        <p:spPr>
          <a:xfrm>
            <a:off x="533400" y="2895600"/>
            <a:ext cx="4038600" cy="3505200"/>
          </a:xfrm>
          <a:prstGeom prst="rect">
            <a:avLst/>
          </a:prstGeom>
          <a:noFill/>
          <a:ln>
            <a:noFill/>
          </a:ln>
        </p:spPr>
      </p:pic>
    </p:spTree>
  </p:cSld>
  <p:clrMapOvr>
    <a:masterClrMapping/>
  </p:clrMapOvr>
  <p:transition spd="slow">
    <p:wipe dir="d"/>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24"/>
          <p:cNvSpPr txBox="1"/>
          <p:nvPr>
            <p:ph idx="1" type="body"/>
          </p:nvPr>
        </p:nvSpPr>
        <p:spPr>
          <a:xfrm>
            <a:off x="457200" y="990600"/>
            <a:ext cx="8226425" cy="525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380"/>
              <a:buFont typeface="Arial"/>
              <a:buNone/>
            </a:pPr>
            <a:r>
              <a:rPr b="0" i="0" lang="en-US" sz="2800" u="none" cap="none" strike="noStrike">
                <a:solidFill>
                  <a:srgbClr val="002060"/>
                </a:solidFill>
                <a:latin typeface="Times New Roman"/>
                <a:ea typeface="Times New Roman"/>
                <a:cs typeface="Times New Roman"/>
                <a:sym typeface="Times New Roman"/>
              </a:rPr>
              <a:t>5.2 Về Tinh thần:</a:t>
            </a:r>
            <a:endParaRPr/>
          </a:p>
          <a:p>
            <a:pPr indent="0" lvl="0" marL="0" marR="0" rtl="0" algn="l">
              <a:lnSpc>
                <a:spcPct val="100000"/>
              </a:lnSpc>
              <a:spcBef>
                <a:spcPts val="500"/>
              </a:spcBef>
              <a:spcAft>
                <a:spcPts val="0"/>
              </a:spcAft>
              <a:buClr>
                <a:schemeClr val="accent1"/>
              </a:buClr>
              <a:buSzPts val="2125"/>
              <a:buFont typeface="Arial"/>
              <a:buNone/>
            </a:pPr>
            <a:r>
              <a:rPr b="0" i="0" lang="en-US" sz="2500" u="none" cap="none" strike="noStrike">
                <a:solidFill>
                  <a:srgbClr val="002060"/>
                </a:solidFill>
                <a:latin typeface="Times New Roman"/>
                <a:ea typeface="Times New Roman"/>
                <a:cs typeface="Times New Roman"/>
                <a:sym typeface="Times New Roman"/>
              </a:rPr>
              <a:t>  - Lo sợ, hoảng loạn, ngại giao tiếp, trầm cảm, tác động tiêu cực đến sự phát triển tâm lý của hs, (giáo viên).</a:t>
            </a:r>
            <a:endParaRPr/>
          </a:p>
        </p:txBody>
      </p:sp>
      <p:pic>
        <p:nvPicPr>
          <p:cNvPr descr="Kết quả hình ảnh cho Bạo lực học đường" id="300" name="Google Shape;300;p24"/>
          <p:cNvPicPr preferRelativeResize="0"/>
          <p:nvPr/>
        </p:nvPicPr>
        <p:blipFill rotWithShape="1">
          <a:blip r:embed="rId3">
            <a:alphaModFix/>
          </a:blip>
          <a:srcRect b="0" l="0" r="0" t="0"/>
          <a:stretch/>
        </p:blipFill>
        <p:spPr>
          <a:xfrm>
            <a:off x="4876800" y="2590800"/>
            <a:ext cx="3810000" cy="3581400"/>
          </a:xfrm>
          <a:prstGeom prst="rect">
            <a:avLst/>
          </a:prstGeom>
          <a:noFill/>
          <a:ln>
            <a:noFill/>
          </a:ln>
        </p:spPr>
      </p:pic>
      <p:pic>
        <p:nvPicPr>
          <p:cNvPr descr="Kết quả hình ảnh cho Bạo lực học đường" id="301" name="Google Shape;301;p24"/>
          <p:cNvPicPr preferRelativeResize="0"/>
          <p:nvPr/>
        </p:nvPicPr>
        <p:blipFill rotWithShape="1">
          <a:blip r:embed="rId4">
            <a:alphaModFix/>
          </a:blip>
          <a:srcRect b="0" l="0" r="0" t="0"/>
          <a:stretch/>
        </p:blipFill>
        <p:spPr>
          <a:xfrm>
            <a:off x="533400" y="2590800"/>
            <a:ext cx="4306887" cy="3581400"/>
          </a:xfrm>
          <a:prstGeom prst="rect">
            <a:avLst/>
          </a:prstGeom>
          <a:noFill/>
          <a:ln>
            <a:noFill/>
          </a:ln>
        </p:spPr>
      </p:pic>
    </p:spTree>
  </p:cSld>
  <p:clrMapOvr>
    <a:masterClrMapping/>
  </p:clrMapOvr>
  <p:transition spd="slow">
    <p:wipe dir="d"/>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5"/>
          <p:cNvSpPr txBox="1"/>
          <p:nvPr>
            <p:ph idx="1" type="body"/>
          </p:nvPr>
        </p:nvSpPr>
        <p:spPr>
          <a:xfrm>
            <a:off x="457200" y="685800"/>
            <a:ext cx="8226425" cy="5562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040"/>
              <a:buFont typeface="Arial"/>
              <a:buNone/>
            </a:pPr>
            <a:r>
              <a:rPr b="0" i="0" lang="en-US" sz="2400" u="none" cap="none" strike="noStrike">
                <a:solidFill>
                  <a:srgbClr val="002060"/>
                </a:solidFill>
                <a:latin typeface="Times New Roman"/>
                <a:ea typeface="Times New Roman"/>
                <a:cs typeface="Times New Roman"/>
                <a:sym typeface="Times New Roman"/>
              </a:rPr>
              <a:t>5.3 Về học tập:</a:t>
            </a:r>
            <a:endParaRPr/>
          </a:p>
          <a:p>
            <a:pPr indent="0" lvl="0" marL="0" marR="0" rtl="0" algn="l">
              <a:lnSpc>
                <a:spcPct val="100000"/>
              </a:lnSpc>
              <a:spcBef>
                <a:spcPts val="500"/>
              </a:spcBef>
              <a:spcAft>
                <a:spcPts val="0"/>
              </a:spcAft>
              <a:buClr>
                <a:schemeClr val="accent1"/>
              </a:buClr>
              <a:buSzPts val="2125"/>
              <a:buFont typeface="Arial"/>
              <a:buNone/>
            </a:pPr>
            <a:r>
              <a:rPr b="0" i="0" lang="en-US" sz="2500" u="none" cap="none" strike="noStrike">
                <a:solidFill>
                  <a:srgbClr val="002060"/>
                </a:solidFill>
                <a:latin typeface="Times New Roman"/>
                <a:ea typeface="Times New Roman"/>
                <a:cs typeface="Times New Roman"/>
                <a:sym typeface="Times New Roman"/>
              </a:rPr>
              <a:t>   - Kết quả học tập kém, học tập bị gián đoạn hoặc mất vĩnh viễn cơ hội học tập.</a:t>
            </a:r>
            <a:endParaRPr/>
          </a:p>
        </p:txBody>
      </p:sp>
      <p:sp>
        <p:nvSpPr>
          <p:cNvPr descr="Kết quả hình ảnh cho bạo lực học đường" id="307" name="Google Shape;307;p25"/>
          <p:cNvSpPr txBox="1"/>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descr="Kết quả hình ảnh cho bạo lực học đường" id="308" name="Google Shape;308;p25"/>
          <p:cNvSpPr txBox="1"/>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pic>
        <p:nvPicPr>
          <p:cNvPr descr="5bgMan1Q" id="309" name="Google Shape;309;p25"/>
          <p:cNvPicPr preferRelativeResize="0"/>
          <p:nvPr/>
        </p:nvPicPr>
        <p:blipFill rotWithShape="1">
          <a:blip r:embed="rId3">
            <a:alphaModFix/>
          </a:blip>
          <a:srcRect b="0" l="0" r="0" t="0"/>
          <a:stretch/>
        </p:blipFill>
        <p:spPr>
          <a:xfrm>
            <a:off x="1295400" y="2133600"/>
            <a:ext cx="6553200" cy="4343400"/>
          </a:xfrm>
          <a:prstGeom prst="rect">
            <a:avLst/>
          </a:prstGeom>
          <a:noFill/>
          <a:ln>
            <a:noFill/>
          </a:ln>
        </p:spPr>
      </p:pic>
    </p:spTree>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26"/>
          <p:cNvSpPr txBox="1"/>
          <p:nvPr>
            <p:ph idx="1" type="body"/>
          </p:nvPr>
        </p:nvSpPr>
        <p:spPr>
          <a:xfrm>
            <a:off x="304800" y="914400"/>
            <a:ext cx="8378825" cy="5334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040"/>
              <a:buFont typeface="Arial"/>
              <a:buNone/>
            </a:pPr>
            <a:r>
              <a:rPr b="0" i="0" lang="en-US" sz="2400" u="none" cap="none" strike="noStrike">
                <a:solidFill>
                  <a:srgbClr val="002060"/>
                </a:solidFill>
                <a:latin typeface="Times New Roman"/>
                <a:ea typeface="Times New Roman"/>
                <a:cs typeface="Times New Roman"/>
                <a:sym typeface="Times New Roman"/>
              </a:rPr>
              <a:t>5.4 Đối với xã hội:</a:t>
            </a:r>
            <a:endParaRPr/>
          </a:p>
          <a:p>
            <a:pPr indent="0" lvl="0" marL="0" marR="0" rtl="0" algn="l">
              <a:lnSpc>
                <a:spcPct val="100000"/>
              </a:lnSpc>
              <a:spcBef>
                <a:spcPts val="500"/>
              </a:spcBef>
              <a:spcAft>
                <a:spcPts val="0"/>
              </a:spcAft>
              <a:buClr>
                <a:schemeClr val="accent1"/>
              </a:buClr>
              <a:buSzPts val="2125"/>
              <a:buFont typeface="Arial"/>
              <a:buNone/>
            </a:pPr>
            <a:r>
              <a:rPr b="0" i="0" lang="en-US" sz="2500" u="none" cap="none" strike="noStrike">
                <a:solidFill>
                  <a:srgbClr val="002060"/>
                </a:solidFill>
                <a:latin typeface="Times New Roman"/>
                <a:ea typeface="Times New Roman"/>
                <a:cs typeface="Times New Roman"/>
                <a:sym typeface="Times New Roman"/>
              </a:rPr>
              <a:t>   - Gây dự luận bức xúc trong xã hội.</a:t>
            </a:r>
            <a:endParaRPr/>
          </a:p>
          <a:p>
            <a:pPr indent="0" lvl="0" marL="0" marR="0" rtl="0" algn="l">
              <a:lnSpc>
                <a:spcPct val="100000"/>
              </a:lnSpc>
              <a:spcBef>
                <a:spcPts val="480"/>
              </a:spcBef>
              <a:spcAft>
                <a:spcPts val="0"/>
              </a:spcAft>
              <a:buClr>
                <a:schemeClr val="accent1"/>
              </a:buClr>
              <a:buSzPts val="2040"/>
              <a:buFont typeface="Arial"/>
              <a:buNone/>
            </a:pPr>
            <a:r>
              <a:rPr b="0" i="0" lang="en-US" sz="2400" u="none" cap="none" strike="noStrike">
                <a:solidFill>
                  <a:srgbClr val="002060"/>
                </a:solidFill>
                <a:latin typeface="Times New Roman"/>
                <a:ea typeface="Times New Roman"/>
                <a:cs typeface="Times New Roman"/>
                <a:sym typeface="Times New Roman"/>
              </a:rPr>
              <a:t>   - Tăng tỷ lệ trẻ em vi phạm phát luật.</a:t>
            </a:r>
            <a:endParaRPr/>
          </a:p>
          <a:p>
            <a:pPr indent="0" lvl="0" marL="0" marR="0" rtl="0" algn="l">
              <a:lnSpc>
                <a:spcPct val="100000"/>
              </a:lnSpc>
              <a:spcBef>
                <a:spcPts val="500"/>
              </a:spcBef>
              <a:spcAft>
                <a:spcPts val="0"/>
              </a:spcAft>
              <a:buClr>
                <a:schemeClr val="accent1"/>
              </a:buClr>
              <a:buSzPts val="2125"/>
              <a:buFont typeface="Arial"/>
              <a:buNone/>
            </a:pPr>
            <a:r>
              <a:rPr b="0" i="0" lang="en-US" sz="2500" u="none" cap="none" strike="noStrike">
                <a:solidFill>
                  <a:srgbClr val="002060"/>
                </a:solidFill>
                <a:latin typeface="Times New Roman"/>
                <a:ea typeface="Times New Roman"/>
                <a:cs typeface="Times New Roman"/>
                <a:sym typeface="Times New Roman"/>
              </a:rPr>
              <a:t>   - Ảnh hưởng đến sự phát triển nhân cách, đạo đức của trẻ, . . .</a:t>
            </a:r>
            <a:endParaRPr/>
          </a:p>
        </p:txBody>
      </p:sp>
      <p:sp>
        <p:nvSpPr>
          <p:cNvPr descr="Kết quả hình ảnh cho bạo lực học đường và gia đình" id="315" name="Google Shape;315;p26"/>
          <p:cNvSpPr txBox="1"/>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pic>
        <p:nvPicPr>
          <p:cNvPr descr="Kết quả hình ảnh cho bạo lực học đường và gia đình" id="316" name="Google Shape;316;p26"/>
          <p:cNvPicPr preferRelativeResize="0"/>
          <p:nvPr/>
        </p:nvPicPr>
        <p:blipFill rotWithShape="1">
          <a:blip r:embed="rId3">
            <a:alphaModFix/>
          </a:blip>
          <a:srcRect b="0" l="0" r="0" t="0"/>
          <a:stretch/>
        </p:blipFill>
        <p:spPr>
          <a:xfrm>
            <a:off x="1447800" y="2895600"/>
            <a:ext cx="6324600" cy="3657600"/>
          </a:xfrm>
          <a:prstGeom prst="rect">
            <a:avLst/>
          </a:prstGeom>
          <a:noFill/>
          <a:ln>
            <a:noFill/>
          </a:ln>
        </p:spPr>
      </p:pic>
    </p:spTree>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7"/>
          <p:cNvSpPr txBox="1"/>
          <p:nvPr>
            <p:ph idx="1" type="body"/>
          </p:nvPr>
        </p:nvSpPr>
        <p:spPr>
          <a:xfrm>
            <a:off x="304800" y="685800"/>
            <a:ext cx="8534400" cy="5562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040"/>
              <a:buFont typeface="Arial"/>
              <a:buNone/>
            </a:pPr>
            <a:r>
              <a:rPr b="0" i="0" lang="en-US" sz="2400" u="none" cap="none" strike="noStrike">
                <a:solidFill>
                  <a:srgbClr val="002060"/>
                </a:solidFill>
                <a:latin typeface="Times New Roman"/>
                <a:ea typeface="Times New Roman"/>
                <a:cs typeface="Times New Roman"/>
                <a:sym typeface="Times New Roman"/>
              </a:rPr>
              <a:t>5.5 Đối với nhà trường:</a:t>
            </a:r>
            <a:endParaRPr/>
          </a:p>
          <a:p>
            <a:pPr indent="0" lvl="0" marL="0" marR="0" rtl="0" algn="l">
              <a:lnSpc>
                <a:spcPct val="100000"/>
              </a:lnSpc>
              <a:spcBef>
                <a:spcPts val="500"/>
              </a:spcBef>
              <a:spcAft>
                <a:spcPts val="0"/>
              </a:spcAft>
              <a:buClr>
                <a:schemeClr val="accent1"/>
              </a:buClr>
              <a:buSzPts val="2125"/>
              <a:buFont typeface="Arial"/>
              <a:buNone/>
            </a:pPr>
            <a:r>
              <a:rPr b="0" i="0" lang="en-US" sz="2500" u="none" cap="none" strike="noStrike">
                <a:solidFill>
                  <a:srgbClr val="002060"/>
                </a:solidFill>
                <a:latin typeface="Times New Roman"/>
                <a:ea typeface="Times New Roman"/>
                <a:cs typeface="Times New Roman"/>
                <a:sym typeface="Times New Roman"/>
              </a:rPr>
              <a:t>   - Ảnh hưởng đến chất lượng giáo dục.</a:t>
            </a:r>
            <a:endParaRPr/>
          </a:p>
          <a:p>
            <a:pPr indent="0" lvl="0" marL="0" marR="0" rtl="0" algn="l">
              <a:lnSpc>
                <a:spcPct val="100000"/>
              </a:lnSpc>
              <a:spcBef>
                <a:spcPts val="480"/>
              </a:spcBef>
              <a:spcAft>
                <a:spcPts val="0"/>
              </a:spcAft>
              <a:buClr>
                <a:schemeClr val="accent1"/>
              </a:buClr>
              <a:buSzPts val="2040"/>
              <a:buFont typeface="Arial"/>
              <a:buNone/>
            </a:pPr>
            <a:r>
              <a:rPr b="0" i="0" lang="en-US" sz="2400" u="none" cap="none" strike="noStrike">
                <a:solidFill>
                  <a:srgbClr val="002060"/>
                </a:solidFill>
                <a:latin typeface="Times New Roman"/>
                <a:ea typeface="Times New Roman"/>
                <a:cs typeface="Times New Roman"/>
                <a:sym typeface="Times New Roman"/>
              </a:rPr>
              <a:t>   - Môi trường học tập không an toàn, thân thiện.</a:t>
            </a:r>
            <a:endParaRPr/>
          </a:p>
          <a:p>
            <a:pPr indent="0" lvl="0" marL="0" marR="0" rtl="0" algn="l">
              <a:lnSpc>
                <a:spcPct val="100000"/>
              </a:lnSpc>
              <a:spcBef>
                <a:spcPts val="500"/>
              </a:spcBef>
              <a:spcAft>
                <a:spcPts val="0"/>
              </a:spcAft>
              <a:buClr>
                <a:schemeClr val="accent1"/>
              </a:buClr>
              <a:buSzPts val="2125"/>
              <a:buFont typeface="Arial"/>
              <a:buNone/>
            </a:pPr>
            <a:r>
              <a:rPr b="0" i="0" lang="en-US" sz="2500" u="none" cap="none" strike="noStrike">
                <a:solidFill>
                  <a:srgbClr val="002060"/>
                </a:solidFill>
                <a:latin typeface="Times New Roman"/>
                <a:ea typeface="Times New Roman"/>
                <a:cs typeface="Times New Roman"/>
                <a:sym typeface="Times New Roman"/>
              </a:rPr>
              <a:t>   - Uy tín nhà trường bị giảm sút, . . . .</a:t>
            </a:r>
            <a:endParaRPr/>
          </a:p>
        </p:txBody>
      </p:sp>
      <p:pic>
        <p:nvPicPr>
          <p:cNvPr descr="Kết quả hình ảnh cho Bạo lực học đường" id="322" name="Google Shape;322;p27"/>
          <p:cNvPicPr preferRelativeResize="0"/>
          <p:nvPr/>
        </p:nvPicPr>
        <p:blipFill rotWithShape="1">
          <a:blip r:embed="rId3">
            <a:alphaModFix/>
          </a:blip>
          <a:srcRect b="0" l="0" r="0" t="0"/>
          <a:stretch/>
        </p:blipFill>
        <p:spPr>
          <a:xfrm>
            <a:off x="428625" y="2514600"/>
            <a:ext cx="8181975" cy="4114800"/>
          </a:xfrm>
          <a:prstGeom prst="rect">
            <a:avLst/>
          </a:prstGeom>
          <a:noFill/>
          <a:ln>
            <a:noFill/>
          </a:ln>
        </p:spPr>
      </p:pic>
    </p:spTree>
  </p:cSld>
  <p:clrMapOvr>
    <a:masterClrMapping/>
  </p:clrMapOvr>
  <p:transition spd="slow">
    <p:wipe dir="d"/>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8"/>
          <p:cNvSpPr txBox="1"/>
          <p:nvPr>
            <p:ph idx="1" type="body"/>
          </p:nvPr>
        </p:nvSpPr>
        <p:spPr>
          <a:xfrm>
            <a:off x="304800" y="685800"/>
            <a:ext cx="8378825" cy="5562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1"/>
              </a:buClr>
              <a:buSzPts val="2040"/>
              <a:buFont typeface="Arial"/>
              <a:buNone/>
            </a:pPr>
            <a:r>
              <a:rPr b="0" i="0" lang="en-US" sz="2400" u="none" cap="none" strike="noStrike">
                <a:solidFill>
                  <a:srgbClr val="002060"/>
                </a:solidFill>
                <a:latin typeface="Times New Roman"/>
                <a:ea typeface="Times New Roman"/>
                <a:cs typeface="Times New Roman"/>
                <a:sym typeface="Times New Roman"/>
              </a:rPr>
              <a:t>5.6 Đối với gia đình:</a:t>
            </a:r>
            <a:endParaRPr/>
          </a:p>
          <a:p>
            <a:pPr indent="0" lvl="0" marL="0" marR="0" rtl="0" algn="l">
              <a:lnSpc>
                <a:spcPct val="100000"/>
              </a:lnSpc>
              <a:spcBef>
                <a:spcPts val="500"/>
              </a:spcBef>
              <a:spcAft>
                <a:spcPts val="0"/>
              </a:spcAft>
              <a:buClr>
                <a:schemeClr val="accent1"/>
              </a:buClr>
              <a:buSzPts val="2125"/>
              <a:buFont typeface="Arial"/>
              <a:buNone/>
            </a:pPr>
            <a:r>
              <a:rPr b="0" i="0" lang="en-US" sz="2500" u="none" cap="none" strike="noStrike">
                <a:solidFill>
                  <a:srgbClr val="002060"/>
                </a:solidFill>
                <a:latin typeface="Times New Roman"/>
                <a:ea typeface="Times New Roman"/>
                <a:cs typeface="Times New Roman"/>
                <a:sym typeface="Times New Roman"/>
              </a:rPr>
              <a:t>   - Gây bức xúc, lo lắng, nỗi đau cho phụ huynh.</a:t>
            </a:r>
            <a:endParaRPr/>
          </a:p>
          <a:p>
            <a:pPr indent="0" lvl="0" marL="0" marR="0" rtl="0" algn="l">
              <a:lnSpc>
                <a:spcPct val="100000"/>
              </a:lnSpc>
              <a:spcBef>
                <a:spcPts val="500"/>
              </a:spcBef>
              <a:spcAft>
                <a:spcPts val="0"/>
              </a:spcAft>
              <a:buClr>
                <a:schemeClr val="accent1"/>
              </a:buClr>
              <a:buSzPts val="2125"/>
              <a:buFont typeface="Arial"/>
              <a:buNone/>
            </a:pPr>
            <a:r>
              <a:rPr b="0" i="0" lang="en-US" sz="2500" u="none" cap="none" strike="noStrike">
                <a:solidFill>
                  <a:srgbClr val="002060"/>
                </a:solidFill>
                <a:latin typeface="Times New Roman"/>
                <a:ea typeface="Times New Roman"/>
                <a:cs typeface="Times New Roman"/>
                <a:sym typeface="Times New Roman"/>
              </a:rPr>
              <a:t>   - Niềm tin đối với nhà trường suy giảm.</a:t>
            </a:r>
            <a:endParaRPr/>
          </a:p>
        </p:txBody>
      </p:sp>
      <p:pic>
        <p:nvPicPr>
          <p:cNvPr descr="Kết quả hình ảnh cho Học sinh bị đánh" id="328" name="Google Shape;328;p28"/>
          <p:cNvPicPr preferRelativeResize="0"/>
          <p:nvPr/>
        </p:nvPicPr>
        <p:blipFill rotWithShape="1">
          <a:blip r:embed="rId3">
            <a:alphaModFix/>
          </a:blip>
          <a:srcRect b="0" l="0" r="0" t="0"/>
          <a:stretch/>
        </p:blipFill>
        <p:spPr>
          <a:xfrm>
            <a:off x="1371600" y="2209800"/>
            <a:ext cx="6400800" cy="4267200"/>
          </a:xfrm>
          <a:prstGeom prst="rect">
            <a:avLst/>
          </a:prstGeom>
          <a:noFill/>
          <a:ln>
            <a:noFill/>
          </a:ln>
        </p:spPr>
      </p:pic>
    </p:spTree>
  </p:cSld>
  <p:clrMapOvr>
    <a:masterClrMapping/>
  </p:clrMapOvr>
  <p:transition spd="slow">
    <p:wipe dir="d"/>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29"/>
          <p:cNvSpPr txBox="1"/>
          <p:nvPr>
            <p:ph type="title"/>
          </p:nvPr>
        </p:nvSpPr>
        <p:spPr>
          <a:xfrm>
            <a:off x="1371600" y="606425"/>
            <a:ext cx="7313612" cy="536575"/>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FF3300"/>
              </a:buClr>
              <a:buSzPts val="2900"/>
              <a:buFont typeface="Times New Roman"/>
              <a:buNone/>
            </a:pPr>
            <a:r>
              <a:rPr b="1" i="0" lang="en-US" sz="2900" u="none">
                <a:solidFill>
                  <a:srgbClr val="FF3300"/>
                </a:solidFill>
                <a:latin typeface="Times New Roman"/>
                <a:ea typeface="Times New Roman"/>
                <a:cs typeface="Times New Roman"/>
                <a:sym typeface="Times New Roman"/>
              </a:rPr>
              <a:t>6. Giải pháp phòng chống bạo lực học đường</a:t>
            </a:r>
            <a:endParaRPr/>
          </a:p>
        </p:txBody>
      </p:sp>
      <p:sp>
        <p:nvSpPr>
          <p:cNvPr id="334" name="Google Shape;334;p29"/>
          <p:cNvSpPr txBox="1"/>
          <p:nvPr>
            <p:ph idx="1" type="body"/>
          </p:nvPr>
        </p:nvSpPr>
        <p:spPr>
          <a:xfrm>
            <a:off x="1143000" y="1447800"/>
            <a:ext cx="7540625" cy="4876800"/>
          </a:xfrm>
          <a:prstGeom prst="rect">
            <a:avLst/>
          </a:prstGeom>
          <a:noFill/>
          <a:ln>
            <a:noFill/>
          </a:ln>
        </p:spPr>
        <p:txBody>
          <a:bodyPr anchorCtr="0" anchor="t" bIns="45700" lIns="91425" spcFirstLastPara="1" rIns="91425" wrap="square" tIns="45700">
            <a:normAutofit/>
          </a:bodyPr>
          <a:lstStyle/>
          <a:p>
            <a:pPr indent="0" lvl="0" marL="0" marR="0" rtl="0" algn="just">
              <a:lnSpc>
                <a:spcPct val="100000"/>
              </a:lnSpc>
              <a:spcBef>
                <a:spcPts val="0"/>
              </a:spcBef>
              <a:spcAft>
                <a:spcPts val="0"/>
              </a:spcAft>
              <a:buClr>
                <a:schemeClr val="accent1"/>
              </a:buClr>
              <a:buSzPts val="2380"/>
              <a:buFont typeface="Arial"/>
              <a:buNone/>
            </a:pPr>
            <a:r>
              <a:rPr b="0" i="0" lang="en-US" sz="2800" u="none" cap="none" strike="noStrike">
                <a:solidFill>
                  <a:schemeClr val="dk1"/>
                </a:solidFill>
                <a:latin typeface="Times New Roman"/>
                <a:ea typeface="Times New Roman"/>
                <a:cs typeface="Times New Roman"/>
                <a:sym typeface="Times New Roman"/>
              </a:rPr>
              <a:t>	</a:t>
            </a:r>
            <a:r>
              <a:rPr b="1" i="0" lang="en-US" sz="2800" u="none" cap="none" strike="noStrike">
                <a:solidFill>
                  <a:srgbClr val="002060"/>
                </a:solidFill>
                <a:latin typeface="Times New Roman"/>
                <a:ea typeface="Times New Roman"/>
                <a:cs typeface="Times New Roman"/>
                <a:sym typeface="Times New Roman"/>
              </a:rPr>
              <a:t>- </a:t>
            </a:r>
            <a:r>
              <a:rPr b="0" i="0" lang="en-US" sz="2800" u="none" cap="none" strike="noStrike">
                <a:solidFill>
                  <a:srgbClr val="002060"/>
                </a:solidFill>
                <a:latin typeface="Times New Roman"/>
                <a:ea typeface="Times New Roman"/>
                <a:cs typeface="Times New Roman"/>
                <a:sym typeface="Times New Roman"/>
              </a:rPr>
              <a:t>Giải pháp phòng ngừa:</a:t>
            </a:r>
            <a:endParaRPr/>
          </a:p>
          <a:p>
            <a:pPr indent="0" lvl="0" marL="0" marR="0" rtl="0" algn="just">
              <a:lnSpc>
                <a:spcPct val="100000"/>
              </a:lnSpc>
              <a:spcBef>
                <a:spcPts val="560"/>
              </a:spcBef>
              <a:spcAft>
                <a:spcPts val="0"/>
              </a:spcAft>
              <a:buClr>
                <a:schemeClr val="accent1"/>
              </a:buClr>
              <a:buSzPts val="2210"/>
              <a:buFont typeface="Arial"/>
              <a:buNone/>
            </a:pPr>
            <a:r>
              <a:rPr b="0" i="0" lang="en-US" sz="2600" u="none" cap="none" strike="noStrike">
                <a:solidFill>
                  <a:schemeClr val="dk1"/>
                </a:solidFill>
                <a:latin typeface="Arial"/>
                <a:ea typeface="Arial"/>
                <a:cs typeface="Arial"/>
                <a:sym typeface="Arial"/>
              </a:rPr>
              <a:t>	</a:t>
            </a:r>
            <a:r>
              <a:rPr b="0" i="0" lang="en-US" sz="2800" u="none" cap="none" strike="noStrike">
                <a:solidFill>
                  <a:srgbClr val="002060"/>
                </a:solidFill>
                <a:latin typeface="Times New Roman"/>
                <a:ea typeface="Times New Roman"/>
                <a:cs typeface="Times New Roman"/>
                <a:sym typeface="Times New Roman"/>
              </a:rPr>
              <a:t>+ Đẩy mạnh hoạt động tuyên truyền, lồng ghép ngoại khóa (phụ huynh tham gia), nêu gương.</a:t>
            </a:r>
            <a:endParaRPr/>
          </a:p>
          <a:p>
            <a:pPr indent="0" lvl="0" marL="0" marR="0" rtl="0" algn="just">
              <a:lnSpc>
                <a:spcPct val="100000"/>
              </a:lnSpc>
              <a:spcBef>
                <a:spcPts val="560"/>
              </a:spcBef>
              <a:spcAft>
                <a:spcPts val="0"/>
              </a:spcAft>
              <a:buClr>
                <a:schemeClr val="accent1"/>
              </a:buClr>
              <a:buSzPts val="2380"/>
              <a:buFont typeface="Arial"/>
              <a:buNone/>
            </a:pPr>
            <a:r>
              <a:rPr b="0" i="0" lang="en-US" sz="2800" u="none" cap="none" strike="noStrike">
                <a:solidFill>
                  <a:srgbClr val="002060"/>
                </a:solidFill>
                <a:latin typeface="Times New Roman"/>
                <a:ea typeface="Times New Roman"/>
                <a:cs typeface="Times New Roman"/>
                <a:sym typeface="Times New Roman"/>
              </a:rPr>
              <a:t>		+ Giáo dục kỹ năng về PC BLHĐ cho Giáo viên và học sinh.</a:t>
            </a:r>
            <a:endParaRPr/>
          </a:p>
          <a:p>
            <a:pPr indent="0" lvl="0" marL="0" marR="0" rtl="0" algn="l">
              <a:lnSpc>
                <a:spcPct val="100000"/>
              </a:lnSpc>
              <a:spcBef>
                <a:spcPts val="560"/>
              </a:spcBef>
              <a:spcAft>
                <a:spcPts val="0"/>
              </a:spcAft>
              <a:buClr>
                <a:schemeClr val="accent1"/>
              </a:buClr>
              <a:buSzPts val="2380"/>
              <a:buFont typeface="Arial"/>
              <a:buNone/>
            </a:pPr>
            <a:r>
              <a:rPr b="0" i="0" lang="en-US" sz="2800" u="none" cap="none" strike="noStrike">
                <a:solidFill>
                  <a:srgbClr val="002060"/>
                </a:solidFill>
                <a:latin typeface="Times New Roman"/>
                <a:ea typeface="Times New Roman"/>
                <a:cs typeface="Times New Roman"/>
                <a:sym typeface="Times New Roman"/>
              </a:rPr>
              <a:t>		+ Tổ chức đội, nhóm, câu lạc bộ.</a:t>
            </a:r>
            <a:endParaRPr/>
          </a:p>
          <a:p>
            <a:pPr indent="0" lvl="0" marL="0" marR="0" rtl="0" algn="l">
              <a:lnSpc>
                <a:spcPct val="100000"/>
              </a:lnSpc>
              <a:spcBef>
                <a:spcPts val="560"/>
              </a:spcBef>
              <a:spcAft>
                <a:spcPts val="0"/>
              </a:spcAft>
              <a:buClr>
                <a:schemeClr val="accent1"/>
              </a:buClr>
              <a:buSzPts val="2380"/>
              <a:buFont typeface="Arial"/>
              <a:buNone/>
            </a:pPr>
            <a:r>
              <a:rPr b="0" i="0" lang="en-US" sz="2800" u="none" cap="none" strike="noStrike">
                <a:solidFill>
                  <a:srgbClr val="002060"/>
                </a:solidFill>
                <a:latin typeface="Times New Roman"/>
                <a:ea typeface="Times New Roman"/>
                <a:cs typeface="Times New Roman"/>
                <a:sym typeface="Times New Roman"/>
              </a:rPr>
              <a:t>		+ Giải quyết dứt điểm các mâu thuẫn</a:t>
            </a:r>
            <a:endParaRPr/>
          </a:p>
          <a:p>
            <a:pPr indent="0" lvl="0" marL="0" marR="0" rtl="0" algn="l">
              <a:lnSpc>
                <a:spcPct val="100000"/>
              </a:lnSpc>
              <a:spcBef>
                <a:spcPts val="560"/>
              </a:spcBef>
              <a:spcAft>
                <a:spcPts val="0"/>
              </a:spcAft>
              <a:buClr>
                <a:schemeClr val="accent1"/>
              </a:buClr>
              <a:buSzPts val="2380"/>
              <a:buFont typeface="Arial"/>
              <a:buNone/>
            </a:pPr>
            <a:r>
              <a:rPr b="0" i="0" lang="en-US" sz="2800" u="none" cap="none" strike="noStrike">
                <a:solidFill>
                  <a:schemeClr val="dk1"/>
                </a:solidFill>
                <a:latin typeface="Times New Roman"/>
                <a:ea typeface="Times New Roman"/>
                <a:cs typeface="Times New Roman"/>
                <a:sym typeface="Times New Roman"/>
              </a:rPr>
              <a:t>					</a:t>
            </a:r>
            <a:endParaRPr/>
          </a:p>
        </p:txBody>
      </p:sp>
      <p:sp>
        <p:nvSpPr>
          <p:cNvPr descr="Kết quả hình ảnh cho Bạo lực học đường" id="335" name="Google Shape;335;p29"/>
          <p:cNvSpPr txBox="1"/>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descr="Kết quả hình ảnh cho Bạo lực học đường" id="336" name="Google Shape;336;p29"/>
          <p:cNvSpPr txBox="1"/>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Tree>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
          <p:cNvSpPr/>
          <p:nvPr/>
        </p:nvSpPr>
        <p:spPr>
          <a:xfrm>
            <a:off x="152400" y="381000"/>
            <a:ext cx="8763000" cy="6324600"/>
          </a:xfrm>
          <a:prstGeom prst="horizontalScroll">
            <a:avLst>
              <a:gd fmla="val 12500" name="adj"/>
            </a:avLst>
          </a:prstGeom>
          <a:solidFill>
            <a:schemeClr val="lt1"/>
          </a:solidFill>
          <a:ln cap="flat" cmpd="sng" w="25400">
            <a:solidFill>
              <a:srgbClr val="23959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152" name="Google Shape;152;p3"/>
          <p:cNvSpPr txBox="1"/>
          <p:nvPr/>
        </p:nvSpPr>
        <p:spPr>
          <a:xfrm>
            <a:off x="990600" y="1295400"/>
            <a:ext cx="7620000" cy="4800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Times New Roman"/>
              <a:buNone/>
            </a:pPr>
            <a:r>
              <a:rPr b="0" i="1" lang="en-US" sz="2400" u="none">
                <a:solidFill>
                  <a:schemeClr val="dk1"/>
                </a:solidFill>
                <a:latin typeface="Times New Roman"/>
                <a:ea typeface="Times New Roman"/>
                <a:cs typeface="Times New Roman"/>
                <a:sym typeface="Times New Roman"/>
              </a:rPr>
              <a:t> </a:t>
            </a:r>
            <a:r>
              <a:rPr b="0" i="1" lang="en-US" sz="2000" u="none">
                <a:solidFill>
                  <a:schemeClr val="dk1"/>
                </a:solidFill>
                <a:latin typeface="Times New Roman"/>
                <a:ea typeface="Times New Roman"/>
                <a:cs typeface="Times New Roman"/>
                <a:sym typeface="Times New Roman"/>
              </a:rPr>
              <a:t>	</a:t>
            </a:r>
            <a:r>
              <a:rPr b="0" i="0" lang="en-US" sz="3200" u="none">
                <a:solidFill>
                  <a:schemeClr val="dk1"/>
                </a:solidFill>
                <a:latin typeface="Comic Sans MS"/>
                <a:ea typeface="Comic Sans MS"/>
                <a:cs typeface="Comic Sans MS"/>
                <a:sym typeface="Comic Sans MS"/>
              </a:rPr>
              <a:t> </a:t>
            </a:r>
            <a:r>
              <a:rPr b="0" i="0" lang="en-US" sz="3200" u="none">
                <a:solidFill>
                  <a:schemeClr val="dk1"/>
                </a:solidFill>
                <a:latin typeface="Times New Roman"/>
                <a:ea typeface="Times New Roman"/>
                <a:cs typeface="Times New Roman"/>
                <a:sym typeface="Times New Roman"/>
              </a:rPr>
              <a:t>Bạo lực học đường là hành vi </a:t>
            </a:r>
            <a:r>
              <a:rPr b="1" i="0" lang="en-US" sz="3200" u="none">
                <a:solidFill>
                  <a:srgbClr val="FF0000"/>
                </a:solidFill>
                <a:latin typeface="Times New Roman"/>
                <a:ea typeface="Times New Roman"/>
                <a:cs typeface="Times New Roman"/>
                <a:sym typeface="Times New Roman"/>
              </a:rPr>
              <a:t>hành hạ, ngược đãi, đánh đập; xâm hại thân thể, sức khỏe;</a:t>
            </a:r>
            <a:r>
              <a:rPr b="0" i="0" lang="en-US" sz="3200" u="none">
                <a:solidFill>
                  <a:schemeClr val="dk1"/>
                </a:solidFill>
                <a:latin typeface="Times New Roman"/>
                <a:ea typeface="Times New Roman"/>
                <a:cs typeface="Times New Roman"/>
                <a:sym typeface="Times New Roman"/>
              </a:rPr>
              <a:t> </a:t>
            </a:r>
            <a:r>
              <a:rPr b="1" i="0" lang="en-US" sz="3200" u="none">
                <a:solidFill>
                  <a:srgbClr val="002060"/>
                </a:solidFill>
                <a:latin typeface="Times New Roman"/>
                <a:ea typeface="Times New Roman"/>
                <a:cs typeface="Times New Roman"/>
                <a:sym typeface="Times New Roman"/>
              </a:rPr>
              <a:t>lăng mạ, xúc phạm danh dự, nhân phẩm; cô lập, xua đuổi </a:t>
            </a:r>
            <a:r>
              <a:rPr b="0" i="0" lang="en-US" sz="3200" u="none">
                <a:solidFill>
                  <a:schemeClr val="dk1"/>
                </a:solidFill>
                <a:latin typeface="Times New Roman"/>
                <a:ea typeface="Times New Roman"/>
                <a:cs typeface="Times New Roman"/>
                <a:sym typeface="Times New Roman"/>
              </a:rPr>
              <a:t>và </a:t>
            </a:r>
            <a:r>
              <a:rPr b="1" i="0" lang="en-US" sz="3200" u="none">
                <a:solidFill>
                  <a:srgbClr val="990033"/>
                </a:solidFill>
                <a:latin typeface="Times New Roman"/>
                <a:ea typeface="Times New Roman"/>
                <a:cs typeface="Times New Roman"/>
                <a:sym typeface="Times New Roman"/>
              </a:rPr>
              <a:t>các hành vi cố ý khác </a:t>
            </a:r>
            <a:r>
              <a:rPr b="0" i="0" lang="en-US" sz="3200" u="none">
                <a:solidFill>
                  <a:schemeClr val="dk1"/>
                </a:solidFill>
                <a:latin typeface="Times New Roman"/>
                <a:ea typeface="Times New Roman"/>
                <a:cs typeface="Times New Roman"/>
                <a:sym typeface="Times New Roman"/>
              </a:rPr>
              <a:t>gây tổn hại về </a:t>
            </a:r>
            <a:r>
              <a:rPr b="1" i="0" lang="en-US" sz="3200" u="none">
                <a:solidFill>
                  <a:srgbClr val="990033"/>
                </a:solidFill>
                <a:latin typeface="Times New Roman"/>
                <a:ea typeface="Times New Roman"/>
                <a:cs typeface="Times New Roman"/>
                <a:sym typeface="Times New Roman"/>
              </a:rPr>
              <a:t>thể chất</a:t>
            </a:r>
            <a:r>
              <a:rPr b="0" i="0" lang="en-US" sz="3200" u="none">
                <a:solidFill>
                  <a:schemeClr val="dk1"/>
                </a:solidFill>
                <a:latin typeface="Times New Roman"/>
                <a:ea typeface="Times New Roman"/>
                <a:cs typeface="Times New Roman"/>
                <a:sym typeface="Times New Roman"/>
              </a:rPr>
              <a:t>, </a:t>
            </a:r>
            <a:r>
              <a:rPr b="1" i="0" lang="en-US" sz="3200" u="none">
                <a:solidFill>
                  <a:srgbClr val="990033"/>
                </a:solidFill>
                <a:latin typeface="Times New Roman"/>
                <a:ea typeface="Times New Roman"/>
                <a:cs typeface="Times New Roman"/>
                <a:sym typeface="Times New Roman"/>
              </a:rPr>
              <a:t>tinh thần </a:t>
            </a:r>
            <a:r>
              <a:rPr b="0" i="0" lang="en-US" sz="3200" u="none">
                <a:solidFill>
                  <a:schemeClr val="dk1"/>
                </a:solidFill>
                <a:latin typeface="Times New Roman"/>
                <a:ea typeface="Times New Roman"/>
                <a:cs typeface="Times New Roman"/>
                <a:sym typeface="Times New Roman"/>
              </a:rPr>
              <a:t>của người học xảy ra trong cơ sở giáo dục hoặc lớp độc lập.</a:t>
            </a:r>
            <a:endParaRPr b="0" i="0" sz="3200" u="none">
              <a:solidFill>
                <a:srgbClr val="1A5C43"/>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990033"/>
              </a:buClr>
              <a:buSzPts val="3200"/>
              <a:buFont typeface="Times New Roman"/>
              <a:buNone/>
            </a:pPr>
            <a:r>
              <a:rPr b="0" i="0" lang="en-US" sz="3200" u="none">
                <a:solidFill>
                  <a:srgbClr val="990033"/>
                </a:solidFill>
                <a:latin typeface="Times New Roman"/>
                <a:ea typeface="Times New Roman"/>
                <a:cs typeface="Times New Roman"/>
                <a:sym typeface="Times New Roman"/>
              </a:rPr>
              <a:t>	</a:t>
            </a:r>
            <a:r>
              <a:rPr b="0" i="0" lang="en-US" sz="1800" u="none">
                <a:solidFill>
                  <a:srgbClr val="990033"/>
                </a:solidFill>
                <a:latin typeface="Times New Roman"/>
                <a:ea typeface="Times New Roman"/>
                <a:cs typeface="Times New Roman"/>
                <a:sym typeface="Times New Roman"/>
              </a:rPr>
              <a:t>(NĐ 80/2017/NĐ-CP ngày 07/5/2017 Quy định môi trường giáo dục an toàn lành mạnh, thân thiện, phòng chống bạo lực học đường)</a:t>
            </a:r>
            <a:endParaRPr b="0" i="0" sz="1600" u="none">
              <a:solidFill>
                <a:srgbClr val="990033"/>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990033"/>
              </a:buClr>
              <a:buSzPts val="3200"/>
              <a:buFont typeface="Times New Roman"/>
              <a:buNone/>
            </a:pPr>
            <a:r>
              <a:rPr b="0" i="0" lang="en-US" sz="3200" u="none">
                <a:solidFill>
                  <a:srgbClr val="990033"/>
                </a:solidFill>
                <a:latin typeface="Times New Roman"/>
                <a:ea typeface="Times New Roman"/>
                <a:cs typeface="Times New Roman"/>
                <a:sym typeface="Times New Roman"/>
              </a:rPr>
              <a:t>		</a:t>
            </a:r>
            <a:endParaRPr/>
          </a:p>
        </p:txBody>
      </p:sp>
      <p:sp>
        <p:nvSpPr>
          <p:cNvPr id="153" name="Google Shape;153;p3"/>
          <p:cNvSpPr/>
          <p:nvPr/>
        </p:nvSpPr>
        <p:spPr>
          <a:xfrm>
            <a:off x="1295400" y="228600"/>
            <a:ext cx="6629400" cy="762000"/>
          </a:xfrm>
          <a:prstGeom prst="ellipse">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800"/>
              <a:buFont typeface="Times New Roman"/>
              <a:buNone/>
            </a:pPr>
            <a:r>
              <a:rPr b="1" i="0" lang="en-US" sz="2800" u="none">
                <a:solidFill>
                  <a:srgbClr val="FF0000"/>
                </a:solidFill>
                <a:latin typeface="Times New Roman"/>
                <a:ea typeface="Times New Roman"/>
                <a:cs typeface="Times New Roman"/>
                <a:sym typeface="Times New Roman"/>
              </a:rPr>
              <a:t>1. Khái niệm</a:t>
            </a:r>
            <a:r>
              <a:rPr b="1" i="0" lang="en-US" sz="1800" u="none">
                <a:solidFill>
                  <a:srgbClr val="FF0000"/>
                </a:solidFill>
                <a:latin typeface="Times New Roman"/>
                <a:ea typeface="Times New Roman"/>
                <a:cs typeface="Times New Roman"/>
                <a:sym typeface="Times New Roman"/>
              </a:rPr>
              <a:t> </a:t>
            </a:r>
            <a:endParaRPr/>
          </a:p>
        </p:txBody>
      </p:sp>
    </p:spTree>
  </p:cSld>
  <p:clrMapOvr>
    <a:masterClrMapping/>
  </p:clrMapOvr>
  <p:transition spd="slow">
    <p:wipe dir="d"/>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3"/>
                                        </p:tgtEl>
                                        <p:attrNameLst>
                                          <p:attrName>style.visibility</p:attrName>
                                        </p:attrNameLst>
                                      </p:cBhvr>
                                      <p:to>
                                        <p:strVal val="visible"/>
                                      </p:to>
                                    </p:set>
                                    <p:anim calcmode="lin" valueType="num">
                                      <p:cBhvr additive="base">
                                        <p:cTn dur="500"/>
                                        <p:tgtEl>
                                          <p:spTgt spid="1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0"/>
          <p:cNvSpPr txBox="1"/>
          <p:nvPr>
            <p:ph idx="1" type="body"/>
          </p:nvPr>
        </p:nvSpPr>
        <p:spPr>
          <a:xfrm>
            <a:off x="685800" y="914400"/>
            <a:ext cx="7999412" cy="5332412"/>
          </a:xfrm>
          <a:prstGeom prst="rect">
            <a:avLst/>
          </a:prstGeom>
          <a:noFill/>
          <a:ln>
            <a:noFill/>
          </a:ln>
        </p:spPr>
        <p:txBody>
          <a:bodyPr anchorCtr="0" anchor="t" bIns="45700" lIns="91425" spcFirstLastPara="1" rIns="91425" wrap="square" tIns="45700">
            <a:noAutofit/>
          </a:bodyPr>
          <a:lstStyle/>
          <a:p>
            <a:pPr indent="-552450" lvl="0" marL="552450" marR="0" rtl="0" algn="l">
              <a:lnSpc>
                <a:spcPct val="100000"/>
              </a:lnSpc>
              <a:spcBef>
                <a:spcPts val="0"/>
              </a:spcBef>
              <a:spcAft>
                <a:spcPts val="0"/>
              </a:spcAft>
              <a:buClr>
                <a:schemeClr val="accent1"/>
              </a:buClr>
              <a:buSzPts val="2040"/>
              <a:buFont typeface="Arial"/>
              <a:buNone/>
            </a:pPr>
            <a:r>
              <a:rPr b="0" i="0" lang="en-US" sz="2400" u="none" cap="none" strike="noStrike">
                <a:solidFill>
                  <a:schemeClr val="dk1"/>
                </a:solidFill>
                <a:latin typeface="Arial"/>
                <a:ea typeface="Arial"/>
                <a:cs typeface="Arial"/>
                <a:sym typeface="Arial"/>
              </a:rPr>
              <a:t>- </a:t>
            </a:r>
            <a:r>
              <a:rPr b="0" i="0" lang="en-US" sz="2400" u="none" cap="none" strike="noStrike">
                <a:solidFill>
                  <a:schemeClr val="dk1"/>
                </a:solidFill>
                <a:latin typeface="Times New Roman"/>
                <a:ea typeface="Times New Roman"/>
                <a:cs typeface="Times New Roman"/>
                <a:sym typeface="Times New Roman"/>
              </a:rPr>
              <a:t>Thiết lập mạng lưới để phát hiện và ngăn chặn BLHĐ gồm:</a:t>
            </a:r>
            <a:endParaRPr/>
          </a:p>
        </p:txBody>
      </p:sp>
      <p:sp>
        <p:nvSpPr>
          <p:cNvPr id="342" name="Google Shape;342;p30"/>
          <p:cNvSpPr txBox="1"/>
          <p:nvPr/>
        </p:nvSpPr>
        <p:spPr>
          <a:xfrm>
            <a:off x="1279525" y="1336675"/>
            <a:ext cx="18415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343" name="Google Shape;343;p30"/>
          <p:cNvSpPr txBox="1"/>
          <p:nvPr/>
        </p:nvSpPr>
        <p:spPr>
          <a:xfrm>
            <a:off x="3352800" y="2209800"/>
            <a:ext cx="2286000" cy="685800"/>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990033"/>
              </a:buClr>
              <a:buSzPts val="1800"/>
              <a:buFont typeface="Times New Roman"/>
              <a:buNone/>
            </a:pPr>
            <a:r>
              <a:rPr b="1" i="0" lang="en-US" sz="1800" u="none">
                <a:solidFill>
                  <a:srgbClr val="990033"/>
                </a:solidFill>
                <a:latin typeface="Times New Roman"/>
                <a:ea typeface="Times New Roman"/>
                <a:cs typeface="Times New Roman"/>
                <a:sym typeface="Times New Roman"/>
              </a:rPr>
              <a:t>BAN GIÁM HIỆU</a:t>
            </a:r>
            <a:endParaRPr/>
          </a:p>
        </p:txBody>
      </p:sp>
      <p:sp>
        <p:nvSpPr>
          <p:cNvPr id="344" name="Google Shape;344;p30"/>
          <p:cNvSpPr txBox="1"/>
          <p:nvPr/>
        </p:nvSpPr>
        <p:spPr>
          <a:xfrm>
            <a:off x="3352800" y="3448050"/>
            <a:ext cx="2286000" cy="838200"/>
          </a:xfrm>
          <a:prstGeom prst="rect">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Times New Roman"/>
              <a:buNone/>
            </a:pPr>
            <a:r>
              <a:rPr b="0" i="0" lang="en-US" sz="1800" u="none">
                <a:solidFill>
                  <a:srgbClr val="FF0000"/>
                </a:solidFill>
                <a:latin typeface="Times New Roman"/>
                <a:ea typeface="Times New Roman"/>
                <a:cs typeface="Times New Roman"/>
                <a:sym typeface="Times New Roman"/>
              </a:rPr>
              <a:t>GV. Chủ nhiệm </a:t>
            </a:r>
            <a:endParaRPr/>
          </a:p>
          <a:p>
            <a:pPr indent="0" lvl="0" marL="0" marR="0" rtl="0" algn="ctr">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PHỤ TRÁCH</a:t>
            </a:r>
            <a:endParaRPr/>
          </a:p>
          <a:p>
            <a:pPr indent="0" lvl="0" marL="0" marR="0" rtl="0" algn="ctr">
              <a:lnSpc>
                <a:spcPct val="100000"/>
              </a:lnSpc>
              <a:spcBef>
                <a:spcPts val="0"/>
              </a:spcBef>
              <a:spcAft>
                <a:spcPts val="0"/>
              </a:spcAft>
              <a:buClr>
                <a:schemeClr val="dk1"/>
              </a:buClr>
              <a:buSzPts val="1800"/>
              <a:buFont typeface="Times New Roman"/>
              <a:buNone/>
            </a:pPr>
            <a:r>
              <a:rPr b="0" i="0" lang="en-US" sz="1800" u="none">
                <a:solidFill>
                  <a:schemeClr val="dk1"/>
                </a:solidFill>
                <a:latin typeface="Times New Roman"/>
                <a:ea typeface="Times New Roman"/>
                <a:cs typeface="Times New Roman"/>
                <a:sym typeface="Times New Roman"/>
              </a:rPr>
              <a:t>ĐOÀN – ĐỘI</a:t>
            </a:r>
            <a:endParaRPr/>
          </a:p>
        </p:txBody>
      </p:sp>
      <p:sp>
        <p:nvSpPr>
          <p:cNvPr id="345" name="Google Shape;345;p30"/>
          <p:cNvSpPr txBox="1"/>
          <p:nvPr/>
        </p:nvSpPr>
        <p:spPr>
          <a:xfrm>
            <a:off x="1371600" y="4697412"/>
            <a:ext cx="1524000" cy="685800"/>
          </a:xfrm>
          <a:prstGeom prst="rect">
            <a:avLst/>
          </a:prstGeom>
          <a:solidFill>
            <a:srgbClr val="1A5C43"/>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BAN CÁN SỰ </a:t>
            </a:r>
            <a:endParaRPr/>
          </a:p>
          <a:p>
            <a:pPr indent="0" lvl="0" marL="0" marR="0" rtl="0" algn="ctr">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LỚP HỌC</a:t>
            </a:r>
            <a:endParaRPr/>
          </a:p>
        </p:txBody>
      </p:sp>
      <p:sp>
        <p:nvSpPr>
          <p:cNvPr id="346" name="Google Shape;346;p30"/>
          <p:cNvSpPr txBox="1"/>
          <p:nvPr/>
        </p:nvSpPr>
        <p:spPr>
          <a:xfrm>
            <a:off x="6096000" y="4648200"/>
            <a:ext cx="1524000" cy="685800"/>
          </a:xfrm>
          <a:prstGeom prst="rect">
            <a:avLst/>
          </a:prstGeom>
          <a:solidFill>
            <a:srgbClr val="1A5C43"/>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BAN CÁN SỰ </a:t>
            </a:r>
            <a:endParaRPr/>
          </a:p>
          <a:p>
            <a:pPr indent="0" lvl="0" marL="0" marR="0" rtl="0" algn="ctr">
              <a:lnSpc>
                <a:spcPct val="100000"/>
              </a:lnSpc>
              <a:spcBef>
                <a:spcPts val="0"/>
              </a:spcBef>
              <a:spcAft>
                <a:spcPts val="0"/>
              </a:spcAft>
              <a:buClr>
                <a:schemeClr val="lt1"/>
              </a:buClr>
              <a:buSzPts val="1800"/>
              <a:buFont typeface="Times New Roman"/>
              <a:buNone/>
            </a:pPr>
            <a:r>
              <a:rPr b="0" i="0" lang="en-US" sz="1800" u="none">
                <a:solidFill>
                  <a:schemeClr val="lt1"/>
                </a:solidFill>
                <a:latin typeface="Times New Roman"/>
                <a:ea typeface="Times New Roman"/>
                <a:cs typeface="Times New Roman"/>
                <a:sym typeface="Times New Roman"/>
              </a:rPr>
              <a:t>LỚP HỌC</a:t>
            </a:r>
            <a:endParaRPr/>
          </a:p>
        </p:txBody>
      </p:sp>
      <p:cxnSp>
        <p:nvCxnSpPr>
          <p:cNvPr id="347" name="Google Shape;347;p30"/>
          <p:cNvCxnSpPr/>
          <p:nvPr/>
        </p:nvCxnSpPr>
        <p:spPr>
          <a:xfrm>
            <a:off x="4495800" y="2990850"/>
            <a:ext cx="0" cy="381000"/>
          </a:xfrm>
          <a:prstGeom prst="straightConnector1">
            <a:avLst/>
          </a:prstGeom>
          <a:noFill/>
          <a:ln cap="flat" cmpd="sng" w="9525">
            <a:solidFill>
              <a:schemeClr val="dk1"/>
            </a:solidFill>
            <a:prstDash val="solid"/>
            <a:miter lim="800000"/>
            <a:headEnd len="med" w="med" type="none"/>
            <a:tailEnd len="med" w="med" type="triangle"/>
          </a:ln>
        </p:spPr>
      </p:cxnSp>
      <p:cxnSp>
        <p:nvCxnSpPr>
          <p:cNvPr id="348" name="Google Shape;348;p30"/>
          <p:cNvCxnSpPr/>
          <p:nvPr/>
        </p:nvCxnSpPr>
        <p:spPr>
          <a:xfrm>
            <a:off x="5638800" y="3676650"/>
            <a:ext cx="990600" cy="0"/>
          </a:xfrm>
          <a:prstGeom prst="straightConnector1">
            <a:avLst/>
          </a:prstGeom>
          <a:noFill/>
          <a:ln cap="flat" cmpd="sng" w="9525">
            <a:solidFill>
              <a:schemeClr val="dk1"/>
            </a:solidFill>
            <a:prstDash val="solid"/>
            <a:miter lim="800000"/>
            <a:headEnd len="med" w="med" type="none"/>
            <a:tailEnd len="med" w="med" type="none"/>
          </a:ln>
        </p:spPr>
      </p:cxnSp>
      <p:cxnSp>
        <p:nvCxnSpPr>
          <p:cNvPr id="349" name="Google Shape;349;p30"/>
          <p:cNvCxnSpPr/>
          <p:nvPr/>
        </p:nvCxnSpPr>
        <p:spPr>
          <a:xfrm rot="10800000">
            <a:off x="2209800" y="3752850"/>
            <a:ext cx="1219200" cy="0"/>
          </a:xfrm>
          <a:prstGeom prst="straightConnector1">
            <a:avLst/>
          </a:prstGeom>
          <a:noFill/>
          <a:ln cap="flat" cmpd="sng" w="9525">
            <a:solidFill>
              <a:schemeClr val="dk1"/>
            </a:solidFill>
            <a:prstDash val="solid"/>
            <a:miter lim="800000"/>
            <a:headEnd len="med" w="med" type="none"/>
            <a:tailEnd len="med" w="med" type="none"/>
          </a:ln>
        </p:spPr>
      </p:cxnSp>
      <p:cxnSp>
        <p:nvCxnSpPr>
          <p:cNvPr id="350" name="Google Shape;350;p30"/>
          <p:cNvCxnSpPr/>
          <p:nvPr/>
        </p:nvCxnSpPr>
        <p:spPr>
          <a:xfrm>
            <a:off x="6629400" y="3676650"/>
            <a:ext cx="0" cy="838200"/>
          </a:xfrm>
          <a:prstGeom prst="straightConnector1">
            <a:avLst/>
          </a:prstGeom>
          <a:noFill/>
          <a:ln cap="flat" cmpd="sng" w="9525">
            <a:solidFill>
              <a:schemeClr val="dk1"/>
            </a:solidFill>
            <a:prstDash val="solid"/>
            <a:miter lim="800000"/>
            <a:headEnd len="med" w="med" type="none"/>
            <a:tailEnd len="med" w="med" type="triangle"/>
          </a:ln>
        </p:spPr>
      </p:cxnSp>
      <p:cxnSp>
        <p:nvCxnSpPr>
          <p:cNvPr id="351" name="Google Shape;351;p30"/>
          <p:cNvCxnSpPr/>
          <p:nvPr/>
        </p:nvCxnSpPr>
        <p:spPr>
          <a:xfrm>
            <a:off x="2209800" y="3752850"/>
            <a:ext cx="0" cy="762000"/>
          </a:xfrm>
          <a:prstGeom prst="straightConnector1">
            <a:avLst/>
          </a:prstGeom>
          <a:noFill/>
          <a:ln cap="flat" cmpd="sng" w="9525">
            <a:solidFill>
              <a:schemeClr val="dk1"/>
            </a:solidFill>
            <a:prstDash val="solid"/>
            <a:miter lim="800000"/>
            <a:headEnd len="med" w="med" type="none"/>
            <a:tailEnd len="med" w="med" type="triangle"/>
          </a:ln>
        </p:spPr>
      </p:cxnSp>
    </p:spTree>
  </p:cSld>
  <p:clrMapOvr>
    <a:masterClrMapping/>
  </p:clrMapOvr>
  <p:transition spd="slow">
    <p:wipe dir="d"/>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43"/>
                                        </p:tgtEl>
                                        <p:attrNameLst>
                                          <p:attrName>style.visibility</p:attrName>
                                        </p:attrNameLst>
                                      </p:cBhvr>
                                      <p:to>
                                        <p:strVal val="visible"/>
                                      </p:to>
                                    </p:set>
                                    <p:anim calcmode="lin" valueType="num">
                                      <p:cBhvr additive="base">
                                        <p:cTn dur="500"/>
                                        <p:tgtEl>
                                          <p:spTgt spid="343"/>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9"/>
                                        </p:tgtEl>
                                        <p:attrNameLst>
                                          <p:attrName>style.visibility</p:attrName>
                                        </p:attrNameLst>
                                      </p:cBhvr>
                                      <p:to>
                                        <p:strVal val="visible"/>
                                      </p:to>
                                    </p:set>
                                    <p:anim calcmode="lin" valueType="num">
                                      <p:cBhvr additive="base">
                                        <p:cTn dur="500"/>
                                        <p:tgtEl>
                                          <p:spTgt spid="34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500"/>
                                        <p:tgtEl>
                                          <p:spTgt spid="35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5"/>
                                        </p:tgtEl>
                                        <p:attrNameLst>
                                          <p:attrName>style.visibility</p:attrName>
                                        </p:attrNameLst>
                                      </p:cBhvr>
                                      <p:to>
                                        <p:strVal val="visible"/>
                                      </p:to>
                                    </p:set>
                                    <p:anim calcmode="lin" valueType="num">
                                      <p:cBhvr additive="base">
                                        <p:cTn dur="500"/>
                                        <p:tgtEl>
                                          <p:spTgt spid="34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8"/>
                                        </p:tgtEl>
                                        <p:attrNameLst>
                                          <p:attrName>style.visibility</p:attrName>
                                        </p:attrNameLst>
                                      </p:cBhvr>
                                      <p:to>
                                        <p:strVal val="visible"/>
                                      </p:to>
                                    </p:set>
                                    <p:anim calcmode="lin" valueType="num">
                                      <p:cBhvr additive="base">
                                        <p:cTn dur="500"/>
                                        <p:tgtEl>
                                          <p:spTgt spid="34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0"/>
                                        </p:tgtEl>
                                        <p:attrNameLst>
                                          <p:attrName>style.visibility</p:attrName>
                                        </p:attrNameLst>
                                      </p:cBhvr>
                                      <p:to>
                                        <p:strVal val="visible"/>
                                      </p:to>
                                    </p:set>
                                    <p:anim calcmode="lin" valueType="num">
                                      <p:cBhvr additive="base">
                                        <p:cTn dur="500"/>
                                        <p:tgtEl>
                                          <p:spTgt spid="35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500"/>
                                        <p:tgtEl>
                                          <p:spTgt spid="34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31"/>
          <p:cNvSpPr txBox="1"/>
          <p:nvPr/>
        </p:nvSpPr>
        <p:spPr>
          <a:xfrm>
            <a:off x="3251200" y="457200"/>
            <a:ext cx="5616575" cy="914400"/>
          </a:xfrm>
          <a:prstGeom prst="rect">
            <a:avLst/>
          </a:prstGeom>
          <a:noFill/>
          <a:ln cap="flat" cmpd="dbl" w="38100">
            <a:solidFill>
              <a:srgbClr val="9900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0" i="0" lang="en-US" sz="2400" u="none">
                <a:solidFill>
                  <a:srgbClr val="FF0000"/>
                </a:solidFill>
                <a:latin typeface="Times New Roman"/>
                <a:ea typeface="Times New Roman"/>
                <a:cs typeface="Times New Roman"/>
                <a:sym typeface="Times New Roman"/>
              </a:rPr>
              <a:t>Tránh đi đến những góc khuất,</a:t>
            </a:r>
            <a:endParaRPr/>
          </a:p>
          <a:p>
            <a:pPr indent="0" lvl="0" marL="0" marR="0" rtl="0" algn="ctr">
              <a:lnSpc>
                <a:spcPct val="100000"/>
              </a:lnSpc>
              <a:spcBef>
                <a:spcPts val="0"/>
              </a:spcBef>
              <a:spcAft>
                <a:spcPts val="0"/>
              </a:spcAft>
              <a:buClr>
                <a:srgbClr val="FF0000"/>
              </a:buClr>
              <a:buSzPts val="2400"/>
              <a:buFont typeface="Times New Roman"/>
              <a:buNone/>
            </a:pPr>
            <a:r>
              <a:rPr b="0" i="0" lang="en-US" sz="2400" u="none">
                <a:solidFill>
                  <a:srgbClr val="FF0000"/>
                </a:solidFill>
                <a:latin typeface="Times New Roman"/>
                <a:ea typeface="Times New Roman"/>
                <a:cs typeface="Times New Roman"/>
                <a:sym typeface="Times New Roman"/>
              </a:rPr>
              <a:t>nếu phải đi qua thì không đi một mình</a:t>
            </a:r>
            <a:r>
              <a:rPr b="0" i="0" lang="en-US" sz="2400" u="none">
                <a:solidFill>
                  <a:schemeClr val="dk1"/>
                </a:solidFill>
                <a:latin typeface="Times New Roman"/>
                <a:ea typeface="Times New Roman"/>
                <a:cs typeface="Times New Roman"/>
                <a:sym typeface="Times New Roman"/>
              </a:rPr>
              <a:t> </a:t>
            </a:r>
            <a:endParaRPr/>
          </a:p>
        </p:txBody>
      </p:sp>
      <p:sp>
        <p:nvSpPr>
          <p:cNvPr id="357" name="Google Shape;357;p31"/>
          <p:cNvSpPr txBox="1"/>
          <p:nvPr/>
        </p:nvSpPr>
        <p:spPr>
          <a:xfrm>
            <a:off x="3203575" y="3759200"/>
            <a:ext cx="5616575" cy="838200"/>
          </a:xfrm>
          <a:prstGeom prst="rect">
            <a:avLst/>
          </a:prstGeom>
          <a:noFill/>
          <a:ln cap="flat" cmpd="thinThick" w="57150">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hlink"/>
              </a:buClr>
              <a:buSzPts val="2400"/>
              <a:buFont typeface="Times New Roman"/>
              <a:buNone/>
            </a:pPr>
            <a:r>
              <a:rPr b="0" i="0" lang="en-US" sz="2400" u="none">
                <a:solidFill>
                  <a:schemeClr val="hlink"/>
                </a:solidFill>
                <a:latin typeface="Times New Roman"/>
                <a:ea typeface="Times New Roman"/>
                <a:cs typeface="Times New Roman"/>
                <a:sym typeface="Times New Roman"/>
              </a:rPr>
              <a:t>Hòa đồng với các bạn và luôn đi cùng</a:t>
            </a:r>
            <a:endParaRPr/>
          </a:p>
          <a:p>
            <a:pPr indent="0" lvl="0" marL="0" marR="0" rtl="0" algn="ctr">
              <a:lnSpc>
                <a:spcPct val="100000"/>
              </a:lnSpc>
              <a:spcBef>
                <a:spcPts val="0"/>
              </a:spcBef>
              <a:spcAft>
                <a:spcPts val="0"/>
              </a:spcAft>
              <a:buClr>
                <a:schemeClr val="hlink"/>
              </a:buClr>
              <a:buSzPts val="2400"/>
              <a:buFont typeface="Times New Roman"/>
              <a:buNone/>
            </a:pPr>
            <a:r>
              <a:rPr b="0" i="0" lang="en-US" sz="2400" u="none">
                <a:solidFill>
                  <a:schemeClr val="hlink"/>
                </a:solidFill>
                <a:latin typeface="Times New Roman"/>
                <a:ea typeface="Times New Roman"/>
                <a:cs typeface="Times New Roman"/>
                <a:sym typeface="Times New Roman"/>
              </a:rPr>
              <a:t> nhóm bạn</a:t>
            </a:r>
            <a:r>
              <a:rPr b="0" i="0" lang="en-US" sz="2400" u="none">
                <a:solidFill>
                  <a:schemeClr val="dk1"/>
                </a:solidFill>
                <a:latin typeface="Times New Roman"/>
                <a:ea typeface="Times New Roman"/>
                <a:cs typeface="Times New Roman"/>
                <a:sym typeface="Times New Roman"/>
              </a:rPr>
              <a:t> </a:t>
            </a:r>
            <a:endParaRPr/>
          </a:p>
        </p:txBody>
      </p:sp>
      <p:sp>
        <p:nvSpPr>
          <p:cNvPr id="358" name="Google Shape;358;p31"/>
          <p:cNvSpPr txBox="1"/>
          <p:nvPr/>
        </p:nvSpPr>
        <p:spPr>
          <a:xfrm>
            <a:off x="3235325" y="2624137"/>
            <a:ext cx="5581650" cy="935037"/>
          </a:xfrm>
          <a:prstGeom prst="rect">
            <a:avLst/>
          </a:prstGeom>
          <a:noFill/>
          <a:ln cap="flat" cmpd="thinThick"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0" i="0" lang="en-US" sz="2400" u="none">
                <a:solidFill>
                  <a:srgbClr val="FF0000"/>
                </a:solidFill>
                <a:latin typeface="Times New Roman"/>
                <a:ea typeface="Times New Roman"/>
                <a:cs typeface="Times New Roman"/>
                <a:sym typeface="Times New Roman"/>
              </a:rPr>
              <a:t>Chia sẻ, tâm sự với thầy cô và bố mẹ </a:t>
            </a:r>
            <a:endParaRPr/>
          </a:p>
          <a:p>
            <a:pPr indent="0" lvl="0" marL="0" marR="0" rtl="0" algn="ctr">
              <a:lnSpc>
                <a:spcPct val="100000"/>
              </a:lnSpc>
              <a:spcBef>
                <a:spcPts val="0"/>
              </a:spcBef>
              <a:spcAft>
                <a:spcPts val="0"/>
              </a:spcAft>
              <a:buClr>
                <a:srgbClr val="FF0000"/>
              </a:buClr>
              <a:buSzPts val="2400"/>
              <a:buFont typeface="Times New Roman"/>
              <a:buNone/>
            </a:pPr>
            <a:r>
              <a:rPr b="0" i="0" lang="en-US" sz="2400" u="none">
                <a:solidFill>
                  <a:srgbClr val="FF0000"/>
                </a:solidFill>
                <a:latin typeface="Times New Roman"/>
                <a:ea typeface="Times New Roman"/>
                <a:cs typeface="Times New Roman"/>
                <a:sym typeface="Times New Roman"/>
              </a:rPr>
              <a:t>nhũng vấn đề khó khăn đang gặp phải</a:t>
            </a:r>
            <a:r>
              <a:rPr b="0" i="0" lang="en-US" sz="2400" u="none">
                <a:solidFill>
                  <a:schemeClr val="dk1"/>
                </a:solidFill>
                <a:latin typeface="Times New Roman"/>
                <a:ea typeface="Times New Roman"/>
                <a:cs typeface="Times New Roman"/>
                <a:sym typeface="Times New Roman"/>
              </a:rPr>
              <a:t> </a:t>
            </a:r>
            <a:endParaRPr/>
          </a:p>
        </p:txBody>
      </p:sp>
      <p:sp>
        <p:nvSpPr>
          <p:cNvPr id="359" name="Google Shape;359;p31"/>
          <p:cNvSpPr txBox="1"/>
          <p:nvPr/>
        </p:nvSpPr>
        <p:spPr>
          <a:xfrm>
            <a:off x="3216275" y="4725987"/>
            <a:ext cx="5688000" cy="1028700"/>
          </a:xfrm>
          <a:prstGeom prst="rect">
            <a:avLst/>
          </a:prstGeom>
          <a:noFill/>
          <a:ln cap="flat" cmpd="thinThick" w="57150">
            <a:solidFill>
              <a:srgbClr val="FF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0" i="0" lang="en-US" sz="2400" u="none">
                <a:solidFill>
                  <a:srgbClr val="FF0000"/>
                </a:solidFill>
                <a:latin typeface="Times New Roman"/>
                <a:ea typeface="Times New Roman"/>
                <a:cs typeface="Times New Roman"/>
                <a:sym typeface="Times New Roman"/>
              </a:rPr>
              <a:t>Kêu to cho những người xung </a:t>
            </a:r>
            <a:endParaRPr/>
          </a:p>
          <a:p>
            <a:pPr indent="0" lvl="0" marL="0" marR="0" rtl="0" algn="ctr">
              <a:lnSpc>
                <a:spcPct val="100000"/>
              </a:lnSpc>
              <a:spcBef>
                <a:spcPts val="0"/>
              </a:spcBef>
              <a:spcAft>
                <a:spcPts val="0"/>
              </a:spcAft>
              <a:buClr>
                <a:srgbClr val="FF0000"/>
              </a:buClr>
              <a:buSzPts val="2400"/>
              <a:buFont typeface="Times New Roman"/>
              <a:buNone/>
            </a:pPr>
            <a:r>
              <a:rPr b="0" i="0" lang="en-US" sz="2400" u="none">
                <a:solidFill>
                  <a:srgbClr val="FF0000"/>
                </a:solidFill>
                <a:latin typeface="Times New Roman"/>
                <a:ea typeface="Times New Roman"/>
                <a:cs typeface="Times New Roman"/>
                <a:sym typeface="Times New Roman"/>
              </a:rPr>
              <a:t>quanh nghe thấy khi bị bắt nạt,</a:t>
            </a:r>
            <a:endParaRPr/>
          </a:p>
        </p:txBody>
      </p:sp>
      <p:sp>
        <p:nvSpPr>
          <p:cNvPr id="360" name="Google Shape;360;p31"/>
          <p:cNvSpPr txBox="1"/>
          <p:nvPr/>
        </p:nvSpPr>
        <p:spPr>
          <a:xfrm>
            <a:off x="3200400" y="1517650"/>
            <a:ext cx="5545137" cy="990600"/>
          </a:xfrm>
          <a:prstGeom prst="rect">
            <a:avLst/>
          </a:prstGeom>
          <a:noFill/>
          <a:ln cap="flat" cmpd="thinThick" w="57150">
            <a:solidFill>
              <a:schemeClr val="hlink"/>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2400"/>
              <a:buFont typeface="Times New Roman"/>
              <a:buNone/>
            </a:pPr>
            <a:r>
              <a:rPr b="0" i="0" lang="en-US" sz="2400" u="none">
                <a:solidFill>
                  <a:srgbClr val="7030A0"/>
                </a:solidFill>
                <a:latin typeface="Times New Roman"/>
                <a:ea typeface="Times New Roman"/>
                <a:cs typeface="Times New Roman"/>
                <a:sym typeface="Times New Roman"/>
              </a:rPr>
              <a:t>Không thể hiện thái độ hiếu chiến, </a:t>
            </a:r>
            <a:endParaRPr/>
          </a:p>
          <a:p>
            <a:pPr indent="0" lvl="0" marL="0" marR="0" rtl="0" algn="ctr">
              <a:lnSpc>
                <a:spcPct val="100000"/>
              </a:lnSpc>
              <a:spcBef>
                <a:spcPts val="0"/>
              </a:spcBef>
              <a:spcAft>
                <a:spcPts val="0"/>
              </a:spcAft>
              <a:buClr>
                <a:srgbClr val="7030A0"/>
              </a:buClr>
              <a:buSzPts val="2400"/>
              <a:buFont typeface="Times New Roman"/>
              <a:buNone/>
            </a:pPr>
            <a:r>
              <a:rPr b="0" i="0" lang="en-US" sz="2400" u="none">
                <a:solidFill>
                  <a:srgbClr val="7030A0"/>
                </a:solidFill>
                <a:latin typeface="Times New Roman"/>
                <a:ea typeface="Times New Roman"/>
                <a:cs typeface="Times New Roman"/>
                <a:sym typeface="Times New Roman"/>
              </a:rPr>
              <a:t>cũng không thể hiện sự yếu đuối, van xin </a:t>
            </a:r>
            <a:endParaRPr/>
          </a:p>
        </p:txBody>
      </p:sp>
      <p:sp>
        <p:nvSpPr>
          <p:cNvPr id="361" name="Google Shape;361;p31"/>
          <p:cNvSpPr/>
          <p:nvPr/>
        </p:nvSpPr>
        <p:spPr>
          <a:xfrm>
            <a:off x="617537" y="1700212"/>
            <a:ext cx="1300162" cy="3384550"/>
          </a:xfrm>
          <a:prstGeom prst="ellipse">
            <a:avLst/>
          </a:prstGeom>
          <a:solidFill>
            <a:srgbClr val="FFFF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0066"/>
              </a:buClr>
              <a:buSzPts val="2400"/>
              <a:buFont typeface="Times New Roman"/>
              <a:buNone/>
            </a:pPr>
            <a:r>
              <a:rPr b="1" i="0" lang="en-US" sz="2400" u="none">
                <a:solidFill>
                  <a:srgbClr val="FF0066"/>
                </a:solidFill>
                <a:latin typeface="Times New Roman"/>
                <a:ea typeface="Times New Roman"/>
                <a:cs typeface="Times New Roman"/>
                <a:sym typeface="Times New Roman"/>
              </a:rPr>
              <a:t>Cách</a:t>
            </a:r>
            <a:endParaRPr/>
          </a:p>
          <a:p>
            <a:pPr indent="0" lvl="0" marL="0" marR="0" rtl="0" algn="ctr">
              <a:lnSpc>
                <a:spcPct val="100000"/>
              </a:lnSpc>
              <a:spcBef>
                <a:spcPts val="0"/>
              </a:spcBef>
              <a:spcAft>
                <a:spcPts val="0"/>
              </a:spcAft>
              <a:buClr>
                <a:srgbClr val="FF0066"/>
              </a:buClr>
              <a:buSzPts val="2400"/>
              <a:buFont typeface="Times New Roman"/>
              <a:buNone/>
            </a:pPr>
            <a:r>
              <a:rPr b="1" i="0" lang="en-US" sz="2400" u="none">
                <a:solidFill>
                  <a:srgbClr val="FF0066"/>
                </a:solidFill>
                <a:latin typeface="Times New Roman"/>
                <a:ea typeface="Times New Roman"/>
                <a:cs typeface="Times New Roman"/>
                <a:sym typeface="Times New Roman"/>
              </a:rPr>
              <a:t>PHÒNG </a:t>
            </a:r>
            <a:endParaRPr/>
          </a:p>
          <a:p>
            <a:pPr indent="0" lvl="0" marL="0" marR="0" rtl="0" algn="ctr">
              <a:lnSpc>
                <a:spcPct val="100000"/>
              </a:lnSpc>
              <a:spcBef>
                <a:spcPts val="0"/>
              </a:spcBef>
              <a:spcAft>
                <a:spcPts val="0"/>
              </a:spcAft>
              <a:buClr>
                <a:srgbClr val="FF0066"/>
              </a:buClr>
              <a:buSzPts val="2400"/>
              <a:buFont typeface="Times New Roman"/>
              <a:buNone/>
            </a:pPr>
            <a:r>
              <a:rPr b="1" i="0" lang="en-US" sz="2400" u="none">
                <a:solidFill>
                  <a:srgbClr val="FF0066"/>
                </a:solidFill>
                <a:latin typeface="Times New Roman"/>
                <a:ea typeface="Times New Roman"/>
                <a:cs typeface="Times New Roman"/>
                <a:sym typeface="Times New Roman"/>
              </a:rPr>
              <a:t>CHỐNG </a:t>
            </a:r>
            <a:endParaRPr/>
          </a:p>
          <a:p>
            <a:pPr indent="0" lvl="0" marL="0" marR="0" rtl="0" algn="ctr">
              <a:lnSpc>
                <a:spcPct val="100000"/>
              </a:lnSpc>
              <a:spcBef>
                <a:spcPts val="0"/>
              </a:spcBef>
              <a:spcAft>
                <a:spcPts val="0"/>
              </a:spcAft>
              <a:buClr>
                <a:srgbClr val="FF0066"/>
              </a:buClr>
              <a:buSzPts val="2400"/>
              <a:buFont typeface="Times New Roman"/>
              <a:buNone/>
            </a:pPr>
            <a:r>
              <a:rPr b="1" i="0" lang="en-US" sz="2400" u="none">
                <a:solidFill>
                  <a:srgbClr val="FF0066"/>
                </a:solidFill>
                <a:latin typeface="Times New Roman"/>
                <a:ea typeface="Times New Roman"/>
                <a:cs typeface="Times New Roman"/>
                <a:sym typeface="Times New Roman"/>
              </a:rPr>
              <a:t>BLHĐ</a:t>
            </a:r>
            <a:endParaRPr/>
          </a:p>
          <a:p>
            <a:pPr indent="0" lvl="0" marL="0" marR="0" rtl="0" algn="ctr">
              <a:lnSpc>
                <a:spcPct val="100000"/>
              </a:lnSpc>
              <a:spcBef>
                <a:spcPts val="0"/>
              </a:spcBef>
              <a:spcAft>
                <a:spcPts val="0"/>
              </a:spcAft>
              <a:buClr>
                <a:srgbClr val="FF0066"/>
              </a:buClr>
              <a:buSzPts val="2400"/>
              <a:buFont typeface="Times New Roman"/>
              <a:buNone/>
            </a:pPr>
            <a:r>
              <a:rPr b="0" i="0" lang="en-US" sz="2400" u="none">
                <a:solidFill>
                  <a:srgbClr val="FF0066"/>
                </a:solidFill>
                <a:latin typeface="Times New Roman"/>
                <a:ea typeface="Times New Roman"/>
                <a:cs typeface="Times New Roman"/>
                <a:sym typeface="Times New Roman"/>
              </a:rPr>
              <a:t> </a:t>
            </a:r>
            <a:endParaRPr/>
          </a:p>
        </p:txBody>
      </p:sp>
      <p:cxnSp>
        <p:nvCxnSpPr>
          <p:cNvPr id="362" name="Google Shape;362;p31"/>
          <p:cNvCxnSpPr/>
          <p:nvPr/>
        </p:nvCxnSpPr>
        <p:spPr>
          <a:xfrm flipH="1" rot="10800000">
            <a:off x="1908175" y="1087437"/>
            <a:ext cx="1295400" cy="1873250"/>
          </a:xfrm>
          <a:prstGeom prst="straightConnector1">
            <a:avLst/>
          </a:prstGeom>
          <a:noFill/>
          <a:ln cap="flat" cmpd="sng" w="9525">
            <a:solidFill>
              <a:schemeClr val="dk1"/>
            </a:solidFill>
            <a:prstDash val="solid"/>
            <a:miter lim="800000"/>
            <a:headEnd len="med" w="med" type="none"/>
            <a:tailEnd len="med" w="med" type="triangle"/>
          </a:ln>
        </p:spPr>
      </p:cxnSp>
      <p:cxnSp>
        <p:nvCxnSpPr>
          <p:cNvPr id="363" name="Google Shape;363;p31"/>
          <p:cNvCxnSpPr/>
          <p:nvPr/>
        </p:nvCxnSpPr>
        <p:spPr>
          <a:xfrm flipH="1" rot="10800000">
            <a:off x="1908175" y="2097087"/>
            <a:ext cx="1295400" cy="863600"/>
          </a:xfrm>
          <a:prstGeom prst="straightConnector1">
            <a:avLst/>
          </a:prstGeom>
          <a:noFill/>
          <a:ln cap="flat" cmpd="sng" w="9525">
            <a:solidFill>
              <a:schemeClr val="dk1"/>
            </a:solidFill>
            <a:prstDash val="solid"/>
            <a:miter lim="800000"/>
            <a:headEnd len="med" w="med" type="none"/>
            <a:tailEnd len="med" w="med" type="triangle"/>
          </a:ln>
        </p:spPr>
      </p:cxnSp>
      <p:cxnSp>
        <p:nvCxnSpPr>
          <p:cNvPr id="364" name="Google Shape;364;p31"/>
          <p:cNvCxnSpPr/>
          <p:nvPr/>
        </p:nvCxnSpPr>
        <p:spPr>
          <a:xfrm flipH="1" rot="10800000">
            <a:off x="1908175" y="2708275"/>
            <a:ext cx="1295400" cy="142875"/>
          </a:xfrm>
          <a:prstGeom prst="straightConnector1">
            <a:avLst/>
          </a:prstGeom>
          <a:noFill/>
          <a:ln cap="flat" cmpd="sng" w="9525">
            <a:solidFill>
              <a:schemeClr val="dk1"/>
            </a:solidFill>
            <a:prstDash val="solid"/>
            <a:miter lim="800000"/>
            <a:headEnd len="med" w="med" type="none"/>
            <a:tailEnd len="med" w="med" type="triangle"/>
          </a:ln>
        </p:spPr>
      </p:cxnSp>
      <p:cxnSp>
        <p:nvCxnSpPr>
          <p:cNvPr id="365" name="Google Shape;365;p31"/>
          <p:cNvCxnSpPr/>
          <p:nvPr/>
        </p:nvCxnSpPr>
        <p:spPr>
          <a:xfrm>
            <a:off x="1908175" y="2852737"/>
            <a:ext cx="1292225" cy="1947862"/>
          </a:xfrm>
          <a:prstGeom prst="straightConnector1">
            <a:avLst/>
          </a:prstGeom>
          <a:noFill/>
          <a:ln cap="flat" cmpd="sng" w="9525">
            <a:solidFill>
              <a:schemeClr val="dk1"/>
            </a:solidFill>
            <a:prstDash val="solid"/>
            <a:miter lim="800000"/>
            <a:headEnd len="med" w="med" type="none"/>
            <a:tailEnd len="med" w="med" type="triangle"/>
          </a:ln>
        </p:spPr>
      </p:cxnSp>
      <p:cxnSp>
        <p:nvCxnSpPr>
          <p:cNvPr id="366" name="Google Shape;366;p31"/>
          <p:cNvCxnSpPr/>
          <p:nvPr/>
        </p:nvCxnSpPr>
        <p:spPr>
          <a:xfrm>
            <a:off x="1917700" y="2960687"/>
            <a:ext cx="1298575" cy="2971800"/>
          </a:xfrm>
          <a:prstGeom prst="straightConnector1">
            <a:avLst/>
          </a:prstGeom>
          <a:noFill/>
          <a:ln cap="flat" cmpd="sng" w="9525">
            <a:solidFill>
              <a:schemeClr val="dk1"/>
            </a:solidFill>
            <a:prstDash val="solid"/>
            <a:miter lim="800000"/>
            <a:headEnd len="med" w="med" type="none"/>
            <a:tailEnd len="med" w="med" type="triangle"/>
          </a:ln>
        </p:spPr>
      </p:cxnSp>
      <p:cxnSp>
        <p:nvCxnSpPr>
          <p:cNvPr id="367" name="Google Shape;367;p31"/>
          <p:cNvCxnSpPr/>
          <p:nvPr/>
        </p:nvCxnSpPr>
        <p:spPr>
          <a:xfrm>
            <a:off x="1908175" y="2852737"/>
            <a:ext cx="1139825" cy="1147762"/>
          </a:xfrm>
          <a:prstGeom prst="straightConnector1">
            <a:avLst/>
          </a:prstGeom>
          <a:noFill/>
          <a:ln cap="flat" cmpd="sng" w="9525">
            <a:solidFill>
              <a:schemeClr val="dk1"/>
            </a:solidFill>
            <a:prstDash val="solid"/>
            <a:miter lim="800000"/>
            <a:headEnd len="med" w="med" type="none"/>
            <a:tailEnd len="med" w="med" type="stealth"/>
          </a:ln>
        </p:spPr>
      </p:cxnSp>
      <p:sp>
        <p:nvSpPr>
          <p:cNvPr id="368" name="Google Shape;368;p31"/>
          <p:cNvSpPr txBox="1"/>
          <p:nvPr/>
        </p:nvSpPr>
        <p:spPr>
          <a:xfrm>
            <a:off x="3251200" y="5932487"/>
            <a:ext cx="5740400" cy="468312"/>
          </a:xfrm>
          <a:prstGeom prst="rect">
            <a:avLst/>
          </a:prstGeom>
          <a:noFill/>
          <a:ln cap="flat" cmpd="sng" w="38100">
            <a:solidFill>
              <a:srgbClr val="1A5C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Times New Roman"/>
              <a:buNone/>
            </a:pPr>
            <a:r>
              <a:rPr b="0" i="0" lang="en-US" sz="2400" u="none">
                <a:solidFill>
                  <a:schemeClr val="dk1"/>
                </a:solidFill>
                <a:latin typeface="Times New Roman"/>
                <a:ea typeface="Times New Roman"/>
                <a:cs typeface="Times New Roman"/>
                <a:sym typeface="Times New Roman"/>
              </a:rPr>
              <a:t>Bỏ chạy thật nhanh...</a:t>
            </a:r>
            <a:endParaRPr/>
          </a:p>
        </p:txBody>
      </p:sp>
    </p:spTree>
  </p:cSld>
  <p:clrMapOvr>
    <a:masterClrMapping/>
  </p:clrMapOvr>
  <p:transition spd="slow">
    <p:wipe dir="d"/>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2"/>
                                        </p:tgtEl>
                                        <p:attrNameLst>
                                          <p:attrName>style.visibility</p:attrName>
                                        </p:attrNameLst>
                                      </p:cBhvr>
                                      <p:to>
                                        <p:strVal val="visible"/>
                                      </p:to>
                                    </p:set>
                                    <p:anim calcmode="lin" valueType="num">
                                      <p:cBhvr additive="base">
                                        <p:cTn dur="500"/>
                                        <p:tgtEl>
                                          <p:spTgt spid="36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500"/>
                                        <p:tgtEl>
                                          <p:spTgt spid="35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500"/>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500"/>
                                        <p:tgtEl>
                                          <p:spTgt spid="36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8"/>
                                        </p:tgtEl>
                                        <p:attrNameLst>
                                          <p:attrName>style.visibility</p:attrName>
                                        </p:attrNameLst>
                                      </p:cBhvr>
                                      <p:to>
                                        <p:strVal val="visible"/>
                                      </p:to>
                                    </p:set>
                                    <p:anim calcmode="lin" valueType="num">
                                      <p:cBhvr additive="base">
                                        <p:cTn dur="500"/>
                                        <p:tgtEl>
                                          <p:spTgt spid="3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500"/>
                                        <p:tgtEl>
                                          <p:spTgt spid="36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6"/>
                                        </p:tgtEl>
                                        <p:attrNameLst>
                                          <p:attrName>style.visibility</p:attrName>
                                        </p:attrNameLst>
                                      </p:cBhvr>
                                      <p:to>
                                        <p:strVal val="visible"/>
                                      </p:to>
                                    </p:set>
                                    <p:anim calcmode="lin" valueType="num">
                                      <p:cBhvr additive="base">
                                        <p:cTn dur="500"/>
                                        <p:tgtEl>
                                          <p:spTgt spid="36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368"/>
                                        </p:tgtEl>
                                        <p:attrNameLst>
                                          <p:attrName>style.visibility</p:attrName>
                                        </p:attrNameLst>
                                      </p:cBhvr>
                                      <p:to>
                                        <p:strVal val="visible"/>
                                      </p:to>
                                    </p:set>
                                    <p:anim calcmode="lin" valueType="num">
                                      <p:cBhvr additive="base">
                                        <p:cTn dur="500"/>
                                        <p:tgtEl>
                                          <p:spTgt spid="36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32"/>
          <p:cNvSpPr txBox="1"/>
          <p:nvPr>
            <p:ph idx="1" type="body"/>
          </p:nvPr>
        </p:nvSpPr>
        <p:spPr>
          <a:xfrm>
            <a:off x="914400" y="1600200"/>
            <a:ext cx="7540625" cy="4724400"/>
          </a:xfrm>
          <a:prstGeom prst="rect">
            <a:avLst/>
          </a:prstGeom>
          <a:noFill/>
          <a:ln>
            <a:noFill/>
          </a:ln>
        </p:spPr>
        <p:txBody>
          <a:bodyPr anchorCtr="0" anchor="t" bIns="45700" lIns="91425" spcFirstLastPara="1" rIns="91425" wrap="square" tIns="45700">
            <a:noAutofit/>
          </a:bodyPr>
          <a:lstStyle/>
          <a:p>
            <a:pPr indent="-182562" lvl="0" marL="182562" marR="0" rtl="0" algn="l">
              <a:lnSpc>
                <a:spcPct val="100000"/>
              </a:lnSpc>
              <a:spcBef>
                <a:spcPts val="0"/>
              </a:spcBef>
              <a:spcAft>
                <a:spcPts val="0"/>
              </a:spcAft>
              <a:buClr>
                <a:schemeClr val="accent1"/>
              </a:buClr>
              <a:buSzPts val="2380"/>
              <a:buFont typeface="Arial"/>
              <a:buNone/>
            </a:pPr>
            <a:r>
              <a:rPr b="1" i="1" lang="en-US" sz="2800" u="none" cap="none" strike="noStrike">
                <a:solidFill>
                  <a:srgbClr val="FF0000"/>
                </a:solidFill>
                <a:latin typeface="Arial"/>
                <a:ea typeface="Arial"/>
                <a:cs typeface="Arial"/>
                <a:sym typeface="Arial"/>
              </a:rPr>
              <a:t> </a:t>
            </a:r>
            <a:r>
              <a:rPr b="1" i="1" lang="en-US" sz="2800" u="none" cap="none" strike="noStrike">
                <a:solidFill>
                  <a:srgbClr val="FF0000"/>
                </a:solidFill>
                <a:latin typeface="Times New Roman"/>
                <a:ea typeface="Times New Roman"/>
                <a:cs typeface="Times New Roman"/>
                <a:sym typeface="Times New Roman"/>
              </a:rPr>
              <a:t>Riêng Đối với gia đình:</a:t>
            </a:r>
            <a:endParaRPr/>
          </a:p>
          <a:p>
            <a:pPr indent="-182562" lvl="0" marL="182562" marR="0" rtl="0" algn="just">
              <a:lnSpc>
                <a:spcPct val="100000"/>
              </a:lnSpc>
              <a:spcBef>
                <a:spcPts val="560"/>
              </a:spcBef>
              <a:spcAft>
                <a:spcPts val="0"/>
              </a:spcAft>
              <a:buClr>
                <a:schemeClr val="accent1"/>
              </a:buClr>
              <a:buSzPts val="2380"/>
              <a:buFont typeface="Arial"/>
              <a:buNone/>
            </a:pPr>
            <a:r>
              <a:rPr b="0" i="0" lang="en-US" sz="2800" u="none" cap="none" strike="noStrike">
                <a:solidFill>
                  <a:schemeClr val="dk1"/>
                </a:solidFill>
                <a:latin typeface="Times New Roman"/>
                <a:ea typeface="Times New Roman"/>
                <a:cs typeface="Times New Roman"/>
                <a:sym typeface="Times New Roman"/>
              </a:rPr>
              <a:t>		</a:t>
            </a:r>
            <a:r>
              <a:rPr b="0" i="0" lang="en-US" sz="2800" u="none" cap="none" strike="noStrike">
                <a:solidFill>
                  <a:srgbClr val="002060"/>
                </a:solidFill>
                <a:latin typeface="Times New Roman"/>
                <a:ea typeface="Times New Roman"/>
                <a:cs typeface="Times New Roman"/>
                <a:sym typeface="Times New Roman"/>
              </a:rPr>
              <a:t>+ Quan tâm đến con cái.</a:t>
            </a:r>
            <a:endParaRPr/>
          </a:p>
          <a:p>
            <a:pPr indent="-182562" lvl="0" marL="182562" marR="0" rtl="0" algn="just">
              <a:lnSpc>
                <a:spcPct val="100000"/>
              </a:lnSpc>
              <a:spcBef>
                <a:spcPts val="560"/>
              </a:spcBef>
              <a:spcAft>
                <a:spcPts val="0"/>
              </a:spcAft>
              <a:buClr>
                <a:schemeClr val="accent1"/>
              </a:buClr>
              <a:buSzPts val="2380"/>
              <a:buFont typeface="Arial"/>
              <a:buNone/>
            </a:pPr>
            <a:r>
              <a:rPr b="0" i="0" lang="en-US" sz="2800" u="none" cap="none" strike="noStrike">
                <a:solidFill>
                  <a:srgbClr val="002060"/>
                </a:solidFill>
                <a:latin typeface="Times New Roman"/>
                <a:ea typeface="Times New Roman"/>
                <a:cs typeface="Times New Roman"/>
                <a:sym typeface="Times New Roman"/>
              </a:rPr>
              <a:t>		+ Thay đổi cách giáo dục con cái từ áp đặt, bạo lực sang động viên, khen ngợi.</a:t>
            </a:r>
            <a:endParaRPr/>
          </a:p>
          <a:p>
            <a:pPr indent="-182562" lvl="0" marL="182562" marR="0" rtl="0" algn="just">
              <a:lnSpc>
                <a:spcPct val="100000"/>
              </a:lnSpc>
              <a:spcBef>
                <a:spcPts val="560"/>
              </a:spcBef>
              <a:spcAft>
                <a:spcPts val="0"/>
              </a:spcAft>
              <a:buClr>
                <a:schemeClr val="accent1"/>
              </a:buClr>
              <a:buSzPts val="2380"/>
              <a:buFont typeface="Arial"/>
              <a:buNone/>
            </a:pPr>
            <a:r>
              <a:rPr b="0" i="0" lang="en-US" sz="2800" u="none" cap="none" strike="noStrike">
                <a:solidFill>
                  <a:srgbClr val="002060"/>
                </a:solidFill>
                <a:latin typeface="Times New Roman"/>
                <a:ea typeface="Times New Roman"/>
                <a:cs typeface="Times New Roman"/>
                <a:sym typeface="Times New Roman"/>
              </a:rPr>
              <a:t>		+ Hạn chế hoặc hướng dẫn các em cách sử dụng mạng xã hội.</a:t>
            </a:r>
            <a:endParaRPr/>
          </a:p>
          <a:p>
            <a:pPr indent="-182562" lvl="0" marL="182562" marR="0" rtl="0" algn="just">
              <a:lnSpc>
                <a:spcPct val="100000"/>
              </a:lnSpc>
              <a:spcBef>
                <a:spcPts val="560"/>
              </a:spcBef>
              <a:spcAft>
                <a:spcPts val="0"/>
              </a:spcAft>
              <a:buClr>
                <a:schemeClr val="accent1"/>
              </a:buClr>
              <a:buSzPts val="2380"/>
              <a:buFont typeface="Arial"/>
              <a:buNone/>
            </a:pPr>
            <a:r>
              <a:rPr b="0" i="0" lang="en-US" sz="2800" u="none" cap="none" strike="noStrike">
                <a:solidFill>
                  <a:srgbClr val="002060"/>
                </a:solidFill>
                <a:latin typeface="Times New Roman"/>
                <a:ea typeface="Times New Roman"/>
                <a:cs typeface="Times New Roman"/>
                <a:sym typeface="Times New Roman"/>
              </a:rPr>
              <a:t>		+ Hiểu tâm lý lứa tuổi học sinh.</a:t>
            </a:r>
            <a:endParaRPr/>
          </a:p>
          <a:p>
            <a:pPr indent="-182562" lvl="0" marL="182562" marR="0" rtl="0" algn="just">
              <a:lnSpc>
                <a:spcPct val="100000"/>
              </a:lnSpc>
              <a:spcBef>
                <a:spcPts val="560"/>
              </a:spcBef>
              <a:spcAft>
                <a:spcPts val="0"/>
              </a:spcAft>
              <a:buClr>
                <a:schemeClr val="accent1"/>
              </a:buClr>
              <a:buSzPts val="2380"/>
              <a:buFont typeface="Arial"/>
              <a:buNone/>
            </a:pPr>
            <a:r>
              <a:rPr b="0" i="0" lang="en-US" sz="2800" u="none" cap="none" strike="noStrike">
                <a:solidFill>
                  <a:srgbClr val="002060"/>
                </a:solidFill>
                <a:latin typeface="Times New Roman"/>
                <a:ea typeface="Times New Roman"/>
                <a:cs typeface="Times New Roman"/>
                <a:sym typeface="Times New Roman"/>
              </a:rPr>
              <a:t>		</a:t>
            </a:r>
            <a:endParaRPr/>
          </a:p>
        </p:txBody>
      </p:sp>
      <p:sp>
        <p:nvSpPr>
          <p:cNvPr descr="Kết quả hình ảnh cho Bạo lực học đường" id="374" name="Google Shape;374;p32"/>
          <p:cNvSpPr txBox="1"/>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descr="Kết quả hình ảnh cho Bạo lực học đường" id="375" name="Google Shape;375;p32"/>
          <p:cNvSpPr txBox="1"/>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Tree>
  </p:cSld>
  <p:clrMapOvr>
    <a:masterClrMapping/>
  </p:clrMapOvr>
  <p:transition spd="slow">
    <p:wipe dir="d"/>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33"/>
          <p:cNvPicPr preferRelativeResize="0"/>
          <p:nvPr/>
        </p:nvPicPr>
        <p:blipFill rotWithShape="1">
          <a:blip r:embed="rId3">
            <a:alphaModFix/>
          </a:blip>
          <a:srcRect b="0" l="0" r="0" t="0"/>
          <a:stretch/>
        </p:blipFill>
        <p:spPr>
          <a:xfrm>
            <a:off x="2065337" y="2438400"/>
            <a:ext cx="4876800" cy="3814762"/>
          </a:xfrm>
          <a:prstGeom prst="rect">
            <a:avLst/>
          </a:prstGeom>
          <a:noFill/>
          <a:ln>
            <a:noFill/>
          </a:ln>
        </p:spPr>
      </p:pic>
      <p:sp>
        <p:nvSpPr>
          <p:cNvPr id="381" name="Google Shape;381;p33"/>
          <p:cNvSpPr txBox="1"/>
          <p:nvPr/>
        </p:nvSpPr>
        <p:spPr>
          <a:xfrm>
            <a:off x="762000" y="990600"/>
            <a:ext cx="7772400" cy="10779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200"/>
              <a:buFont typeface="Times New Roman"/>
              <a:buNone/>
            </a:pPr>
            <a:r>
              <a:rPr b="1" i="1" lang="en-US" sz="3200" u="none">
                <a:solidFill>
                  <a:schemeClr val="dk1"/>
                </a:solidFill>
                <a:latin typeface="Times New Roman"/>
                <a:ea typeface="Times New Roman"/>
                <a:cs typeface="Times New Roman"/>
                <a:sym typeface="Times New Roman"/>
              </a:rPr>
              <a:t>Trân trọng </a:t>
            </a:r>
            <a:r>
              <a:rPr b="1" i="1" lang="en-US" sz="2800" u="none">
                <a:solidFill>
                  <a:schemeClr val="dk1"/>
                </a:solidFill>
                <a:latin typeface="Times New Roman"/>
                <a:ea typeface="Times New Roman"/>
                <a:cs typeface="Times New Roman"/>
                <a:sym typeface="Times New Roman"/>
              </a:rPr>
              <a:t>cảm ơn các quý vị đại biểu, quý thầy cô và các em học sinh đã tham</a:t>
            </a:r>
            <a:r>
              <a:rPr b="1" i="1" lang="en-US" sz="3200" u="none">
                <a:solidFill>
                  <a:schemeClr val="dk1"/>
                </a:solidFill>
                <a:latin typeface="Times New Roman"/>
                <a:ea typeface="Times New Roman"/>
                <a:cs typeface="Times New Roman"/>
                <a:sym typeface="Times New Roman"/>
              </a:rPr>
              <a:t> </a:t>
            </a:r>
            <a:r>
              <a:rPr b="1" i="1" lang="en-US" sz="2800" u="none">
                <a:solidFill>
                  <a:schemeClr val="dk1"/>
                </a:solidFill>
                <a:latin typeface="Times New Roman"/>
                <a:ea typeface="Times New Roman"/>
                <a:cs typeface="Times New Roman"/>
                <a:sym typeface="Times New Roman"/>
              </a:rPr>
              <a:t>gia!</a:t>
            </a:r>
            <a:endParaRPr/>
          </a:p>
        </p:txBody>
      </p:sp>
    </p:spTree>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4"/>
          <p:cNvSpPr txBox="1"/>
          <p:nvPr>
            <p:ph type="title"/>
          </p:nvPr>
        </p:nvSpPr>
        <p:spPr>
          <a:xfrm>
            <a:off x="838200" y="338137"/>
            <a:ext cx="8305800" cy="125253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3600"/>
              <a:buFont typeface="Times New Roman"/>
              <a:buNone/>
            </a:pPr>
            <a:r>
              <a:rPr b="0" i="0" lang="en-US" sz="3600" u="none">
                <a:solidFill>
                  <a:schemeClr val="dk2"/>
                </a:solidFill>
                <a:latin typeface="Times New Roman"/>
                <a:ea typeface="Times New Roman"/>
                <a:cs typeface="Times New Roman"/>
                <a:sym typeface="Times New Roman"/>
              </a:rPr>
              <a:t>Đây là một số hình ảnh về</a:t>
            </a:r>
            <a:br>
              <a:rPr b="0" i="0" lang="en-US" sz="3600" u="none">
                <a:solidFill>
                  <a:schemeClr val="dk2"/>
                </a:solidFill>
                <a:latin typeface="Times New Roman"/>
                <a:ea typeface="Times New Roman"/>
                <a:cs typeface="Times New Roman"/>
                <a:sym typeface="Times New Roman"/>
              </a:rPr>
            </a:br>
            <a:r>
              <a:rPr b="0" i="0" lang="en-US" sz="3600" u="none">
                <a:solidFill>
                  <a:schemeClr val="dk2"/>
                </a:solidFill>
                <a:latin typeface="Times New Roman"/>
                <a:ea typeface="Times New Roman"/>
                <a:cs typeface="Times New Roman"/>
                <a:sym typeface="Times New Roman"/>
              </a:rPr>
              <a:t> </a:t>
            </a:r>
            <a:r>
              <a:rPr b="0" i="0" lang="en-US" sz="3600" u="none">
                <a:solidFill>
                  <a:srgbClr val="0070C0"/>
                </a:solidFill>
                <a:latin typeface="Times New Roman"/>
                <a:ea typeface="Times New Roman"/>
                <a:cs typeface="Times New Roman"/>
                <a:sym typeface="Times New Roman"/>
              </a:rPr>
              <a:t>“</a:t>
            </a:r>
            <a:r>
              <a:rPr b="1" i="1" lang="en-US" sz="3600" u="none">
                <a:solidFill>
                  <a:srgbClr val="0070C0"/>
                </a:solidFill>
                <a:latin typeface="Times New Roman"/>
                <a:ea typeface="Times New Roman"/>
                <a:cs typeface="Times New Roman"/>
                <a:sym typeface="Times New Roman"/>
              </a:rPr>
              <a:t>bạo lực học đường”</a:t>
            </a:r>
            <a:r>
              <a:rPr b="0" i="0" lang="en-US" sz="3600" u="none">
                <a:solidFill>
                  <a:schemeClr val="dk2"/>
                </a:solidFill>
                <a:latin typeface="Times New Roman"/>
                <a:ea typeface="Times New Roman"/>
                <a:cs typeface="Times New Roman"/>
                <a:sym typeface="Times New Roman"/>
              </a:rPr>
              <a:t> </a:t>
            </a:r>
            <a:endParaRPr/>
          </a:p>
        </p:txBody>
      </p:sp>
      <p:pic>
        <p:nvPicPr>
          <p:cNvPr descr="nguyen-nhan-gay-bao-luc-hoc-duong" id="159" name="Google Shape;159;p4"/>
          <p:cNvPicPr preferRelativeResize="0"/>
          <p:nvPr/>
        </p:nvPicPr>
        <p:blipFill rotWithShape="1">
          <a:blip r:embed="rId3">
            <a:alphaModFix/>
          </a:blip>
          <a:srcRect b="0" l="0" r="0" t="0"/>
          <a:stretch/>
        </p:blipFill>
        <p:spPr>
          <a:xfrm>
            <a:off x="228600" y="1914071"/>
            <a:ext cx="3733800" cy="2281767"/>
          </a:xfrm>
          <a:prstGeom prst="roundRect">
            <a:avLst>
              <a:gd fmla="val 11111" name="adj"/>
            </a:avLst>
          </a:prstGeom>
          <a:noFill/>
          <a:ln cap="rnd" cmpd="sng" w="190500">
            <a:solidFill>
              <a:srgbClr val="C8C6BD"/>
            </a:solidFill>
            <a:prstDash val="solid"/>
            <a:round/>
            <a:headEnd len="sm" w="sm" type="none"/>
            <a:tailEnd len="sm" w="sm" type="none"/>
          </a:ln>
          <a:effectLst>
            <a:outerShdw blurRad="101600" rotWithShape="0" algn="tl" dir="7200000" dist="50800">
              <a:srgbClr val="000000">
                <a:alpha val="44705"/>
              </a:srgbClr>
            </a:outerShdw>
          </a:effectLst>
        </p:spPr>
      </p:pic>
      <p:pic>
        <p:nvPicPr>
          <p:cNvPr descr="nguyen-nhan-gay-bao-luc-hoc-duong2" id="160" name="Google Shape;160;p4"/>
          <p:cNvPicPr preferRelativeResize="0"/>
          <p:nvPr/>
        </p:nvPicPr>
        <p:blipFill rotWithShape="1">
          <a:blip r:embed="rId4">
            <a:alphaModFix/>
          </a:blip>
          <a:srcRect b="0" l="0" r="0" t="0"/>
          <a:stretch/>
        </p:blipFill>
        <p:spPr>
          <a:xfrm>
            <a:off x="4689020" y="1797654"/>
            <a:ext cx="4076700" cy="2514600"/>
          </a:xfrm>
          <a:prstGeom prst="ellipse">
            <a:avLst/>
          </a:prstGeom>
          <a:noFill/>
          <a:ln cap="rnd" cmpd="sng" w="190500">
            <a:solidFill>
              <a:srgbClr val="C8C6BD"/>
            </a:solidFill>
            <a:prstDash val="solid"/>
            <a:round/>
            <a:headEnd len="sm" w="sm" type="none"/>
            <a:tailEnd len="sm" w="sm" type="none"/>
          </a:ln>
          <a:effectLst>
            <a:outerShdw blurRad="127000" rotWithShape="0" algn="bl">
              <a:srgbClr val="000000"/>
            </a:outerShdw>
          </a:effectLst>
        </p:spPr>
      </p:pic>
      <p:pic>
        <p:nvPicPr>
          <p:cNvPr descr="Káº¿t quáº£ hÃ¬nh áº£nh cho ha áº£nh vá» báº¡o lá»±c há»c ÄÆ°Æ¡ng" id="161" name="Google Shape;161;p4"/>
          <p:cNvPicPr preferRelativeResize="0"/>
          <p:nvPr/>
        </p:nvPicPr>
        <p:blipFill rotWithShape="1">
          <a:blip r:embed="rId5">
            <a:alphaModFix/>
          </a:blip>
          <a:srcRect b="0" l="0" r="0" t="0"/>
          <a:stretch/>
        </p:blipFill>
        <p:spPr>
          <a:xfrm>
            <a:off x="228600" y="4417111"/>
            <a:ext cx="3657600" cy="2440889"/>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kx="0" rotWithShape="0" algn="bl" stA="28000" stPos="0" sy="-100000" ky="0"/>
          </a:effectLst>
        </p:spPr>
      </p:pic>
      <p:pic>
        <p:nvPicPr>
          <p:cNvPr descr="Káº¿t quáº£ hÃ¬nh áº£nh cho ha áº£nh vá» báº¡o lá»±c há»c ÄÆ°Æ¡ng" id="162" name="Google Shape;162;p4"/>
          <p:cNvPicPr preferRelativeResize="0"/>
          <p:nvPr/>
        </p:nvPicPr>
        <p:blipFill rotWithShape="1">
          <a:blip r:embed="rId6">
            <a:alphaModFix/>
          </a:blip>
          <a:srcRect b="0" l="0" r="0" t="0"/>
          <a:stretch/>
        </p:blipFill>
        <p:spPr>
          <a:xfrm>
            <a:off x="4707164" y="4417110"/>
            <a:ext cx="4134757" cy="2429329"/>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transition>
    <p:wheel spokes="1"/>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500"/>
                                        <p:tgtEl>
                                          <p:spTgt spid="15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5"/>
          <p:cNvSpPr/>
          <p:nvPr/>
        </p:nvSpPr>
        <p:spPr>
          <a:xfrm>
            <a:off x="152400" y="381000"/>
            <a:ext cx="8763000" cy="6324600"/>
          </a:xfrm>
          <a:prstGeom prst="horizontalScroll">
            <a:avLst>
              <a:gd fmla="val 12500" name="adj"/>
            </a:avLst>
          </a:prstGeom>
          <a:solidFill>
            <a:schemeClr val="lt1"/>
          </a:solidFill>
          <a:ln cap="flat" cmpd="sng" w="25400">
            <a:solidFill>
              <a:srgbClr val="23959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Comic Sans MS"/>
              <a:ea typeface="Comic Sans MS"/>
              <a:cs typeface="Comic Sans MS"/>
              <a:sym typeface="Comic Sans MS"/>
            </a:endParaRPr>
          </a:p>
        </p:txBody>
      </p:sp>
      <p:sp>
        <p:nvSpPr>
          <p:cNvPr id="168" name="Google Shape;168;p5"/>
          <p:cNvSpPr txBox="1"/>
          <p:nvPr/>
        </p:nvSpPr>
        <p:spPr>
          <a:xfrm>
            <a:off x="990600" y="1295400"/>
            <a:ext cx="7620000" cy="341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1" lang="en-US" sz="2400" u="none">
                <a:solidFill>
                  <a:schemeClr val="dk1"/>
                </a:solidFill>
                <a:latin typeface="Times New Roman"/>
                <a:ea typeface="Times New Roman"/>
                <a:cs typeface="Times New Roman"/>
                <a:sym typeface="Times New Roman"/>
              </a:rPr>
              <a:t> </a:t>
            </a:r>
            <a:r>
              <a:rPr b="0" i="1" lang="en-US" sz="2000" u="none">
                <a:solidFill>
                  <a:schemeClr val="dk1"/>
                </a:solidFill>
                <a:latin typeface="Times New Roman"/>
                <a:ea typeface="Times New Roman"/>
                <a:cs typeface="Times New Roman"/>
                <a:sym typeface="Times New Roman"/>
              </a:rPr>
              <a:t>	</a:t>
            </a:r>
            <a:endParaRPr b="0" i="0" sz="3200" u="none">
              <a:solidFill>
                <a:srgbClr val="1A5C43"/>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990033"/>
              </a:buClr>
              <a:buSzPts val="3200"/>
              <a:buFont typeface="Times New Roman"/>
              <a:buNone/>
            </a:pPr>
            <a:r>
              <a:rPr b="0" i="0" lang="en-US" sz="3200" u="none">
                <a:solidFill>
                  <a:srgbClr val="990033"/>
                </a:solidFill>
                <a:latin typeface="Times New Roman"/>
                <a:ea typeface="Times New Roman"/>
                <a:cs typeface="Times New Roman"/>
                <a:sym typeface="Times New Roman"/>
              </a:rPr>
              <a:t>	- Xảy ra trong và ngoài trường học ở các cấp học (</a:t>
            </a:r>
            <a:r>
              <a:rPr b="1" i="0" lang="en-US" sz="3200" u="none">
                <a:solidFill>
                  <a:srgbClr val="FF0000"/>
                </a:solidFill>
                <a:latin typeface="Times New Roman"/>
                <a:ea typeface="Times New Roman"/>
                <a:cs typeface="Times New Roman"/>
                <a:sym typeface="Times New Roman"/>
              </a:rPr>
              <a:t>Từ mầm non – Đại học</a:t>
            </a:r>
            <a:r>
              <a:rPr b="0" i="0" lang="en-US" sz="3200" u="none">
                <a:solidFill>
                  <a:srgbClr val="990033"/>
                </a:solidFill>
                <a:latin typeface="Times New Roman"/>
                <a:ea typeface="Times New Roman"/>
                <a:cs typeface="Times New Roman"/>
                <a:sym typeface="Times New Roman"/>
              </a:rPr>
              <a:t>)</a:t>
            </a:r>
            <a:endParaRPr/>
          </a:p>
          <a:p>
            <a:pPr indent="0" lvl="0" marL="0" marR="0" rtl="0" algn="l">
              <a:lnSpc>
                <a:spcPct val="100000"/>
              </a:lnSpc>
              <a:spcBef>
                <a:spcPts val="0"/>
              </a:spcBef>
              <a:spcAft>
                <a:spcPts val="0"/>
              </a:spcAft>
              <a:buClr>
                <a:srgbClr val="990033"/>
              </a:buClr>
              <a:buSzPts val="3200"/>
              <a:buFont typeface="Times New Roman"/>
              <a:buNone/>
            </a:pPr>
            <a:r>
              <a:rPr b="0" i="0" lang="en-US" sz="3200" u="none">
                <a:solidFill>
                  <a:srgbClr val="990033"/>
                </a:solidFill>
                <a:latin typeface="Times New Roman"/>
                <a:ea typeface="Times New Roman"/>
                <a:cs typeface="Times New Roman"/>
                <a:sym typeface="Times New Roman"/>
              </a:rPr>
              <a:t>	</a:t>
            </a:r>
            <a:r>
              <a:rPr b="0" i="0" lang="en-US" sz="3200" u="none">
                <a:solidFill>
                  <a:srgbClr val="1A5C43"/>
                </a:solidFill>
                <a:latin typeface="Times New Roman"/>
                <a:ea typeface="Times New Roman"/>
                <a:cs typeface="Times New Roman"/>
                <a:sym typeface="Times New Roman"/>
              </a:rPr>
              <a:t>-</a:t>
            </a:r>
            <a:r>
              <a:rPr b="0" i="0" lang="en-US" sz="3200" u="none">
                <a:solidFill>
                  <a:srgbClr val="990033"/>
                </a:solidFill>
                <a:latin typeface="Times New Roman"/>
                <a:ea typeface="Times New Roman"/>
                <a:cs typeface="Times New Roman"/>
                <a:sym typeface="Times New Roman"/>
              </a:rPr>
              <a:t> </a:t>
            </a:r>
            <a:r>
              <a:rPr b="0" i="0" lang="en-US" sz="3200" u="none">
                <a:solidFill>
                  <a:srgbClr val="1A5C43"/>
                </a:solidFill>
                <a:latin typeface="Times New Roman"/>
                <a:ea typeface="Times New Roman"/>
                <a:cs typeface="Times New Roman"/>
                <a:sym typeface="Times New Roman"/>
              </a:rPr>
              <a:t>Giữa: </a:t>
            </a:r>
            <a:r>
              <a:rPr b="0" i="0" lang="en-US" sz="3200" u="none">
                <a:solidFill>
                  <a:srgbClr val="990033"/>
                </a:solidFill>
                <a:latin typeface="Times New Roman"/>
                <a:ea typeface="Times New Roman"/>
                <a:cs typeface="Times New Roman"/>
                <a:sym typeface="Times New Roman"/>
              </a:rPr>
              <a:t>- Học sinh </a:t>
            </a:r>
            <a:r>
              <a:rPr b="0" i="0" lang="en-US" sz="3200" u="none">
                <a:solidFill>
                  <a:srgbClr val="1A5C43"/>
                </a:solidFill>
                <a:latin typeface="Times New Roman"/>
                <a:ea typeface="Times New Roman"/>
                <a:cs typeface="Times New Roman"/>
                <a:sym typeface="Times New Roman"/>
              </a:rPr>
              <a:t>&gt;&lt;</a:t>
            </a:r>
            <a:r>
              <a:rPr b="0" i="0" lang="en-US" sz="3200" u="none">
                <a:solidFill>
                  <a:srgbClr val="990033"/>
                </a:solidFill>
                <a:latin typeface="Times New Roman"/>
                <a:ea typeface="Times New Roman"/>
                <a:cs typeface="Times New Roman"/>
                <a:sym typeface="Times New Roman"/>
              </a:rPr>
              <a:t> Học sinh</a:t>
            </a:r>
            <a:endParaRPr/>
          </a:p>
          <a:p>
            <a:pPr indent="0" lvl="0" marL="0" marR="0" rtl="0" algn="l">
              <a:lnSpc>
                <a:spcPct val="100000"/>
              </a:lnSpc>
              <a:spcBef>
                <a:spcPts val="0"/>
              </a:spcBef>
              <a:spcAft>
                <a:spcPts val="0"/>
              </a:spcAft>
              <a:buClr>
                <a:srgbClr val="990033"/>
              </a:buClr>
              <a:buSzPts val="3200"/>
              <a:buFont typeface="Times New Roman"/>
              <a:buNone/>
            </a:pPr>
            <a:r>
              <a:rPr b="0" i="0" lang="en-US" sz="3200" u="none">
                <a:solidFill>
                  <a:srgbClr val="990033"/>
                </a:solidFill>
                <a:latin typeface="Times New Roman"/>
                <a:ea typeface="Times New Roman"/>
                <a:cs typeface="Times New Roman"/>
                <a:sym typeface="Times New Roman"/>
              </a:rPr>
              <a:t>		   - Học sinh </a:t>
            </a:r>
            <a:r>
              <a:rPr b="0" i="0" lang="en-US" sz="3200" u="none">
                <a:solidFill>
                  <a:srgbClr val="1A5C43"/>
                </a:solidFill>
                <a:latin typeface="Times New Roman"/>
                <a:ea typeface="Times New Roman"/>
                <a:cs typeface="Times New Roman"/>
                <a:sym typeface="Times New Roman"/>
              </a:rPr>
              <a:t>&gt;&lt; </a:t>
            </a:r>
            <a:r>
              <a:rPr b="0" i="0" lang="en-US" sz="3200" u="none">
                <a:solidFill>
                  <a:srgbClr val="990033"/>
                </a:solidFill>
                <a:latin typeface="Times New Roman"/>
                <a:ea typeface="Times New Roman"/>
                <a:cs typeface="Times New Roman"/>
                <a:sym typeface="Times New Roman"/>
              </a:rPr>
              <a:t>Giáo viên</a:t>
            </a:r>
            <a:endParaRPr/>
          </a:p>
          <a:p>
            <a:pPr indent="0" lvl="0" marL="0" marR="0" rtl="0" algn="l">
              <a:lnSpc>
                <a:spcPct val="100000"/>
              </a:lnSpc>
              <a:spcBef>
                <a:spcPts val="0"/>
              </a:spcBef>
              <a:spcAft>
                <a:spcPts val="0"/>
              </a:spcAft>
              <a:buClr>
                <a:srgbClr val="990033"/>
              </a:buClr>
              <a:buSzPts val="3200"/>
              <a:buFont typeface="Times New Roman"/>
              <a:buNone/>
            </a:pPr>
            <a:r>
              <a:rPr b="0" i="0" lang="en-US" sz="3200" u="none">
                <a:solidFill>
                  <a:srgbClr val="990033"/>
                </a:solidFill>
                <a:latin typeface="Times New Roman"/>
                <a:ea typeface="Times New Roman"/>
                <a:cs typeface="Times New Roman"/>
                <a:sym typeface="Times New Roman"/>
              </a:rPr>
              <a:t>		   - Học sinh </a:t>
            </a:r>
            <a:r>
              <a:rPr b="0" i="0" lang="en-US" sz="3200" u="none">
                <a:solidFill>
                  <a:srgbClr val="1A5C43"/>
                </a:solidFill>
                <a:latin typeface="Times New Roman"/>
                <a:ea typeface="Times New Roman"/>
                <a:cs typeface="Times New Roman"/>
                <a:sym typeface="Times New Roman"/>
              </a:rPr>
              <a:t>&gt;&lt;</a:t>
            </a:r>
            <a:r>
              <a:rPr b="0" i="0" lang="en-US" sz="3200" u="none">
                <a:solidFill>
                  <a:srgbClr val="990033"/>
                </a:solidFill>
                <a:latin typeface="Times New Roman"/>
                <a:ea typeface="Times New Roman"/>
                <a:cs typeface="Times New Roman"/>
                <a:sym typeface="Times New Roman"/>
              </a:rPr>
              <a:t> Phụ huynh</a:t>
            </a:r>
            <a:endParaRPr/>
          </a:p>
          <a:p>
            <a:pPr indent="0" lvl="0" marL="0" marR="0" rtl="0" algn="l">
              <a:lnSpc>
                <a:spcPct val="100000"/>
              </a:lnSpc>
              <a:spcBef>
                <a:spcPts val="0"/>
              </a:spcBef>
              <a:spcAft>
                <a:spcPts val="0"/>
              </a:spcAft>
              <a:buClr>
                <a:srgbClr val="990033"/>
              </a:buClr>
              <a:buSzPts val="3200"/>
              <a:buFont typeface="Times New Roman"/>
              <a:buNone/>
            </a:pPr>
            <a:r>
              <a:rPr b="0" i="0" lang="en-US" sz="3200" u="none">
                <a:solidFill>
                  <a:srgbClr val="990033"/>
                </a:solidFill>
                <a:latin typeface="Times New Roman"/>
                <a:ea typeface="Times New Roman"/>
                <a:cs typeface="Times New Roman"/>
                <a:sym typeface="Times New Roman"/>
              </a:rPr>
              <a:t>		   - Phụ huynh </a:t>
            </a:r>
            <a:r>
              <a:rPr b="0" i="0" lang="en-US" sz="3200" u="none">
                <a:solidFill>
                  <a:srgbClr val="1A5C43"/>
                </a:solidFill>
                <a:latin typeface="Times New Roman"/>
                <a:ea typeface="Times New Roman"/>
                <a:cs typeface="Times New Roman"/>
                <a:sym typeface="Times New Roman"/>
              </a:rPr>
              <a:t>&gt;&lt;</a:t>
            </a:r>
            <a:r>
              <a:rPr b="0" i="0" lang="en-US" sz="3200" u="none">
                <a:solidFill>
                  <a:srgbClr val="990033"/>
                </a:solidFill>
                <a:latin typeface="Times New Roman"/>
                <a:ea typeface="Times New Roman"/>
                <a:cs typeface="Times New Roman"/>
                <a:sym typeface="Times New Roman"/>
              </a:rPr>
              <a:t> Giáo viên</a:t>
            </a:r>
            <a:endParaRPr/>
          </a:p>
        </p:txBody>
      </p:sp>
    </p:spTree>
  </p:cSld>
  <p:clrMapOvr>
    <a:masterClrMapping/>
  </p:clrMapOvr>
  <p:transition spd="slow">
    <p:wipe dir="d"/>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6"/>
          <p:cNvSpPr txBox="1"/>
          <p:nvPr>
            <p:ph type="title"/>
          </p:nvPr>
        </p:nvSpPr>
        <p:spPr>
          <a:xfrm>
            <a:off x="762000" y="79375"/>
            <a:ext cx="7845425" cy="14446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3600"/>
              <a:buFont typeface="Times New Roman"/>
              <a:buNone/>
            </a:pPr>
            <a:br>
              <a:rPr b="0" i="0" lang="en-US" sz="3600" u="none">
                <a:solidFill>
                  <a:schemeClr val="dk2"/>
                </a:solidFill>
                <a:latin typeface="Times New Roman"/>
                <a:ea typeface="Times New Roman"/>
                <a:cs typeface="Times New Roman"/>
                <a:sym typeface="Times New Roman"/>
              </a:rPr>
            </a:br>
            <a:r>
              <a:rPr b="0" i="0" lang="en-US" sz="3200" u="none">
                <a:solidFill>
                  <a:srgbClr val="002060"/>
                </a:solidFill>
                <a:latin typeface="Times New Roman"/>
                <a:ea typeface="Times New Roman"/>
                <a:cs typeface="Times New Roman"/>
                <a:sym typeface="Times New Roman"/>
              </a:rPr>
              <a:t>Quảng Thị Kim Hoa - bạo hành trẻ MN </a:t>
            </a:r>
            <a:br>
              <a:rPr b="0" i="0" lang="en-US" sz="3200" u="none">
                <a:solidFill>
                  <a:srgbClr val="002060"/>
                </a:solidFill>
                <a:latin typeface="Times New Roman"/>
                <a:ea typeface="Times New Roman"/>
                <a:cs typeface="Times New Roman"/>
                <a:sym typeface="Times New Roman"/>
              </a:rPr>
            </a:br>
            <a:r>
              <a:rPr b="0" i="0" lang="en-US" sz="3200" u="none">
                <a:solidFill>
                  <a:srgbClr val="002060"/>
                </a:solidFill>
                <a:latin typeface="Times New Roman"/>
                <a:ea typeface="Times New Roman"/>
                <a:cs typeface="Times New Roman"/>
                <a:sym typeface="Times New Roman"/>
              </a:rPr>
              <a:t> (Biên Hòa, Đồng Nai)</a:t>
            </a:r>
            <a:endParaRPr/>
          </a:p>
        </p:txBody>
      </p:sp>
      <p:pic>
        <p:nvPicPr>
          <p:cNvPr descr="Trong thời gian tới, các địa phương phải công khai các cơ sở mầm non tư thục đã được cấp phép và chưa được cấp phép để phụ huynh lựa chọn " id="174" name="Google Shape;174;p6"/>
          <p:cNvPicPr preferRelativeResize="0"/>
          <p:nvPr/>
        </p:nvPicPr>
        <p:blipFill rotWithShape="1">
          <a:blip r:embed="rId3">
            <a:alphaModFix/>
          </a:blip>
          <a:srcRect b="0" l="0" r="0" t="0"/>
          <a:stretch/>
        </p:blipFill>
        <p:spPr>
          <a:xfrm>
            <a:off x="457200" y="1627187"/>
            <a:ext cx="8153400" cy="4545012"/>
          </a:xfrm>
          <a:prstGeom prst="rect">
            <a:avLst/>
          </a:prstGeom>
          <a:noFill/>
          <a:ln>
            <a:noFill/>
          </a:ln>
        </p:spPr>
      </p:pic>
    </p:spTree>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7"/>
          <p:cNvSpPr txBox="1"/>
          <p:nvPr>
            <p:ph type="title"/>
          </p:nvPr>
        </p:nvSpPr>
        <p:spPr>
          <a:xfrm>
            <a:off x="533400" y="460375"/>
            <a:ext cx="8534400" cy="6826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002060"/>
              </a:buClr>
              <a:buSzPts val="3600"/>
              <a:buFont typeface="Times New Roman"/>
              <a:buNone/>
            </a:pPr>
            <a:r>
              <a:rPr b="0" i="0" lang="en-US" sz="3600" u="none">
                <a:solidFill>
                  <a:srgbClr val="002060"/>
                </a:solidFill>
                <a:latin typeface="Times New Roman"/>
                <a:ea typeface="Times New Roman"/>
                <a:cs typeface="Times New Roman"/>
                <a:sym typeface="Times New Roman"/>
              </a:rPr>
              <a:t>Bảo mẫu ở CS MN Phương Anh (Thủ Đức)</a:t>
            </a:r>
            <a:endParaRPr/>
          </a:p>
        </p:txBody>
      </p:sp>
      <p:pic>
        <p:nvPicPr>
          <p:cNvPr descr="Hình ảnh có liên quan" id="180" name="Google Shape;180;p7"/>
          <p:cNvPicPr preferRelativeResize="0"/>
          <p:nvPr/>
        </p:nvPicPr>
        <p:blipFill rotWithShape="1">
          <a:blip r:embed="rId3">
            <a:alphaModFix/>
          </a:blip>
          <a:srcRect b="0" l="0" r="0" t="0"/>
          <a:stretch/>
        </p:blipFill>
        <p:spPr>
          <a:xfrm>
            <a:off x="381000" y="1295400"/>
            <a:ext cx="8382000" cy="5257800"/>
          </a:xfrm>
          <a:prstGeom prst="rect">
            <a:avLst/>
          </a:prstGeom>
          <a:noFill/>
          <a:ln>
            <a:noFill/>
          </a:ln>
        </p:spPr>
      </p:pic>
    </p:spTree>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8"/>
          <p:cNvSpPr txBox="1"/>
          <p:nvPr>
            <p:ph type="title"/>
          </p:nvPr>
        </p:nvSpPr>
        <p:spPr>
          <a:xfrm>
            <a:off x="457200" y="382587"/>
            <a:ext cx="8153400" cy="8382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3600"/>
              <a:buFont typeface="Arial"/>
              <a:buNone/>
            </a:pPr>
            <a:r>
              <a:rPr b="0" i="0" lang="en-US" sz="3600" u="none">
                <a:solidFill>
                  <a:schemeClr val="dk2"/>
                </a:solidFill>
                <a:latin typeface="Arial"/>
                <a:ea typeface="Arial"/>
                <a:cs typeface="Arial"/>
                <a:sym typeface="Arial"/>
              </a:rPr>
              <a:t> </a:t>
            </a:r>
            <a:r>
              <a:rPr b="0" i="0" lang="en-US" sz="3600" u="none">
                <a:solidFill>
                  <a:srgbClr val="002060"/>
                </a:solidFill>
                <a:latin typeface="Times New Roman"/>
                <a:ea typeface="Times New Roman"/>
                <a:cs typeface="Times New Roman"/>
                <a:sym typeface="Times New Roman"/>
              </a:rPr>
              <a:t>MN Tư thục Mầm Xanh (Q12 - TPHCM)</a:t>
            </a:r>
            <a:endParaRPr/>
          </a:p>
        </p:txBody>
      </p:sp>
      <p:pic>
        <p:nvPicPr>
          <p:cNvPr descr="Kết quả hình ảnh cho cơ sở mầm non tư thục Mần xanh" id="186" name="Google Shape;186;p8"/>
          <p:cNvPicPr preferRelativeResize="0"/>
          <p:nvPr/>
        </p:nvPicPr>
        <p:blipFill rotWithShape="1">
          <a:blip r:embed="rId3">
            <a:alphaModFix/>
          </a:blip>
          <a:srcRect b="0" l="0" r="0" t="0"/>
          <a:stretch/>
        </p:blipFill>
        <p:spPr>
          <a:xfrm>
            <a:off x="381000" y="1219200"/>
            <a:ext cx="8382000" cy="5257800"/>
          </a:xfrm>
          <a:prstGeom prst="rect">
            <a:avLst/>
          </a:prstGeom>
          <a:noFill/>
          <a:ln>
            <a:noFill/>
          </a:ln>
        </p:spPr>
      </p:pic>
    </p:spTree>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9"/>
          <p:cNvSpPr txBox="1"/>
          <p:nvPr>
            <p:ph type="title"/>
          </p:nvPr>
        </p:nvSpPr>
        <p:spPr>
          <a:xfrm>
            <a:off x="457200" y="460375"/>
            <a:ext cx="8353425" cy="682625"/>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2"/>
              </a:buClr>
              <a:buSzPts val="3600"/>
              <a:buFont typeface="Arial"/>
              <a:buNone/>
            </a:pPr>
            <a:r>
              <a:rPr b="0" i="0" lang="en-US" sz="3600" u="none">
                <a:solidFill>
                  <a:schemeClr val="dk2"/>
                </a:solidFill>
                <a:latin typeface="Arial"/>
                <a:ea typeface="Arial"/>
                <a:cs typeface="Arial"/>
                <a:sym typeface="Arial"/>
              </a:rPr>
              <a:t> </a:t>
            </a:r>
            <a:r>
              <a:rPr b="0" i="0" lang="en-US" sz="3600" u="none">
                <a:solidFill>
                  <a:srgbClr val="002060"/>
                </a:solidFill>
                <a:latin typeface="Times New Roman"/>
                <a:ea typeface="Times New Roman"/>
                <a:cs typeface="Times New Roman"/>
                <a:sym typeface="Times New Roman"/>
              </a:rPr>
              <a:t>Phạt uống nước Giẻ lau bảng (Hải Phòng)</a:t>
            </a:r>
            <a:endParaRPr/>
          </a:p>
        </p:txBody>
      </p:sp>
      <p:pic>
        <p:nvPicPr>
          <p:cNvPr descr="Kết quả hình ảnh cho Phạt uống giẻ lau bảng" id="192" name="Google Shape;192;p9"/>
          <p:cNvPicPr preferRelativeResize="0"/>
          <p:nvPr/>
        </p:nvPicPr>
        <p:blipFill rotWithShape="1">
          <a:blip r:embed="rId3">
            <a:alphaModFix/>
          </a:blip>
          <a:srcRect b="0" l="0" r="0" t="0"/>
          <a:stretch/>
        </p:blipFill>
        <p:spPr>
          <a:xfrm>
            <a:off x="304800" y="1219200"/>
            <a:ext cx="8534400" cy="5257800"/>
          </a:xfrm>
          <a:prstGeom prst="rect">
            <a:avLst/>
          </a:prstGeom>
          <a:noFill/>
          <a:ln>
            <a:noFill/>
          </a:ln>
        </p:spPr>
      </p:pic>
    </p:spTree>
  </p:cSld>
  <p:clrMapOvr>
    <a:masterClrMapping/>
  </p:clrMapOvr>
  <p:transition spd="slow">
    <p:wipe dir="d"/>
  </p:transition>
</p:sld>
</file>

<file path=ppt/theme/theme1.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4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3_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2007-03-07T02:57:03Z</dcterms:created>
  <dc:creator>Siobhan</dc:creator>
</cp:coreProperties>
</file>