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717"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651"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267901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Arrival Dark">
      <a:dk1>
        <a:srgbClr val="FFFFFF"/>
      </a:dk1>
      <a:lt1>
        <a:srgbClr val="3F3F3F"/>
      </a:lt1>
      <a:dk2>
        <a:srgbClr val="313C41"/>
      </a:dk2>
      <a:lt2>
        <a:srgbClr val="FFFFFF"/>
      </a:lt2>
      <a:accent1>
        <a:srgbClr val="FF4C5B"/>
      </a:accent1>
      <a:accent2>
        <a:srgbClr val="FFA72B"/>
      </a:accent2>
      <a:accent3>
        <a:srgbClr val="33D7FF"/>
      </a:accent3>
      <a:accent4>
        <a:srgbClr val="0097FF"/>
      </a:accent4>
      <a:accent5>
        <a:srgbClr val="2B87EC"/>
      </a:accent5>
      <a:accent6>
        <a:srgbClr val="B62EE8"/>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5469</TotalTime>
  <Words>1978</Words>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2020-06-13T12:43:29Z</dcterms:modified>
</cp:coreProperties>
</file>