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97" r:id="rId4"/>
    <p:sldMasterId id="2147483712" r:id="rId5"/>
    <p:sldMasterId id="2147483724" r:id="rId6"/>
    <p:sldMasterId id="2147483750" r:id="rId7"/>
  </p:sldMasterIdLst>
  <p:notesMasterIdLst>
    <p:notesMasterId r:id="rId46"/>
  </p:notesMasterIdLst>
  <p:sldIdLst>
    <p:sldId id="418" r:id="rId8"/>
    <p:sldId id="419" r:id="rId9"/>
    <p:sldId id="261" r:id="rId10"/>
    <p:sldId id="398" r:id="rId11"/>
    <p:sldId id="263" r:id="rId12"/>
    <p:sldId id="403" r:id="rId13"/>
    <p:sldId id="312" r:id="rId14"/>
    <p:sldId id="258" r:id="rId15"/>
    <p:sldId id="330" r:id="rId16"/>
    <p:sldId id="313" r:id="rId17"/>
    <p:sldId id="331" r:id="rId18"/>
    <p:sldId id="412" r:id="rId19"/>
    <p:sldId id="413" r:id="rId20"/>
    <p:sldId id="289" r:id="rId21"/>
    <p:sldId id="445" r:id="rId22"/>
    <p:sldId id="326" r:id="rId23"/>
    <p:sldId id="2007577327" r:id="rId24"/>
    <p:sldId id="2007577326" r:id="rId25"/>
    <p:sldId id="2007577325" r:id="rId26"/>
    <p:sldId id="322" r:id="rId27"/>
    <p:sldId id="2007577328" r:id="rId28"/>
    <p:sldId id="328" r:id="rId29"/>
    <p:sldId id="318" r:id="rId30"/>
    <p:sldId id="267" r:id="rId31"/>
    <p:sldId id="2007577332" r:id="rId32"/>
    <p:sldId id="2007577331" r:id="rId33"/>
    <p:sldId id="271" r:id="rId34"/>
    <p:sldId id="301" r:id="rId35"/>
    <p:sldId id="294" r:id="rId36"/>
    <p:sldId id="302" r:id="rId37"/>
    <p:sldId id="303" r:id="rId38"/>
    <p:sldId id="293" r:id="rId39"/>
    <p:sldId id="292" r:id="rId40"/>
    <p:sldId id="2007577334" r:id="rId41"/>
    <p:sldId id="316" r:id="rId42"/>
    <p:sldId id="317" r:id="rId43"/>
    <p:sldId id="2007577333" r:id="rId44"/>
    <p:sldId id="324" r:id="rId45"/>
  </p:sldIdLst>
  <p:sldSz cx="18288000" cy="10287000"/>
  <p:notesSz cx="6858000" cy="9144000"/>
  <p:embeddedFontLst>
    <p:embeddedFont>
      <p:font typeface="#9Slide03 AllRoundGothic" panose="020B0703020202020104" pitchFamily="34" charset="0"/>
      <p:regular r:id="rId47"/>
    </p:embeddedFont>
    <p:embeddedFont>
      <p:font typeface="#9Slide03 Ample" panose="02000000000000000000" pitchFamily="2" charset="0"/>
      <p:regular r:id="rId48"/>
    </p:embeddedFont>
    <p:embeddedFont>
      <p:font typeface="#9Slide03 AmpleSoft Bold" panose="02000000000000000000" pitchFamily="2" charset="0"/>
      <p:regular r:id="rId49"/>
    </p:embeddedFont>
    <p:embeddedFont>
      <p:font typeface="#9Slide03 IcielNovecento sans E" panose="00000900000000000000" pitchFamily="2" charset="0"/>
      <p:bold r:id="rId50"/>
    </p:embeddedFont>
    <p:embeddedFont>
      <p:font typeface="#9Slide03 Maven Pro Bold" panose="00000800000000000000" pitchFamily="2" charset="0"/>
      <p:bold r:id="rId51"/>
    </p:embeddedFont>
    <p:embeddedFont>
      <p:font typeface="#9Slide03 Noto Sans Bold" panose="020B0802040504020204" pitchFamily="34" charset="0"/>
      <p:bold r:id="rId52"/>
    </p:embeddedFont>
    <p:embeddedFont>
      <p:font typeface="#9Slide03 Roboto Black" panose="02000000000000000000" pitchFamily="2" charset="0"/>
      <p:bold r:id="rId53"/>
    </p:embeddedFont>
    <p:embeddedFont>
      <p:font typeface="#9Slide03 Roboto Slab Bold" pitchFamily="2" charset="0"/>
      <p:bold r:id="rId54"/>
    </p:embeddedFont>
    <p:embeddedFont>
      <p:font typeface="#9Slide03 Saira SemiCondensed" panose="00000506000000000000" pitchFamily="2" charset="0"/>
      <p:regular r:id="rId55"/>
    </p:embeddedFont>
    <p:embeddedFont>
      <p:font typeface="#9Slide03 Saira SemiCondensed B" panose="00000806000000000000" pitchFamily="2" charset="0"/>
      <p:bold r:id="rId56"/>
    </p:embeddedFont>
    <p:embeddedFont>
      <p:font typeface="#9Slide03 Saira SemiCondensed B\" panose="00000806000000000000" pitchFamily="2" charset="0"/>
      <p:bold r:id="rId57"/>
    </p:embeddedFont>
    <p:embeddedFont>
      <p:font typeface="#9Slide03 SVNNeutraface 2" panose="02000600040000020004" pitchFamily="2" charset="0"/>
      <p:bold r:id="rId58"/>
    </p:embeddedFont>
    <p:embeddedFont>
      <p:font typeface="#9Slide07 IcielCrocante" panose="02000000000000000000" pitchFamily="2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Georgia" panose="02040502050405020303" pitchFamily="18" charset="0"/>
      <p:regular r:id="rId66"/>
      <p:bold r:id="rId67"/>
      <p:italic r:id="rId68"/>
      <p:boldItalic r:id="rId69"/>
    </p:embeddedFont>
    <p:embeddedFont>
      <p:font typeface="iCiel Gotham" panose="020B0604020202020204" charset="0"/>
      <p:regular r:id="rId70"/>
    </p:embeddedFont>
    <p:embeddedFont>
      <p:font typeface="Mali" panose="020B0604020202020204" charset="-34"/>
      <p:regular r:id="rId71"/>
    </p:embeddedFont>
    <p:embeddedFont>
      <p:font typeface="Mali Bold" panose="020B0502040204020203" charset="-34"/>
      <p:regular r:id="rId72"/>
      <p:bold r:id="rId73"/>
    </p:embeddedFont>
    <p:embeddedFont>
      <p:font typeface="Source Sans Pro Black" panose="020B0803030403020204" pitchFamily="34" charset="0"/>
      <p:bold r:id="rId74"/>
    </p:embeddedFont>
    <p:embeddedFont>
      <p:font typeface="Trebuchet MS" panose="020B0603020202020204" pitchFamily="34" charset="0"/>
      <p:regular r:id="rId75"/>
      <p:bold r:id="rId76"/>
      <p:italic r:id="rId77"/>
      <p:boldItalic r:id="rId78"/>
    </p:embeddedFont>
  </p:embeddedFontLst>
  <p:custDataLst>
    <p:tags r:id="rId7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211E"/>
    <a:srgbClr val="FF6600"/>
    <a:srgbClr val="FABB17"/>
    <a:srgbClr val="E6E6E6"/>
    <a:srgbClr val="AD0370"/>
    <a:srgbClr val="FEDB82"/>
    <a:srgbClr val="F68A40"/>
    <a:srgbClr val="9E5544"/>
    <a:srgbClr val="FEE6AD"/>
    <a:srgbClr val="FCD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2" autoAdjust="0"/>
    <p:restoredTop sz="94637" autoAdjust="0"/>
  </p:normalViewPr>
  <p:slideViewPr>
    <p:cSldViewPr>
      <p:cViewPr varScale="1">
        <p:scale>
          <a:sx n="43" d="100"/>
          <a:sy n="43" d="100"/>
        </p:scale>
        <p:origin x="26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3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76" Type="http://schemas.openxmlformats.org/officeDocument/2006/relationships/font" Target="fonts/font3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font" Target="fonts/font28.fntdata"/><Relationship Id="rId79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5.fntdata"/><Relationship Id="rId82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font" Target="fonts/font32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font" Target="fonts/font31.fntdata"/><Relationship Id="rId8" Type="http://schemas.openxmlformats.org/officeDocument/2006/relationships/slide" Target="slides/slide1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3.fntdata"/><Relationship Id="rId57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4F724-A1EA-4E27-B6BE-CBA3EC6FA0B1}" type="datetimeFigureOut">
              <a:rPr lang="en-US" smtClean="0"/>
              <a:t>29/07/2023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E872E-1846-43F1-BF19-05402F27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6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932B4-7B8D-4CED-9C67-DD278E95BE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Khi nước Anh, Pháp có nền KT tụt hạng nhưng thuộc địa đứng 1,2 còn Mỹ</a:t>
            </a:r>
            <a:r>
              <a:rPr lang="en-US" dirty="0"/>
              <a:t>,</a:t>
            </a:r>
            <a:r>
              <a:rPr lang="en-VN" dirty="0"/>
              <a:t> Đức có nền kinh tế phát triển nhưng thuộc địa đứng thứ 3,4 . 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liên hệ Việt Nam là thuộc địa của Pháp.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88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873EC-C713-4368-B67B-06CE3C10E0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25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873EC-C713-4368-B67B-06CE3C10E0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118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cho HS quan sát hình ảnh và nhắc đến Lê-Nin. </a:t>
            </a:r>
            <a:r>
              <a:rPr lang="en-VN"/>
              <a:t>( Bài 7)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29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97976-B5A7-4015-8B8E-49AE23CF9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28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97976-B5A7-4015-8B8E-49AE23CF9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0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97976-B5A7-4015-8B8E-49AE23CF9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05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97976-B5A7-4015-8B8E-49AE23CF9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05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hướng dẫn HS nhìn vòng tròn đồng tâm và lan rôngk-&gt; nói đến tính chất “ thế giới” của cuộc chiến tranh/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83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A4C5B-79CE-234E-80CB-DA2FF54DE2E9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7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A9D1-D298-45AD-AE33-2FDA8FE7816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9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VN" dirty="0"/>
              <a:t>giải thích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</a:p>
          <a:p>
            <a:r>
              <a:rPr lang="en-VN" dirty="0"/>
              <a:t>: Nguyên nhân trực tiếp- tác động trực tiếp </a:t>
            </a:r>
          </a:p>
          <a:p>
            <a:r>
              <a:rPr lang="en-VN" dirty="0"/>
              <a:t>Nguyên nhân sâu xa là nguyên nhân ủ ngầm trong các nước đế quốc.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Nguyên nhân trực tiếp: Thái tử Áo-Hung bị ám sát</a:t>
            </a:r>
          </a:p>
          <a:p>
            <a:r>
              <a:rPr lang="en-VN" dirty="0"/>
              <a:t>Nguyên nhân sâu xa: sự phát triển không đồng đều của các nước đế quốc.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65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VN" dirty="0"/>
              <a:t>giải thích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endParaRPr lang="en-US" dirty="0"/>
          </a:p>
          <a:p>
            <a:r>
              <a:rPr lang="en-VN" dirty="0"/>
              <a:t>: Nguyên nhân trực tiếp- tác động trực tiếp </a:t>
            </a:r>
          </a:p>
          <a:p>
            <a:r>
              <a:rPr lang="en-VN" dirty="0"/>
              <a:t>Nguyên nhân sâu xa là nguyên nhân ủ ngầm trong các nước đế quốc.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E872E-1846-43F1-BF19-05402F273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298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685800" lvl="1" indent="-228600">
              <a:buAutoNum type="arabicPeriod"/>
            </a:pP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mắt</a:t>
            </a:r>
            <a:endParaRPr lang="en-US" dirty="0"/>
          </a:p>
          <a:p>
            <a:pPr marL="685800" lvl="1" indent="-228600">
              <a:buAutoNum type="arabicPeriod"/>
            </a:pPr>
            <a:r>
              <a:rPr lang="en-VN" dirty="0"/>
              <a:t>Đó là thuộc địa.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41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biếm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chia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VN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EE872E-1846-43F1-BF19-05402F273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9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A4C5B-79CE-234E-80CB-DA2FF54DE2E9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7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Gv nhấn mạng nước có h</a:t>
            </a:r>
            <a:r>
              <a:rPr lang="en-US" dirty="0"/>
              <a:t>ậ</a:t>
            </a:r>
            <a:r>
              <a:rPr lang="en-VN" dirty="0"/>
              <a:t>u quả về người nhiều nhất là Đức &gt; Đức muốn 1 cuộc  chiến tranh nhằm “rửa hận”, mầm mống của chiến tranh thế giới thứ hai.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E872E-1846-43F1-BF19-05402F2736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8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26923-D190-4872-C2AC-CC7DECF68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7540C6-09C1-F974-0DA5-E920468C0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145CA-B496-0F77-DD28-62A38985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C6C4C-FCF9-0239-0B82-DB4342FBF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A3A78-C37F-4168-F2A2-EDF592F3B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170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7338-600C-E8BF-0F0E-8786F2B3C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20CC5-38B7-D1A1-C369-22F9CEE3C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EB3CC-060F-AD51-A9DA-1C6A5B25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76035-E185-AD0A-2421-1034FC90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3C763-29CC-A46C-6914-00025651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90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0D48-5C7C-91FF-9A62-54DEBEF7B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C9973-A109-3DE7-0B4D-60B7DD372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F3FC-0A26-9E3C-4E95-CA26F512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D3114-9678-F7B4-0E0A-3EB461B4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5AF83-B848-7DF7-8999-3046122A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76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A6953-8DA5-78D5-8C6F-4D1D3205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89CA2-F35C-C337-2F68-BC8D344EA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24047-A428-3CE8-547A-7344F1E18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279B9-516B-84A5-0ADE-3313905B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11A3C-DC08-4104-314F-E11741D8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E0E8C-01AE-2BDD-F9F3-FF0745B5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951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63DA-C4EB-963E-6B7E-4E5D307F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C84BC-2834-26B5-D36A-C90432340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A6455-1E77-6953-91B9-707A79668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96E80-730F-8E80-12B4-B3FFF2845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E820F-9E93-A3D6-BBBE-9F5331041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D01669-A464-52F1-C441-CE7F8E62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EBA3A0-0A35-3FDF-4494-0E50AC5C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0BE3B-16E0-6A89-E0B9-6288287A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1890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3B73-8815-A92B-EA49-B4443C9D0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8FEC3-4134-591A-6ABF-669EA232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9F54F-8782-E5CB-2D21-21A09E9B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86DEF-5A6D-A0DB-C43F-E9A3A1C7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206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38989-5D21-FA94-9128-0D4D6F42A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8AE52-77CF-0EE7-7AEE-21932380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628CA-20A0-F9E8-FE23-1DB4F7DE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118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2367A-794C-88A1-6118-6C243705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9219-9435-C7F6-92E9-13B6FE14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DEAAA-FD54-158E-F2E7-4FCD62DEE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D5C33-CF00-173C-8221-D1AE4874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66383-A30C-941A-AD01-0B456803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2B60C-3022-D7D4-1644-5A73A704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10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B7A75-B5DD-0C09-40E6-B20CA1837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A5176-1B53-AEC4-1052-B47BBBC05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E6141-B9ED-41DD-9406-F6C18DD15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98B2F-4708-18FA-3D77-B9A81EC4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89D9-A5E7-C2E9-2823-B34A632A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40FE3-F898-0122-3B3D-B7A00965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568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F89A-0A16-7639-1312-2E893FCC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41545-EC72-E7B9-FCC0-D9B1CF0B9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6B88D-2163-FB45-02B1-C7AF3294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52E07-B75C-8A6C-AEC0-D560E686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16398-2822-913C-3D67-F2E88B9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845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106D10-2F05-B7D1-693B-EAD713E5A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F37C2-25EF-8D1F-7268-14185652B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4ABA0-E5EE-DD74-9363-C958FD51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C5BD8-C67E-E3C7-2F67-E7D9BE3E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1DE8C-9D42-94B9-630D-5B7A20A9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909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>
  <p:cSld name="图片与标题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>
            <a:spLocks noGrp="1"/>
          </p:cNvSpPr>
          <p:nvPr>
            <p:ph type="pic" idx="2"/>
          </p:nvPr>
        </p:nvSpPr>
        <p:spPr>
          <a:xfrm>
            <a:off x="10691747" y="6831806"/>
            <a:ext cx="7211795" cy="7211795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43"/>
          <p:cNvSpPr>
            <a:spLocks noGrp="1"/>
          </p:cNvSpPr>
          <p:nvPr>
            <p:ph type="pic" idx="3"/>
          </p:nvPr>
        </p:nvSpPr>
        <p:spPr>
          <a:xfrm>
            <a:off x="14574131" y="2967191"/>
            <a:ext cx="7211795" cy="7211795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43"/>
          <p:cNvSpPr>
            <a:spLocks noGrp="1"/>
          </p:cNvSpPr>
          <p:nvPr>
            <p:ph type="pic" idx="4"/>
          </p:nvPr>
        </p:nvSpPr>
        <p:spPr>
          <a:xfrm>
            <a:off x="6809362" y="2967191"/>
            <a:ext cx="7211795" cy="7211795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43"/>
          <p:cNvSpPr>
            <a:spLocks noGrp="1"/>
          </p:cNvSpPr>
          <p:nvPr>
            <p:ph type="pic" idx="5"/>
          </p:nvPr>
        </p:nvSpPr>
        <p:spPr>
          <a:xfrm>
            <a:off x="10691747" y="-897435"/>
            <a:ext cx="7211795" cy="721179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643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1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71"/>
          <p:cNvSpPr>
            <a:spLocks noGrp="1"/>
          </p:cNvSpPr>
          <p:nvPr>
            <p:ph type="pic" idx="3"/>
          </p:nvPr>
        </p:nvSpPr>
        <p:spPr>
          <a:xfrm>
            <a:off x="6096000" y="0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71"/>
          <p:cNvSpPr>
            <a:spLocks noGrp="1"/>
          </p:cNvSpPr>
          <p:nvPr>
            <p:ph type="pic" idx="4"/>
          </p:nvPr>
        </p:nvSpPr>
        <p:spPr>
          <a:xfrm>
            <a:off x="12192000" y="0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71"/>
          <p:cNvSpPr>
            <a:spLocks noGrp="1"/>
          </p:cNvSpPr>
          <p:nvPr>
            <p:ph type="pic" idx="5"/>
          </p:nvPr>
        </p:nvSpPr>
        <p:spPr>
          <a:xfrm>
            <a:off x="0" y="6886575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71"/>
          <p:cNvSpPr>
            <a:spLocks noGrp="1"/>
          </p:cNvSpPr>
          <p:nvPr>
            <p:ph type="pic" idx="6"/>
          </p:nvPr>
        </p:nvSpPr>
        <p:spPr>
          <a:xfrm>
            <a:off x="6096000" y="6886575"/>
            <a:ext cx="6096000" cy="3400425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71"/>
          <p:cNvSpPr>
            <a:spLocks noGrp="1"/>
          </p:cNvSpPr>
          <p:nvPr>
            <p:ph type="pic" idx="7"/>
          </p:nvPr>
        </p:nvSpPr>
        <p:spPr>
          <a:xfrm>
            <a:off x="12192000" y="6886575"/>
            <a:ext cx="6096000" cy="340042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29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2"/>
          <p:cNvSpPr>
            <a:spLocks noGrp="1"/>
          </p:cNvSpPr>
          <p:nvPr>
            <p:ph type="pic" idx="2"/>
          </p:nvPr>
        </p:nvSpPr>
        <p:spPr>
          <a:xfrm>
            <a:off x="6638131" y="1566824"/>
            <a:ext cx="2660432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72"/>
          <p:cNvSpPr>
            <a:spLocks noGrp="1"/>
          </p:cNvSpPr>
          <p:nvPr>
            <p:ph type="pic" idx="3"/>
          </p:nvPr>
        </p:nvSpPr>
        <p:spPr>
          <a:xfrm>
            <a:off x="10343635" y="1566824"/>
            <a:ext cx="2660432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72"/>
          <p:cNvSpPr>
            <a:spLocks noGrp="1"/>
          </p:cNvSpPr>
          <p:nvPr>
            <p:ph type="pic" idx="4"/>
          </p:nvPr>
        </p:nvSpPr>
        <p:spPr>
          <a:xfrm>
            <a:off x="14049145" y="1566824"/>
            <a:ext cx="2660432" cy="30861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34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3"/>
          <p:cNvSpPr>
            <a:spLocks noGrp="1"/>
          </p:cNvSpPr>
          <p:nvPr>
            <p:ph type="pic" idx="2"/>
          </p:nvPr>
        </p:nvSpPr>
        <p:spPr>
          <a:xfrm>
            <a:off x="7503165" y="3621957"/>
            <a:ext cx="4162427" cy="2321643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73"/>
          <p:cNvSpPr>
            <a:spLocks noGrp="1"/>
          </p:cNvSpPr>
          <p:nvPr>
            <p:ph type="pic" idx="3"/>
          </p:nvPr>
        </p:nvSpPr>
        <p:spPr>
          <a:xfrm>
            <a:off x="12327916" y="3621957"/>
            <a:ext cx="4162427" cy="23216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44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4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501001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83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5"/>
          <p:cNvSpPr>
            <a:spLocks noGrp="1"/>
          </p:cNvSpPr>
          <p:nvPr>
            <p:ph type="pic" idx="2"/>
          </p:nvPr>
        </p:nvSpPr>
        <p:spPr>
          <a:xfrm>
            <a:off x="5" y="0"/>
            <a:ext cx="5474495" cy="5155407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75"/>
          <p:cNvSpPr>
            <a:spLocks noGrp="1"/>
          </p:cNvSpPr>
          <p:nvPr>
            <p:ph type="pic" idx="3"/>
          </p:nvPr>
        </p:nvSpPr>
        <p:spPr>
          <a:xfrm>
            <a:off x="5475766" y="0"/>
            <a:ext cx="5474495" cy="5155407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75"/>
          <p:cNvSpPr>
            <a:spLocks noGrp="1"/>
          </p:cNvSpPr>
          <p:nvPr>
            <p:ph type="pic" idx="4"/>
          </p:nvPr>
        </p:nvSpPr>
        <p:spPr>
          <a:xfrm>
            <a:off x="5" y="5154561"/>
            <a:ext cx="5474495" cy="5155407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75"/>
          <p:cNvSpPr>
            <a:spLocks noGrp="1"/>
          </p:cNvSpPr>
          <p:nvPr>
            <p:ph type="pic" idx="5"/>
          </p:nvPr>
        </p:nvSpPr>
        <p:spPr>
          <a:xfrm>
            <a:off x="5475766" y="5154561"/>
            <a:ext cx="5474495" cy="515540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791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6"/>
          <p:cNvSpPr>
            <a:spLocks noGrp="1"/>
          </p:cNvSpPr>
          <p:nvPr>
            <p:ph type="pic" idx="2"/>
          </p:nvPr>
        </p:nvSpPr>
        <p:spPr>
          <a:xfrm>
            <a:off x="0" y="7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76"/>
          <p:cNvSpPr>
            <a:spLocks noGrp="1"/>
          </p:cNvSpPr>
          <p:nvPr>
            <p:ph type="pic" idx="3"/>
          </p:nvPr>
        </p:nvSpPr>
        <p:spPr>
          <a:xfrm>
            <a:off x="4572000" y="7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76"/>
          <p:cNvSpPr>
            <a:spLocks noGrp="1"/>
          </p:cNvSpPr>
          <p:nvPr>
            <p:ph type="pic" idx="4"/>
          </p:nvPr>
        </p:nvSpPr>
        <p:spPr>
          <a:xfrm>
            <a:off x="9144000" y="7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76"/>
          <p:cNvSpPr>
            <a:spLocks noGrp="1"/>
          </p:cNvSpPr>
          <p:nvPr>
            <p:ph type="pic" idx="5"/>
          </p:nvPr>
        </p:nvSpPr>
        <p:spPr>
          <a:xfrm>
            <a:off x="13716000" y="7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76"/>
          <p:cNvSpPr>
            <a:spLocks noGrp="1"/>
          </p:cNvSpPr>
          <p:nvPr>
            <p:ph type="pic" idx="6"/>
          </p:nvPr>
        </p:nvSpPr>
        <p:spPr>
          <a:xfrm>
            <a:off x="0" y="2329919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76"/>
          <p:cNvSpPr>
            <a:spLocks noGrp="1"/>
          </p:cNvSpPr>
          <p:nvPr>
            <p:ph type="pic" idx="7"/>
          </p:nvPr>
        </p:nvSpPr>
        <p:spPr>
          <a:xfrm>
            <a:off x="4572000" y="2329919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76"/>
          <p:cNvSpPr>
            <a:spLocks noGrp="1"/>
          </p:cNvSpPr>
          <p:nvPr>
            <p:ph type="pic" idx="8"/>
          </p:nvPr>
        </p:nvSpPr>
        <p:spPr>
          <a:xfrm>
            <a:off x="9144000" y="2329919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76"/>
          <p:cNvSpPr>
            <a:spLocks noGrp="1"/>
          </p:cNvSpPr>
          <p:nvPr>
            <p:ph type="pic" idx="9"/>
          </p:nvPr>
        </p:nvSpPr>
        <p:spPr>
          <a:xfrm>
            <a:off x="13716000" y="2329919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76"/>
          <p:cNvSpPr>
            <a:spLocks noGrp="1"/>
          </p:cNvSpPr>
          <p:nvPr>
            <p:ph type="pic" idx="13"/>
          </p:nvPr>
        </p:nvSpPr>
        <p:spPr>
          <a:xfrm>
            <a:off x="0" y="4679158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76"/>
          <p:cNvSpPr>
            <a:spLocks noGrp="1"/>
          </p:cNvSpPr>
          <p:nvPr>
            <p:ph type="pic" idx="14"/>
          </p:nvPr>
        </p:nvSpPr>
        <p:spPr>
          <a:xfrm>
            <a:off x="4572000" y="4679158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76"/>
          <p:cNvSpPr>
            <a:spLocks noGrp="1"/>
          </p:cNvSpPr>
          <p:nvPr>
            <p:ph type="pic" idx="15"/>
          </p:nvPr>
        </p:nvSpPr>
        <p:spPr>
          <a:xfrm>
            <a:off x="9144000" y="4679158"/>
            <a:ext cx="4572000" cy="2350295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76"/>
          <p:cNvSpPr>
            <a:spLocks noGrp="1"/>
          </p:cNvSpPr>
          <p:nvPr>
            <p:ph type="pic" idx="16"/>
          </p:nvPr>
        </p:nvSpPr>
        <p:spPr>
          <a:xfrm>
            <a:off x="13716000" y="4679158"/>
            <a:ext cx="4572000" cy="235029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03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7"/>
          <p:cNvSpPr>
            <a:spLocks noGrp="1"/>
          </p:cNvSpPr>
          <p:nvPr>
            <p:ph type="pic" idx="2"/>
          </p:nvPr>
        </p:nvSpPr>
        <p:spPr>
          <a:xfrm>
            <a:off x="2" y="0"/>
            <a:ext cx="9550337" cy="10287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430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>
  <p:cSld name="标题和竖排文字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8"/>
          <p:cNvSpPr>
            <a:spLocks noGrp="1"/>
          </p:cNvSpPr>
          <p:nvPr>
            <p:ph type="pic" idx="2"/>
          </p:nvPr>
        </p:nvSpPr>
        <p:spPr>
          <a:xfrm>
            <a:off x="0" y="8"/>
            <a:ext cx="18288000" cy="844731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33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>
  <p:cSld name="竖排标题与文本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9"/>
          <p:cNvSpPr>
            <a:spLocks noGrp="1"/>
          </p:cNvSpPr>
          <p:nvPr>
            <p:ph type="pic" idx="2"/>
          </p:nvPr>
        </p:nvSpPr>
        <p:spPr>
          <a:xfrm>
            <a:off x="9379748" y="0"/>
            <a:ext cx="8908259" cy="10287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688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0"/>
          <p:cNvSpPr>
            <a:spLocks noGrp="1"/>
          </p:cNvSpPr>
          <p:nvPr>
            <p:ph type="pic" idx="2"/>
          </p:nvPr>
        </p:nvSpPr>
        <p:spPr>
          <a:xfrm>
            <a:off x="5" y="0"/>
            <a:ext cx="8908259" cy="10287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83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1"/>
          <p:cNvSpPr>
            <a:spLocks noGrp="1"/>
          </p:cNvSpPr>
          <p:nvPr>
            <p:ph type="pic" idx="2"/>
          </p:nvPr>
        </p:nvSpPr>
        <p:spPr>
          <a:xfrm>
            <a:off x="9144002" y="4181166"/>
            <a:ext cx="11651687" cy="6105834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81"/>
          <p:cNvSpPr>
            <a:spLocks noGrp="1"/>
          </p:cNvSpPr>
          <p:nvPr>
            <p:ph type="pic" idx="3"/>
          </p:nvPr>
        </p:nvSpPr>
        <p:spPr>
          <a:xfrm>
            <a:off x="-2507684" y="4181166"/>
            <a:ext cx="11651687" cy="6105834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81"/>
          <p:cNvSpPr>
            <a:spLocks noGrp="1"/>
          </p:cNvSpPr>
          <p:nvPr>
            <p:ph type="pic" idx="4"/>
          </p:nvPr>
        </p:nvSpPr>
        <p:spPr>
          <a:xfrm>
            <a:off x="3318160" y="4181166"/>
            <a:ext cx="11651687" cy="6105834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317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47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86689" y="2517272"/>
            <a:ext cx="9377045" cy="638733"/>
          </a:xfrm>
        </p:spPr>
        <p:txBody>
          <a:bodyPr lIns="0" tIns="0" rIns="0" bIns="0"/>
          <a:lstStyle>
            <a:lvl1pPr>
              <a:defRPr sz="4151" b="0" i="0">
                <a:solidFill>
                  <a:srgbClr val="F2CC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6689" y="2517272"/>
            <a:ext cx="9377045" cy="638733"/>
          </a:xfrm>
        </p:spPr>
        <p:txBody>
          <a:bodyPr lIns="0" tIns="0" rIns="0" bIns="0"/>
          <a:lstStyle>
            <a:lvl1pPr>
              <a:defRPr sz="4151" b="0" i="0">
                <a:solidFill>
                  <a:srgbClr val="F2CC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29/07/2023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284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9824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0235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0744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5947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BEB6CA4-5BC7-4F48-B867-56F4941718B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3" name="图片 2" descr="图片包含 墙壁&#10;&#10;已生成极高可信度的说明">
            <a:extLst>
              <a:ext uri="{FF2B5EF4-FFF2-40B4-BE49-F238E27FC236}">
                <a16:creationId xmlns:a16="http://schemas.microsoft.com/office/drawing/2014/main" id="{99A8391B-43EE-4FEB-B650-8C74BA93A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3E0E541E-7923-4AA1-B6ED-BEF2B6C805D3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D667B0A-E13E-4F89-BF23-2C884A01EE3E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5924B63-EDAD-47C7-822F-5396DD50659A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014BC13-5ACB-4DE4-801D-770F3000346D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C9BF77E-C597-4FFC-8894-1BBEF3ACA547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84A8BD1-DF90-49D0-BD72-7B69D1A35DED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C8D91B3-EF9D-48BF-9FE2-9994A7E83747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F6918036-B791-439E-94D7-16DB9060973A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A86BE41-5EEF-4681-A80A-65A72525803A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44B9085-4059-4AC4-A6A4-49A4FAEA03E2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FA7B5D9-F667-4656-97E0-E00FC943CDFF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F8E0508-9546-458B-8640-76A241046EA6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BC48FFD-EA0A-4FAA-A76F-7E8922396CB6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91ADE5F-FFF0-4A8F-9873-2ED0DF467DB0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3BBDA5E-F073-4475-AFB1-9563807329E3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AE4C926-C89E-4863-AD06-A0145403F0D2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E9B03E8-9B2C-47A4-AE43-C697F8BFFFEA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EAC85D51-70E6-43A8-A0B7-E725916C3885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82B04910-7CEF-4F66-B898-DB96E489A6AA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142C350B-818D-4471-B88D-7E5A7050D91C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3B73C92E-FF71-4A25-8F0C-D601B5C5A4DF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F8A5685-402C-41E8-A831-71188953754F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D9AFDE6E-3DC9-4CD4-ACE4-4BC1EB54CA29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D277B43-53D1-478C-A855-46F86FD74A61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14796C6A-DC25-4146-AA64-141CA67CF727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551142F6-DA48-4B49-BF49-4E22D6EE5470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BBA15351-088C-46D2-8A3D-3578E4D64BD7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69A6294E-5719-473F-A904-CF1FDC2796D6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415E96E9-ECB7-475E-B883-D037014B3748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68AB9F5B-82F3-4876-84C1-67796853C1C7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21778DFB-221B-484E-9BD1-E0A2A31B3D3D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0899D4A8-FE62-4980-AA72-050897F363DF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8409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9469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6679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311931CE-BEED-4EA5-9BA1-8AF14A3CD41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>
            <a:extLst>
              <a:ext uri="{FF2B5EF4-FFF2-40B4-BE49-F238E27FC236}">
                <a16:creationId xmlns:a16="http://schemas.microsoft.com/office/drawing/2014/main" id="{C624CF4F-56BC-4CA9-8C33-87F1D0913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/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56F289C-10EF-4423-A624-F8D56AB4705E}"/>
              </a:ext>
            </a:extLst>
          </p:cNvPr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E30D674-381E-4051-8717-2010E08E0960}"/>
              </a:ext>
            </a:extLst>
          </p:cNvPr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DEA3760-BDE3-4512-9F4F-65D20BC5A669}"/>
              </a:ext>
            </a:extLst>
          </p:cNvPr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5543850-7E23-46E6-B312-A3BE30AB3BA5}"/>
              </a:ext>
            </a:extLst>
          </p:cNvPr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C70A6BD-E187-463E-B7B1-EECB54B7EBDA}"/>
              </a:ext>
            </a:extLst>
          </p:cNvPr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EA5D83E-B249-4EB3-A555-464993C72FC6}"/>
              </a:ext>
            </a:extLst>
          </p:cNvPr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31EB93-C2BC-43E7-BECD-5A67099412A8}"/>
              </a:ext>
            </a:extLst>
          </p:cNvPr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0432071-6C87-4EFA-81C0-49E7DE944B0B}"/>
              </a:ext>
            </a:extLst>
          </p:cNvPr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31A29A-B9F1-4468-B6F0-00C4A1295FBB}"/>
              </a:ext>
            </a:extLst>
          </p:cNvPr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5A77F77-E755-4608-BFCC-9DAAA4005154}"/>
              </a:ext>
            </a:extLst>
          </p:cNvPr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A0BE5DD-1B63-45D5-9F7B-7F107E7E4CE5}"/>
              </a:ext>
            </a:extLst>
          </p:cNvPr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033C679-05CA-4D4D-AA8D-EF904BA49C92}"/>
              </a:ext>
            </a:extLst>
          </p:cNvPr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410A62-1C18-4AC2-9438-4CE8DD0A4319}"/>
              </a:ext>
            </a:extLst>
          </p:cNvPr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C2688B3-1525-4FDC-866F-CE2A834681C6}"/>
              </a:ext>
            </a:extLst>
          </p:cNvPr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5C26CBA-EA96-4C02-B703-771AEAF9C469}"/>
              </a:ext>
            </a:extLst>
          </p:cNvPr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09FD8AD-63EA-4001-8FDC-9D69525AEE17}"/>
              </a:ext>
            </a:extLst>
          </p:cNvPr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132FD44-C3DB-418C-9386-952C65EF733C}"/>
              </a:ext>
            </a:extLst>
          </p:cNvPr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348928C-27A3-4679-A8CE-AB34D40ADA18}"/>
              </a:ext>
            </a:extLst>
          </p:cNvPr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9822B47-2F44-46D1-92B9-7ECDB4EE9AB5}"/>
              </a:ext>
            </a:extLst>
          </p:cNvPr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6D8931E-8806-4934-AEF1-3B53FC04C58B}"/>
              </a:ext>
            </a:extLst>
          </p:cNvPr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5A1FD0E-2BDF-4BC2-9290-93E081D4D545}"/>
              </a:ext>
            </a:extLst>
          </p:cNvPr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DA82C70-BEDB-444F-97CF-0BE05D7A6FF6}"/>
              </a:ext>
            </a:extLst>
          </p:cNvPr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BF0DC0A-C4AC-4A60-BC80-AAA06A629E9C}"/>
              </a:ext>
            </a:extLst>
          </p:cNvPr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0029682-B3C7-4B75-8637-57383F7AAB76}"/>
              </a:ext>
            </a:extLst>
          </p:cNvPr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127EA76-A778-47E5-8DA3-7FAC20C53805}"/>
              </a:ext>
            </a:extLst>
          </p:cNvPr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DD3559D-5AFA-4F82-AE1A-B22B2AB06F7B}"/>
              </a:ext>
            </a:extLst>
          </p:cNvPr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40B1289-1EDC-4E3C-A86F-D07BE29F89A3}"/>
              </a:ext>
            </a:extLst>
          </p:cNvPr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4888E43-C70B-459D-97AE-56E558BEFA47}"/>
              </a:ext>
            </a:extLst>
          </p:cNvPr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CFB2BCA-AA4E-4DED-81B2-E22C182FB380}"/>
              </a:ext>
            </a:extLst>
          </p:cNvPr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578D7ADB-32C8-4D91-8A67-4CECDA352AF4}"/>
              </a:ext>
            </a:extLst>
          </p:cNvPr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D0332012-29CA-4490-B12E-A7DCFBDFB18E}"/>
              </a:ext>
            </a:extLst>
          </p:cNvPr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F626553-2291-4D5D-BD95-71D89D3DF4F8}"/>
              </a:ext>
            </a:extLst>
          </p:cNvPr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459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>
            <a:fillRect/>
          </a:stretch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/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/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/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/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/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/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/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/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/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/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/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/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/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/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/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/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/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/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/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/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/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/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/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/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/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/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/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/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/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/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/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0318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3" name="图片 12" descr="图片包含 墙壁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5326" r="13529" b="25113"/>
          <a:stretch>
            <a:fillRect/>
          </a:stretch>
        </p:blipFill>
        <p:spPr>
          <a:xfrm rot="16200000">
            <a:off x="5526738" y="-3328149"/>
            <a:ext cx="7261413" cy="17064321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31263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: 圆角 14"/>
          <p:cNvSpPr/>
          <p:nvPr userDrawn="1"/>
        </p:nvSpPr>
        <p:spPr>
          <a:xfrm>
            <a:off x="143033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6" name="矩形: 圆角 15"/>
          <p:cNvSpPr/>
          <p:nvPr userDrawn="1"/>
        </p:nvSpPr>
        <p:spPr>
          <a:xfrm>
            <a:off x="2548025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: 圆角 16"/>
          <p:cNvSpPr/>
          <p:nvPr userDrawn="1"/>
        </p:nvSpPr>
        <p:spPr>
          <a:xfrm>
            <a:off x="366571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8" name="矩形: 圆角 17"/>
          <p:cNvSpPr/>
          <p:nvPr userDrawn="1"/>
        </p:nvSpPr>
        <p:spPr>
          <a:xfrm>
            <a:off x="4783412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: 圆角 18"/>
          <p:cNvSpPr/>
          <p:nvPr userDrawn="1"/>
        </p:nvSpPr>
        <p:spPr>
          <a:xfrm>
            <a:off x="59011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0" name="矩形: 圆角 19"/>
          <p:cNvSpPr/>
          <p:nvPr userDrawn="1"/>
        </p:nvSpPr>
        <p:spPr>
          <a:xfrm>
            <a:off x="7018799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: 圆角 20"/>
          <p:cNvSpPr/>
          <p:nvPr userDrawn="1"/>
        </p:nvSpPr>
        <p:spPr>
          <a:xfrm>
            <a:off x="8136492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2" name="矩形: 圆角 21"/>
          <p:cNvSpPr/>
          <p:nvPr userDrawn="1"/>
        </p:nvSpPr>
        <p:spPr>
          <a:xfrm>
            <a:off x="930291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3" name="矩形: 圆角 22"/>
          <p:cNvSpPr/>
          <p:nvPr userDrawn="1"/>
        </p:nvSpPr>
        <p:spPr>
          <a:xfrm>
            <a:off x="10420610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4" name="矩形: 圆角 23"/>
          <p:cNvSpPr/>
          <p:nvPr userDrawn="1"/>
        </p:nvSpPr>
        <p:spPr>
          <a:xfrm>
            <a:off x="11538304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5" name="矩形: 圆角 24"/>
          <p:cNvSpPr/>
          <p:nvPr userDrawn="1"/>
        </p:nvSpPr>
        <p:spPr>
          <a:xfrm>
            <a:off x="12655997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6" name="矩形: 圆角 25"/>
          <p:cNvSpPr/>
          <p:nvPr userDrawn="1"/>
        </p:nvSpPr>
        <p:spPr>
          <a:xfrm>
            <a:off x="13773691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7" name="矩形: 圆角 26"/>
          <p:cNvSpPr/>
          <p:nvPr userDrawn="1"/>
        </p:nvSpPr>
        <p:spPr>
          <a:xfrm>
            <a:off x="14891384" y="474008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8" name="矩形: 圆角 27"/>
          <p:cNvSpPr/>
          <p:nvPr userDrawn="1"/>
        </p:nvSpPr>
        <p:spPr>
          <a:xfrm>
            <a:off x="16057808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9" name="矩形: 圆角 28"/>
          <p:cNvSpPr/>
          <p:nvPr userDrawn="1"/>
        </p:nvSpPr>
        <p:spPr>
          <a:xfrm>
            <a:off x="17175506" y="474008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0" name="矩形: 圆角 29"/>
          <p:cNvSpPr/>
          <p:nvPr userDrawn="1"/>
        </p:nvSpPr>
        <p:spPr>
          <a:xfrm>
            <a:off x="31263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1" name="矩形: 圆角 30"/>
          <p:cNvSpPr/>
          <p:nvPr userDrawn="1"/>
        </p:nvSpPr>
        <p:spPr>
          <a:xfrm>
            <a:off x="143033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2" name="矩形: 圆角 31"/>
          <p:cNvSpPr/>
          <p:nvPr userDrawn="1"/>
        </p:nvSpPr>
        <p:spPr>
          <a:xfrm>
            <a:off x="2548025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3" name="矩形: 圆角 32"/>
          <p:cNvSpPr/>
          <p:nvPr userDrawn="1"/>
        </p:nvSpPr>
        <p:spPr>
          <a:xfrm>
            <a:off x="366571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4" name="矩形: 圆角 33"/>
          <p:cNvSpPr/>
          <p:nvPr userDrawn="1"/>
        </p:nvSpPr>
        <p:spPr>
          <a:xfrm>
            <a:off x="4783412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5" name="矩形: 圆角 34"/>
          <p:cNvSpPr/>
          <p:nvPr userDrawn="1"/>
        </p:nvSpPr>
        <p:spPr>
          <a:xfrm>
            <a:off x="59011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6" name="矩形: 圆角 35"/>
          <p:cNvSpPr/>
          <p:nvPr userDrawn="1"/>
        </p:nvSpPr>
        <p:spPr>
          <a:xfrm>
            <a:off x="7018799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7" name="矩形: 圆角 36"/>
          <p:cNvSpPr/>
          <p:nvPr userDrawn="1"/>
        </p:nvSpPr>
        <p:spPr>
          <a:xfrm>
            <a:off x="8136492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8" name="矩形: 圆角 37"/>
          <p:cNvSpPr/>
          <p:nvPr userDrawn="1"/>
        </p:nvSpPr>
        <p:spPr>
          <a:xfrm>
            <a:off x="930291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39" name="矩形: 圆角 38"/>
          <p:cNvSpPr/>
          <p:nvPr userDrawn="1"/>
        </p:nvSpPr>
        <p:spPr>
          <a:xfrm>
            <a:off x="10420610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0" name="矩形: 圆角 39"/>
          <p:cNvSpPr/>
          <p:nvPr userDrawn="1"/>
        </p:nvSpPr>
        <p:spPr>
          <a:xfrm>
            <a:off x="11538304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1" name="矩形: 圆角 40"/>
          <p:cNvSpPr/>
          <p:nvPr userDrawn="1"/>
        </p:nvSpPr>
        <p:spPr>
          <a:xfrm>
            <a:off x="12655997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2" name="矩形: 圆角 41"/>
          <p:cNvSpPr/>
          <p:nvPr userDrawn="1"/>
        </p:nvSpPr>
        <p:spPr>
          <a:xfrm>
            <a:off x="13773691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3" name="矩形: 圆角 42"/>
          <p:cNvSpPr/>
          <p:nvPr userDrawn="1"/>
        </p:nvSpPr>
        <p:spPr>
          <a:xfrm>
            <a:off x="14891384" y="9248215"/>
            <a:ext cx="83538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4" name="矩形: 圆角 43"/>
          <p:cNvSpPr/>
          <p:nvPr userDrawn="1"/>
        </p:nvSpPr>
        <p:spPr>
          <a:xfrm>
            <a:off x="16057808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5" name="矩形: 圆角 44"/>
          <p:cNvSpPr/>
          <p:nvPr userDrawn="1"/>
        </p:nvSpPr>
        <p:spPr>
          <a:xfrm>
            <a:off x="17175506" y="9248215"/>
            <a:ext cx="786653" cy="78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0241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0458AA-6960-AE41-8C7F-8B76D6A9D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4DDCBA-0B87-A346-B647-D2CDE4014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ACBE90-B64A-A247-B62D-93F3D892D1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05B47-5F25-E146-B972-DA4C8C213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694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9647A-6BAE-E242-8EF7-D81773236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ED7A70-D9EC-B944-8707-DA9DB4A3A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7564A0-7C12-5648-B37B-B1A02EF3F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78C2B-1E8B-264A-A173-0D652176E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39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EBF6E4-CF5A-7548-A11E-3912F34B62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F684D-7C8A-474F-97AA-030993A1A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0A1EE3-F814-2447-87F6-F3267EF7D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4A77-2F89-2F4A-92A6-27B0E507F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83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CEEE6-28A0-5843-A25C-6D630BB349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F82232-5D04-AF4F-9170-6232AB850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30B5E-0DC2-A04C-8506-FFB16F7880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87BA3-B54B-C64F-9603-AEF8DE95F2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18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D43A45-5E84-F040-9F66-FF81F962F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275F52-2F0C-DD4D-B52D-D57F8341E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F2190B-39D4-D042-A10C-2B7189F925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FC962-02E4-9548-BD3C-FDADBCEF38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040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0B9B0E-5B6D-064E-B200-6327E3FAC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211AB9-B4D4-A14D-A823-DC5F942A1D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6CF819-0546-E446-AB7E-F026DF611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4E849-BF67-374A-8ABC-21F89E906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544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49DDEA-FD50-5A41-A99F-A9EFA99C6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31453A-A770-4540-B0BB-35E90A2910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A576AD-C0DF-E14D-945A-B6D7A02CA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9E03-1CB1-7040-9FA4-3FDA19F94F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759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4B1163-B48F-A14D-B531-6068BB626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4C0AE-FA77-1141-83FC-A843582C9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F0026-3444-F64E-B28E-394AFE3D1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CD205-AEAB-4B40-BF90-CEA1B5FD3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271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A528A-4F8F-094A-8030-E93DD37D6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4CFDD-C4DC-2840-B8F8-CA039724B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D83DD-A556-274F-A6E2-BC794835AE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AAB43-BC5D-FE4F-9E18-1B4FC1CD9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799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A7F6C-1BC3-184E-B1C4-B008D4FC2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2AA9B8-840E-5F43-9307-C84CA5C61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3AEE33-9CAE-5B40-86E8-21993CCCD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08FC-243A-B04B-A768-0EA56921F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520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938690-3F8E-5146-B023-3E5CB2585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15475C-C22B-0A44-B15F-C4C5A0198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B4E2CE-C2B0-E24A-8FC5-3B17AAFDD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08F2D-EB0B-3F4B-9A7C-0484DF1D3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897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8577FD-299B-BC40-AC23-0F70077F5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D18D56-6197-014F-9CC7-E723E7D10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14BD05-EDC3-1A46-A87D-D300C4278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98A2F-A9D2-8E46-8E69-F3512D74D4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653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556529-4141-244A-95B6-DD6D1A981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F09C5-AFF5-8046-9493-6F93269F4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F3F57F-B0FA-DA47-AA56-52D46C06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3DF09-4DC5-6A46-BC12-8A5490F30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38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6F406F-8636-C54B-96FF-F8FB00323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FBC090C-812D-A04F-BF9F-C9076B9FB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2461293-9E0D-DB47-8AAC-663A770F6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AD06D-60D5-E848-942E-1CC860E01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433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737F2D-C0BE-BA28-4165-B26D41BE31D4}"/>
              </a:ext>
            </a:extLst>
          </p:cNvPr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6307D7-CECB-C674-BADC-F5FA48D85EA1}"/>
              </a:ext>
            </a:extLst>
          </p:cNvPr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07BBE4-AB0D-7A3E-854E-E47CB068D057}"/>
              </a:ext>
            </a:extLst>
          </p:cNvPr>
          <p:cNvSpPr/>
          <p:nvPr/>
        </p:nvSpPr>
        <p:spPr>
          <a:xfrm>
            <a:off x="0" y="3979070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27A851-E50A-81AA-AC0D-5A7ECCCEDCFC}"/>
              </a:ext>
            </a:extLst>
          </p:cNvPr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7590" y="7578818"/>
            <a:ext cx="11274020" cy="1323179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163" y="4698436"/>
            <a:ext cx="14350702" cy="2689751"/>
          </a:xfrm>
          <a:effectLst/>
        </p:spPr>
        <p:txBody>
          <a:bodyPr/>
          <a:lstStyle>
            <a:lvl1pPr marL="960120" indent="-685800" algn="l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30856D-11FA-15C7-08CF-DC3DA1B2C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E0FD1-EB3C-4242-920B-584593D41B44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9839FED-142F-5170-5B25-FCA781FA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7CDEA8-4B7A-5D1C-123C-CDA3026F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03513-6B22-4D84-AB36-47016BC040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274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E58CAC-A9BB-D9AB-4489-E261572B0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39318-2549-4EEE-BF2E-C77C3FCF3F17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9BD2E7-E4E0-8EC1-9A1B-C412311C47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47F955-AF52-3674-1FE5-23248C1FCE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AA6C987-595C-4ABB-9380-274BF4E619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080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8C06D0-B4E0-B3A5-2203-BC1447718664}"/>
              </a:ext>
            </a:extLst>
          </p:cNvPr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46935B-6A0F-98E0-3586-497CC22EFC73}"/>
              </a:ext>
            </a:extLst>
          </p:cNvPr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DB1082-C5A2-C7D2-B4F8-6319E090DAA7}"/>
              </a:ext>
            </a:extLst>
          </p:cNvPr>
          <p:cNvSpPr/>
          <p:nvPr/>
        </p:nvSpPr>
        <p:spPr>
          <a:xfrm>
            <a:off x="0" y="3979070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6F44A-99AF-009F-29B8-1ACA5894C8DA}"/>
              </a:ext>
            </a:extLst>
          </p:cNvPr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390" y="3258972"/>
            <a:ext cx="11933332" cy="3635019"/>
          </a:xfrm>
          <a:effectLst/>
        </p:spPr>
        <p:txBody>
          <a:bodyPr anchor="b"/>
          <a:lstStyle>
            <a:lvl1pPr algn="r">
              <a:defRPr sz="69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876" y="6911267"/>
            <a:ext cx="11940988" cy="1253190"/>
          </a:xfrm>
        </p:spPr>
        <p:txBody>
          <a:bodyPr/>
          <a:lstStyle>
            <a:lvl1pPr marL="0" indent="0" algn="r">
              <a:buNone/>
              <a:defRPr sz="3000">
                <a:solidFill>
                  <a:schemeClr val="tx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78A0012-2B02-856B-10D6-F9F04066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5733-7407-4238-AEE1-AF1ADD303253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9F9A09-A916-7476-A2B5-28B6BDBAA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402B36-F0A0-6F11-325F-E832F3DF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36EFA-E8A9-43F5-8B33-AF24B793AF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156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5998" y="1097279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1097280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C5746A1-1423-FC55-7632-3ED1E7AB1AE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353E-B9E6-4F76-8E1A-AEDD3EE785B5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B59FDC-983A-B44C-F54F-DE8E5A684E3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D301B5-2331-F9F3-853B-DB74D51678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D8CB51B-400C-4324-92C8-5AF18CA839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6510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2894" y="2100491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4604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0" y="2098548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C86328-C282-7180-DF5E-FB690607E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218DE-A79A-405F-B827-12AC7BF0289B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B0A0C7-6366-D680-E8CB-2DB1B45E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E09F1C4-4E50-E1EB-421C-19B7E694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2808B-B421-4576-B00F-970BF7DFD7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547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AC49615-7125-27A7-30BD-F24CC16CB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FD70D-9769-43B2-A926-3582AD7546DD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B5ACEF-4DF7-E83C-6717-39E031EEA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B5994F-2126-9923-F456-A1B92A3D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57815-7FC2-46D4-8672-E1896A2F1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675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EC7EFC-EA35-819C-F9B5-87C7EBB3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A38B2-6BD2-461D-944E-ECD0465B169F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5FB017-55EE-12E6-5CFC-A694D1F18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523BDA-4A9F-B634-97FB-B756FBB7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C4FE6-23A1-4985-9C46-D478F3209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6842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1" y="3314701"/>
            <a:ext cx="7272170" cy="1887740"/>
          </a:xfrm>
          <a:effectLst/>
        </p:spPr>
        <p:txBody>
          <a:bodyPr anchor="b"/>
          <a:lstStyle>
            <a:lvl1pPr marL="342900" indent="-342900" algn="l">
              <a:defRPr sz="42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7031" y="1097280"/>
            <a:ext cx="8034170" cy="7342095"/>
          </a:xfrm>
        </p:spPr>
        <p:txBody>
          <a:bodyPr anchor="ctr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1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0" y="5246703"/>
            <a:ext cx="6777320" cy="3209277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7A452-B435-4866-E013-D850C051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E9E69-B995-4873-9AB2-7BC1BCEF8F52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D9D982-25C4-C38A-53A7-3AFE2E066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A1D596-7B0E-8710-04F9-CD3950F4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80B4D-083F-493F-AA68-64798B33C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4528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3328BE-9E8D-1C83-60C4-F096EA44CE95}"/>
              </a:ext>
            </a:extLst>
          </p:cNvPr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E2C2B-5354-1575-959E-590DF57D5E13}"/>
              </a:ext>
            </a:extLst>
          </p:cNvPr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C46E71-B61A-FFDE-704E-E391E305B208}"/>
              </a:ext>
            </a:extLst>
          </p:cNvPr>
          <p:cNvSpPr/>
          <p:nvPr/>
        </p:nvSpPr>
        <p:spPr>
          <a:xfrm>
            <a:off x="0" y="3979070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026E68-E548-07FD-8BC3-8BD6E1844B6B}"/>
              </a:ext>
            </a:extLst>
          </p:cNvPr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50350" y="1714500"/>
            <a:ext cx="8229600" cy="469170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5774" y="1515729"/>
            <a:ext cx="7388228" cy="3244530"/>
          </a:xfrm>
        </p:spPr>
        <p:txBody>
          <a:bodyPr anchor="b"/>
          <a:lstStyle>
            <a:lvl1pPr marL="274320" indent="-274320">
              <a:buFont typeface="Georgia" pitchFamily="18" charset="0"/>
              <a:buChar char="*"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36" y="6696632"/>
            <a:ext cx="12767076" cy="1714500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66E8B9E0-33FA-3937-36A7-4E43B546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216E0-9474-4A31-BDEC-6416D50B420C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728F560-7928-ED0D-DCF0-CF3D3A3D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E3E3DC0-044D-E8ED-C2AF-A00E9959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A0BED-3CCD-4363-86A5-A940094985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47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0" y="1097279"/>
            <a:ext cx="12801600" cy="5212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6376A-534B-FF80-4E84-97DD5367D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8AAA-BCD3-4284-B832-E062120D4C83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A0B6C-349F-4703-F0F8-12541DB5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88F9F-3010-7188-992E-22B0C25C9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E87A0-6C8A-4149-B4CC-E9FFA129BC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4251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07516" y="564776"/>
            <a:ext cx="4114800" cy="785750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48227" y="1097279"/>
            <a:ext cx="9658574" cy="73420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D6E7D-0160-12D0-F97A-16788362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D9FE3-7BD4-415A-9B28-E3D8283B93CC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04D35-A0B8-7CCB-0557-2732D29D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728DF-2E98-D6B9-DCF6-CEE5ED51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6160-FA54-489C-982D-2771051AA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3575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6916388"/>
            <a:ext cx="18288023" cy="33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64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6916388"/>
            <a:ext cx="18288023" cy="33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17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551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679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498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05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1112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01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28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09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4658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4192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55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7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315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073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210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9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9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315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006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250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73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342900"/>
            <a:ext cx="16459200" cy="8801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9372600"/>
            <a:ext cx="4267200" cy="685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9372600"/>
            <a:ext cx="5791200" cy="685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duytusonguyen@gmail.com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9372600"/>
            <a:ext cx="4267200" cy="685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21B5D-2915-4405-8A12-84D8F259D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17978"/>
      </p:ext>
    </p:extLst>
  </p:cSld>
  <p:clrMapOvr>
    <a:masterClrMapping/>
  </p:clrMapOvr>
  <p:transition>
    <p:wedg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801100" y="5420951"/>
            <a:ext cx="6673200" cy="24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85800" lvl="0" indent="-51435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371600" lvl="1" indent="-514350">
              <a:spcBef>
                <a:spcPts val="2400"/>
              </a:spcBef>
              <a:spcAft>
                <a:spcPts val="0"/>
              </a:spcAft>
              <a:buSzPts val="1800"/>
              <a:buChar char="○"/>
              <a:defRPr sz="2700"/>
            </a:lvl2pPr>
            <a:lvl3pPr marL="2057400" lvl="2" indent="-514350">
              <a:spcBef>
                <a:spcPts val="2400"/>
              </a:spcBef>
              <a:spcAft>
                <a:spcPts val="0"/>
              </a:spcAft>
              <a:buSzPts val="1800"/>
              <a:buChar char="■"/>
              <a:defRPr sz="2700"/>
            </a:lvl3pPr>
            <a:lvl4pPr marL="2743200" lvl="3" indent="-514350">
              <a:spcBef>
                <a:spcPts val="2400"/>
              </a:spcBef>
              <a:spcAft>
                <a:spcPts val="0"/>
              </a:spcAft>
              <a:buSzPts val="1800"/>
              <a:buChar char="●"/>
              <a:defRPr sz="2700"/>
            </a:lvl4pPr>
            <a:lvl5pPr marL="3429000" lvl="4" indent="-514350">
              <a:spcBef>
                <a:spcPts val="2400"/>
              </a:spcBef>
              <a:spcAft>
                <a:spcPts val="0"/>
              </a:spcAft>
              <a:buSzPts val="1800"/>
              <a:buChar char="○"/>
              <a:defRPr sz="2700"/>
            </a:lvl5pPr>
            <a:lvl6pPr marL="4114800" lvl="5" indent="-514350">
              <a:spcBef>
                <a:spcPts val="2400"/>
              </a:spcBef>
              <a:spcAft>
                <a:spcPts val="0"/>
              </a:spcAft>
              <a:buSzPts val="1800"/>
              <a:buChar char="■"/>
              <a:defRPr sz="2700"/>
            </a:lvl6pPr>
            <a:lvl7pPr marL="4800600" lvl="6" indent="-514350">
              <a:spcBef>
                <a:spcPts val="2400"/>
              </a:spcBef>
              <a:spcAft>
                <a:spcPts val="0"/>
              </a:spcAft>
              <a:buSzPts val="1800"/>
              <a:buChar char="●"/>
              <a:defRPr sz="2700"/>
            </a:lvl7pPr>
            <a:lvl8pPr marL="5486400" lvl="7" indent="-514350">
              <a:spcBef>
                <a:spcPts val="2400"/>
              </a:spcBef>
              <a:spcAft>
                <a:spcPts val="0"/>
              </a:spcAft>
              <a:buSzPts val="1800"/>
              <a:buChar char="○"/>
              <a:defRPr sz="2700"/>
            </a:lvl8pPr>
            <a:lvl9pPr marL="6172200" lvl="8" indent="-514350">
              <a:spcBef>
                <a:spcPts val="2400"/>
              </a:spcBef>
              <a:spcAft>
                <a:spcPts val="2400"/>
              </a:spcAft>
              <a:buSzPts val="1800"/>
              <a:buChar char="■"/>
              <a:defRPr sz="27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801100" y="2513450"/>
            <a:ext cx="6673200" cy="274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79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918CB-5F85-B715-70EF-F45EFCF0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41A55-151F-D110-99B3-4AF608A33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0036-6676-1670-1188-C991215F9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60814-DFEA-4929-B5B5-85DF8E16A2EB}" type="datetimeFigureOut">
              <a:rPr lang="vi-VN" smtClean="0"/>
              <a:t>29/07/2023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C45D9-E217-BC5E-3422-661A14B5D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3684A-AD01-92D6-0585-250C7F61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2C917-13D9-48B6-AF82-DB482AABE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71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88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37EED4-E05E-524D-9557-E751A755F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E7C1B1-0716-F341-B84D-3C012FFEB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4964D482-1296-5945-8DF2-C624E09820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41690AA0-3F75-8B40-B588-E4B6E584B5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8" name="Rectangle 6">
            <a:extLst>
              <a:ext uri="{FF2B5EF4-FFF2-40B4-BE49-F238E27FC236}">
                <a16:creationId xmlns:a16="http://schemas.microsoft.com/office/drawing/2014/main" id="{5F3B281C-4EA8-9146-9A57-4EED96A678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100">
                <a:latin typeface="+mn-lt"/>
              </a:defRPr>
            </a:lvl1pPr>
          </a:lstStyle>
          <a:p>
            <a:pPr>
              <a:defRPr/>
            </a:pPr>
            <a:fld id="{67A87F95-FFC4-5A42-A872-3914D3B42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29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FA9FBD-6CCB-49F4-832D-136BDC1C6F08}"/>
              </a:ext>
            </a:extLst>
          </p:cNvPr>
          <p:cNvSpPr/>
          <p:nvPr/>
        </p:nvSpPr>
        <p:spPr>
          <a:xfrm>
            <a:off x="0" y="7658100"/>
            <a:ext cx="18288000" cy="26289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8E5626-788E-7CCE-21F8-796F61FA9CDB}"/>
              </a:ext>
            </a:extLst>
          </p:cNvPr>
          <p:cNvSpPr/>
          <p:nvPr/>
        </p:nvSpPr>
        <p:spPr>
          <a:xfrm>
            <a:off x="0" y="0"/>
            <a:ext cx="18288000" cy="7658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0A3736-DA2A-085B-AFD1-317BBF78B2B7}"/>
              </a:ext>
            </a:extLst>
          </p:cNvPr>
          <p:cNvSpPr/>
          <p:nvPr/>
        </p:nvSpPr>
        <p:spPr>
          <a:xfrm>
            <a:off x="0" y="5653088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F1ED2B-A500-6F37-2AB9-E570DD99B3AF}"/>
              </a:ext>
            </a:extLst>
          </p:cNvPr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94E5B4-ABB1-7FB6-8C4C-7A10124F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1" y="6557963"/>
            <a:ext cx="13023850" cy="1714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>
            <a:extLst>
              <a:ext uri="{FF2B5EF4-FFF2-40B4-BE49-F238E27FC236}">
                <a16:creationId xmlns:a16="http://schemas.microsoft.com/office/drawing/2014/main" id="{C78A47FB-2674-A4D7-FBEA-1CA572BD7F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0" y="1097758"/>
            <a:ext cx="12801600" cy="521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B3444-D052-B04A-D058-0DCF5B298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44400" y="9258301"/>
            <a:ext cx="5029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2C475F-E45C-4E0B-8D92-85A10BB9E18A}" type="datetimeFigureOut">
              <a:rPr lang="en-US"/>
              <a:pPr>
                <a:defRPr/>
              </a:pPr>
              <a:t>29/07/2023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25962-F9DF-C4B2-1FA1-DC2EA8F8A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9258301"/>
            <a:ext cx="6705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934FC-14DC-5937-E9B1-04A0D647B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0" y="9258301"/>
            <a:ext cx="36576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 b="1">
                <a:solidFill>
                  <a:srgbClr val="7F7F7F"/>
                </a:solidFill>
              </a:defRPr>
            </a:lvl1pPr>
          </a:lstStyle>
          <a:p>
            <a:fld id="{4F57D984-DBE6-45DE-B66D-8FEBBE63A9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86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>
          <a:solidFill>
            <a:schemeClr val="tx1"/>
          </a:solidFill>
          <a:latin typeface="Trebuchet MS" panose="020B0603020202020204" pitchFamily="34" charset="0"/>
        </a:defRPr>
      </a:lvl2pPr>
      <a:lvl3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>
          <a:solidFill>
            <a:schemeClr val="tx1"/>
          </a:solidFill>
          <a:latin typeface="Trebuchet MS" panose="020B0603020202020204" pitchFamily="34" charset="0"/>
        </a:defRPr>
      </a:lvl3pPr>
      <a:lvl4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>
          <a:solidFill>
            <a:schemeClr val="tx1"/>
          </a:solidFill>
          <a:latin typeface="Trebuchet MS" panose="020B0603020202020204" pitchFamily="34" charset="0"/>
        </a:defRPr>
      </a:lvl4pPr>
      <a:lvl5pPr marL="478632" indent="-478632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69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3300" kern="1200">
          <a:solidFill>
            <a:srgbClr val="404040"/>
          </a:solidFill>
          <a:latin typeface="+mn-lt"/>
          <a:ea typeface="+mn-ea"/>
          <a:cs typeface="+mn-cs"/>
        </a:defRPr>
      </a:lvl1pPr>
      <a:lvl2pPr marL="821532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3000" kern="1200">
          <a:solidFill>
            <a:srgbClr val="404040"/>
          </a:solidFill>
          <a:latin typeface="+mn-lt"/>
          <a:ea typeface="+mn-ea"/>
          <a:cs typeface="+mn-cs"/>
        </a:defRPr>
      </a:lvl2pPr>
      <a:lvl3pPr marL="1233488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645445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4pPr>
      <a:lvl5pPr marL="2083595" indent="-273845" algn="l" rtl="0" fontAlgn="base">
        <a:spcBef>
          <a:spcPct val="20000"/>
        </a:spcBef>
        <a:spcAft>
          <a:spcPts val="45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100" kern="1200">
          <a:solidFill>
            <a:srgbClr val="404040"/>
          </a:solidFill>
          <a:latin typeface="+mn-lt"/>
          <a:ea typeface="+mn-ea"/>
          <a:cs typeface="+mn-cs"/>
        </a:defRPr>
      </a:lvl5pPr>
      <a:lvl6pPr marL="2496312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4894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1628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24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EB0BA-1468-4F72-994D-0631EDCC1385}" type="datetimeFigureOut">
              <a:rPr lang="en-US" smtClean="0"/>
              <a:pPr/>
              <a:t>29/07/2023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C46DE-D839-46A1-B501-444EC90B2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9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6.png"/><Relationship Id="rId5" Type="http://schemas.openxmlformats.org/officeDocument/2006/relationships/audio" Target="../media/audio3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20651"/>
            <a:ext cx="18288002" cy="10287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797" y="-217716"/>
            <a:ext cx="6803048" cy="10287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2" y="1376039"/>
            <a:ext cx="1179111" cy="40232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286"/>
            <a:ext cx="18288000" cy="597103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14127262" y="-92817"/>
            <a:ext cx="3519992" cy="14688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AC8510-23C5-C247-96D6-980BE3F43E48}"/>
              </a:ext>
            </a:extLst>
          </p:cNvPr>
          <p:cNvSpPr/>
          <p:nvPr/>
        </p:nvSpPr>
        <p:spPr>
          <a:xfrm>
            <a:off x="6060900" y="3125291"/>
            <a:ext cx="8548494" cy="180049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0800" b="1" dirty="0">
                <a:ln w="0"/>
                <a:gradFill>
                  <a:gsLst>
                    <a:gs pos="0">
                      <a:srgbClr val="ED7747">
                        <a:lumMod val="50000"/>
                      </a:srgbClr>
                    </a:gs>
                    <a:gs pos="50000">
                      <a:srgbClr val="ED7747"/>
                    </a:gs>
                    <a:gs pos="100000">
                      <a:srgbClr val="ED7747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5601" b="43136"/>
          <a:stretch>
            <a:fillRect/>
          </a:stretch>
        </p:blipFill>
        <p:spPr>
          <a:xfrm flipH="1">
            <a:off x="-460836" y="4359995"/>
            <a:ext cx="3165001" cy="53721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582602" y="6028081"/>
            <a:ext cx="721995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>
                <a:solidFill>
                  <a:srgbClr val="7B211E"/>
                </a:solidFill>
                <a:latin typeface="Mali Bold"/>
              </a:rPr>
              <a:t>2.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05800" y="2328499"/>
            <a:ext cx="9677400" cy="1734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7B211E"/>
                </a:solidFill>
                <a:latin typeface="Mali"/>
              </a:rPr>
              <a:t> 1.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Những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điều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em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học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được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khi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hoàn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thành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tảng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băng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của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mình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790700"/>
            <a:chOff x="0" y="0"/>
            <a:chExt cx="6186311" cy="895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534035" y="376984"/>
            <a:ext cx="11219929" cy="94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Mali Bold"/>
              </a:rPr>
              <a:t> GÓC SUY NGẪM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93145" y="4480798"/>
            <a:ext cx="9593772" cy="3580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7B211E"/>
                </a:solidFill>
                <a:latin typeface="Mali"/>
              </a:rPr>
              <a:t>2. Trong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các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nguyên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nhân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sâu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xa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được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liệt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kê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ở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phần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dưới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của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tảng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băng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,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em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nghĩ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nguyên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nhân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nào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là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quan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trọng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nhất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?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Tại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"/>
              </a:rPr>
              <a:t>sao</a:t>
            </a:r>
            <a:r>
              <a:rPr lang="en-US" sz="4000" b="1" dirty="0">
                <a:solidFill>
                  <a:srgbClr val="7B211E"/>
                </a:solidFill>
                <a:latin typeface="Mali"/>
              </a:rPr>
              <a:t> 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4DDB65B-CE3F-4D60-566A-8BFE9CFD6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015" t="10817" r="12748"/>
          <a:stretch>
            <a:fillRect/>
          </a:stretch>
        </p:blipFill>
        <p:spPr>
          <a:xfrm>
            <a:off x="1600200" y="1970292"/>
            <a:ext cx="6088572" cy="6945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BB7F8E-30A0-1DD2-0542-4A97E3F49715}"/>
              </a:ext>
            </a:extLst>
          </p:cNvPr>
          <p:cNvSpPr txBox="1"/>
          <p:nvPr/>
        </p:nvSpPr>
        <p:spPr>
          <a:xfrm>
            <a:off x="2644993" y="4478895"/>
            <a:ext cx="4607281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B211E"/>
                </a:solidFill>
              </a:rPr>
              <a:t>- </a:t>
            </a:r>
            <a:r>
              <a:rPr lang="en-US" sz="2400" dirty="0" err="1">
                <a:solidFill>
                  <a:srgbClr val="7B211E"/>
                </a:solidFill>
              </a:rPr>
              <a:t>Sự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phát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triển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không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đều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về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kinh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tế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giữa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các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nước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đế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quốc</a:t>
            </a:r>
            <a:endParaRPr lang="en-US" sz="2400" dirty="0">
              <a:solidFill>
                <a:srgbClr val="7B211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0D470-508D-A105-5C03-45D1CD53D3C6}"/>
              </a:ext>
            </a:extLst>
          </p:cNvPr>
          <p:cNvSpPr txBox="1"/>
          <p:nvPr/>
        </p:nvSpPr>
        <p:spPr>
          <a:xfrm>
            <a:off x="3196033" y="5710244"/>
            <a:ext cx="3505200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B211E"/>
                </a:solidFill>
              </a:rPr>
              <a:t>- </a:t>
            </a:r>
            <a:r>
              <a:rPr lang="en-US" sz="2800" dirty="0" err="1">
                <a:solidFill>
                  <a:srgbClr val="7B211E"/>
                </a:solidFill>
              </a:rPr>
              <a:t>Mâu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thẫn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về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thuộc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địa</a:t>
            </a:r>
            <a:r>
              <a:rPr lang="en-US" sz="2800" dirty="0">
                <a:solidFill>
                  <a:srgbClr val="7B211E"/>
                </a:solidFill>
              </a:rPr>
              <a:t> gay </a:t>
            </a:r>
            <a:r>
              <a:rPr lang="en-US" sz="2800" dirty="0" err="1">
                <a:solidFill>
                  <a:srgbClr val="7B211E"/>
                </a:solidFill>
              </a:rPr>
              <a:t>gắt</a:t>
            </a:r>
            <a:endParaRPr lang="en-US" sz="2800" dirty="0">
              <a:solidFill>
                <a:srgbClr val="7B211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018AEC-3E57-7DFB-3135-CFF1B9D3D9C9}"/>
              </a:ext>
            </a:extLst>
          </p:cNvPr>
          <p:cNvSpPr txBox="1"/>
          <p:nvPr/>
        </p:nvSpPr>
        <p:spPr>
          <a:xfrm>
            <a:off x="3648085" y="6905483"/>
            <a:ext cx="2598194" cy="1200329"/>
          </a:xfrm>
          <a:prstGeom prst="rect">
            <a:avLst/>
          </a:prstGeom>
          <a:solidFill>
            <a:srgbClr val="FEE6AD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B211E"/>
                </a:solidFill>
              </a:rPr>
              <a:t>- </a:t>
            </a:r>
            <a:r>
              <a:rPr lang="en-US" sz="2400" dirty="0" err="1">
                <a:solidFill>
                  <a:srgbClr val="7B211E"/>
                </a:solidFill>
              </a:rPr>
              <a:t>Hình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thành</a:t>
            </a:r>
            <a:r>
              <a:rPr lang="en-US" sz="2400" dirty="0">
                <a:solidFill>
                  <a:srgbClr val="7B211E"/>
                </a:solidFill>
              </a:rPr>
              <a:t> 2 </a:t>
            </a:r>
            <a:r>
              <a:rPr lang="en-US" sz="2400" dirty="0" err="1">
                <a:solidFill>
                  <a:srgbClr val="7B211E"/>
                </a:solidFill>
              </a:rPr>
              <a:t>khối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quân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sự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đối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địch</a:t>
            </a:r>
            <a:r>
              <a:rPr lang="en-US" sz="2400" dirty="0">
                <a:solidFill>
                  <a:srgbClr val="7B211E"/>
                </a:solidFill>
              </a:rPr>
              <a:t> </a:t>
            </a:r>
            <a:r>
              <a:rPr lang="en-US" sz="2400" dirty="0" err="1">
                <a:solidFill>
                  <a:srgbClr val="7B211E"/>
                </a:solidFill>
              </a:rPr>
              <a:t>nhau</a:t>
            </a:r>
            <a:endParaRPr lang="en-US" sz="2400" dirty="0">
              <a:solidFill>
                <a:srgbClr val="7B21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815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02259" y="498400"/>
            <a:ext cx="11353800" cy="142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thuộc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đế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già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”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trẻ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iCiel Gotham"/>
                <a:ea typeface="+mn-ea"/>
                <a:cs typeface="+mn-cs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AD0A7-E57B-4B7E-4EC8-05FD73718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356" y="2037664"/>
            <a:ext cx="8777288" cy="739139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86A2AB-E574-01BF-B011-5034CCE33235}"/>
              </a:ext>
            </a:extLst>
          </p:cNvPr>
          <p:cNvCxnSpPr>
            <a:cxnSpLocks/>
          </p:cNvCxnSpPr>
          <p:nvPr/>
        </p:nvCxnSpPr>
        <p:spPr>
          <a:xfrm flipH="1">
            <a:off x="12422459" y="5714999"/>
            <a:ext cx="1674541" cy="23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0BABC6-095E-366F-40CF-C7D1311FACDF}"/>
              </a:ext>
            </a:extLst>
          </p:cNvPr>
          <p:cNvCxnSpPr>
            <a:cxnSpLocks/>
          </p:cNvCxnSpPr>
          <p:nvPr/>
        </p:nvCxnSpPr>
        <p:spPr>
          <a:xfrm flipH="1">
            <a:off x="4419600" y="6896100"/>
            <a:ext cx="1674541" cy="23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7E2350-E0DB-0003-8888-D88986E48E22}"/>
              </a:ext>
            </a:extLst>
          </p:cNvPr>
          <p:cNvSpPr txBox="1"/>
          <p:nvPr/>
        </p:nvSpPr>
        <p:spPr>
          <a:xfrm>
            <a:off x="14097000" y="541019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FD0CE-7B52-03B1-0BD8-B1E8058B5150}"/>
              </a:ext>
            </a:extLst>
          </p:cNvPr>
          <p:cNvSpPr txBox="1"/>
          <p:nvPr/>
        </p:nvSpPr>
        <p:spPr>
          <a:xfrm>
            <a:off x="3200400" y="6812686"/>
            <a:ext cx="138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FE3372-FF61-A91B-CE95-F2D70B1245E0}"/>
              </a:ext>
            </a:extLst>
          </p:cNvPr>
          <p:cNvCxnSpPr>
            <a:cxnSpLocks/>
          </p:cNvCxnSpPr>
          <p:nvPr/>
        </p:nvCxnSpPr>
        <p:spPr>
          <a:xfrm flipH="1">
            <a:off x="10879593" y="4640302"/>
            <a:ext cx="3623506" cy="582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135993-7522-6BA0-C42A-A95855246934}"/>
              </a:ext>
            </a:extLst>
          </p:cNvPr>
          <p:cNvCxnSpPr>
            <a:cxnSpLocks/>
          </p:cNvCxnSpPr>
          <p:nvPr/>
        </p:nvCxnSpPr>
        <p:spPr>
          <a:xfrm flipH="1">
            <a:off x="9525000" y="3209925"/>
            <a:ext cx="4978099" cy="1721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E74B4C-79E9-DF25-6200-7AC35B6037A1}"/>
              </a:ext>
            </a:extLst>
          </p:cNvPr>
          <p:cNvCxnSpPr>
            <a:cxnSpLocks/>
          </p:cNvCxnSpPr>
          <p:nvPr/>
        </p:nvCxnSpPr>
        <p:spPr>
          <a:xfrm flipH="1" flipV="1">
            <a:off x="3784901" y="4070777"/>
            <a:ext cx="3073099" cy="532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E6ECBA-BB04-6FD0-3CB0-57CC08A7E583}"/>
              </a:ext>
            </a:extLst>
          </p:cNvPr>
          <p:cNvSpPr txBox="1"/>
          <p:nvPr/>
        </p:nvSpPr>
        <p:spPr>
          <a:xfrm>
            <a:off x="14503099" y="274224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Đức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BE6F50-7CBE-2B38-8A45-12DF8C0E32FB}"/>
              </a:ext>
            </a:extLst>
          </p:cNvPr>
          <p:cNvSpPr txBox="1"/>
          <p:nvPr/>
        </p:nvSpPr>
        <p:spPr>
          <a:xfrm>
            <a:off x="14503099" y="4317136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A91842-DE2F-AC59-D8DB-53AAC83735B5}"/>
              </a:ext>
            </a:extLst>
          </p:cNvPr>
          <p:cNvSpPr txBox="1"/>
          <p:nvPr/>
        </p:nvSpPr>
        <p:spPr>
          <a:xfrm>
            <a:off x="1645444" y="2670941"/>
            <a:ext cx="2545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Nga…</a:t>
            </a:r>
          </a:p>
        </p:txBody>
      </p:sp>
    </p:spTree>
    <p:extLst>
      <p:ext uri="{BB962C8B-B14F-4D97-AF65-F5344CB8AC3E}">
        <p14:creationId xmlns:p14="http://schemas.microsoft.com/office/powerpoint/2010/main" val="2086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F81F665-8FE9-6B2C-DE46-0BD1067C51A6}"/>
              </a:ext>
            </a:extLst>
          </p:cNvPr>
          <p:cNvGrpSpPr/>
          <p:nvPr/>
        </p:nvGrpSpPr>
        <p:grpSpPr>
          <a:xfrm>
            <a:off x="217715" y="0"/>
            <a:ext cx="5494626" cy="10122096"/>
            <a:chOff x="0" y="0"/>
            <a:chExt cx="1913890" cy="2532244"/>
          </a:xfrm>
          <a:solidFill>
            <a:srgbClr val="FFC441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7DE06A3-C69F-5256-2BC2-9F2017333F1B}"/>
                </a:ext>
              </a:extLst>
            </p:cNvPr>
            <p:cNvSpPr/>
            <p:nvPr/>
          </p:nvSpPr>
          <p:spPr>
            <a:xfrm>
              <a:off x="0" y="0"/>
              <a:ext cx="1913890" cy="2532244"/>
            </a:xfrm>
            <a:custGeom>
              <a:avLst/>
              <a:gdLst/>
              <a:ahLst/>
              <a:cxnLst/>
              <a:rect l="l" t="t" r="r" b="b"/>
              <a:pathLst>
                <a:path w="1913890" h="2532244">
                  <a:moveTo>
                    <a:pt x="0" y="0"/>
                  </a:moveTo>
                  <a:lnTo>
                    <a:pt x="1913890" y="0"/>
                  </a:lnTo>
                  <a:lnTo>
                    <a:pt x="1913890" y="2532244"/>
                  </a:lnTo>
                  <a:lnTo>
                    <a:pt x="0" y="2532244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7DE50B-ECA0-37E9-C472-A47D9DD4F454}"/>
              </a:ext>
            </a:extLst>
          </p:cNvPr>
          <p:cNvGrpSpPr/>
          <p:nvPr/>
        </p:nvGrpSpPr>
        <p:grpSpPr>
          <a:xfrm>
            <a:off x="5638800" y="0"/>
            <a:ext cx="12649200" cy="10287000"/>
            <a:chOff x="5181601" y="0"/>
            <a:chExt cx="13106399" cy="10287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A4E545-ADBF-4AC9-719C-6693967EA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4" t="15026" r="1744" b="1262"/>
            <a:stretch/>
          </p:blipFill>
          <p:spPr>
            <a:xfrm>
              <a:off x="5181601" y="0"/>
              <a:ext cx="13106399" cy="10287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D11CD6-D5C5-9126-9D6F-83D25A42D29A}"/>
                </a:ext>
              </a:extLst>
            </p:cNvPr>
            <p:cNvSpPr/>
            <p:nvPr/>
          </p:nvSpPr>
          <p:spPr>
            <a:xfrm>
              <a:off x="9677400" y="9352699"/>
              <a:ext cx="4191000" cy="743801"/>
            </a:xfrm>
            <a:prstGeom prst="rect">
              <a:avLst/>
            </a:prstGeom>
            <a:solidFill>
              <a:srgbClr val="B1E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3FD7044-515E-9C4B-54D5-8FDF6336996F}"/>
              </a:ext>
            </a:extLst>
          </p:cNvPr>
          <p:cNvSpPr txBox="1"/>
          <p:nvPr/>
        </p:nvSpPr>
        <p:spPr>
          <a:xfrm>
            <a:off x="1284097" y="1"/>
            <a:ext cx="3288323" cy="95420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ct val="200000"/>
              </a:lnSpc>
            </a:pPr>
            <a:r>
              <a:rPr lang="en-US" sz="8001" b="1" dirty="0">
                <a:solidFill>
                  <a:prstClr val="white"/>
                </a:solidFill>
                <a:latin typeface="#9Slide03 Saira SemiCondensed B\" panose="00000806000000000000" pitchFamily="2" charset="0"/>
                <a:cs typeface="#9Slide04 Chonburi" panose="00000500000000000000" pitchFamily="2" charset="-34"/>
              </a:rPr>
              <a:t>THỬ </a:t>
            </a:r>
          </a:p>
          <a:p>
            <a:pPr algn="ctr" defTabSz="1371600">
              <a:lnSpc>
                <a:spcPct val="200000"/>
              </a:lnSpc>
            </a:pPr>
            <a:r>
              <a:rPr lang="en-US" sz="8001" b="1" dirty="0">
                <a:solidFill>
                  <a:prstClr val="white"/>
                </a:solidFill>
                <a:latin typeface="#9Slide03 Saira SemiCondensed B\" panose="00000806000000000000" pitchFamily="2" charset="0"/>
                <a:cs typeface="#9Slide04 Chonburi" panose="00000500000000000000" pitchFamily="2" charset="-34"/>
              </a:rPr>
              <a:t>TÀI </a:t>
            </a:r>
          </a:p>
          <a:p>
            <a:pPr algn="ctr" defTabSz="1371600">
              <a:lnSpc>
                <a:spcPct val="200000"/>
              </a:lnSpc>
            </a:pPr>
            <a:r>
              <a:rPr lang="en-US" sz="8001" b="1" dirty="0">
                <a:solidFill>
                  <a:prstClr val="white"/>
                </a:solidFill>
                <a:latin typeface="#9Slide03 Saira SemiCondensed B\" panose="00000806000000000000" pitchFamily="2" charset="0"/>
                <a:cs typeface="#9Slide04 Chonburi" panose="00000500000000000000" pitchFamily="2" charset="-34"/>
              </a:rPr>
              <a:t>Quan </a:t>
            </a:r>
            <a:r>
              <a:rPr lang="en-US" sz="8001" b="1" dirty="0" err="1">
                <a:solidFill>
                  <a:prstClr val="white"/>
                </a:solidFill>
                <a:latin typeface="#9Slide03 Saira SemiCondensed B\" panose="00000806000000000000" pitchFamily="2" charset="0"/>
                <a:cs typeface="#9Slide04 Chonburi" panose="00000500000000000000" pitchFamily="2" charset="-34"/>
              </a:rPr>
              <a:t>sát</a:t>
            </a:r>
            <a:endParaRPr lang="en-US" sz="8001" b="1" dirty="0">
              <a:solidFill>
                <a:prstClr val="white"/>
              </a:solidFill>
              <a:latin typeface="#9Slide03 Saira SemiCondensed B\" panose="00000806000000000000" pitchFamily="2" charset="0"/>
              <a:cs typeface="#9Slide04 Chonburi" panose="00000500000000000000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39F677-C320-A645-C2E2-3FC30E94784A}"/>
              </a:ext>
            </a:extLst>
          </p:cNvPr>
          <p:cNvGrpSpPr/>
          <p:nvPr/>
        </p:nvGrpSpPr>
        <p:grpSpPr>
          <a:xfrm>
            <a:off x="5867399" y="7953529"/>
            <a:ext cx="12420602" cy="1771073"/>
            <a:chOff x="3911600" y="5703751"/>
            <a:chExt cx="8280401" cy="1180715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51A8B919-C6D6-87AA-DD61-00DB4247809D}"/>
                </a:ext>
              </a:extLst>
            </p:cNvPr>
            <p:cNvSpPr txBox="1"/>
            <p:nvPr/>
          </p:nvSpPr>
          <p:spPr>
            <a:xfrm>
              <a:off x="3911600" y="6249677"/>
              <a:ext cx="8280401" cy="6347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Thời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gian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suy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nghĩ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: 1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phút</a:t>
              </a:r>
              <a:endParaRPr lang="en-US" sz="4500" b="1" dirty="0">
                <a:latin typeface="#9Slide03 Saira SemiCondensed B\" panose="00000806000000000000" pitchFamily="2" charset="0"/>
                <a:cs typeface="#9Slide04 Chonburi" panose="00000500000000000000" pitchFamily="2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9CC77D-0DBF-4269-AAA0-C6A36218E1E2}"/>
                </a:ext>
              </a:extLst>
            </p:cNvPr>
            <p:cNvSpPr txBox="1"/>
            <p:nvPr/>
          </p:nvSpPr>
          <p:spPr>
            <a:xfrm>
              <a:off x="3911600" y="5703751"/>
              <a:ext cx="8280401" cy="6347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Quan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sát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lược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đồ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ghi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nhớ</a:t>
              </a:r>
              <a:r>
                <a:rPr lang="en-US" sz="4500" b="1" dirty="0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 </a:t>
              </a:r>
              <a:r>
                <a:rPr lang="en-US" sz="4500" b="1" dirty="0" err="1">
                  <a:latin typeface="#9Slide03 Saira SemiCondensed B\" panose="00000806000000000000" pitchFamily="2" charset="0"/>
                  <a:cs typeface="#9Slide04 Chonburi" panose="00000500000000000000" pitchFamily="2" charset="-34"/>
                </a:rPr>
                <a:t>tên</a:t>
              </a:r>
              <a:endParaRPr lang="en-US" sz="4500" b="1" dirty="0">
                <a:latin typeface="#9Slide03 Saira SemiCondensed B\" panose="00000806000000000000" pitchFamily="2" charset="0"/>
                <a:cs typeface="#9Slide04 Chonbur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76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8A0E4E-134C-4525-DDA4-0EAC43DAC1F6}"/>
              </a:ext>
            </a:extLst>
          </p:cNvPr>
          <p:cNvCxnSpPr/>
          <p:nvPr/>
        </p:nvCxnSpPr>
        <p:spPr>
          <a:xfrm>
            <a:off x="7722033" y="405695"/>
            <a:ext cx="0" cy="9504000"/>
          </a:xfrm>
          <a:prstGeom prst="line">
            <a:avLst/>
          </a:prstGeom>
          <a:ln w="38100">
            <a:solidFill>
              <a:srgbClr val="039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8F07793-83BA-3E7A-8E0D-63026D08C187}"/>
              </a:ext>
            </a:extLst>
          </p:cNvPr>
          <p:cNvSpPr/>
          <p:nvPr/>
        </p:nvSpPr>
        <p:spPr>
          <a:xfrm>
            <a:off x="7722033" y="349715"/>
            <a:ext cx="10212894" cy="9559980"/>
          </a:xfrm>
          <a:prstGeom prst="rect">
            <a:avLst/>
          </a:prstGeom>
          <a:solidFill>
            <a:srgbClr val="FFC4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>
              <a:solidFill>
                <a:prstClr val="white"/>
              </a:solidFill>
              <a:latin typeface="#9Slide03 Saira SemiCondensed B\" panose="00000806000000000000" pitchFamily="2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140392D3-57F9-8846-479E-11DDAF6C9D96}"/>
              </a:ext>
            </a:extLst>
          </p:cNvPr>
          <p:cNvSpPr/>
          <p:nvPr/>
        </p:nvSpPr>
        <p:spPr>
          <a:xfrm>
            <a:off x="353069" y="349715"/>
            <a:ext cx="17603837" cy="9574316"/>
          </a:xfrm>
          <a:custGeom>
            <a:avLst/>
            <a:gdLst/>
            <a:ahLst/>
            <a:cxnLst/>
            <a:rect l="l" t="t" r="r" b="b"/>
            <a:pathLst>
              <a:path w="110524553" h="60111717">
                <a:moveTo>
                  <a:pt x="110298495" y="0"/>
                </a:moveTo>
                <a:lnTo>
                  <a:pt x="0" y="0"/>
                </a:lnTo>
                <a:lnTo>
                  <a:pt x="0" y="60111717"/>
                </a:lnTo>
                <a:lnTo>
                  <a:pt x="110524553" y="60111717"/>
                </a:lnTo>
                <a:lnTo>
                  <a:pt x="110524553" y="0"/>
                </a:lnTo>
                <a:lnTo>
                  <a:pt x="110298495" y="0"/>
                </a:lnTo>
                <a:close/>
                <a:moveTo>
                  <a:pt x="110298495" y="59885659"/>
                </a:moveTo>
                <a:lnTo>
                  <a:pt x="228600" y="59885659"/>
                </a:lnTo>
                <a:lnTo>
                  <a:pt x="228600" y="228600"/>
                </a:lnTo>
                <a:lnTo>
                  <a:pt x="110298495" y="228600"/>
                </a:lnTo>
                <a:lnTo>
                  <a:pt x="110298495" y="59885659"/>
                </a:lnTo>
                <a:close/>
              </a:path>
            </a:pathLst>
          </a:custGeom>
          <a:solidFill>
            <a:srgbClr val="6269A8"/>
          </a:solidFill>
          <a:ln>
            <a:solidFill>
              <a:srgbClr val="03989E"/>
            </a:solidFill>
          </a:ln>
        </p:spPr>
      </p:sp>
      <p:pic>
        <p:nvPicPr>
          <p:cNvPr id="2" name="Hình ảnh 2" descr="Ảnh có chứa bản đồ&#10;&#10;Mô tả được tạo tự động">
            <a:extLst>
              <a:ext uri="{FF2B5EF4-FFF2-40B4-BE49-F238E27FC236}">
                <a16:creationId xmlns:a16="http://schemas.microsoft.com/office/drawing/2014/main" id="{22CBBFE4-0919-71BA-4565-56C8BD7C9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470" r="5006" b="6367"/>
          <a:stretch/>
        </p:blipFill>
        <p:spPr>
          <a:xfrm>
            <a:off x="7903479" y="290117"/>
            <a:ext cx="9821811" cy="9129569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03A37D56-9D26-13AC-5588-3DAD5D872C5C}"/>
              </a:ext>
            </a:extLst>
          </p:cNvPr>
          <p:cNvSpPr txBox="1"/>
          <p:nvPr/>
        </p:nvSpPr>
        <p:spPr>
          <a:xfrm>
            <a:off x="635378" y="834110"/>
            <a:ext cx="6578189" cy="192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1.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Những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nước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thuộc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khối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liên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minh</a:t>
            </a:r>
            <a:endParaRPr lang="en-US" sz="4350" b="1" dirty="0">
              <a:solidFill>
                <a:srgbClr val="03989E"/>
              </a:solidFill>
              <a:latin typeface="#9Slide03 Saira SemiCondensed B\" panose="00000806000000000000" pitchFamily="2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C1DAD79-B5EB-3ABF-3C00-24A24EC3A324}"/>
              </a:ext>
            </a:extLst>
          </p:cNvPr>
          <p:cNvSpPr txBox="1"/>
          <p:nvPr/>
        </p:nvSpPr>
        <p:spPr>
          <a:xfrm>
            <a:off x="353068" y="5630150"/>
            <a:ext cx="6860498" cy="192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2.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Những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nước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thuộc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khối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hiệp</a:t>
            </a:r>
            <a:r>
              <a:rPr lang="en-US" sz="4350" b="1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 </a:t>
            </a:r>
            <a:r>
              <a:rPr lang="en-US" sz="4350" b="1" dirty="0" err="1">
                <a:solidFill>
                  <a:srgbClr val="03989E"/>
                </a:solidFill>
                <a:latin typeface="#9Slide03 Saira SemiCondensed B\" panose="00000806000000000000" pitchFamily="2" charset="0"/>
              </a:rPr>
              <a:t>ước</a:t>
            </a:r>
            <a:endParaRPr lang="en-US" sz="4350" b="1" dirty="0">
              <a:solidFill>
                <a:srgbClr val="03989E"/>
              </a:solidFill>
              <a:latin typeface="#9Slide03 Saira SemiCondensed B\" panose="00000806000000000000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B68F983-46D7-1DC3-2FB5-64DF9C226E06}"/>
              </a:ext>
            </a:extLst>
          </p:cNvPr>
          <p:cNvSpPr txBox="1"/>
          <p:nvPr/>
        </p:nvSpPr>
        <p:spPr>
          <a:xfrm>
            <a:off x="782121" y="3269047"/>
            <a:ext cx="6620916" cy="199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500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……………………………………</a:t>
            </a:r>
          </a:p>
          <a:p>
            <a:pPr algn="just" defTabSz="1371600">
              <a:lnSpc>
                <a:spcPct val="150000"/>
              </a:lnSpc>
            </a:pPr>
            <a:r>
              <a:rPr lang="en-US" sz="4500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……………...........................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0B96B-975C-4166-DC3A-5660C46D94E0}"/>
              </a:ext>
            </a:extLst>
          </p:cNvPr>
          <p:cNvSpPr/>
          <p:nvPr/>
        </p:nvSpPr>
        <p:spPr>
          <a:xfrm>
            <a:off x="635378" y="7236443"/>
            <a:ext cx="6730970" cy="2083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4500" dirty="0">
                <a:solidFill>
                  <a:srgbClr val="03989E"/>
                </a:solidFill>
                <a:latin typeface="#9Slide03 Saira SemiCondensed B\" panose="00000806000000000000" pitchFamily="2" charset="0"/>
              </a:rPr>
              <a:t>---------------------------------…………………………………..</a:t>
            </a:r>
            <a:endParaRPr lang="en-US" sz="4500" dirty="0">
              <a:solidFill>
                <a:prstClr val="black"/>
              </a:solidFill>
              <a:latin typeface="#9Slide03 Saira SemiCondensed B\" panose="00000806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5195A4-4883-AB67-E628-22C30BF6C284}"/>
              </a:ext>
            </a:extLst>
          </p:cNvPr>
          <p:cNvSpPr/>
          <p:nvPr/>
        </p:nvSpPr>
        <p:spPr>
          <a:xfrm>
            <a:off x="672066" y="2800376"/>
            <a:ext cx="6730971" cy="1012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350" b="1" dirty="0" err="1">
                <a:solidFill>
                  <a:srgbClr val="EFB218"/>
                </a:solidFill>
                <a:latin typeface="#9Slide03 Saira SemiCondensed B\" panose="00000806000000000000" pitchFamily="2" charset="0"/>
              </a:rPr>
              <a:t>Đức</a:t>
            </a:r>
            <a:r>
              <a:rPr lang="en-US" sz="4350" b="1" dirty="0">
                <a:solidFill>
                  <a:srgbClr val="EFB218"/>
                </a:solidFill>
                <a:latin typeface="#9Slide03 Saira SemiCondensed B\" panose="00000806000000000000" pitchFamily="2" charset="0"/>
              </a:rPr>
              <a:t>, </a:t>
            </a:r>
            <a:r>
              <a:rPr lang="en-US" sz="4350" b="1" dirty="0" err="1">
                <a:solidFill>
                  <a:srgbClr val="EFB218"/>
                </a:solidFill>
                <a:latin typeface="#9Slide03 Saira SemiCondensed B\" panose="00000806000000000000" pitchFamily="2" charset="0"/>
              </a:rPr>
              <a:t>Áo</a:t>
            </a:r>
            <a:r>
              <a:rPr lang="en-US" sz="4350" b="1" dirty="0">
                <a:solidFill>
                  <a:srgbClr val="EFB218"/>
                </a:solidFill>
                <a:latin typeface="#9Slide03 Saira SemiCondensed B\" panose="00000806000000000000" pitchFamily="2" charset="0"/>
              </a:rPr>
              <a:t>-Hung, I-ta-li-a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7C1BD-D5FA-1390-ED76-C7857A3D24C7}"/>
              </a:ext>
            </a:extLst>
          </p:cNvPr>
          <p:cNvSpPr/>
          <p:nvPr/>
        </p:nvSpPr>
        <p:spPr>
          <a:xfrm>
            <a:off x="685439" y="7435991"/>
            <a:ext cx="6963218" cy="1012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350" b="1" dirty="0">
                <a:solidFill>
                  <a:srgbClr val="EFB218"/>
                </a:solidFill>
                <a:latin typeface="#9Slide03 Saira SemiCondensed B\" panose="00000806000000000000" pitchFamily="2" charset="0"/>
              </a:rPr>
              <a:t>ANH, </a:t>
            </a:r>
            <a:r>
              <a:rPr lang="en-US" sz="4350" b="1" dirty="0" err="1">
                <a:solidFill>
                  <a:srgbClr val="EFB218"/>
                </a:solidFill>
                <a:latin typeface="#9Slide03 Saira SemiCondensed B\" panose="00000806000000000000" pitchFamily="2" charset="0"/>
              </a:rPr>
              <a:t>Pháp</a:t>
            </a:r>
            <a:r>
              <a:rPr lang="en-US" sz="4350" b="1" dirty="0">
                <a:solidFill>
                  <a:srgbClr val="EFB218"/>
                </a:solidFill>
                <a:latin typeface="#9Slide03 Saira SemiCondensed B\" panose="00000806000000000000" pitchFamily="2" charset="0"/>
              </a:rPr>
              <a:t>, Nga…</a:t>
            </a:r>
          </a:p>
        </p:txBody>
      </p:sp>
      <p:pic>
        <p:nvPicPr>
          <p:cNvPr id="16" name="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DCCE4EF0-C815-4AE0-87D2-EE2F24FA9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3390" y="214022"/>
            <a:ext cx="1985991" cy="1461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13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3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6195" y="183905"/>
            <a:ext cx="9810750" cy="10287000"/>
            <a:chOff x="0" y="0"/>
            <a:chExt cx="3318698" cy="3479800"/>
          </a:xfrm>
          <a:solidFill>
            <a:srgbClr val="FABB1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318698" cy="3479800"/>
            </a:xfrm>
            <a:custGeom>
              <a:avLst/>
              <a:gdLst/>
              <a:ahLst/>
              <a:cxnLst/>
              <a:rect l="l" t="t" r="r" b="b"/>
              <a:pathLst>
                <a:path w="3318698" h="3479800">
                  <a:moveTo>
                    <a:pt x="0" y="0"/>
                  </a:moveTo>
                  <a:lnTo>
                    <a:pt x="3318698" y="0"/>
                  </a:lnTo>
                  <a:lnTo>
                    <a:pt x="3318698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9664636" y="93478"/>
            <a:ext cx="7435979" cy="1520150"/>
            <a:chOff x="0" y="0"/>
            <a:chExt cx="3969011" cy="13737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1" y="0"/>
            <a:ext cx="788604" cy="17822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856761" y="-471353"/>
            <a:ext cx="1240982" cy="1759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83533" y="3164698"/>
            <a:ext cx="1151537" cy="1130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77404" y="288575"/>
            <a:ext cx="1066641" cy="10666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9098" y="9572525"/>
            <a:ext cx="1866158" cy="36305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88603" y="207777"/>
            <a:ext cx="656898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Clr>
                <a:srgbClr val="000000"/>
              </a:buClr>
            </a:pP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dõi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phiếu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kĩ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3600" kern="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5W1H</a:t>
            </a:r>
          </a:p>
        </p:txBody>
      </p:sp>
      <p:grpSp>
        <p:nvGrpSpPr>
          <p:cNvPr id="20" name="Group 4"/>
          <p:cNvGrpSpPr/>
          <p:nvPr/>
        </p:nvGrpSpPr>
        <p:grpSpPr>
          <a:xfrm>
            <a:off x="9696827" y="1825910"/>
            <a:ext cx="7435979" cy="1439985"/>
            <a:chOff x="0" y="0"/>
            <a:chExt cx="3969011" cy="1373709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4"/>
          <p:cNvGrpSpPr/>
          <p:nvPr/>
        </p:nvGrpSpPr>
        <p:grpSpPr>
          <a:xfrm>
            <a:off x="9664634" y="3563299"/>
            <a:ext cx="7435979" cy="1531619"/>
            <a:chOff x="0" y="0"/>
            <a:chExt cx="3969011" cy="1373709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07884" y="1953714"/>
            <a:ext cx="1066641" cy="10666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07884" y="3795786"/>
            <a:ext cx="1066641" cy="1066641"/>
          </a:xfrm>
          <a:prstGeom prst="rect">
            <a:avLst/>
          </a:prstGeom>
        </p:spPr>
      </p:pic>
      <p:grpSp>
        <p:nvGrpSpPr>
          <p:cNvPr id="24" name="Group 4"/>
          <p:cNvGrpSpPr/>
          <p:nvPr/>
        </p:nvGrpSpPr>
        <p:grpSpPr>
          <a:xfrm>
            <a:off x="9664633" y="5327405"/>
            <a:ext cx="7435979" cy="1531619"/>
            <a:chOff x="0" y="0"/>
            <a:chExt cx="3969011" cy="1373709"/>
          </a:xfrm>
        </p:grpSpPr>
        <p:sp>
          <p:nvSpPr>
            <p:cNvPr id="25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4"/>
          <p:cNvGrpSpPr/>
          <p:nvPr/>
        </p:nvGrpSpPr>
        <p:grpSpPr>
          <a:xfrm>
            <a:off x="9696827" y="7075628"/>
            <a:ext cx="7435979" cy="1531619"/>
            <a:chOff x="0" y="0"/>
            <a:chExt cx="3969011" cy="1373709"/>
          </a:xfrm>
        </p:grpSpPr>
        <p:sp>
          <p:nvSpPr>
            <p:cNvPr id="27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4"/>
          <p:cNvGrpSpPr/>
          <p:nvPr/>
        </p:nvGrpSpPr>
        <p:grpSpPr>
          <a:xfrm>
            <a:off x="9696827" y="8883683"/>
            <a:ext cx="7435979" cy="1531619"/>
            <a:chOff x="0" y="0"/>
            <a:chExt cx="3969011" cy="1373709"/>
          </a:xfrm>
        </p:grpSpPr>
        <p:sp>
          <p:nvSpPr>
            <p:cNvPr id="29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0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68297" y="5559894"/>
            <a:ext cx="1066641" cy="1066641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9068297" y="5575782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34" name="Flowchart: Connector 33"/>
          <p:cNvSpPr/>
          <p:nvPr/>
        </p:nvSpPr>
        <p:spPr>
          <a:xfrm>
            <a:off x="9010356" y="7282533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35" name="Flowchart: Connector 34"/>
          <p:cNvSpPr/>
          <p:nvPr/>
        </p:nvSpPr>
        <p:spPr>
          <a:xfrm>
            <a:off x="8952416" y="8989284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61151" y="5324238"/>
            <a:ext cx="6622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xảy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(What)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362615" y="2114582"/>
            <a:ext cx="6673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(Where)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09520" y="3636149"/>
            <a:ext cx="6926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?(</a:t>
            </a:r>
            <a:r>
              <a:rPr lang="en-US" sz="3000" kern="0" dirty="0">
                <a:solidFill>
                  <a:srgbClr val="0070C0"/>
                </a:solidFill>
                <a:latin typeface="Arial" panose="020B0604020202020204" pitchFamily="34" charset="0"/>
                <a:cs typeface="Arial"/>
                <a:sym typeface="Arial"/>
              </a:rPr>
              <a:t>When )</a:t>
            </a:r>
            <a:endParaRPr lang="en-US" sz="30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03477" y="129397"/>
            <a:ext cx="6145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ấy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ai? </a:t>
            </a:r>
            <a:r>
              <a:rPr lang="en-US" sz="4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(Who)</a:t>
            </a:r>
            <a:endParaRPr lang="en-US" sz="42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329658" y="8912254"/>
            <a:ext cx="6412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(How)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468629" y="7115411"/>
            <a:ext cx="6272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ám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(Why)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96DB9F8-E707-A4E5-31F8-2144B1190532}"/>
              </a:ext>
            </a:extLst>
          </p:cNvPr>
          <p:cNvSpPr/>
          <p:nvPr/>
        </p:nvSpPr>
        <p:spPr>
          <a:xfrm>
            <a:off x="271770" y="1641076"/>
            <a:ext cx="7526620" cy="8401446"/>
          </a:xfrm>
          <a:custGeom>
            <a:avLst/>
            <a:gdLst/>
            <a:ahLst/>
            <a:cxnLst/>
            <a:rect l="l" t="t" r="r" b="b"/>
            <a:pathLst>
              <a:path w="11457940" h="10681970">
                <a:moveTo>
                  <a:pt x="11457940" y="10681970"/>
                </a:moveTo>
                <a:lnTo>
                  <a:pt x="0" y="10681970"/>
                </a:lnTo>
                <a:lnTo>
                  <a:pt x="0" y="0"/>
                </a:lnTo>
                <a:lnTo>
                  <a:pt x="11456669" y="0"/>
                </a:lnTo>
                <a:lnTo>
                  <a:pt x="11456669" y="10681970"/>
                </a:lnTo>
                <a:lnTo>
                  <a:pt x="11457940" y="10681970"/>
                </a:lnTo>
                <a:close/>
              </a:path>
            </a:pathLst>
          </a:custGeom>
          <a:blipFill>
            <a:blip r:embed="rId16"/>
            <a:stretch>
              <a:fillRect t="-17996" r="-11" b="-17996"/>
            </a:stretch>
          </a:blipFill>
        </p:spPr>
      </p:sp>
    </p:spTree>
    <p:extLst>
      <p:ext uri="{BB962C8B-B14F-4D97-AF65-F5344CB8AC3E}">
        <p14:creationId xmlns:p14="http://schemas.microsoft.com/office/powerpoint/2010/main" val="14077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6195" y="183905"/>
            <a:ext cx="9810750" cy="10287000"/>
            <a:chOff x="0" y="0"/>
            <a:chExt cx="3318698" cy="3479800"/>
          </a:xfrm>
          <a:solidFill>
            <a:srgbClr val="FABB1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318698" cy="3479800"/>
            </a:xfrm>
            <a:custGeom>
              <a:avLst/>
              <a:gdLst/>
              <a:ahLst/>
              <a:cxnLst/>
              <a:rect l="l" t="t" r="r" b="b"/>
              <a:pathLst>
                <a:path w="3318698" h="3479800">
                  <a:moveTo>
                    <a:pt x="0" y="0"/>
                  </a:moveTo>
                  <a:lnTo>
                    <a:pt x="3318698" y="0"/>
                  </a:lnTo>
                  <a:lnTo>
                    <a:pt x="3318698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9664636" y="93478"/>
            <a:ext cx="7435979" cy="1520150"/>
            <a:chOff x="0" y="0"/>
            <a:chExt cx="3969011" cy="13737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1"/>
            <a:ext cx="1939818" cy="1782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856761" y="-471353"/>
            <a:ext cx="1240982" cy="1759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83533" y="3164698"/>
            <a:ext cx="1151537" cy="1130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77404" y="288575"/>
            <a:ext cx="1066641" cy="10666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9098" y="9572525"/>
            <a:ext cx="1866158" cy="36305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88603" y="207777"/>
            <a:ext cx="656898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dõi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SGK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5W1H</a:t>
            </a:r>
          </a:p>
        </p:txBody>
      </p:sp>
      <p:grpSp>
        <p:nvGrpSpPr>
          <p:cNvPr id="20" name="Group 4"/>
          <p:cNvGrpSpPr/>
          <p:nvPr/>
        </p:nvGrpSpPr>
        <p:grpSpPr>
          <a:xfrm>
            <a:off x="9696827" y="1825910"/>
            <a:ext cx="7435979" cy="1439985"/>
            <a:chOff x="0" y="0"/>
            <a:chExt cx="3969011" cy="1373709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4"/>
          <p:cNvGrpSpPr/>
          <p:nvPr/>
        </p:nvGrpSpPr>
        <p:grpSpPr>
          <a:xfrm>
            <a:off x="9664634" y="3563299"/>
            <a:ext cx="7435979" cy="1531619"/>
            <a:chOff x="0" y="0"/>
            <a:chExt cx="3969011" cy="1373709"/>
          </a:xfrm>
        </p:grpSpPr>
        <p:sp>
          <p:nvSpPr>
            <p:cNvPr id="23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07884" y="1953714"/>
            <a:ext cx="1066641" cy="10666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07884" y="3795786"/>
            <a:ext cx="1066641" cy="1066641"/>
          </a:xfrm>
          <a:prstGeom prst="rect">
            <a:avLst/>
          </a:prstGeom>
        </p:spPr>
      </p:pic>
      <p:grpSp>
        <p:nvGrpSpPr>
          <p:cNvPr id="24" name="Group 4"/>
          <p:cNvGrpSpPr/>
          <p:nvPr/>
        </p:nvGrpSpPr>
        <p:grpSpPr>
          <a:xfrm>
            <a:off x="9664633" y="5327405"/>
            <a:ext cx="7435979" cy="1531619"/>
            <a:chOff x="0" y="0"/>
            <a:chExt cx="3969011" cy="1373709"/>
          </a:xfrm>
        </p:grpSpPr>
        <p:sp>
          <p:nvSpPr>
            <p:cNvPr id="25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4"/>
          <p:cNvGrpSpPr/>
          <p:nvPr/>
        </p:nvGrpSpPr>
        <p:grpSpPr>
          <a:xfrm>
            <a:off x="9696827" y="7075628"/>
            <a:ext cx="7435979" cy="1531619"/>
            <a:chOff x="0" y="0"/>
            <a:chExt cx="3969011" cy="1373709"/>
          </a:xfrm>
        </p:grpSpPr>
        <p:sp>
          <p:nvSpPr>
            <p:cNvPr id="27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4"/>
          <p:cNvGrpSpPr/>
          <p:nvPr/>
        </p:nvGrpSpPr>
        <p:grpSpPr>
          <a:xfrm>
            <a:off x="9982268" y="8890622"/>
            <a:ext cx="7435979" cy="1531619"/>
            <a:chOff x="0" y="0"/>
            <a:chExt cx="3969011" cy="1373709"/>
          </a:xfrm>
        </p:grpSpPr>
        <p:sp>
          <p:nvSpPr>
            <p:cNvPr id="29" name="Freeform 5"/>
            <p:cNvSpPr/>
            <p:nvPr/>
          </p:nvSpPr>
          <p:spPr>
            <a:xfrm>
              <a:off x="0" y="0"/>
              <a:ext cx="3969011" cy="1373709"/>
            </a:xfrm>
            <a:custGeom>
              <a:avLst/>
              <a:gdLst/>
              <a:ahLst/>
              <a:cxnLst/>
              <a:rect l="l" t="t" r="r" b="b"/>
              <a:pathLst>
                <a:path w="3969011" h="1373709">
                  <a:moveTo>
                    <a:pt x="3844551" y="1373709"/>
                  </a:moveTo>
                  <a:lnTo>
                    <a:pt x="124460" y="1373709"/>
                  </a:lnTo>
                  <a:cubicBezTo>
                    <a:pt x="55880" y="1373709"/>
                    <a:pt x="0" y="1317829"/>
                    <a:pt x="0" y="12492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44551" y="0"/>
                  </a:lnTo>
                  <a:cubicBezTo>
                    <a:pt x="3913131" y="0"/>
                    <a:pt x="3969011" y="55880"/>
                    <a:pt x="3969011" y="124460"/>
                  </a:cubicBezTo>
                  <a:lnTo>
                    <a:pt x="3969011" y="1249249"/>
                  </a:lnTo>
                  <a:cubicBezTo>
                    <a:pt x="3969011" y="1317829"/>
                    <a:pt x="3913131" y="1373709"/>
                    <a:pt x="3844551" y="13737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0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68297" y="5559894"/>
            <a:ext cx="1066641" cy="1066641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9068297" y="5575782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4" name="Flowchart: Connector 33"/>
          <p:cNvSpPr/>
          <p:nvPr/>
        </p:nvSpPr>
        <p:spPr>
          <a:xfrm>
            <a:off x="9010356" y="7282533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5" name="Flowchart: Connector 34"/>
          <p:cNvSpPr/>
          <p:nvPr/>
        </p:nvSpPr>
        <p:spPr>
          <a:xfrm>
            <a:off x="8952416" y="8989284"/>
            <a:ext cx="1066641" cy="1050753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61151" y="5324238"/>
            <a:ext cx="6622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sát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62615" y="2114582"/>
            <a:ext cx="6673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Áo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09520" y="3636149"/>
            <a:ext cx="6926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28/06/1914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03477" y="129397"/>
            <a:ext cx="6145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ph.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Phec-đi-năng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329658" y="8912254"/>
            <a:ext cx="6803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Châm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ngòi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nổ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bùng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nổ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36070" y="7091511"/>
            <a:ext cx="6272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hóm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tộc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Xec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-bi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ám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Bô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42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xni</a:t>
            </a:r>
            <a:r>
              <a:rPr lang="en-US" sz="4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-a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96DB9F8-E707-A4E5-31F8-2144B1190532}"/>
              </a:ext>
            </a:extLst>
          </p:cNvPr>
          <p:cNvSpPr/>
          <p:nvPr/>
        </p:nvSpPr>
        <p:spPr>
          <a:xfrm>
            <a:off x="271770" y="1641076"/>
            <a:ext cx="7526620" cy="8401446"/>
          </a:xfrm>
          <a:custGeom>
            <a:avLst/>
            <a:gdLst/>
            <a:ahLst/>
            <a:cxnLst/>
            <a:rect l="l" t="t" r="r" b="b"/>
            <a:pathLst>
              <a:path w="11457940" h="10681970">
                <a:moveTo>
                  <a:pt x="11457940" y="10681970"/>
                </a:moveTo>
                <a:lnTo>
                  <a:pt x="0" y="10681970"/>
                </a:lnTo>
                <a:lnTo>
                  <a:pt x="0" y="0"/>
                </a:lnTo>
                <a:lnTo>
                  <a:pt x="11456669" y="0"/>
                </a:lnTo>
                <a:lnTo>
                  <a:pt x="11456669" y="10681970"/>
                </a:lnTo>
                <a:lnTo>
                  <a:pt x="11457940" y="10681970"/>
                </a:lnTo>
                <a:close/>
              </a:path>
            </a:pathLst>
          </a:custGeom>
          <a:blipFill>
            <a:blip r:embed="rId16"/>
            <a:stretch>
              <a:fillRect t="-17996" r="-11" b="-17996"/>
            </a:stretch>
          </a:blipFill>
        </p:spPr>
      </p:sp>
    </p:spTree>
    <p:extLst>
      <p:ext uri="{BB962C8B-B14F-4D97-AF65-F5344CB8AC3E}">
        <p14:creationId xmlns:p14="http://schemas.microsoft.com/office/powerpoint/2010/main" val="232367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360" r="20855" b="51960"/>
          <a:stretch/>
        </p:blipFill>
        <p:spPr>
          <a:xfrm>
            <a:off x="1066800" y="2171700"/>
            <a:ext cx="16382999" cy="7315199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2324099" y="2142678"/>
            <a:ext cx="13868400" cy="4936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 </a:t>
            </a:r>
            <a:endParaRPr lang="en-US" sz="3000" dirty="0">
              <a:solidFill>
                <a:srgbClr val="FF6600"/>
              </a:solidFill>
              <a:latin typeface="Mali Bold" panose="020B0604020202020204" charset="-34"/>
              <a:cs typeface="Mali Bold" panose="020B0604020202020204" charset="-34"/>
            </a:endParaRPr>
          </a:p>
          <a:p>
            <a:pPr algn="just">
              <a:lnSpc>
                <a:spcPct val="200000"/>
              </a:lnSpc>
            </a:pPr>
            <a:r>
              <a:rPr lang="en-US" sz="30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 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Cuối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kỉ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XIX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mâu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thuẫn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về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giành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thuộc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địa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giữa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các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nước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đế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quốc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dẫn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đến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hình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thành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hai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khối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quân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sự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kình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địch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nhau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: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khối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Liên minh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gồm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Đức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Áo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, Hung, Italia (1882),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khối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Hiệp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ước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gồm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Anh, </a:t>
            </a:r>
            <a:r>
              <a:rPr lang="en-US" sz="30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Pháp</a:t>
            </a:r>
            <a:r>
              <a:rPr lang="en-US" sz="30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, Nga (1907).</a:t>
            </a:r>
          </a:p>
          <a:p>
            <a:pPr algn="just">
              <a:lnSpc>
                <a:spcPct val="200000"/>
              </a:lnSpc>
            </a:pPr>
            <a:endParaRPr lang="en-US" sz="3000" dirty="0">
              <a:solidFill>
                <a:srgbClr val="FF6600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066799" y="190500"/>
            <a:ext cx="16383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I.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dẫn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đến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5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5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:</a:t>
            </a:r>
            <a:endParaRPr lang="en-US" sz="5000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-3352800" y="2142678"/>
            <a:ext cx="16383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1.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sâu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xa</a:t>
            </a:r>
            <a:endParaRPr lang="en-US" sz="4000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F7CC580-26F6-2160-1A7E-E38465039EAE}"/>
              </a:ext>
            </a:extLst>
          </p:cNvPr>
          <p:cNvSpPr txBox="1"/>
          <p:nvPr/>
        </p:nvSpPr>
        <p:spPr>
          <a:xfrm>
            <a:off x="-3341649" y="5507011"/>
            <a:ext cx="16383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2.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trực</a:t>
            </a:r>
            <a:r>
              <a:rPr lang="en-US" sz="40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0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tiếp</a:t>
            </a:r>
            <a:endParaRPr lang="en-US" sz="4000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BB45FDCF-AE1A-10A1-9BE7-D53065FE7A80}"/>
              </a:ext>
            </a:extLst>
          </p:cNvPr>
          <p:cNvSpPr txBox="1"/>
          <p:nvPr/>
        </p:nvSpPr>
        <p:spPr>
          <a:xfrm>
            <a:off x="2302328" y="6269831"/>
            <a:ext cx="11974551" cy="1818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29-6-1914,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thái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tử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Áo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-Hung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bị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người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Xéc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-bi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ám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sát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đã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trở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thành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ngòi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nổ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cho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3200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endParaRPr lang="en-US" sz="3200" dirty="0">
              <a:solidFill>
                <a:srgbClr val="FF6600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01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798884" y="0"/>
            <a:ext cx="5489117" cy="10287000"/>
            <a:chOff x="0" y="0"/>
            <a:chExt cx="180983" cy="3752725"/>
          </a:xfrm>
          <a:solidFill>
            <a:srgbClr val="F68A4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80983" cy="3752726"/>
            </a:xfrm>
            <a:custGeom>
              <a:avLst/>
              <a:gdLst/>
              <a:ahLst/>
              <a:cxnLst/>
              <a:rect l="l" t="t" r="r" b="b"/>
              <a:pathLst>
                <a:path w="180983" h="3752726">
                  <a:moveTo>
                    <a:pt x="0" y="0"/>
                  </a:moveTo>
                  <a:lnTo>
                    <a:pt x="180983" y="0"/>
                  </a:lnTo>
                  <a:lnTo>
                    <a:pt x="180983" y="3752726"/>
                  </a:lnTo>
                  <a:lnTo>
                    <a:pt x="0" y="3752726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1002238" y="3821119"/>
            <a:ext cx="7697939" cy="3790550"/>
            <a:chOff x="0" y="0"/>
            <a:chExt cx="3673627" cy="4767287"/>
          </a:xfrm>
          <a:solidFill>
            <a:srgbClr val="F68A4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3627" cy="4767287"/>
            </a:xfrm>
            <a:custGeom>
              <a:avLst/>
              <a:gdLst/>
              <a:ahLst/>
              <a:cxnLst/>
              <a:rect l="l" t="t" r="r" b="b"/>
              <a:pathLst>
                <a:path w="3673627" h="2633149">
                  <a:moveTo>
                    <a:pt x="3549166" y="2633149"/>
                  </a:moveTo>
                  <a:lnTo>
                    <a:pt x="124460" y="2633149"/>
                  </a:lnTo>
                  <a:cubicBezTo>
                    <a:pt x="55880" y="2633149"/>
                    <a:pt x="0" y="2577269"/>
                    <a:pt x="0" y="25086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9167" y="0"/>
                  </a:lnTo>
                  <a:cubicBezTo>
                    <a:pt x="3617747" y="0"/>
                    <a:pt x="3673627" y="55880"/>
                    <a:pt x="3673627" y="124460"/>
                  </a:cubicBezTo>
                  <a:lnTo>
                    <a:pt x="3673627" y="2508689"/>
                  </a:lnTo>
                  <a:cubicBezTo>
                    <a:pt x="3673627" y="2577269"/>
                    <a:pt x="3617747" y="2633149"/>
                    <a:pt x="3549167" y="263314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-3383312" y="-3985380"/>
            <a:ext cx="5378109" cy="5378109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C8F143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301144" y="431597"/>
            <a:ext cx="7594526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9101"/>
              </a:lnSpc>
            </a:pPr>
            <a:r>
              <a:rPr lang="en-US" sz="85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Thử</a:t>
            </a:r>
            <a:r>
              <a:rPr lang="en-US" sz="8501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85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tài</a:t>
            </a:r>
            <a:r>
              <a:rPr lang="en-US" sz="8501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85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trí</a:t>
            </a:r>
            <a:r>
              <a:rPr lang="en-US" sz="8501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85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IcielNovecento sans E" panose="00000900000000000000" pitchFamily="2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nhớ</a:t>
            </a:r>
            <a:endParaRPr lang="en-US" sz="8501" dirty="0">
              <a:solidFill>
                <a:prstClr val="black">
                  <a:lumMod val="85000"/>
                  <a:lumOff val="15000"/>
                </a:prstClr>
              </a:solidFill>
              <a:latin typeface="#9Slide03 IcielNovecento sans E" panose="00000900000000000000" pitchFamily="2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9AFA55-BC03-963F-2C99-E0A584E8BB86}"/>
              </a:ext>
            </a:extLst>
          </p:cNvPr>
          <p:cNvGrpSpPr/>
          <p:nvPr/>
        </p:nvGrpSpPr>
        <p:grpSpPr>
          <a:xfrm>
            <a:off x="9679140" y="2026587"/>
            <a:ext cx="7231713" cy="7231713"/>
            <a:chOff x="9679139" y="2026587"/>
            <a:chExt cx="7231713" cy="7231713"/>
          </a:xfrm>
        </p:grpSpPr>
        <p:grpSp>
          <p:nvGrpSpPr>
            <p:cNvPr id="6" name="Group 6"/>
            <p:cNvGrpSpPr/>
            <p:nvPr/>
          </p:nvGrpSpPr>
          <p:grpSpPr>
            <a:xfrm>
              <a:off x="9679139" y="2026587"/>
              <a:ext cx="7231713" cy="7231713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8F143"/>
              </a:solidFill>
            </p:spPr>
          </p:sp>
        </p:grpSp>
        <p:sp>
          <p:nvSpPr>
            <p:cNvPr id="40" name="Oval 39"/>
            <p:cNvSpPr/>
            <p:nvPr/>
          </p:nvSpPr>
          <p:spPr>
            <a:xfrm>
              <a:off x="10153428" y="2494211"/>
              <a:ext cx="6318767" cy="62679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" name="Google Shape;352;p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954995" y="3187250"/>
              <a:ext cx="4680000" cy="468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Rectangle 41"/>
          <p:cNvSpPr/>
          <p:nvPr/>
        </p:nvSpPr>
        <p:spPr>
          <a:xfrm>
            <a:off x="1778735" y="4082465"/>
            <a:ext cx="6244565" cy="303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>
              <a:lnSpc>
                <a:spcPct val="140007"/>
              </a:lnSpc>
            </a:pP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Đọc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nhanh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sơ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đồ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diễn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biến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trong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sgk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+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nêu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các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sự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kiện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chính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của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chiến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tranh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thế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giới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thứ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1</a:t>
            </a:r>
            <a:endParaRPr lang="en-US" sz="3499" dirty="0">
              <a:solidFill>
                <a:prstClr val="white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grpSp>
        <p:nvGrpSpPr>
          <p:cNvPr id="43" name="Group 10"/>
          <p:cNvGrpSpPr/>
          <p:nvPr/>
        </p:nvGrpSpPr>
        <p:grpSpPr>
          <a:xfrm>
            <a:off x="1028702" y="8020913"/>
            <a:ext cx="7697939" cy="1482524"/>
            <a:chOff x="0" y="0"/>
            <a:chExt cx="3673627" cy="2633149"/>
          </a:xfrm>
          <a:solidFill>
            <a:srgbClr val="F68A40"/>
          </a:solidFill>
        </p:grpSpPr>
        <p:sp>
          <p:nvSpPr>
            <p:cNvPr id="44" name="Freeform 11"/>
            <p:cNvSpPr/>
            <p:nvPr/>
          </p:nvSpPr>
          <p:spPr>
            <a:xfrm>
              <a:off x="0" y="0"/>
              <a:ext cx="3673627" cy="2633149"/>
            </a:xfrm>
            <a:custGeom>
              <a:avLst/>
              <a:gdLst/>
              <a:ahLst/>
              <a:cxnLst/>
              <a:rect l="l" t="t" r="r" b="b"/>
              <a:pathLst>
                <a:path w="3673627" h="2633149">
                  <a:moveTo>
                    <a:pt x="3549166" y="2633149"/>
                  </a:moveTo>
                  <a:lnTo>
                    <a:pt x="124460" y="2633149"/>
                  </a:lnTo>
                  <a:cubicBezTo>
                    <a:pt x="55880" y="2633149"/>
                    <a:pt x="0" y="2577269"/>
                    <a:pt x="0" y="25086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9167" y="0"/>
                  </a:lnTo>
                  <a:cubicBezTo>
                    <a:pt x="3617747" y="0"/>
                    <a:pt x="3673627" y="55880"/>
                    <a:pt x="3673627" y="124460"/>
                  </a:cubicBezTo>
                  <a:lnTo>
                    <a:pt x="3673627" y="2508689"/>
                  </a:lnTo>
                  <a:cubicBezTo>
                    <a:pt x="3673627" y="2577269"/>
                    <a:pt x="3617747" y="2633149"/>
                    <a:pt x="3549167" y="263314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5" name="Rectangle 44"/>
          <p:cNvSpPr/>
          <p:nvPr/>
        </p:nvSpPr>
        <p:spPr>
          <a:xfrm>
            <a:off x="2761899" y="8342653"/>
            <a:ext cx="3978974" cy="773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45">
              <a:lnSpc>
                <a:spcPct val="140007"/>
              </a:lnSpc>
            </a:pP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Thời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gian</a:t>
            </a:r>
            <a:r>
              <a:rPr lang="en-US" sz="3499" dirty="0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: 3 </a:t>
            </a:r>
            <a:r>
              <a:rPr lang="en-US" sz="3499" dirty="0" err="1">
                <a:solidFill>
                  <a:prstClr val="white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  <a:sym typeface="Arial"/>
              </a:rPr>
              <a:t>phút</a:t>
            </a:r>
            <a:endParaRPr lang="en-US" sz="3499" dirty="0">
              <a:solidFill>
                <a:prstClr val="white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2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">
            <a:extLst>
              <a:ext uri="{FF2B5EF4-FFF2-40B4-BE49-F238E27FC236}">
                <a16:creationId xmlns:a16="http://schemas.microsoft.com/office/drawing/2014/main" id="{F6FDFA22-9E1C-47B8-107C-E296EA0DD35E}"/>
              </a:ext>
            </a:extLst>
          </p:cNvPr>
          <p:cNvSpPr/>
          <p:nvPr/>
        </p:nvSpPr>
        <p:spPr>
          <a:xfrm>
            <a:off x="141988" y="3905380"/>
            <a:ext cx="17938976" cy="825"/>
          </a:xfrm>
          <a:prstGeom prst="line">
            <a:avLst/>
          </a:prstGeom>
          <a:ln>
            <a:solidFill>
              <a:srgbClr val="535353"/>
            </a:solidFill>
            <a:miter lim="400000"/>
          </a:ln>
        </p:spPr>
        <p:txBody>
          <a:bodyPr lIns="68579" rIns="68579"/>
          <a:lstStyle/>
          <a:p>
            <a:pPr algn="ctr" defTabSz="1371600">
              <a:defRPr/>
            </a:pPr>
            <a:endParaRPr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A7376F-984E-8558-8CA4-9272236D9473}"/>
              </a:ext>
            </a:extLst>
          </p:cNvPr>
          <p:cNvGrpSpPr/>
          <p:nvPr/>
        </p:nvGrpSpPr>
        <p:grpSpPr>
          <a:xfrm rot="10800000">
            <a:off x="-122402" y="3793433"/>
            <a:ext cx="2437638" cy="3077019"/>
            <a:chOff x="-31287" y="1766772"/>
            <a:chExt cx="1625092" cy="2051346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E4D66BFA-3046-5D9D-0D0F-8C13F565D4F5}"/>
                </a:ext>
              </a:extLst>
            </p:cNvPr>
            <p:cNvSpPr/>
            <p:nvPr/>
          </p:nvSpPr>
          <p:spPr>
            <a:xfrm>
              <a:off x="652895" y="3627355"/>
              <a:ext cx="256729" cy="190763"/>
            </a:xfrm>
            <a:prstGeom prst="ellipse">
              <a:avLst/>
            </a:prstGeom>
            <a:gradFill>
              <a:gsLst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traight Connector 3">
              <a:extLst>
                <a:ext uri="{FF2B5EF4-FFF2-40B4-BE49-F238E27FC236}">
                  <a16:creationId xmlns:a16="http://schemas.microsoft.com/office/drawing/2014/main" id="{E64BF673-C80F-7140-85CB-14342AE96CBA}"/>
                </a:ext>
              </a:extLst>
            </p:cNvPr>
            <p:cNvSpPr/>
            <p:nvPr/>
          </p:nvSpPr>
          <p:spPr>
            <a:xfrm flipV="1">
              <a:off x="764934" y="2145593"/>
              <a:ext cx="24115" cy="1510226"/>
            </a:xfrm>
            <a:prstGeom prst="line">
              <a:avLst/>
            </a:prstGeom>
            <a:ln w="12700">
              <a:solidFill>
                <a:srgbClr val="FF880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13600ADD-C407-EB2E-C52D-B8EE0D054FB0}"/>
                </a:ext>
              </a:extLst>
            </p:cNvPr>
            <p:cNvSpPr txBox="1"/>
            <p:nvPr/>
          </p:nvSpPr>
          <p:spPr>
            <a:xfrm rot="10800000">
              <a:off x="-31287" y="1766772"/>
              <a:ext cx="1625092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14/7/1789</a:t>
              </a:r>
              <a:endParaRPr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534941-5A3D-D92A-4F25-3FCBFFF8ED93}"/>
              </a:ext>
            </a:extLst>
          </p:cNvPr>
          <p:cNvGrpSpPr/>
          <p:nvPr/>
        </p:nvGrpSpPr>
        <p:grpSpPr>
          <a:xfrm>
            <a:off x="1759738" y="953713"/>
            <a:ext cx="1720928" cy="3055362"/>
            <a:chOff x="3281709" y="805371"/>
            <a:chExt cx="1447398" cy="2860636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E40130B-8429-47FA-F5DA-702C119CBC07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gradFill>
              <a:gsLst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raight Connector 10">
              <a:extLst>
                <a:ext uri="{FF2B5EF4-FFF2-40B4-BE49-F238E27FC236}">
                  <a16:creationId xmlns:a16="http://schemas.microsoft.com/office/drawing/2014/main" id="{19E2C5E5-A92C-7F38-6F27-A67B378F4A4E}"/>
                </a:ext>
              </a:extLst>
            </p:cNvPr>
            <p:cNvSpPr/>
            <p:nvPr/>
          </p:nvSpPr>
          <p:spPr>
            <a:xfrm flipV="1">
              <a:off x="4008390" y="1564361"/>
              <a:ext cx="13024" cy="1967690"/>
            </a:xfrm>
            <a:prstGeom prst="line">
              <a:avLst/>
            </a:prstGeom>
            <a:ln w="12700">
              <a:solidFill>
                <a:srgbClr val="D7208E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52">
              <a:extLst>
                <a:ext uri="{FF2B5EF4-FFF2-40B4-BE49-F238E27FC236}">
                  <a16:creationId xmlns:a16="http://schemas.microsoft.com/office/drawing/2014/main" id="{1EC03FEC-1600-6AB2-90AF-60CEE37467CF}"/>
                </a:ext>
              </a:extLst>
            </p:cNvPr>
            <p:cNvSpPr txBox="1"/>
            <p:nvPr/>
          </p:nvSpPr>
          <p:spPr>
            <a:xfrm>
              <a:off x="3281709" y="805371"/>
              <a:ext cx="1447398" cy="5186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10/8/1792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D0D42F-7207-6C6C-7540-671103842913}"/>
              </a:ext>
            </a:extLst>
          </p:cNvPr>
          <p:cNvGrpSpPr/>
          <p:nvPr/>
        </p:nvGrpSpPr>
        <p:grpSpPr>
          <a:xfrm>
            <a:off x="9829305" y="1678132"/>
            <a:ext cx="405342" cy="2368747"/>
            <a:chOff x="7027897" y="2266554"/>
            <a:chExt cx="368223" cy="2268220"/>
          </a:xfrm>
          <a:solidFill>
            <a:srgbClr val="C00000"/>
          </a:solidFill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4B66B584-04A0-A31C-4675-B2A00653D700}"/>
                </a:ext>
              </a:extLst>
            </p:cNvPr>
            <p:cNvSpPr/>
            <p:nvPr/>
          </p:nvSpPr>
          <p:spPr>
            <a:xfrm>
              <a:off x="7027897" y="4271074"/>
              <a:ext cx="368223" cy="263700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 dirty="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traight Connector 24">
              <a:extLst>
                <a:ext uri="{FF2B5EF4-FFF2-40B4-BE49-F238E27FC236}">
                  <a16:creationId xmlns:a16="http://schemas.microsoft.com/office/drawing/2014/main" id="{BB09D66C-D713-0915-1419-88F512D6269D}"/>
                </a:ext>
              </a:extLst>
            </p:cNvPr>
            <p:cNvSpPr/>
            <p:nvPr/>
          </p:nvSpPr>
          <p:spPr>
            <a:xfrm flipV="1">
              <a:off x="7205926" y="2266554"/>
              <a:ext cx="33882" cy="2122616"/>
            </a:xfrm>
            <a:prstGeom prst="line">
              <a:avLst/>
            </a:prstGeom>
            <a:grpFill/>
            <a:ln w="12700">
              <a:solidFill>
                <a:srgbClr val="FF000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184C0E-A04C-74BF-14D0-F9A466C71767}"/>
              </a:ext>
            </a:extLst>
          </p:cNvPr>
          <p:cNvGrpSpPr/>
          <p:nvPr/>
        </p:nvGrpSpPr>
        <p:grpSpPr>
          <a:xfrm rot="10800000">
            <a:off x="8007041" y="3693071"/>
            <a:ext cx="358700" cy="2609150"/>
            <a:chOff x="9782003" y="2061832"/>
            <a:chExt cx="704154" cy="3095916"/>
          </a:xfrm>
        </p:grpSpPr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2A593C63-E187-F4FA-AB4B-5DBC7F8619B9}"/>
                </a:ext>
              </a:extLst>
            </p:cNvPr>
            <p:cNvSpPr/>
            <p:nvPr/>
          </p:nvSpPr>
          <p:spPr>
            <a:xfrm>
              <a:off x="9782003" y="4728301"/>
              <a:ext cx="704154" cy="429447"/>
            </a:xfrm>
            <a:prstGeom prst="ellipse">
              <a:avLst/>
            </a:prstGeom>
            <a:gradFill>
              <a:gsLst>
                <a:gs pos="2485">
                  <a:srgbClr val="4FACFE"/>
                </a:gs>
                <a:gs pos="58102">
                  <a:srgbClr val="28CFFE"/>
                </a:gs>
                <a:gs pos="100000">
                  <a:srgbClr val="00F2FE"/>
                </a:gs>
              </a:gsLst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traight Connector 31">
              <a:extLst>
                <a:ext uri="{FF2B5EF4-FFF2-40B4-BE49-F238E27FC236}">
                  <a16:creationId xmlns:a16="http://schemas.microsoft.com/office/drawing/2014/main" id="{02D9AFE7-AA5D-A9F4-FF00-D138CEF7B296}"/>
                </a:ext>
              </a:extLst>
            </p:cNvPr>
            <p:cNvSpPr/>
            <p:nvPr/>
          </p:nvSpPr>
          <p:spPr>
            <a:xfrm flipV="1">
              <a:off x="10134082" y="2061832"/>
              <a:ext cx="32755" cy="2774922"/>
            </a:xfrm>
            <a:prstGeom prst="line">
              <a:avLst/>
            </a:prstGeom>
            <a:ln w="12700">
              <a:solidFill>
                <a:srgbClr val="4FACFE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03E5C0-71A8-F7C7-3F43-91F44AC7BF0B}"/>
              </a:ext>
            </a:extLst>
          </p:cNvPr>
          <p:cNvGrpSpPr/>
          <p:nvPr/>
        </p:nvGrpSpPr>
        <p:grpSpPr>
          <a:xfrm rot="10800000">
            <a:off x="3423845" y="3797036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1A5893D3-7376-94A7-4177-838A13401970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Straight Connector 10">
              <a:extLst>
                <a:ext uri="{FF2B5EF4-FFF2-40B4-BE49-F238E27FC236}">
                  <a16:creationId xmlns:a16="http://schemas.microsoft.com/office/drawing/2014/main" id="{6EDA5C16-38B2-7FBF-D076-20B3EEB83B92}"/>
                </a:ext>
              </a:extLst>
            </p:cNvPr>
            <p:cNvSpPr/>
            <p:nvPr/>
          </p:nvSpPr>
          <p:spPr>
            <a:xfrm flipV="1">
              <a:off x="4008393" y="1390425"/>
              <a:ext cx="13108" cy="2125616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1A8F127B-E067-F810-5125-4E3D5C018DD8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2/8/1914</a:t>
              </a:r>
            </a:p>
          </p:txBody>
        </p:sp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400B977-6C3D-D7A3-EA22-C1B2814D58BB}"/>
              </a:ext>
            </a:extLst>
          </p:cNvPr>
          <p:cNvSpPr/>
          <p:nvPr/>
        </p:nvSpPr>
        <p:spPr>
          <a:xfrm>
            <a:off x="18086541" y="3908557"/>
            <a:ext cx="135618" cy="685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E1724-62FC-7803-FF37-0F0A80147377}"/>
              </a:ext>
            </a:extLst>
          </p:cNvPr>
          <p:cNvGrpSpPr/>
          <p:nvPr/>
        </p:nvGrpSpPr>
        <p:grpSpPr>
          <a:xfrm rot="10800000">
            <a:off x="13883531" y="3752205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276546D8-F208-97B5-6ACE-C1518F41EE63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raight Connector 10">
              <a:extLst>
                <a:ext uri="{FF2B5EF4-FFF2-40B4-BE49-F238E27FC236}">
                  <a16:creationId xmlns:a16="http://schemas.microsoft.com/office/drawing/2014/main" id="{DC2C1719-C3AE-DDB6-AA56-CBADF6BE6EEE}"/>
                </a:ext>
              </a:extLst>
            </p:cNvPr>
            <p:cNvSpPr/>
            <p:nvPr/>
          </p:nvSpPr>
          <p:spPr>
            <a:xfrm flipV="1">
              <a:off x="4013738" y="1390426"/>
              <a:ext cx="7765" cy="2026584"/>
            </a:xfrm>
            <a:prstGeom prst="line">
              <a:avLst/>
            </a:prstGeom>
            <a:grpFill/>
            <a:ln w="12700">
              <a:solidFill>
                <a:schemeClr val="accent3">
                  <a:lumMod val="5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52">
              <a:extLst>
                <a:ext uri="{FF2B5EF4-FFF2-40B4-BE49-F238E27FC236}">
                  <a16:creationId xmlns:a16="http://schemas.microsoft.com/office/drawing/2014/main" id="{B1BCFC78-E0F9-4FF4-D9A0-5C152CB31F76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4/1917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848D91-F444-73D7-172C-C5FD46BF4322}"/>
              </a:ext>
            </a:extLst>
          </p:cNvPr>
          <p:cNvGrpSpPr/>
          <p:nvPr/>
        </p:nvGrpSpPr>
        <p:grpSpPr>
          <a:xfrm rot="10800000">
            <a:off x="10855272" y="3797036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2DFA7314-6D35-C6D7-AE49-D5A81C65167D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chemeClr val="accent4">
                <a:lumMod val="75000"/>
                <a:lumOff val="25000"/>
              </a:schemeClr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Straight Connector 10">
              <a:extLst>
                <a:ext uri="{FF2B5EF4-FFF2-40B4-BE49-F238E27FC236}">
                  <a16:creationId xmlns:a16="http://schemas.microsoft.com/office/drawing/2014/main" id="{A2C701DA-9601-EEFD-C779-FF199061F310}"/>
                </a:ext>
              </a:extLst>
            </p:cNvPr>
            <p:cNvSpPr/>
            <p:nvPr/>
          </p:nvSpPr>
          <p:spPr>
            <a:xfrm flipV="1">
              <a:off x="3991698" y="1390425"/>
              <a:ext cx="29805" cy="2189581"/>
            </a:xfrm>
            <a:prstGeom prst="line">
              <a:avLst/>
            </a:prstGeom>
            <a:grpFill/>
            <a:ln w="12700">
              <a:solidFill>
                <a:schemeClr val="accent4">
                  <a:lumMod val="65000"/>
                  <a:lumOff val="35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52">
              <a:extLst>
                <a:ext uri="{FF2B5EF4-FFF2-40B4-BE49-F238E27FC236}">
                  <a16:creationId xmlns:a16="http://schemas.microsoft.com/office/drawing/2014/main" id="{A373D2FE-623C-917F-A5C4-C4588E543128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2/1916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0BDD96-00DD-95BC-8F7C-58419F1D34E6}"/>
              </a:ext>
            </a:extLst>
          </p:cNvPr>
          <p:cNvGrpSpPr/>
          <p:nvPr/>
        </p:nvGrpSpPr>
        <p:grpSpPr>
          <a:xfrm>
            <a:off x="5633151" y="1043234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6" name="Oval 9">
              <a:extLst>
                <a:ext uri="{FF2B5EF4-FFF2-40B4-BE49-F238E27FC236}">
                  <a16:creationId xmlns:a16="http://schemas.microsoft.com/office/drawing/2014/main" id="{5A696F02-673A-37DD-968E-2A1AD1163089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rgbClr val="00B050"/>
              </a:solidFill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Straight Connector 10">
              <a:extLst>
                <a:ext uri="{FF2B5EF4-FFF2-40B4-BE49-F238E27FC236}">
                  <a16:creationId xmlns:a16="http://schemas.microsoft.com/office/drawing/2014/main" id="{A6FA9C6B-B075-71E6-9B85-BA307641A5C9}"/>
                </a:ext>
              </a:extLst>
            </p:cNvPr>
            <p:cNvSpPr/>
            <p:nvPr/>
          </p:nvSpPr>
          <p:spPr>
            <a:xfrm flipV="1">
              <a:off x="4008393" y="1390425"/>
              <a:ext cx="13108" cy="2125616"/>
            </a:xfrm>
            <a:prstGeom prst="line">
              <a:avLst/>
            </a:prstGeom>
            <a:grpFill/>
            <a:ln w="12700">
              <a:solidFill>
                <a:srgbClr val="00B05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2">
              <a:extLst>
                <a:ext uri="{FF2B5EF4-FFF2-40B4-BE49-F238E27FC236}">
                  <a16:creationId xmlns:a16="http://schemas.microsoft.com/office/drawing/2014/main" id="{9B613F3E-ECB5-4DAF-F73E-6F874B7D5407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rgbClr val="00B050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3/8/1914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B4B0231-40B4-A07E-46DC-66AC154BF2BE}"/>
              </a:ext>
            </a:extLst>
          </p:cNvPr>
          <p:cNvGrpSpPr/>
          <p:nvPr/>
        </p:nvGrpSpPr>
        <p:grpSpPr>
          <a:xfrm rot="10800000">
            <a:off x="16571017" y="3774702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2" name="Oval 9">
              <a:extLst>
                <a:ext uri="{FF2B5EF4-FFF2-40B4-BE49-F238E27FC236}">
                  <a16:creationId xmlns:a16="http://schemas.microsoft.com/office/drawing/2014/main" id="{50003296-0AAE-38A6-C8C7-A86C2BBC8CD6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Straight Connector 10">
              <a:extLst>
                <a:ext uri="{FF2B5EF4-FFF2-40B4-BE49-F238E27FC236}">
                  <a16:creationId xmlns:a16="http://schemas.microsoft.com/office/drawing/2014/main" id="{C253853B-F794-C3D3-37B5-52C9CEC5DCBD}"/>
                </a:ext>
              </a:extLst>
            </p:cNvPr>
            <p:cNvSpPr/>
            <p:nvPr/>
          </p:nvSpPr>
          <p:spPr>
            <a:xfrm flipV="1">
              <a:off x="4008393" y="1390425"/>
              <a:ext cx="13108" cy="2125616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52">
              <a:extLst>
                <a:ext uri="{FF2B5EF4-FFF2-40B4-BE49-F238E27FC236}">
                  <a16:creationId xmlns:a16="http://schemas.microsoft.com/office/drawing/2014/main" id="{F0A2CACA-0A46-5BD9-C698-DB2A8D3CAAD5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11/1918</a:t>
              </a:r>
              <a:endPara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FE0EF85-0B83-4699-2767-4EA3362D7544}"/>
              </a:ext>
            </a:extLst>
          </p:cNvPr>
          <p:cNvGrpSpPr/>
          <p:nvPr/>
        </p:nvGrpSpPr>
        <p:grpSpPr>
          <a:xfrm>
            <a:off x="15416466" y="1043234"/>
            <a:ext cx="1735011" cy="3060415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6" name="Oval 9">
              <a:extLst>
                <a:ext uri="{FF2B5EF4-FFF2-40B4-BE49-F238E27FC236}">
                  <a16:creationId xmlns:a16="http://schemas.microsoft.com/office/drawing/2014/main" id="{8ACB6957-A704-C021-A612-A3A930160A9C}"/>
                </a:ext>
              </a:extLst>
            </p:cNvPr>
            <p:cNvSpPr/>
            <p:nvPr/>
          </p:nvSpPr>
          <p:spPr>
            <a:xfrm>
              <a:off x="3846448" y="3354332"/>
              <a:ext cx="323886" cy="311675"/>
            </a:xfrm>
            <a:prstGeom prst="ellipse">
              <a:avLst/>
            </a:prstGeom>
            <a:solidFill>
              <a:srgbClr val="002060"/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Straight Connector 10">
              <a:extLst>
                <a:ext uri="{FF2B5EF4-FFF2-40B4-BE49-F238E27FC236}">
                  <a16:creationId xmlns:a16="http://schemas.microsoft.com/office/drawing/2014/main" id="{F3B4884E-7F71-24CE-BC79-2A0D73DFD826}"/>
                </a:ext>
              </a:extLst>
            </p:cNvPr>
            <p:cNvSpPr/>
            <p:nvPr/>
          </p:nvSpPr>
          <p:spPr>
            <a:xfrm flipV="1">
              <a:off x="4015932" y="1390424"/>
              <a:ext cx="5569" cy="1990714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52">
              <a:extLst>
                <a:ext uri="{FF2B5EF4-FFF2-40B4-BE49-F238E27FC236}">
                  <a16:creationId xmlns:a16="http://schemas.microsoft.com/office/drawing/2014/main" id="{82FAADB8-94E8-03BE-712A-5EF4AD552212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11/1917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BEDC2E-F943-C585-EFDA-FE233B6CAE34}"/>
              </a:ext>
            </a:extLst>
          </p:cNvPr>
          <p:cNvGrpSpPr/>
          <p:nvPr/>
        </p:nvGrpSpPr>
        <p:grpSpPr>
          <a:xfrm>
            <a:off x="12428750" y="1039762"/>
            <a:ext cx="1735011" cy="3011763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4" name="Oval 9">
              <a:extLst>
                <a:ext uri="{FF2B5EF4-FFF2-40B4-BE49-F238E27FC236}">
                  <a16:creationId xmlns:a16="http://schemas.microsoft.com/office/drawing/2014/main" id="{9FBE4DDC-0C51-093A-8008-A8DBAFC8BE85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rgbClr val="7B211E"/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Straight Connector 10">
              <a:extLst>
                <a:ext uri="{FF2B5EF4-FFF2-40B4-BE49-F238E27FC236}">
                  <a16:creationId xmlns:a16="http://schemas.microsoft.com/office/drawing/2014/main" id="{6FDB3559-6D74-863B-C2D9-288DB454318F}"/>
                </a:ext>
              </a:extLst>
            </p:cNvPr>
            <p:cNvSpPr/>
            <p:nvPr/>
          </p:nvSpPr>
          <p:spPr>
            <a:xfrm flipV="1">
              <a:off x="4015930" y="1390424"/>
              <a:ext cx="5569" cy="2040895"/>
            </a:xfrm>
            <a:prstGeom prst="line">
              <a:avLst/>
            </a:prstGeom>
            <a:grpFill/>
            <a:ln w="12700">
              <a:solidFill>
                <a:srgbClr val="9E5544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52">
              <a:extLst>
                <a:ext uri="{FF2B5EF4-FFF2-40B4-BE49-F238E27FC236}">
                  <a16:creationId xmlns:a16="http://schemas.microsoft.com/office/drawing/2014/main" id="{5402DBD8-2F95-06D8-4365-175562F1A13C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rgbClr val="7B211E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7/1916</a:t>
              </a:r>
            </a:p>
          </p:txBody>
        </p:sp>
      </p:grpSp>
      <p:sp>
        <p:nvSpPr>
          <p:cNvPr id="77" name="TextBox 52">
            <a:extLst>
              <a:ext uri="{FF2B5EF4-FFF2-40B4-BE49-F238E27FC236}">
                <a16:creationId xmlns:a16="http://schemas.microsoft.com/office/drawing/2014/main" id="{606DF7E6-3286-B56B-FC50-D47097D44B0E}"/>
              </a:ext>
            </a:extLst>
          </p:cNvPr>
          <p:cNvSpPr txBox="1"/>
          <p:nvPr/>
        </p:nvSpPr>
        <p:spPr>
          <a:xfrm>
            <a:off x="9219326" y="1083532"/>
            <a:ext cx="1735011" cy="553998"/>
          </a:xfrm>
          <a:prstGeom prst="rect">
            <a:avLst/>
          </a:prstGeom>
          <a:solidFill>
            <a:srgbClr val="FF000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9/1914</a:t>
            </a:r>
          </a:p>
        </p:txBody>
      </p:sp>
      <p:sp>
        <p:nvSpPr>
          <p:cNvPr id="78" name="TextBox 52">
            <a:extLst>
              <a:ext uri="{FF2B5EF4-FFF2-40B4-BE49-F238E27FC236}">
                <a16:creationId xmlns:a16="http://schemas.microsoft.com/office/drawing/2014/main" id="{10E6AC5F-FD0B-00D2-AE30-035BB08BE0BC}"/>
              </a:ext>
            </a:extLst>
          </p:cNvPr>
          <p:cNvSpPr txBox="1"/>
          <p:nvPr/>
        </p:nvSpPr>
        <p:spPr>
          <a:xfrm>
            <a:off x="1759738" y="1058793"/>
            <a:ext cx="1735011" cy="553998"/>
          </a:xfrm>
          <a:prstGeom prst="rect">
            <a:avLst/>
          </a:prstGeom>
          <a:solidFill>
            <a:srgbClr val="AD037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1/8/1914</a:t>
            </a:r>
          </a:p>
        </p:txBody>
      </p:sp>
      <p:sp>
        <p:nvSpPr>
          <p:cNvPr id="79" name="TextBox 52">
            <a:extLst>
              <a:ext uri="{FF2B5EF4-FFF2-40B4-BE49-F238E27FC236}">
                <a16:creationId xmlns:a16="http://schemas.microsoft.com/office/drawing/2014/main" id="{B9F5E07F-99DC-EC4F-DAA2-1653DB8B963E}"/>
              </a:ext>
            </a:extLst>
          </p:cNvPr>
          <p:cNvSpPr txBox="1"/>
          <p:nvPr/>
        </p:nvSpPr>
        <p:spPr>
          <a:xfrm>
            <a:off x="322113" y="6323426"/>
            <a:ext cx="1735011" cy="553998"/>
          </a:xfrm>
          <a:prstGeom prst="rect">
            <a:avLst/>
          </a:prstGeom>
          <a:solidFill>
            <a:srgbClr val="FF660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28/7/1914</a:t>
            </a:r>
          </a:p>
        </p:txBody>
      </p:sp>
      <p:sp>
        <p:nvSpPr>
          <p:cNvPr id="80" name="TextBox 52">
            <a:extLst>
              <a:ext uri="{FF2B5EF4-FFF2-40B4-BE49-F238E27FC236}">
                <a16:creationId xmlns:a16="http://schemas.microsoft.com/office/drawing/2014/main" id="{173B120B-4E2E-7ABF-6507-7EE37C0D01B1}"/>
              </a:ext>
            </a:extLst>
          </p:cNvPr>
          <p:cNvSpPr txBox="1"/>
          <p:nvPr/>
        </p:nvSpPr>
        <p:spPr>
          <a:xfrm>
            <a:off x="7232489" y="6254801"/>
            <a:ext cx="1735011" cy="553998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4/8/1914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C463B738-3642-E1A6-53B6-29A268C2CBB6}"/>
              </a:ext>
            </a:extLst>
          </p:cNvPr>
          <p:cNvSpPr txBox="1"/>
          <p:nvPr/>
        </p:nvSpPr>
        <p:spPr>
          <a:xfrm rot="16200000">
            <a:off x="-665571" y="4891594"/>
            <a:ext cx="24201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34">
            <a:extLst>
              <a:ext uri="{FF2B5EF4-FFF2-40B4-BE49-F238E27FC236}">
                <a16:creationId xmlns:a16="http://schemas.microsoft.com/office/drawing/2014/main" id="{5E6D4410-538A-1FC8-ECF0-4EA846CB4EC2}"/>
              </a:ext>
            </a:extLst>
          </p:cNvPr>
          <p:cNvSpPr txBox="1"/>
          <p:nvPr/>
        </p:nvSpPr>
        <p:spPr>
          <a:xfrm>
            <a:off x="867655" y="8024202"/>
            <a:ext cx="17589951" cy="96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7" tIns="68577" rIns="68577" bIns="68577">
            <a:spAutoFit/>
          </a:bodyPr>
          <a:lstStyle>
            <a:lvl1pPr>
              <a:defRPr sz="3500">
                <a:solidFill>
                  <a:srgbClr val="F77F0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pPr algn="ctr" defTabSz="1371600">
              <a:defRPr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7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">
            <a:extLst>
              <a:ext uri="{FF2B5EF4-FFF2-40B4-BE49-F238E27FC236}">
                <a16:creationId xmlns:a16="http://schemas.microsoft.com/office/drawing/2014/main" id="{F6FDFA22-9E1C-47B8-107C-E296EA0DD35E}"/>
              </a:ext>
            </a:extLst>
          </p:cNvPr>
          <p:cNvSpPr/>
          <p:nvPr/>
        </p:nvSpPr>
        <p:spPr>
          <a:xfrm>
            <a:off x="283183" y="4349021"/>
            <a:ext cx="17938976" cy="825"/>
          </a:xfrm>
          <a:prstGeom prst="line">
            <a:avLst/>
          </a:prstGeom>
          <a:ln>
            <a:solidFill>
              <a:srgbClr val="535353"/>
            </a:solidFill>
            <a:miter lim="400000"/>
          </a:ln>
        </p:spPr>
        <p:txBody>
          <a:bodyPr lIns="68579" rIns="68579"/>
          <a:lstStyle/>
          <a:p>
            <a:pPr algn="ctr" defTabSz="1371600">
              <a:defRPr/>
            </a:pPr>
            <a:endParaRPr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A7376F-984E-8558-8CA4-9272236D9473}"/>
              </a:ext>
            </a:extLst>
          </p:cNvPr>
          <p:cNvGrpSpPr/>
          <p:nvPr/>
        </p:nvGrpSpPr>
        <p:grpSpPr>
          <a:xfrm rot="10800000">
            <a:off x="-165128" y="4181621"/>
            <a:ext cx="2437638" cy="3077019"/>
            <a:chOff x="-31287" y="1766772"/>
            <a:chExt cx="1625092" cy="2051346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E4D66BFA-3046-5D9D-0D0F-8C13F565D4F5}"/>
                </a:ext>
              </a:extLst>
            </p:cNvPr>
            <p:cNvSpPr/>
            <p:nvPr/>
          </p:nvSpPr>
          <p:spPr>
            <a:xfrm>
              <a:off x="652895" y="3627355"/>
              <a:ext cx="256729" cy="190763"/>
            </a:xfrm>
            <a:prstGeom prst="ellipse">
              <a:avLst/>
            </a:prstGeom>
            <a:gradFill>
              <a:gsLst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traight Connector 3">
              <a:extLst>
                <a:ext uri="{FF2B5EF4-FFF2-40B4-BE49-F238E27FC236}">
                  <a16:creationId xmlns:a16="http://schemas.microsoft.com/office/drawing/2014/main" id="{E64BF673-C80F-7140-85CB-14342AE96CBA}"/>
                </a:ext>
              </a:extLst>
            </p:cNvPr>
            <p:cNvSpPr/>
            <p:nvPr/>
          </p:nvSpPr>
          <p:spPr>
            <a:xfrm flipV="1">
              <a:off x="764934" y="1841605"/>
              <a:ext cx="7481" cy="1814214"/>
            </a:xfrm>
            <a:prstGeom prst="line">
              <a:avLst/>
            </a:prstGeom>
            <a:ln w="12700">
              <a:solidFill>
                <a:srgbClr val="FF880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13600ADD-C407-EB2E-C52D-B8EE0D054FB0}"/>
                </a:ext>
              </a:extLst>
            </p:cNvPr>
            <p:cNvSpPr txBox="1"/>
            <p:nvPr/>
          </p:nvSpPr>
          <p:spPr>
            <a:xfrm rot="10800000">
              <a:off x="-31287" y="1766772"/>
              <a:ext cx="1625092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14/7/1789</a:t>
              </a:r>
              <a:endParaRPr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52">
            <a:extLst>
              <a:ext uri="{FF2B5EF4-FFF2-40B4-BE49-F238E27FC236}">
                <a16:creationId xmlns:a16="http://schemas.microsoft.com/office/drawing/2014/main" id="{3BF07570-624F-BDF7-87C4-D812A0F3C2ED}"/>
              </a:ext>
            </a:extLst>
          </p:cNvPr>
          <p:cNvSpPr txBox="1"/>
          <p:nvPr/>
        </p:nvSpPr>
        <p:spPr>
          <a:xfrm rot="16200000">
            <a:off x="790078" y="2358023"/>
            <a:ext cx="2856323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AD03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1239F2F8-514C-5565-2BA3-24A21730D128}"/>
              </a:ext>
            </a:extLst>
          </p:cNvPr>
          <p:cNvSpPr txBox="1"/>
          <p:nvPr/>
        </p:nvSpPr>
        <p:spPr>
          <a:xfrm rot="16200000">
            <a:off x="7496643" y="2765459"/>
            <a:ext cx="368690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endParaRPr lang="en-US" sz="3000" dirty="0">
              <a:solidFill>
                <a:srgbClr val="333399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534941-5A3D-D92A-4F25-3FCBFFF8ED93}"/>
              </a:ext>
            </a:extLst>
          </p:cNvPr>
          <p:cNvGrpSpPr/>
          <p:nvPr/>
        </p:nvGrpSpPr>
        <p:grpSpPr>
          <a:xfrm>
            <a:off x="1849515" y="1016024"/>
            <a:ext cx="1720928" cy="3389854"/>
            <a:chOff x="3356497" y="492197"/>
            <a:chExt cx="1447398" cy="3173810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E40130B-8429-47FA-F5DA-702C119CBC07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gradFill>
              <a:gsLst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raight Connector 10">
              <a:extLst>
                <a:ext uri="{FF2B5EF4-FFF2-40B4-BE49-F238E27FC236}">
                  <a16:creationId xmlns:a16="http://schemas.microsoft.com/office/drawing/2014/main" id="{19E2C5E5-A92C-7F38-6F27-A67B378F4A4E}"/>
                </a:ext>
              </a:extLst>
            </p:cNvPr>
            <p:cNvSpPr/>
            <p:nvPr/>
          </p:nvSpPr>
          <p:spPr>
            <a:xfrm flipV="1">
              <a:off x="4008390" y="817651"/>
              <a:ext cx="5461" cy="2714396"/>
            </a:xfrm>
            <a:prstGeom prst="line">
              <a:avLst/>
            </a:prstGeom>
            <a:ln w="12700">
              <a:solidFill>
                <a:srgbClr val="D7208E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52">
              <a:extLst>
                <a:ext uri="{FF2B5EF4-FFF2-40B4-BE49-F238E27FC236}">
                  <a16:creationId xmlns:a16="http://schemas.microsoft.com/office/drawing/2014/main" id="{1EC03FEC-1600-6AB2-90AF-60CEE37467CF}"/>
                </a:ext>
              </a:extLst>
            </p:cNvPr>
            <p:cNvSpPr txBox="1"/>
            <p:nvPr/>
          </p:nvSpPr>
          <p:spPr>
            <a:xfrm>
              <a:off x="3356497" y="492197"/>
              <a:ext cx="1447398" cy="5186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10/8/1792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D0D42F-7207-6C6C-7540-671103842913}"/>
              </a:ext>
            </a:extLst>
          </p:cNvPr>
          <p:cNvGrpSpPr/>
          <p:nvPr/>
        </p:nvGrpSpPr>
        <p:grpSpPr>
          <a:xfrm>
            <a:off x="9831753" y="1406705"/>
            <a:ext cx="405342" cy="3062656"/>
            <a:chOff x="7027897" y="1602094"/>
            <a:chExt cx="368223" cy="2932680"/>
          </a:xfrm>
          <a:solidFill>
            <a:srgbClr val="C00000"/>
          </a:solidFill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4B66B584-04A0-A31C-4675-B2A00653D700}"/>
                </a:ext>
              </a:extLst>
            </p:cNvPr>
            <p:cNvSpPr/>
            <p:nvPr/>
          </p:nvSpPr>
          <p:spPr>
            <a:xfrm>
              <a:off x="7027897" y="4271074"/>
              <a:ext cx="368223" cy="263700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 dirty="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traight Connector 24">
              <a:extLst>
                <a:ext uri="{FF2B5EF4-FFF2-40B4-BE49-F238E27FC236}">
                  <a16:creationId xmlns:a16="http://schemas.microsoft.com/office/drawing/2014/main" id="{BB09D66C-D713-0915-1419-88F512D6269D}"/>
                </a:ext>
              </a:extLst>
            </p:cNvPr>
            <p:cNvSpPr/>
            <p:nvPr/>
          </p:nvSpPr>
          <p:spPr>
            <a:xfrm flipV="1">
              <a:off x="7205925" y="1602094"/>
              <a:ext cx="22698" cy="2787076"/>
            </a:xfrm>
            <a:prstGeom prst="line">
              <a:avLst/>
            </a:prstGeom>
            <a:grpFill/>
            <a:ln w="12700">
              <a:solidFill>
                <a:srgbClr val="FF000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184C0E-A04C-74BF-14D0-F9A466C71767}"/>
              </a:ext>
            </a:extLst>
          </p:cNvPr>
          <p:cNvGrpSpPr/>
          <p:nvPr/>
        </p:nvGrpSpPr>
        <p:grpSpPr>
          <a:xfrm rot="10800000">
            <a:off x="8046404" y="4225556"/>
            <a:ext cx="358700" cy="2865482"/>
            <a:chOff x="9782003" y="1757678"/>
            <a:chExt cx="704154" cy="3400070"/>
          </a:xfrm>
        </p:grpSpPr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2A593C63-E187-F4FA-AB4B-5DBC7F8619B9}"/>
                </a:ext>
              </a:extLst>
            </p:cNvPr>
            <p:cNvSpPr/>
            <p:nvPr/>
          </p:nvSpPr>
          <p:spPr>
            <a:xfrm>
              <a:off x="9782003" y="4728301"/>
              <a:ext cx="704154" cy="429447"/>
            </a:xfrm>
            <a:prstGeom prst="ellipse">
              <a:avLst/>
            </a:prstGeom>
            <a:gradFill>
              <a:gsLst>
                <a:gs pos="2485">
                  <a:srgbClr val="4FACFE"/>
                </a:gs>
                <a:gs pos="58102">
                  <a:srgbClr val="28CFFE"/>
                </a:gs>
                <a:gs pos="100000">
                  <a:srgbClr val="00F2FE"/>
                </a:gs>
              </a:gsLst>
            </a:gra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traight Connector 31">
              <a:extLst>
                <a:ext uri="{FF2B5EF4-FFF2-40B4-BE49-F238E27FC236}">
                  <a16:creationId xmlns:a16="http://schemas.microsoft.com/office/drawing/2014/main" id="{02D9AFE7-AA5D-A9F4-FF00-D138CEF7B296}"/>
                </a:ext>
              </a:extLst>
            </p:cNvPr>
            <p:cNvSpPr/>
            <p:nvPr/>
          </p:nvSpPr>
          <p:spPr>
            <a:xfrm flipV="1">
              <a:off x="10134082" y="1757678"/>
              <a:ext cx="12678" cy="3079074"/>
            </a:xfrm>
            <a:prstGeom prst="line">
              <a:avLst/>
            </a:prstGeom>
            <a:ln w="12700">
              <a:solidFill>
                <a:srgbClr val="4FACFE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52">
            <a:extLst>
              <a:ext uri="{FF2B5EF4-FFF2-40B4-BE49-F238E27FC236}">
                <a16:creationId xmlns:a16="http://schemas.microsoft.com/office/drawing/2014/main" id="{C765CB00-1211-E9F1-3CC6-66D18E6B59B0}"/>
              </a:ext>
            </a:extLst>
          </p:cNvPr>
          <p:cNvSpPr txBox="1"/>
          <p:nvPr/>
        </p:nvSpPr>
        <p:spPr>
          <a:xfrm rot="16200000">
            <a:off x="9191299" y="5304357"/>
            <a:ext cx="385925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0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3000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Vec-Đoong</a:t>
            </a:r>
            <a:endParaRPr lang="en-US" sz="3000" dirty="0">
              <a:solidFill>
                <a:schemeClr val="accent4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52">
            <a:extLst>
              <a:ext uri="{FF2B5EF4-FFF2-40B4-BE49-F238E27FC236}">
                <a16:creationId xmlns:a16="http://schemas.microsoft.com/office/drawing/2014/main" id="{EA3B9C8F-3244-945C-0440-9F1F3C8CF818}"/>
              </a:ext>
            </a:extLst>
          </p:cNvPr>
          <p:cNvSpPr txBox="1"/>
          <p:nvPr/>
        </p:nvSpPr>
        <p:spPr>
          <a:xfrm rot="16200000">
            <a:off x="12615696" y="5460698"/>
            <a:ext cx="393962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03E5C0-71A8-F7C7-3F43-91F44AC7BF0B}"/>
              </a:ext>
            </a:extLst>
          </p:cNvPr>
          <p:cNvGrpSpPr/>
          <p:nvPr/>
        </p:nvGrpSpPr>
        <p:grpSpPr>
          <a:xfrm rot="10800000">
            <a:off x="3465221" y="4225555"/>
            <a:ext cx="1735011" cy="3514255"/>
            <a:chOff x="3291881" y="33822"/>
            <a:chExt cx="1459243" cy="329028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1A5893D3-7376-94A7-4177-838A13401970}"/>
                </a:ext>
              </a:extLst>
            </p:cNvPr>
            <p:cNvSpPr/>
            <p:nvPr/>
          </p:nvSpPr>
          <p:spPr>
            <a:xfrm>
              <a:off x="3827392" y="3000052"/>
              <a:ext cx="323886" cy="324054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 dirty="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Straight Connector 10">
              <a:extLst>
                <a:ext uri="{FF2B5EF4-FFF2-40B4-BE49-F238E27FC236}">
                  <a16:creationId xmlns:a16="http://schemas.microsoft.com/office/drawing/2014/main" id="{6EDA5C16-38B2-7FBF-D076-20B3EEB83B92}"/>
                </a:ext>
              </a:extLst>
            </p:cNvPr>
            <p:cNvSpPr/>
            <p:nvPr/>
          </p:nvSpPr>
          <p:spPr>
            <a:xfrm flipH="1" flipV="1">
              <a:off x="3992759" y="549957"/>
              <a:ext cx="14035" cy="2496830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1A8F127B-E067-F810-5125-4E3D5C018DD8}"/>
                </a:ext>
              </a:extLst>
            </p:cNvPr>
            <p:cNvSpPr txBox="1"/>
            <p:nvPr/>
          </p:nvSpPr>
          <p:spPr>
            <a:xfrm rot="10800000">
              <a:off x="3291881" y="33822"/>
              <a:ext cx="1459243" cy="51869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2/8/1914</a:t>
              </a:r>
            </a:p>
          </p:txBody>
        </p:sp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400B977-6C3D-D7A3-EA22-C1B2814D58BB}"/>
              </a:ext>
            </a:extLst>
          </p:cNvPr>
          <p:cNvSpPr/>
          <p:nvPr/>
        </p:nvSpPr>
        <p:spPr>
          <a:xfrm rot="10800000" flipH="1" flipV="1">
            <a:off x="17894470" y="4334985"/>
            <a:ext cx="402008" cy="1272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TextBox 34">
            <a:extLst>
              <a:ext uri="{FF2B5EF4-FFF2-40B4-BE49-F238E27FC236}">
                <a16:creationId xmlns:a16="http://schemas.microsoft.com/office/drawing/2014/main" id="{A393FA29-EFFA-7E10-2292-D8985033E717}"/>
              </a:ext>
            </a:extLst>
          </p:cNvPr>
          <p:cNvSpPr txBox="1"/>
          <p:nvPr/>
        </p:nvSpPr>
        <p:spPr>
          <a:xfrm>
            <a:off x="698049" y="8968305"/>
            <a:ext cx="17589951" cy="96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7" tIns="68577" rIns="68577" bIns="68577">
            <a:spAutoFit/>
          </a:bodyPr>
          <a:lstStyle>
            <a:lvl1pPr>
              <a:defRPr sz="3500">
                <a:solidFill>
                  <a:srgbClr val="F77F0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pPr algn="ctr" defTabSz="1371600">
              <a:defRPr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E1724-62FC-7803-FF37-0F0A80147377}"/>
              </a:ext>
            </a:extLst>
          </p:cNvPr>
          <p:cNvGrpSpPr/>
          <p:nvPr/>
        </p:nvGrpSpPr>
        <p:grpSpPr>
          <a:xfrm rot="10800000">
            <a:off x="13924899" y="4241937"/>
            <a:ext cx="1735011" cy="3417167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276546D8-F208-97B5-6ACE-C1518F41EE63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raight Connector 10">
              <a:extLst>
                <a:ext uri="{FF2B5EF4-FFF2-40B4-BE49-F238E27FC236}">
                  <a16:creationId xmlns:a16="http://schemas.microsoft.com/office/drawing/2014/main" id="{DC2C1719-C3AE-DDB6-AA56-CBADF6BE6EEE}"/>
                </a:ext>
              </a:extLst>
            </p:cNvPr>
            <p:cNvSpPr/>
            <p:nvPr/>
          </p:nvSpPr>
          <p:spPr>
            <a:xfrm flipV="1">
              <a:off x="4013738" y="1390426"/>
              <a:ext cx="7765" cy="2026584"/>
            </a:xfrm>
            <a:prstGeom prst="line">
              <a:avLst/>
            </a:prstGeom>
            <a:grpFill/>
            <a:ln w="12700">
              <a:solidFill>
                <a:schemeClr val="accent3">
                  <a:lumMod val="5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52">
              <a:extLst>
                <a:ext uri="{FF2B5EF4-FFF2-40B4-BE49-F238E27FC236}">
                  <a16:creationId xmlns:a16="http://schemas.microsoft.com/office/drawing/2014/main" id="{B1BCFC78-E0F9-4FF4-D9A0-5C152CB31F76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4/1917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848D91-F444-73D7-172C-C5FD46BF4322}"/>
              </a:ext>
            </a:extLst>
          </p:cNvPr>
          <p:cNvGrpSpPr/>
          <p:nvPr/>
        </p:nvGrpSpPr>
        <p:grpSpPr>
          <a:xfrm rot="10800000">
            <a:off x="10812234" y="4267403"/>
            <a:ext cx="1735011" cy="3391702"/>
            <a:chOff x="3291882" y="490465"/>
            <a:chExt cx="1459243" cy="317554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2DFA7314-6D35-C6D7-AE49-D5A81C65167D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chemeClr val="accent4">
                <a:lumMod val="75000"/>
                <a:lumOff val="25000"/>
              </a:schemeClr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Straight Connector 10">
              <a:extLst>
                <a:ext uri="{FF2B5EF4-FFF2-40B4-BE49-F238E27FC236}">
                  <a16:creationId xmlns:a16="http://schemas.microsoft.com/office/drawing/2014/main" id="{A2C701DA-9601-EEFD-C779-FF199061F310}"/>
                </a:ext>
              </a:extLst>
            </p:cNvPr>
            <p:cNvSpPr/>
            <p:nvPr/>
          </p:nvSpPr>
          <p:spPr>
            <a:xfrm flipV="1">
              <a:off x="3991698" y="1022328"/>
              <a:ext cx="30501" cy="2557679"/>
            </a:xfrm>
            <a:prstGeom prst="line">
              <a:avLst/>
            </a:prstGeom>
            <a:grpFill/>
            <a:ln w="12700">
              <a:solidFill>
                <a:schemeClr val="accent4">
                  <a:lumMod val="65000"/>
                  <a:lumOff val="35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52">
              <a:extLst>
                <a:ext uri="{FF2B5EF4-FFF2-40B4-BE49-F238E27FC236}">
                  <a16:creationId xmlns:a16="http://schemas.microsoft.com/office/drawing/2014/main" id="{A373D2FE-623C-917F-A5C4-C4588E543128}"/>
                </a:ext>
              </a:extLst>
            </p:cNvPr>
            <p:cNvSpPr txBox="1"/>
            <p:nvPr/>
          </p:nvSpPr>
          <p:spPr>
            <a:xfrm rot="10800000">
              <a:off x="3291882" y="490465"/>
              <a:ext cx="1459243" cy="518691"/>
            </a:xfrm>
            <a:prstGeom prst="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2/1916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0BDD96-00DD-95BC-8F7C-58419F1D34E6}"/>
              </a:ext>
            </a:extLst>
          </p:cNvPr>
          <p:cNvGrpSpPr/>
          <p:nvPr/>
        </p:nvGrpSpPr>
        <p:grpSpPr>
          <a:xfrm>
            <a:off x="5648936" y="739024"/>
            <a:ext cx="1735011" cy="3720106"/>
            <a:chOff x="3324912" y="182991"/>
            <a:chExt cx="1459243" cy="348301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6" name="Oval 9">
              <a:extLst>
                <a:ext uri="{FF2B5EF4-FFF2-40B4-BE49-F238E27FC236}">
                  <a16:creationId xmlns:a16="http://schemas.microsoft.com/office/drawing/2014/main" id="{5A696F02-673A-37DD-968E-2A1AD1163089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rgbClr val="00B050"/>
              </a:solidFill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Straight Connector 10">
              <a:extLst>
                <a:ext uri="{FF2B5EF4-FFF2-40B4-BE49-F238E27FC236}">
                  <a16:creationId xmlns:a16="http://schemas.microsoft.com/office/drawing/2014/main" id="{A6FA9C6B-B075-71E6-9B85-BA307641A5C9}"/>
                </a:ext>
              </a:extLst>
            </p:cNvPr>
            <p:cNvSpPr/>
            <p:nvPr/>
          </p:nvSpPr>
          <p:spPr>
            <a:xfrm flipV="1">
              <a:off x="4008393" y="711037"/>
              <a:ext cx="75661" cy="2805004"/>
            </a:xfrm>
            <a:prstGeom prst="line">
              <a:avLst/>
            </a:prstGeom>
            <a:grpFill/>
            <a:ln w="12700">
              <a:solidFill>
                <a:srgbClr val="00B050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2">
              <a:extLst>
                <a:ext uri="{FF2B5EF4-FFF2-40B4-BE49-F238E27FC236}">
                  <a16:creationId xmlns:a16="http://schemas.microsoft.com/office/drawing/2014/main" id="{9B613F3E-ECB5-4DAF-F73E-6F874B7D5407}"/>
                </a:ext>
              </a:extLst>
            </p:cNvPr>
            <p:cNvSpPr txBox="1"/>
            <p:nvPr/>
          </p:nvSpPr>
          <p:spPr>
            <a:xfrm>
              <a:off x="3324912" y="182991"/>
              <a:ext cx="1459243" cy="518691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rgbClr val="00B050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3/8/1914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B4B0231-40B4-A07E-46DC-66AC154BF2BE}"/>
              </a:ext>
            </a:extLst>
          </p:cNvPr>
          <p:cNvGrpSpPr/>
          <p:nvPr/>
        </p:nvGrpSpPr>
        <p:grpSpPr>
          <a:xfrm rot="10800000">
            <a:off x="16526661" y="4155540"/>
            <a:ext cx="1735011" cy="3503563"/>
            <a:chOff x="3311635" y="846190"/>
            <a:chExt cx="1459243" cy="287955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2" name="Oval 9">
              <a:extLst>
                <a:ext uri="{FF2B5EF4-FFF2-40B4-BE49-F238E27FC236}">
                  <a16:creationId xmlns:a16="http://schemas.microsoft.com/office/drawing/2014/main" id="{50003296-0AAE-38A6-C8C7-A86C2BBC8CD6}"/>
                </a:ext>
              </a:extLst>
            </p:cNvPr>
            <p:cNvSpPr/>
            <p:nvPr/>
          </p:nvSpPr>
          <p:spPr>
            <a:xfrm>
              <a:off x="3827441" y="3335653"/>
              <a:ext cx="323886" cy="390093"/>
            </a:xfrm>
            <a:prstGeom prst="ellipse">
              <a:avLst/>
            </a:prstGeom>
            <a:grpFill/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Straight Connector 10">
              <a:extLst>
                <a:ext uri="{FF2B5EF4-FFF2-40B4-BE49-F238E27FC236}">
                  <a16:creationId xmlns:a16="http://schemas.microsoft.com/office/drawing/2014/main" id="{C253853B-F794-C3D3-37B5-52C9CEC5DCBD}"/>
                </a:ext>
              </a:extLst>
            </p:cNvPr>
            <p:cNvSpPr/>
            <p:nvPr/>
          </p:nvSpPr>
          <p:spPr>
            <a:xfrm flipV="1">
              <a:off x="4008393" y="1390425"/>
              <a:ext cx="13108" cy="2125616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52">
              <a:extLst>
                <a:ext uri="{FF2B5EF4-FFF2-40B4-BE49-F238E27FC236}">
                  <a16:creationId xmlns:a16="http://schemas.microsoft.com/office/drawing/2014/main" id="{F0A2CACA-0A46-5BD9-C698-DB2A8D3CAAD5}"/>
                </a:ext>
              </a:extLst>
            </p:cNvPr>
            <p:cNvSpPr txBox="1"/>
            <p:nvPr/>
          </p:nvSpPr>
          <p:spPr>
            <a:xfrm rot="10800000">
              <a:off x="3311635" y="846190"/>
              <a:ext cx="1459243" cy="51869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11/1918</a:t>
              </a:r>
              <a:endPara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FE0EF85-0B83-4699-2767-4EA3362D7544}"/>
              </a:ext>
            </a:extLst>
          </p:cNvPr>
          <p:cNvGrpSpPr/>
          <p:nvPr/>
        </p:nvGrpSpPr>
        <p:grpSpPr>
          <a:xfrm>
            <a:off x="15375514" y="739023"/>
            <a:ext cx="1735011" cy="3769535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6" name="Oval 9">
              <a:extLst>
                <a:ext uri="{FF2B5EF4-FFF2-40B4-BE49-F238E27FC236}">
                  <a16:creationId xmlns:a16="http://schemas.microsoft.com/office/drawing/2014/main" id="{8ACB6957-A704-C021-A612-A3A930160A9C}"/>
                </a:ext>
              </a:extLst>
            </p:cNvPr>
            <p:cNvSpPr/>
            <p:nvPr/>
          </p:nvSpPr>
          <p:spPr>
            <a:xfrm>
              <a:off x="3846448" y="3354332"/>
              <a:ext cx="323886" cy="311675"/>
            </a:xfrm>
            <a:prstGeom prst="ellipse">
              <a:avLst/>
            </a:prstGeom>
            <a:solidFill>
              <a:srgbClr val="002060"/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Straight Connector 10">
              <a:extLst>
                <a:ext uri="{FF2B5EF4-FFF2-40B4-BE49-F238E27FC236}">
                  <a16:creationId xmlns:a16="http://schemas.microsoft.com/office/drawing/2014/main" id="{F3B4884E-7F71-24CE-BC79-2A0D73DFD826}"/>
                </a:ext>
              </a:extLst>
            </p:cNvPr>
            <p:cNvSpPr/>
            <p:nvPr/>
          </p:nvSpPr>
          <p:spPr>
            <a:xfrm flipV="1">
              <a:off x="4015932" y="1390424"/>
              <a:ext cx="5569" cy="1990714"/>
            </a:xfrm>
            <a:prstGeom prst="line">
              <a:avLst/>
            </a:pr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52">
              <a:extLst>
                <a:ext uri="{FF2B5EF4-FFF2-40B4-BE49-F238E27FC236}">
                  <a16:creationId xmlns:a16="http://schemas.microsoft.com/office/drawing/2014/main" id="{82FAADB8-94E8-03BE-712A-5EF4AD552212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11/1917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BEDC2E-F943-C585-EFDA-FE233B6CAE34}"/>
              </a:ext>
            </a:extLst>
          </p:cNvPr>
          <p:cNvGrpSpPr/>
          <p:nvPr/>
        </p:nvGrpSpPr>
        <p:grpSpPr>
          <a:xfrm>
            <a:off x="12453498" y="739023"/>
            <a:ext cx="1735011" cy="3738591"/>
            <a:chOff x="3311635" y="846190"/>
            <a:chExt cx="1459243" cy="281981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4" name="Oval 9">
              <a:extLst>
                <a:ext uri="{FF2B5EF4-FFF2-40B4-BE49-F238E27FC236}">
                  <a16:creationId xmlns:a16="http://schemas.microsoft.com/office/drawing/2014/main" id="{9FBE4DDC-0C51-093A-8008-A8DBAFC8BE85}"/>
                </a:ext>
              </a:extLst>
            </p:cNvPr>
            <p:cNvSpPr/>
            <p:nvPr/>
          </p:nvSpPr>
          <p:spPr>
            <a:xfrm>
              <a:off x="3846448" y="3398100"/>
              <a:ext cx="323886" cy="267907"/>
            </a:xfrm>
            <a:prstGeom prst="ellipse">
              <a:avLst/>
            </a:prstGeom>
            <a:solidFill>
              <a:srgbClr val="7B211E"/>
            </a:solidFill>
            <a:ln w="12700">
              <a:miter lim="400000"/>
            </a:ln>
          </p:spPr>
          <p:txBody>
            <a:bodyPr lIns="68579" rIns="68579" anchor="ctr"/>
            <a:lstStyle/>
            <a:p>
              <a:pPr algn="ctr" defTabSz="1371600">
                <a:defRPr>
                  <a:solidFill>
                    <a:srgbClr val="A9E800"/>
                  </a:solidFill>
                </a:defRPr>
              </a:pPr>
              <a:endParaRPr sz="4800">
                <a:solidFill>
                  <a:srgbClr val="A9E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Straight Connector 10">
              <a:extLst>
                <a:ext uri="{FF2B5EF4-FFF2-40B4-BE49-F238E27FC236}">
                  <a16:creationId xmlns:a16="http://schemas.microsoft.com/office/drawing/2014/main" id="{6FDB3559-6D74-863B-C2D9-288DB454318F}"/>
                </a:ext>
              </a:extLst>
            </p:cNvPr>
            <p:cNvSpPr/>
            <p:nvPr/>
          </p:nvSpPr>
          <p:spPr>
            <a:xfrm flipV="1">
              <a:off x="4015930" y="1390424"/>
              <a:ext cx="5569" cy="2040895"/>
            </a:xfrm>
            <a:prstGeom prst="line">
              <a:avLst/>
            </a:prstGeom>
            <a:grpFill/>
            <a:ln w="12700">
              <a:solidFill>
                <a:srgbClr val="9E5544"/>
              </a:solidFill>
              <a:miter/>
            </a:ln>
          </p:spPr>
          <p:txBody>
            <a:bodyPr lIns="68579" rIns="68579"/>
            <a:lstStyle/>
            <a:p>
              <a:pPr algn="ctr" defTabSz="1371600">
                <a:defRPr/>
              </a:pPr>
              <a:endParaRPr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52">
              <a:extLst>
                <a:ext uri="{FF2B5EF4-FFF2-40B4-BE49-F238E27FC236}">
                  <a16:creationId xmlns:a16="http://schemas.microsoft.com/office/drawing/2014/main" id="{5402DBD8-2F95-06D8-4365-175562F1A13C}"/>
                </a:ext>
              </a:extLst>
            </p:cNvPr>
            <p:cNvSpPr txBox="1"/>
            <p:nvPr/>
          </p:nvSpPr>
          <p:spPr>
            <a:xfrm>
              <a:off x="3311635" y="846190"/>
              <a:ext cx="1459243" cy="518691"/>
            </a:xfrm>
            <a:prstGeom prst="rect">
              <a:avLst/>
            </a:prstGeom>
            <a:solidFill>
              <a:srgbClr val="7B211E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79" rIns="6857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 defTabSz="1371600">
                <a:defRPr/>
              </a:pPr>
              <a:r>
                <a:rPr lang="en-US" sz="3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7/1916</a:t>
              </a:r>
            </a:p>
          </p:txBody>
        </p:sp>
      </p:grpSp>
      <p:sp>
        <p:nvSpPr>
          <p:cNvPr id="77" name="TextBox 52">
            <a:extLst>
              <a:ext uri="{FF2B5EF4-FFF2-40B4-BE49-F238E27FC236}">
                <a16:creationId xmlns:a16="http://schemas.microsoft.com/office/drawing/2014/main" id="{606DF7E6-3286-B56B-FC50-D47097D44B0E}"/>
              </a:ext>
            </a:extLst>
          </p:cNvPr>
          <p:cNvSpPr txBox="1"/>
          <p:nvPr/>
        </p:nvSpPr>
        <p:spPr>
          <a:xfrm>
            <a:off x="9206507" y="749016"/>
            <a:ext cx="1735011" cy="553998"/>
          </a:xfrm>
          <a:prstGeom prst="rect">
            <a:avLst/>
          </a:prstGeom>
          <a:solidFill>
            <a:srgbClr val="FF000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9/1914</a:t>
            </a:r>
          </a:p>
        </p:txBody>
      </p:sp>
      <p:sp>
        <p:nvSpPr>
          <p:cNvPr id="78" name="TextBox 52">
            <a:extLst>
              <a:ext uri="{FF2B5EF4-FFF2-40B4-BE49-F238E27FC236}">
                <a16:creationId xmlns:a16="http://schemas.microsoft.com/office/drawing/2014/main" id="{10E6AC5F-FD0B-00D2-AE30-035BB08BE0BC}"/>
              </a:ext>
            </a:extLst>
          </p:cNvPr>
          <p:cNvSpPr txBox="1"/>
          <p:nvPr/>
        </p:nvSpPr>
        <p:spPr>
          <a:xfrm>
            <a:off x="1756241" y="749017"/>
            <a:ext cx="1735011" cy="553998"/>
          </a:xfrm>
          <a:prstGeom prst="rect">
            <a:avLst/>
          </a:prstGeom>
          <a:solidFill>
            <a:srgbClr val="AD037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1/8/1914</a:t>
            </a:r>
          </a:p>
        </p:txBody>
      </p:sp>
      <p:sp>
        <p:nvSpPr>
          <p:cNvPr id="79" name="TextBox 52">
            <a:extLst>
              <a:ext uri="{FF2B5EF4-FFF2-40B4-BE49-F238E27FC236}">
                <a16:creationId xmlns:a16="http://schemas.microsoft.com/office/drawing/2014/main" id="{B9F5E07F-99DC-EC4F-DAA2-1653DB8B963E}"/>
              </a:ext>
            </a:extLst>
          </p:cNvPr>
          <p:cNvSpPr txBox="1"/>
          <p:nvPr/>
        </p:nvSpPr>
        <p:spPr>
          <a:xfrm>
            <a:off x="266349" y="7213533"/>
            <a:ext cx="1735011" cy="553998"/>
          </a:xfrm>
          <a:prstGeom prst="rect">
            <a:avLst/>
          </a:prstGeom>
          <a:solidFill>
            <a:srgbClr val="FF660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28/7/1914</a:t>
            </a:r>
          </a:p>
        </p:txBody>
      </p:sp>
      <p:sp>
        <p:nvSpPr>
          <p:cNvPr id="80" name="TextBox 52">
            <a:extLst>
              <a:ext uri="{FF2B5EF4-FFF2-40B4-BE49-F238E27FC236}">
                <a16:creationId xmlns:a16="http://schemas.microsoft.com/office/drawing/2014/main" id="{173B120B-4E2E-7ABF-6507-7EE37C0D01B1}"/>
              </a:ext>
            </a:extLst>
          </p:cNvPr>
          <p:cNvSpPr txBox="1"/>
          <p:nvPr/>
        </p:nvSpPr>
        <p:spPr>
          <a:xfrm>
            <a:off x="7252392" y="7140498"/>
            <a:ext cx="1735011" cy="553998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latin typeface="Encode Sans Semi Expanded Regular"/>
                <a:ea typeface="Encode Sans Semi Expanded Regular"/>
                <a:cs typeface="Encode Sans Semi Expanded Regular"/>
                <a:sym typeface="Encode Sans Semi Expanded Regular"/>
              </a:defRPr>
            </a:lvl1pPr>
          </a:lstStyle>
          <a:p>
            <a:pPr algn="ctr" defTabSz="1371600">
              <a:defRPr/>
            </a:pP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4/8/1914</a:t>
            </a: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ED78CA2D-0370-AF51-6097-3BDCFBD688CA}"/>
              </a:ext>
            </a:extLst>
          </p:cNvPr>
          <p:cNvSpPr txBox="1"/>
          <p:nvPr/>
        </p:nvSpPr>
        <p:spPr>
          <a:xfrm rot="16200000">
            <a:off x="-598689" y="5606203"/>
            <a:ext cx="2420121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-Hung </a:t>
            </a: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xec</a:t>
            </a:r>
            <a:r>
              <a:rPr lang="en-US" sz="2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-bi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C463B738-3642-E1A6-53B6-29A268C2CBB6}"/>
              </a:ext>
            </a:extLst>
          </p:cNvPr>
          <p:cNvSpPr txBox="1"/>
          <p:nvPr/>
        </p:nvSpPr>
        <p:spPr>
          <a:xfrm rot="16200000">
            <a:off x="-643226" y="4953743"/>
            <a:ext cx="24201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2">
            <a:extLst>
              <a:ext uri="{FF2B5EF4-FFF2-40B4-BE49-F238E27FC236}">
                <a16:creationId xmlns:a16="http://schemas.microsoft.com/office/drawing/2014/main" id="{A4C27308-736D-A4E6-4119-DB8C35A007A3}"/>
              </a:ext>
            </a:extLst>
          </p:cNvPr>
          <p:cNvSpPr txBox="1"/>
          <p:nvPr/>
        </p:nvSpPr>
        <p:spPr>
          <a:xfrm rot="16200000">
            <a:off x="2661707" y="5490879"/>
            <a:ext cx="2420121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-bua</a:t>
            </a:r>
          </a:p>
        </p:txBody>
      </p:sp>
      <p:sp>
        <p:nvSpPr>
          <p:cNvPr id="17" name="TextBox 52">
            <a:extLst>
              <a:ext uri="{FF2B5EF4-FFF2-40B4-BE49-F238E27FC236}">
                <a16:creationId xmlns:a16="http://schemas.microsoft.com/office/drawing/2014/main" id="{C2D44C96-1896-4169-56B1-130B1379B0F0}"/>
              </a:ext>
            </a:extLst>
          </p:cNvPr>
          <p:cNvSpPr txBox="1"/>
          <p:nvPr/>
        </p:nvSpPr>
        <p:spPr>
          <a:xfrm rot="16200000">
            <a:off x="4851643" y="2221906"/>
            <a:ext cx="2437046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-bua</a:t>
            </a:r>
          </a:p>
        </p:txBody>
      </p:sp>
      <p:sp>
        <p:nvSpPr>
          <p:cNvPr id="20" name="TextBox 52">
            <a:extLst>
              <a:ext uri="{FF2B5EF4-FFF2-40B4-BE49-F238E27FC236}">
                <a16:creationId xmlns:a16="http://schemas.microsoft.com/office/drawing/2014/main" id="{8CB91896-C258-9510-8863-E75F0CA23ABB}"/>
              </a:ext>
            </a:extLst>
          </p:cNvPr>
          <p:cNvSpPr txBox="1"/>
          <p:nvPr/>
        </p:nvSpPr>
        <p:spPr>
          <a:xfrm rot="16200000">
            <a:off x="6473315" y="5272432"/>
            <a:ext cx="2437046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52">
            <a:extLst>
              <a:ext uri="{FF2B5EF4-FFF2-40B4-BE49-F238E27FC236}">
                <a16:creationId xmlns:a16="http://schemas.microsoft.com/office/drawing/2014/main" id="{1332B891-E0BA-88FF-CE6C-3954EA8EC52A}"/>
              </a:ext>
            </a:extLst>
          </p:cNvPr>
          <p:cNvSpPr txBox="1"/>
          <p:nvPr/>
        </p:nvSpPr>
        <p:spPr>
          <a:xfrm rot="16200000">
            <a:off x="8502239" y="2498471"/>
            <a:ext cx="262962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Mac-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3CC5BAE4-061A-18FF-353B-E8774A4FB480}"/>
              </a:ext>
            </a:extLst>
          </p:cNvPr>
          <p:cNvSpPr txBox="1"/>
          <p:nvPr/>
        </p:nvSpPr>
        <p:spPr>
          <a:xfrm rot="16200000">
            <a:off x="11665483" y="2422430"/>
            <a:ext cx="262962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0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Xoom</a:t>
            </a:r>
            <a:endParaRPr lang="en-US" sz="30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52">
            <a:extLst>
              <a:ext uri="{FF2B5EF4-FFF2-40B4-BE49-F238E27FC236}">
                <a16:creationId xmlns:a16="http://schemas.microsoft.com/office/drawing/2014/main" id="{4A9988F4-B8B0-0269-80F6-F73540783844}"/>
              </a:ext>
            </a:extLst>
          </p:cNvPr>
          <p:cNvSpPr txBox="1"/>
          <p:nvPr/>
        </p:nvSpPr>
        <p:spPr>
          <a:xfrm rot="16200000">
            <a:off x="13917889" y="2217210"/>
            <a:ext cx="3252401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CMTM Nga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Nga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52">
            <a:extLst>
              <a:ext uri="{FF2B5EF4-FFF2-40B4-BE49-F238E27FC236}">
                <a16:creationId xmlns:a16="http://schemas.microsoft.com/office/drawing/2014/main" id="{FB6CACCE-83EC-466C-69D8-2BDB914811F1}"/>
              </a:ext>
            </a:extLst>
          </p:cNvPr>
          <p:cNvSpPr txBox="1"/>
          <p:nvPr/>
        </p:nvSpPr>
        <p:spPr>
          <a:xfrm rot="16200000">
            <a:off x="15492984" y="5160056"/>
            <a:ext cx="262962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 defTabSz="1371600">
              <a:defRPr/>
            </a:pP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CT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000" dirty="0">
              <a:solidFill>
                <a:srgbClr val="333399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9" grpId="0" animBg="1"/>
      <p:bldP spid="50" grpId="0" animBg="1"/>
      <p:bldP spid="8" grpId="0" animBg="1"/>
      <p:bldP spid="13" grpId="0" animBg="1"/>
      <p:bldP spid="17" grpId="0" animBg="1"/>
      <p:bldP spid="20" grpId="0" animBg="1"/>
      <p:bldP spid="23" grpId="0" animBg="1"/>
      <p:bldP spid="27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DA015C-829C-7BE8-2C32-31A54B9D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5261">
            <a:off x="6092572" y="479191"/>
            <a:ext cx="7117730" cy="5085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6319F-838B-7EBF-A0C1-61EBCE781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0" y="5143500"/>
            <a:ext cx="6219825" cy="3876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82CA1F-819D-1928-1E4F-DC24A733343D}"/>
              </a:ext>
            </a:extLst>
          </p:cNvPr>
          <p:cNvSpPr txBox="1"/>
          <p:nvPr/>
        </p:nvSpPr>
        <p:spPr>
          <a:xfrm>
            <a:off x="633529" y="4019445"/>
            <a:ext cx="55340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Họ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là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ai?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Họ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đang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làm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Điều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đã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xảy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ra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họ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.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Những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đó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gợi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liên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tưởng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đến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sự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kiện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B211E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3200" dirty="0">
              <a:solidFill>
                <a:srgbClr val="7B211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2665E-1A47-8142-4956-47EDFEF8566D}"/>
              </a:ext>
            </a:extLst>
          </p:cNvPr>
          <p:cNvSpPr txBox="1"/>
          <p:nvPr/>
        </p:nvSpPr>
        <p:spPr>
          <a:xfrm>
            <a:off x="697881" y="419100"/>
            <a:ext cx="4352925" cy="3951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Quan </a:t>
            </a:r>
            <a:r>
              <a:rPr lang="en-US" sz="4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sát</a:t>
            </a:r>
            <a:r>
              <a:rPr lang="en-US" sz="4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4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biết</a:t>
            </a:r>
            <a:r>
              <a:rPr lang="en-US" sz="4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US" sz="44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20485" y="367190"/>
            <a:ext cx="17068800" cy="958270"/>
            <a:chOff x="620485" y="367190"/>
            <a:chExt cx="17068800" cy="958270"/>
          </a:xfrm>
        </p:grpSpPr>
        <p:grpSp>
          <p:nvGrpSpPr>
            <p:cNvPr id="2" name="Group 2"/>
            <p:cNvGrpSpPr/>
            <p:nvPr/>
          </p:nvGrpSpPr>
          <p:grpSpPr>
            <a:xfrm>
              <a:off x="620485" y="367190"/>
              <a:ext cx="17068800" cy="958270"/>
              <a:chOff x="0" y="0"/>
              <a:chExt cx="12565214" cy="84877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2565214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12565214" h="848774">
                    <a:moveTo>
                      <a:pt x="12440755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440755" y="0"/>
                    </a:lnTo>
                    <a:cubicBezTo>
                      <a:pt x="12509335" y="0"/>
                      <a:pt x="12565214" y="55880"/>
                      <a:pt x="12565214" y="124460"/>
                    </a:cubicBezTo>
                    <a:lnTo>
                      <a:pt x="12565214" y="724314"/>
                    </a:lnTo>
                    <a:cubicBezTo>
                      <a:pt x="12565214" y="792894"/>
                      <a:pt x="12509335" y="848774"/>
                      <a:pt x="12440755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4" name="TextBox 4"/>
            <p:cNvSpPr txBox="1"/>
            <p:nvPr/>
          </p:nvSpPr>
          <p:spPr>
            <a:xfrm>
              <a:off x="838200" y="405290"/>
              <a:ext cx="16840199" cy="6466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Mali Bold" panose="020B0604020202020204" charset="-34"/>
                  <a:cs typeface="Mali Bold" panose="020B0604020202020204" charset="-34"/>
                </a:rPr>
                <a:t>PHIIM TƯ LIỆU CHIẾN TRANH THẾ GIỚI THỨ NHẤT (1914 -1918)</a:t>
              </a:r>
            </a:p>
          </p:txBody>
        </p:sp>
      </p:grpSp>
      <p:pic>
        <p:nvPicPr>
          <p:cNvPr id="7" name="Tóm 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000" end="91706.38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485" y="1714500"/>
            <a:ext cx="16840199" cy="826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60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6B0D5-0D72-3D45-31A4-999C6D55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833998"/>
            <a:ext cx="8534400" cy="5429650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E6C46D1C-364C-3F14-0BC7-1379A476C9B7}"/>
              </a:ext>
            </a:extLst>
          </p:cNvPr>
          <p:cNvGrpSpPr/>
          <p:nvPr/>
        </p:nvGrpSpPr>
        <p:grpSpPr>
          <a:xfrm>
            <a:off x="843895" y="23352"/>
            <a:ext cx="7697939" cy="4414898"/>
            <a:chOff x="0" y="0"/>
            <a:chExt cx="3673627" cy="4767287"/>
          </a:xfrm>
          <a:solidFill>
            <a:srgbClr val="F68A40"/>
          </a:solidFill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20E01F6E-F9DA-BA34-39E9-EC11A863FA95}"/>
                </a:ext>
              </a:extLst>
            </p:cNvPr>
            <p:cNvSpPr/>
            <p:nvPr/>
          </p:nvSpPr>
          <p:spPr>
            <a:xfrm>
              <a:off x="0" y="0"/>
              <a:ext cx="3673627" cy="4767287"/>
            </a:xfrm>
            <a:custGeom>
              <a:avLst/>
              <a:gdLst/>
              <a:ahLst/>
              <a:cxnLst/>
              <a:rect l="l" t="t" r="r" b="b"/>
              <a:pathLst>
                <a:path w="3673627" h="2633149">
                  <a:moveTo>
                    <a:pt x="3549166" y="2633149"/>
                  </a:moveTo>
                  <a:lnTo>
                    <a:pt x="124460" y="2633149"/>
                  </a:lnTo>
                  <a:cubicBezTo>
                    <a:pt x="55880" y="2633149"/>
                    <a:pt x="0" y="2577269"/>
                    <a:pt x="0" y="25086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9167" y="0"/>
                  </a:lnTo>
                  <a:cubicBezTo>
                    <a:pt x="3617747" y="0"/>
                    <a:pt x="3673627" y="55880"/>
                    <a:pt x="3673627" y="124460"/>
                  </a:cubicBezTo>
                  <a:lnTo>
                    <a:pt x="3673627" y="2508689"/>
                  </a:lnTo>
                  <a:cubicBezTo>
                    <a:pt x="3673627" y="2577269"/>
                    <a:pt x="3617747" y="2633149"/>
                    <a:pt x="3549167" y="263314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890AB2A-F92D-4191-F97C-EED0152FBF4C}"/>
              </a:ext>
            </a:extLst>
          </p:cNvPr>
          <p:cNvSpPr txBox="1"/>
          <p:nvPr/>
        </p:nvSpPr>
        <p:spPr>
          <a:xfrm>
            <a:off x="1263864" y="23352"/>
            <a:ext cx="6858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          </a:t>
            </a:r>
            <a:r>
              <a:rPr lang="en-US" sz="48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Thử</a:t>
            </a:r>
            <a:r>
              <a:rPr lang="en-US" sz="48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thách</a:t>
            </a:r>
            <a:endParaRPr lang="en-US" sz="48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  <a:p>
            <a:pPr algn="just"/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ảnh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, dung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kỹ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thuật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S-T-W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phiếu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:</a:t>
            </a:r>
          </a:p>
          <a:p>
            <a:pPr algn="just"/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- HS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cá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/chia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sẻ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đôi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41F91658-9484-3CBA-E90F-F51D57EE5475}"/>
              </a:ext>
            </a:extLst>
          </p:cNvPr>
          <p:cNvGrpSpPr/>
          <p:nvPr/>
        </p:nvGrpSpPr>
        <p:grpSpPr>
          <a:xfrm>
            <a:off x="8961803" y="952500"/>
            <a:ext cx="8800229" cy="8534400"/>
            <a:chOff x="0" y="0"/>
            <a:chExt cx="3673627" cy="4767287"/>
          </a:xfrm>
          <a:solidFill>
            <a:srgbClr val="FEDB82"/>
          </a:solidFill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8955C844-34F3-2F72-845C-C3C6E2BDB500}"/>
                </a:ext>
              </a:extLst>
            </p:cNvPr>
            <p:cNvSpPr/>
            <p:nvPr/>
          </p:nvSpPr>
          <p:spPr>
            <a:xfrm>
              <a:off x="0" y="0"/>
              <a:ext cx="3673627" cy="4767287"/>
            </a:xfrm>
            <a:custGeom>
              <a:avLst/>
              <a:gdLst/>
              <a:ahLst/>
              <a:cxnLst/>
              <a:rect l="l" t="t" r="r" b="b"/>
              <a:pathLst>
                <a:path w="3673627" h="2633149">
                  <a:moveTo>
                    <a:pt x="3549166" y="2633149"/>
                  </a:moveTo>
                  <a:lnTo>
                    <a:pt x="124460" y="2633149"/>
                  </a:lnTo>
                  <a:cubicBezTo>
                    <a:pt x="55880" y="2633149"/>
                    <a:pt x="0" y="2577269"/>
                    <a:pt x="0" y="25086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9167" y="0"/>
                  </a:lnTo>
                  <a:cubicBezTo>
                    <a:pt x="3617747" y="0"/>
                    <a:pt x="3673627" y="55880"/>
                    <a:pt x="3673627" y="124460"/>
                  </a:cubicBezTo>
                  <a:lnTo>
                    <a:pt x="3673627" y="2508689"/>
                  </a:lnTo>
                  <a:cubicBezTo>
                    <a:pt x="3673627" y="2577269"/>
                    <a:pt x="3617747" y="2633149"/>
                    <a:pt x="3549167" y="2633149"/>
                  </a:cubicBezTo>
                  <a:close/>
                </a:path>
              </a:pathLst>
            </a:custGeom>
            <a:grpFill/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2EA1B1-D22C-216F-F12E-C8AB126E2F96}"/>
              </a:ext>
            </a:extLst>
          </p:cNvPr>
          <p:cNvSpPr txBox="1"/>
          <p:nvPr/>
        </p:nvSpPr>
        <p:spPr>
          <a:xfrm>
            <a:off x="9432073" y="1984896"/>
            <a:ext cx="801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SEE: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Em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đang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nhìn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thấy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gì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trong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bức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ảnh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?</a:t>
            </a:r>
          </a:p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AA1B7-B251-133F-637C-263CFA532BDD}"/>
              </a:ext>
            </a:extLst>
          </p:cNvPr>
          <p:cNvSpPr txBox="1"/>
          <p:nvPr/>
        </p:nvSpPr>
        <p:spPr>
          <a:xfrm>
            <a:off x="9432073" y="4438250"/>
            <a:ext cx="801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2. THINK: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Bức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ảnh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gợi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cho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em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suy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nghĩ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gì</a:t>
            </a:r>
            <a:endParaRPr lang="en-US" sz="3600" dirty="0">
              <a:solidFill>
                <a:srgbClr val="7B211E"/>
              </a:solidFill>
              <a:latin typeface="#9Slide03 Ample" panose="02000000000000000000" pitchFamily="2" charset="0"/>
            </a:endParaRPr>
          </a:p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07E06-4208-479F-0502-ECD902436348}"/>
              </a:ext>
            </a:extLst>
          </p:cNvPr>
          <p:cNvSpPr txBox="1"/>
          <p:nvPr/>
        </p:nvSpPr>
        <p:spPr>
          <a:xfrm>
            <a:off x="9166302" y="7026176"/>
            <a:ext cx="801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2. WONDER: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Những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câu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hỏi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đặt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ra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khi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em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nhìn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thấy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bức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" panose="02000000000000000000" pitchFamily="2" charset="0"/>
              </a:rPr>
              <a:t>ảnh</a:t>
            </a:r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?</a:t>
            </a:r>
          </a:p>
          <a:p>
            <a:r>
              <a:rPr lang="en-US" sz="3600" dirty="0">
                <a:solidFill>
                  <a:srgbClr val="7B211E"/>
                </a:solidFill>
                <a:latin typeface="#9Slide03 Ample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85236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360" r="20855" b="51960"/>
          <a:stretch/>
        </p:blipFill>
        <p:spPr>
          <a:xfrm>
            <a:off x="998964" y="8648700"/>
            <a:ext cx="16356979" cy="1260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43954-F3BF-233F-FD14-66CF0AEBC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10" y="395869"/>
            <a:ext cx="16356979" cy="7391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24D0F1-1FD1-5735-27AA-A7E04FD2926F}"/>
              </a:ext>
            </a:extLst>
          </p:cNvPr>
          <p:cNvSpPr txBox="1"/>
          <p:nvPr/>
        </p:nvSpPr>
        <p:spPr>
          <a:xfrm>
            <a:off x="1295400" y="8677507"/>
            <a:ext cx="1569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nhận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xét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về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binh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lính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huy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động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chết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bị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thương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nước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đế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quốc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trong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chiến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tranh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thế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giới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thứ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nhất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?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Nước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nào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bị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thiệt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hại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nặng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nề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#9Slide03 AmpleSoft Bold" panose="02000000000000000000" pitchFamily="2" charset="0"/>
              </a:rPr>
              <a:t>nhất</a:t>
            </a:r>
            <a:r>
              <a:rPr lang="en-US" sz="3600" dirty="0">
                <a:solidFill>
                  <a:srgbClr val="7B211E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31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3111" y="1943099"/>
            <a:ext cx="9076847" cy="657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/>
          <a:srcRect b="4403"/>
          <a:stretch/>
        </p:blipFill>
        <p:spPr>
          <a:xfrm>
            <a:off x="9873189" y="1943099"/>
            <a:ext cx="7971373" cy="657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/>
          <p:cNvSpPr txBox="1"/>
          <p:nvPr/>
        </p:nvSpPr>
        <p:spPr>
          <a:xfrm>
            <a:off x="746545" y="8755551"/>
            <a:ext cx="842229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Lính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Việt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Nam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trong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31351" y="8755551"/>
            <a:ext cx="7655049" cy="117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Lính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thợ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Đông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Dương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(1914-1918)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yên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nghỉ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ở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nghĩa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trang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Bagneux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2500" b="1" dirty="0" err="1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ngoại</a:t>
            </a:r>
            <a:r>
              <a:rPr lang="en-US" sz="2500" b="1" dirty="0">
                <a:solidFill>
                  <a:srgbClr val="FF6600"/>
                </a:solidFill>
                <a:latin typeface="Mali Bold" panose="020B0604020202020204" charset="-34"/>
                <a:cs typeface="Mali Bold" panose="020B0604020202020204" charset="-34"/>
              </a:rPr>
              <a:t> ô Paris.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3110" y="185756"/>
            <a:ext cx="17351451" cy="1405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7"/>
              </a:lnSpc>
            </a:pP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Pháp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đã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bắt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48.981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lính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Việt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Nam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đi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chết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thay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cho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lính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Pháp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trong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</a:p>
          <a:p>
            <a:pPr algn="ctr">
              <a:lnSpc>
                <a:spcPts val="5777"/>
              </a:lnSpc>
            </a:pP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cuộc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lần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r>
              <a:rPr lang="en-US" sz="35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419684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1FF1A63-A71F-17C8-C8ED-55915468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"/>
            <a:ext cx="74295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0099BC5-78F8-D2DE-1757-744D8CAC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57700"/>
            <a:ext cx="7772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81AA12C-964F-6054-A89C-5229A792D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14300"/>
            <a:ext cx="59436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368C1749-6524-5EAE-A8D9-E298E016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4457700"/>
            <a:ext cx="58293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23" y="86556"/>
            <a:ext cx="3374377" cy="10825281"/>
            <a:chOff x="0" y="0"/>
            <a:chExt cx="2615914" cy="2851103"/>
          </a:xfrm>
          <a:solidFill>
            <a:schemeClr val="accent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5914" cy="2851103"/>
            </a:xfrm>
            <a:custGeom>
              <a:avLst/>
              <a:gdLst/>
              <a:ahLst/>
              <a:cxnLst/>
              <a:rect l="l" t="t" r="r" b="b"/>
              <a:pathLst>
                <a:path w="2615914" h="2851103">
                  <a:moveTo>
                    <a:pt x="0" y="0"/>
                  </a:moveTo>
                  <a:lnTo>
                    <a:pt x="2615914" y="0"/>
                  </a:lnTo>
                  <a:lnTo>
                    <a:pt x="2615914" y="2851103"/>
                  </a:lnTo>
                  <a:lnTo>
                    <a:pt x="0" y="285110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marL="0" marR="0" lvl="0" indent="0" algn="ctr" defTabSz="914445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523654" y="-1391181"/>
            <a:ext cx="764346" cy="11678181"/>
            <a:chOff x="0" y="0"/>
            <a:chExt cx="201309" cy="812800"/>
          </a:xfrm>
          <a:solidFill>
            <a:schemeClr val="accent6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309" cy="812800"/>
            </a:xfrm>
            <a:custGeom>
              <a:avLst/>
              <a:gdLst/>
              <a:ahLst/>
              <a:cxnLst/>
              <a:rect l="l" t="t" r="r" b="b"/>
              <a:pathLst>
                <a:path w="201309" h="812800">
                  <a:moveTo>
                    <a:pt x="0" y="0"/>
                  </a:moveTo>
                  <a:lnTo>
                    <a:pt x="201309" y="0"/>
                  </a:lnTo>
                  <a:lnTo>
                    <a:pt x="201309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marL="0" marR="0" lvl="0" indent="0" algn="ctr" defTabSz="914445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DEBDCD-0C8D-F152-BF9B-FA48C6018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4" t="33333" r="44102" b="18750"/>
          <a:stretch/>
        </p:blipFill>
        <p:spPr>
          <a:xfrm>
            <a:off x="54622" y="-58105"/>
            <a:ext cx="2209800" cy="224477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7E685-E66F-D5C0-6B57-EDB385C763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0" t="42722" r="71784" b="16406"/>
          <a:stretch/>
        </p:blipFill>
        <p:spPr>
          <a:xfrm>
            <a:off x="1305170" y="8171258"/>
            <a:ext cx="1918504" cy="2115742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E2B189A3-6B76-0241-A194-14321233A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93107"/>
              </p:ext>
            </p:extLst>
          </p:nvPr>
        </p:nvGraphicFramePr>
        <p:xfrm>
          <a:off x="4648200" y="2186671"/>
          <a:ext cx="12689624" cy="52113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51225">
                  <a:extLst>
                    <a:ext uri="{9D8B030D-6E8A-4147-A177-3AD203B41FA5}">
                      <a16:colId xmlns:a16="http://schemas.microsoft.com/office/drawing/2014/main" val="2665019541"/>
                    </a:ext>
                  </a:extLst>
                </a:gridCol>
                <a:gridCol w="10038399">
                  <a:extLst>
                    <a:ext uri="{9D8B030D-6E8A-4147-A177-3AD203B41FA5}">
                      <a16:colId xmlns:a16="http://schemas.microsoft.com/office/drawing/2014/main" val="3870123861"/>
                    </a:ext>
                  </a:extLst>
                </a:gridCol>
              </a:tblGrid>
              <a:tr h="936877"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04778"/>
                  </a:ext>
                </a:extLst>
              </a:tr>
              <a:tr h="12143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5400" b="1" dirty="0">
                        <a:solidFill>
                          <a:srgbClr val="7B211E"/>
                        </a:solidFill>
                        <a:latin typeface="#9Slide03 AllRoundGothic" panose="020B07030202020201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10576"/>
                  </a:ext>
                </a:extLst>
              </a:tr>
              <a:tr h="2468178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5400" b="1" dirty="0">
                        <a:solidFill>
                          <a:srgbClr val="7B211E"/>
                        </a:solidFill>
                        <a:latin typeface="#9Slide03 AllRoundGothic" panose="020B07030202020201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52369"/>
                  </a:ext>
                </a:extLst>
              </a:tr>
            </a:tbl>
          </a:graphicData>
        </a:graphic>
      </p:graphicFrame>
      <p:sp>
        <p:nvSpPr>
          <p:cNvPr id="6" name="TextBox 24">
            <a:extLst>
              <a:ext uri="{FF2B5EF4-FFF2-40B4-BE49-F238E27FC236}">
                <a16:creationId xmlns:a16="http://schemas.microsoft.com/office/drawing/2014/main" id="{0C68D669-2513-9E31-6E81-B47D3563E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865776"/>
            <a:ext cx="12689624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8264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giới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nhất</a:t>
            </a:r>
            <a:endParaRPr kumimoji="0" lang="en-US" altLang="zh-CN" sz="4200" b="1" i="0" u="none" strike="noStrike" kern="1200" cap="none" spc="0" normalizeH="0" baseline="0" noProof="0" dirty="0">
              <a:ln>
                <a:noFill/>
              </a:ln>
              <a:solidFill>
                <a:srgbClr val="7B211E"/>
              </a:solidFill>
              <a:effectLst/>
              <a:uLnTx/>
              <a:uFillTx/>
              <a:latin typeface="#9Slide03 AllRoundGothic" panose="020B07030202020201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B1A960AE-A223-E3ED-5059-BB9C2452C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92" y="1647974"/>
            <a:ext cx="2775803" cy="7256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82642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phiếu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B211E"/>
                </a:solidFill>
                <a:effectLst/>
                <a:uLnTx/>
                <a:uFillTx/>
                <a:latin typeface="#9Slide03 AllRoundGothic" panose="020B07030202020201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85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23" y="86556"/>
            <a:ext cx="3788810" cy="10825281"/>
            <a:chOff x="0" y="0"/>
            <a:chExt cx="2615914" cy="2851103"/>
          </a:xfrm>
          <a:solidFill>
            <a:schemeClr val="accent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5914" cy="2851103"/>
            </a:xfrm>
            <a:custGeom>
              <a:avLst/>
              <a:gdLst/>
              <a:ahLst/>
              <a:cxnLst/>
              <a:rect l="l" t="t" r="r" b="b"/>
              <a:pathLst>
                <a:path w="2615914" h="2851103">
                  <a:moveTo>
                    <a:pt x="0" y="0"/>
                  </a:moveTo>
                  <a:lnTo>
                    <a:pt x="2615914" y="0"/>
                  </a:lnTo>
                  <a:lnTo>
                    <a:pt x="2615914" y="2851103"/>
                  </a:lnTo>
                  <a:lnTo>
                    <a:pt x="0" y="285110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#9Slide03 AmpleSoft Bold" panose="02000000000000000000" pitchFamily="2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523654" y="-1938596"/>
            <a:ext cx="1754944" cy="12225596"/>
            <a:chOff x="0" y="-38100"/>
            <a:chExt cx="462207" cy="850900"/>
          </a:xfrm>
          <a:solidFill>
            <a:schemeClr val="accent6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309" cy="812800"/>
            </a:xfrm>
            <a:custGeom>
              <a:avLst/>
              <a:gdLst/>
              <a:ahLst/>
              <a:cxnLst/>
              <a:rect l="l" t="t" r="r" b="b"/>
              <a:pathLst>
                <a:path w="201309" h="812800">
                  <a:moveTo>
                    <a:pt x="0" y="0"/>
                  </a:moveTo>
                  <a:lnTo>
                    <a:pt x="201309" y="0"/>
                  </a:lnTo>
                  <a:lnTo>
                    <a:pt x="201309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43158" y="-38100"/>
              <a:ext cx="419049" cy="850900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7C7E685-E66F-D5C0-6B57-EDB385C76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0" t="42722" r="71784" b="16406"/>
          <a:stretch/>
        </p:blipFill>
        <p:spPr>
          <a:xfrm>
            <a:off x="421135" y="710249"/>
            <a:ext cx="3313055" cy="478894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E2B189A3-6B76-0241-A194-14321233A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443383"/>
              </p:ext>
            </p:extLst>
          </p:nvPr>
        </p:nvGraphicFramePr>
        <p:xfrm>
          <a:off x="4209945" y="2215398"/>
          <a:ext cx="13204467" cy="74633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58790">
                  <a:extLst>
                    <a:ext uri="{9D8B030D-6E8A-4147-A177-3AD203B41FA5}">
                      <a16:colId xmlns:a16="http://schemas.microsoft.com/office/drawing/2014/main" val="2665019541"/>
                    </a:ext>
                  </a:extLst>
                </a:gridCol>
                <a:gridCol w="10445677">
                  <a:extLst>
                    <a:ext uri="{9D8B030D-6E8A-4147-A177-3AD203B41FA5}">
                      <a16:colId xmlns:a16="http://schemas.microsoft.com/office/drawing/2014/main" val="3870123861"/>
                    </a:ext>
                  </a:extLst>
                </a:gridCol>
              </a:tblGrid>
              <a:tr h="1283513"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04778"/>
                  </a:ext>
                </a:extLst>
              </a:tr>
              <a:tr h="2383666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5400" b="1" dirty="0">
                        <a:solidFill>
                          <a:srgbClr val="7B211E"/>
                        </a:solidFill>
                        <a:latin typeface="Source Sans Pro Black" panose="020B08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l">
                        <a:buFontTx/>
                        <a:buChar char="-"/>
                      </a:pP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gánh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nề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: 10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, 20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hủy</a:t>
                      </a:r>
                      <a:endParaRPr lang="en-US" sz="3600" b="1" dirty="0">
                        <a:solidFill>
                          <a:srgbClr val="7B211E"/>
                        </a:solidFill>
                        <a:latin typeface="#9Slide03 AllRoundGothic" panose="020B07030202020201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l">
                        <a:buFontTx/>
                        <a:buChar char="-"/>
                      </a:pP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Châu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nợ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Mĩ</a:t>
                      </a:r>
                      <a:endParaRPr lang="en-US" sz="3600" b="1" dirty="0">
                        <a:solidFill>
                          <a:srgbClr val="7B211E"/>
                        </a:solidFill>
                        <a:latin typeface="#9Slide03 AllRoundGothic" panose="020B07030202020201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10576"/>
                  </a:ext>
                </a:extLst>
              </a:tr>
              <a:tr h="3299523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5400" b="1" dirty="0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7B211E"/>
                          </a:solidFill>
                          <a:latin typeface="Source Sans Pro Black" panose="020B0803030403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5400" b="1" dirty="0">
                        <a:solidFill>
                          <a:srgbClr val="7B211E"/>
                        </a:solidFill>
                        <a:latin typeface="Source Sans Pro Black" panose="020B08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Châu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Nga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7B211E"/>
                          </a:solidFill>
                          <a:latin typeface="#9Slide03 AllRoundGothic" panose="020B07030202020201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571500" indent="-571500" algn="l">
                        <a:buFontTx/>
                        <a:buChar char="-"/>
                      </a:pPr>
                      <a:endParaRPr lang="en-US" sz="3600" b="1" dirty="0">
                        <a:solidFill>
                          <a:srgbClr val="7B211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52369"/>
                  </a:ext>
                </a:extLst>
              </a:tr>
            </a:tbl>
          </a:graphicData>
        </a:graphic>
      </p:graphicFrame>
      <p:sp>
        <p:nvSpPr>
          <p:cNvPr id="6" name="TextBox 24">
            <a:extLst>
              <a:ext uri="{FF2B5EF4-FFF2-40B4-BE49-F238E27FC236}">
                <a16:creationId xmlns:a16="http://schemas.microsoft.com/office/drawing/2014/main" id="{0C68D669-2513-9E31-6E81-B47D3563E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031" y="809165"/>
            <a:ext cx="1268962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8264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Hậu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quả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giới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00" b="1" dirty="0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00" b="1" dirty="0" err="1">
                <a:solidFill>
                  <a:srgbClr val="7B211E"/>
                </a:solidFill>
                <a:latin typeface="Source Sans Pro Black" panose="020B08030304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nhất</a:t>
            </a:r>
            <a:endParaRPr lang="en-US" altLang="zh-CN" sz="4200" b="1" dirty="0">
              <a:solidFill>
                <a:srgbClr val="7B211E"/>
              </a:solidFill>
              <a:latin typeface="Source Sans Pro Black" panose="020B08030304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4A6E333-2C78-004B-8069-569111DDB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39877" y="6398711"/>
            <a:ext cx="3522982" cy="35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32657" y="9105901"/>
            <a:ext cx="18288000" cy="1191914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"/>
            <a:ext cx="18288000" cy="9105902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-32656" y="9290169"/>
            <a:ext cx="18353314" cy="690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en-US" sz="3500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PHONG TRÀO CÁCH MẠNG TRÊN THẾ GIỚI VẪN TIẾP TỤC PHÁT TRIỂN </a:t>
            </a:r>
          </a:p>
        </p:txBody>
      </p:sp>
    </p:spTree>
    <p:extLst>
      <p:ext uri="{BB962C8B-B14F-4D97-AF65-F5344CB8AC3E}">
        <p14:creationId xmlns:p14="http://schemas.microsoft.com/office/powerpoint/2010/main" val="145657767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79862"/>
            <a:ext cx="692988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9000" spc="-320" dirty="0">
                <a:solidFill>
                  <a:srgbClr val="FF6600"/>
                </a:solidFill>
                <a:latin typeface="#9Slide03 SVNNeutraface 2" panose="02000600040000020004" pitchFamily="2" charset="0"/>
              </a:rPr>
              <a:t>LUYỆN  TẬP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68066" y="4358314"/>
            <a:ext cx="619087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Thời</a:t>
            </a:r>
            <a:r>
              <a:rPr lang="en-US" sz="3500" b="1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gian</a:t>
            </a:r>
            <a:r>
              <a:rPr lang="en-US" sz="3500" b="1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suy</a:t>
            </a:r>
            <a:r>
              <a:rPr lang="en-US" sz="3500" b="1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nghĩ</a:t>
            </a:r>
            <a:r>
              <a:rPr lang="en-US" sz="3500" b="1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: 20 </a:t>
            </a:r>
            <a:r>
              <a:rPr lang="en-US" sz="3500" b="1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giây</a:t>
            </a:r>
            <a:endParaRPr lang="en-US" sz="3500" b="1" dirty="0">
              <a:solidFill>
                <a:srgbClr val="7B211E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38400" y="6682169"/>
            <a:ext cx="692988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Câu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hỏi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một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lựa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chọn</a:t>
            </a:r>
            <a:endParaRPr lang="en-US" sz="3500" dirty="0">
              <a:solidFill>
                <a:srgbClr val="7B211E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sp>
        <p:nvSpPr>
          <p:cNvPr id="7" name="AutoShape 7"/>
          <p:cNvSpPr/>
          <p:nvPr/>
        </p:nvSpPr>
        <p:spPr>
          <a:xfrm rot="-5400000">
            <a:off x="4015792" y="5138738"/>
            <a:ext cx="10287000" cy="0"/>
          </a:xfrm>
          <a:prstGeom prst="line">
            <a:avLst/>
          </a:prstGeom>
          <a:ln w="38100" cap="rnd">
            <a:solidFill>
              <a:srgbClr val="FF91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-784346" y="3392412"/>
            <a:ext cx="9948401" cy="0"/>
          </a:xfrm>
          <a:prstGeom prst="line">
            <a:avLst/>
          </a:prstGeom>
          <a:ln w="12700" cap="rnd">
            <a:solidFill>
              <a:srgbClr val="FF913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-793871" y="5507279"/>
            <a:ext cx="9948401" cy="0"/>
          </a:xfrm>
          <a:prstGeom prst="line">
            <a:avLst/>
          </a:prstGeom>
          <a:ln w="12700" cap="rnd">
            <a:solidFill>
              <a:srgbClr val="FF913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1" y="8181840"/>
            <a:ext cx="1015351" cy="1188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0" y="3982523"/>
            <a:ext cx="914400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2" y="6250280"/>
            <a:ext cx="914400" cy="914400"/>
          </a:xfrm>
          <a:prstGeom prst="rect">
            <a:avLst/>
          </a:prstGeom>
        </p:spPr>
      </p:pic>
      <p:sp>
        <p:nvSpPr>
          <p:cNvPr id="30" name="TextBox 5"/>
          <p:cNvSpPr txBox="1"/>
          <p:nvPr/>
        </p:nvSpPr>
        <p:spPr>
          <a:xfrm>
            <a:off x="2438400" y="8776305"/>
            <a:ext cx="692988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Trả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lời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đúng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nhận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1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sao</a:t>
            </a:r>
            <a:r>
              <a:rPr lang="en-US" sz="3500" dirty="0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7B211E"/>
                </a:solidFill>
                <a:latin typeface="#9Slide03 Roboto Slab Bold" pitchFamily="2" charset="0"/>
                <a:ea typeface="#9Slide03 Roboto Slab Bold" pitchFamily="2" charset="0"/>
              </a:rPr>
              <a:t>vàng</a:t>
            </a:r>
            <a:endParaRPr lang="en-US" sz="3500" dirty="0">
              <a:solidFill>
                <a:srgbClr val="7B211E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98" y="-4761"/>
            <a:ext cx="9051202" cy="10287000"/>
          </a:xfrm>
          <a:prstGeom prst="rect">
            <a:avLst/>
          </a:prstGeom>
        </p:spPr>
      </p:pic>
      <p:sp>
        <p:nvSpPr>
          <p:cNvPr id="33" name="AutoShape 24"/>
          <p:cNvSpPr/>
          <p:nvPr/>
        </p:nvSpPr>
        <p:spPr>
          <a:xfrm>
            <a:off x="-793871" y="7810500"/>
            <a:ext cx="9948401" cy="0"/>
          </a:xfrm>
          <a:prstGeom prst="line">
            <a:avLst/>
          </a:prstGeom>
          <a:ln w="12700" cap="rnd">
            <a:solidFill>
              <a:srgbClr val="FF9137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4432810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49715"/>
            <a:ext cx="8812905" cy="9574316"/>
            <a:chOff x="0" y="0"/>
            <a:chExt cx="55331257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31258" cy="60111717"/>
            </a:xfrm>
            <a:custGeom>
              <a:avLst/>
              <a:gdLst/>
              <a:ahLst/>
              <a:cxnLst/>
              <a:rect l="l" t="t" r="r" b="b"/>
              <a:pathLst>
                <a:path w="55331258" h="60111717">
                  <a:moveTo>
                    <a:pt x="551051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55331258" y="60111717"/>
                  </a:lnTo>
                  <a:lnTo>
                    <a:pt x="55331258" y="0"/>
                  </a:lnTo>
                  <a:lnTo>
                    <a:pt x="55105195" y="0"/>
                  </a:lnTo>
                  <a:close/>
                  <a:moveTo>
                    <a:pt x="551051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55105195" y="228600"/>
                  </a:lnTo>
                  <a:lnTo>
                    <a:pt x="55105195" y="59885659"/>
                  </a:lnTo>
                  <a:close/>
                </a:path>
              </a:pathLst>
            </a:custGeom>
            <a:solidFill>
              <a:srgbClr val="04208A"/>
            </a:solidFill>
            <a:ln>
              <a:solidFill>
                <a:srgbClr val="FFC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353069" y="349715"/>
            <a:ext cx="17603837" cy="9574316"/>
            <a:chOff x="0" y="0"/>
            <a:chExt cx="110524555" cy="60111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04208A"/>
            </a:solidFill>
            <a:ln>
              <a:solidFill>
                <a:srgbClr val="FFC000"/>
              </a:solidFill>
            </a:ln>
          </p:spPr>
        </p:sp>
      </p:grpSp>
      <p:cxnSp>
        <p:nvCxnSpPr>
          <p:cNvPr id="16" name="Straight Connector 15"/>
          <p:cNvCxnSpPr/>
          <p:nvPr/>
        </p:nvCxnSpPr>
        <p:spPr>
          <a:xfrm>
            <a:off x="9144000" y="3619500"/>
            <a:ext cx="87782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58180C-10CE-43CC-84D6-E97B8709FF41}"/>
              </a:ext>
            </a:extLst>
          </p:cNvPr>
          <p:cNvSpPr txBox="1"/>
          <p:nvPr/>
        </p:nvSpPr>
        <p:spPr>
          <a:xfrm>
            <a:off x="2267410" y="7896392"/>
            <a:ext cx="614045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defRPr/>
            </a:pPr>
            <a:r>
              <a:rPr lang="it-IT" sz="525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Thái tử Áo bị ám sát</a:t>
            </a:r>
            <a:endParaRPr lang="vi-VN" sz="525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B953C-A685-4AC9-8428-84BADD5062B5}"/>
              </a:ext>
            </a:extLst>
          </p:cNvPr>
          <p:cNvSpPr txBox="1"/>
          <p:nvPr/>
        </p:nvSpPr>
        <p:spPr>
          <a:xfrm>
            <a:off x="10737563" y="1507319"/>
            <a:ext cx="69211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defRPr/>
            </a:pPr>
            <a:r>
              <a:rPr lang="it-IT" sz="525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Đức tuyên chiến với Nga</a:t>
            </a:r>
            <a:endParaRPr lang="vi-VN" sz="525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A9568D-9531-4A1F-9821-DBA510FCF5CD}"/>
              </a:ext>
            </a:extLst>
          </p:cNvPr>
          <p:cNvSpPr txBox="1"/>
          <p:nvPr/>
        </p:nvSpPr>
        <p:spPr>
          <a:xfrm>
            <a:off x="10737561" y="4589674"/>
            <a:ext cx="67521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defRPr/>
            </a:pPr>
            <a:r>
              <a:rPr lang="it-IT" sz="525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Đức tuyên chiến với Pháp</a:t>
            </a:r>
            <a:endParaRPr lang="vi-VN" sz="525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A097E-3D35-464C-A59B-A23DA13FE58B}"/>
              </a:ext>
            </a:extLst>
          </p:cNvPr>
          <p:cNvSpPr txBox="1"/>
          <p:nvPr/>
        </p:nvSpPr>
        <p:spPr>
          <a:xfrm>
            <a:off x="10737561" y="7711616"/>
            <a:ext cx="675217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defRPr/>
            </a:pPr>
            <a:r>
              <a:rPr lang="it-IT" sz="525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Anh tuyên chến với Đức</a:t>
            </a:r>
            <a:endParaRPr lang="vi-VN" sz="525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31046" y="7759017"/>
            <a:ext cx="914400" cy="914400"/>
            <a:chOff x="931045" y="7759017"/>
            <a:chExt cx="914400" cy="914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1222" y="7862274"/>
              <a:ext cx="494046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  <a:cs typeface="Poppins Light" panose="020B0604020202020204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</p:grpSp>
      <p:sp>
        <p:nvSpPr>
          <p:cNvPr id="31" name="AutoShape 2"/>
          <p:cNvSpPr/>
          <p:nvPr/>
        </p:nvSpPr>
        <p:spPr>
          <a:xfrm>
            <a:off x="431668" y="387815"/>
            <a:ext cx="8677670" cy="6355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sp>
      <p:cxnSp>
        <p:nvCxnSpPr>
          <p:cNvPr id="32" name="Straight Connector 31"/>
          <p:cNvCxnSpPr/>
          <p:nvPr/>
        </p:nvCxnSpPr>
        <p:spPr>
          <a:xfrm>
            <a:off x="353069" y="6743700"/>
            <a:ext cx="1760383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/>
          <p:nvPr/>
        </p:nvSpPr>
        <p:spPr>
          <a:xfrm>
            <a:off x="1095858" y="599186"/>
            <a:ext cx="752027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69">
              <a:lnSpc>
                <a:spcPct val="200000"/>
              </a:lnSpc>
              <a:defRPr/>
            </a:pPr>
            <a:r>
              <a:rPr lang="fr-FR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1.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Duyên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cớ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dẫn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đến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bùng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nổ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cuộc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thế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giới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thứ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nhất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là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8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gì</a:t>
            </a:r>
            <a:r>
              <a:rPr lang="en-US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?</a:t>
            </a:r>
            <a:endParaRPr lang="vi-VN" sz="48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45709" y="1456638"/>
            <a:ext cx="914400" cy="914400"/>
            <a:chOff x="931045" y="7759017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  <a:cs typeface="Poppins Light" panose="020B0604020202020204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45709" y="4477580"/>
            <a:ext cx="914400" cy="914400"/>
            <a:chOff x="931045" y="7759017"/>
            <a:chExt cx="914400" cy="914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  <a:cs typeface="Poppins Light" panose="020B0604020202020204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45709" y="7487865"/>
            <a:ext cx="914400" cy="914400"/>
            <a:chOff x="931045" y="7759017"/>
            <a:chExt cx="914400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  <a:cs typeface="Poppins Light" panose="020B0604020202020204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  <a:cs typeface="Poppins Light" panose="020B0604020202020204" charset="0"/>
              </a:endParaRPr>
            </a:p>
          </p:txBody>
        </p:sp>
      </p:grpSp>
      <p:pic>
        <p:nvPicPr>
          <p:cNvPr id="4" name="【再現】初代・2代目オールスター感謝祭風　カウントダウン　ボーナスクイズ20秒">
            <a:hlinkClick r:id="" action="ppaction://media"/>
            <a:extLst>
              <a:ext uri="{FF2B5EF4-FFF2-40B4-BE49-F238E27FC236}">
                <a16:creationId xmlns:a16="http://schemas.microsoft.com/office/drawing/2014/main" id="{BE0A5CA6-5AA8-0507-37FD-2D09D48994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4855" y="3868584"/>
            <a:ext cx="1800000" cy="13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51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9" b="51959"/>
          <a:stretch>
            <a:fillRect/>
          </a:stretch>
        </p:blipFill>
        <p:spPr>
          <a:xfrm rot="-207452">
            <a:off x="1756902" y="693237"/>
            <a:ext cx="15350328" cy="81095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96000" y="2639392"/>
            <a:ext cx="520546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00"/>
              </a:lnSpc>
              <a:spcBef>
                <a:spcPct val="0"/>
              </a:spcBef>
            </a:pPr>
            <a:r>
              <a:rPr lang="en-US" sz="6500" dirty="0" err="1">
                <a:solidFill>
                  <a:srgbClr val="7B211E"/>
                </a:solidFill>
                <a:latin typeface="Mali Bold"/>
              </a:rPr>
              <a:t>Bài</a:t>
            </a:r>
            <a:r>
              <a:rPr lang="en-US" sz="6500" dirty="0">
                <a:solidFill>
                  <a:srgbClr val="7B211E"/>
                </a:solidFill>
                <a:latin typeface="Mali Bold"/>
              </a:rPr>
              <a:t> 12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8925">
            <a:off x="15826704" y="1460441"/>
            <a:ext cx="2283141" cy="747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4073" y="6332324"/>
            <a:ext cx="1282261" cy="11989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50594" y="4125768"/>
            <a:ext cx="11930946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982"/>
              </a:lnSpc>
            </a:pPr>
            <a:r>
              <a:rPr lang="en-US" sz="6200" dirty="0" err="1">
                <a:solidFill>
                  <a:srgbClr val="7B211E"/>
                </a:solidFill>
                <a:latin typeface="Mali Bold"/>
              </a:rPr>
              <a:t>Chiến</a:t>
            </a:r>
            <a:r>
              <a:rPr lang="en-US" sz="6200" dirty="0">
                <a:solidFill>
                  <a:srgbClr val="7B211E"/>
                </a:solidFill>
                <a:latin typeface="Mali Bold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Mali Bold"/>
              </a:rPr>
              <a:t>tranh</a:t>
            </a:r>
            <a:r>
              <a:rPr lang="en-US" sz="6200" dirty="0">
                <a:solidFill>
                  <a:srgbClr val="7B211E"/>
                </a:solidFill>
                <a:latin typeface="Mali Bold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Mali Bold"/>
              </a:rPr>
              <a:t>thế</a:t>
            </a:r>
            <a:r>
              <a:rPr lang="en-US" sz="6200" dirty="0">
                <a:solidFill>
                  <a:srgbClr val="7B211E"/>
                </a:solidFill>
                <a:latin typeface="Mali Bold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Mali Bold"/>
              </a:rPr>
              <a:t>giới</a:t>
            </a:r>
            <a:r>
              <a:rPr lang="en-US" sz="6200" dirty="0">
                <a:solidFill>
                  <a:srgbClr val="7B211E"/>
                </a:solidFill>
                <a:latin typeface="Mali Bold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Mali Bold"/>
              </a:rPr>
              <a:t>thứ</a:t>
            </a:r>
            <a:r>
              <a:rPr lang="en-US" sz="6200" dirty="0">
                <a:solidFill>
                  <a:srgbClr val="7B211E"/>
                </a:solidFill>
                <a:latin typeface="Mali Bold"/>
              </a:rPr>
              <a:t> </a:t>
            </a:r>
            <a:r>
              <a:rPr lang="en-US" sz="6200" dirty="0" err="1">
                <a:solidFill>
                  <a:srgbClr val="7B211E"/>
                </a:solidFill>
                <a:latin typeface="Mali Bold"/>
              </a:rPr>
              <a:t>nhất</a:t>
            </a:r>
            <a:r>
              <a:rPr lang="en-US" sz="6200" dirty="0">
                <a:solidFill>
                  <a:srgbClr val="7B211E"/>
                </a:solidFill>
                <a:latin typeface="Mali Bold"/>
              </a:rPr>
              <a:t> 1914-1918</a:t>
            </a:r>
          </a:p>
        </p:txBody>
      </p:sp>
    </p:spTree>
    <p:extLst>
      <p:ext uri="{BB962C8B-B14F-4D97-AF65-F5344CB8AC3E}">
        <p14:creationId xmlns:p14="http://schemas.microsoft.com/office/powerpoint/2010/main" val="400079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2311" y="270648"/>
            <a:ext cx="7950788" cy="2332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2.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Cuối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thế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kỉ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XIX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đầu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thế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kỉ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XX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đã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hình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thành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2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khối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quân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sự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đối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lập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đó</a:t>
            </a:r>
            <a:r>
              <a:rPr lang="en-US" sz="35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5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là</a:t>
            </a:r>
            <a:endParaRPr lang="en-US" sz="3500" dirty="0">
              <a:solidFill>
                <a:srgbClr val="AD0370"/>
              </a:solidFill>
              <a:latin typeface="#9Slide03 Roboto Slab Bold" pitchFamily="2" charset="0"/>
              <a:ea typeface="#9Slide03 Roboto Slab Bold" pitchFamily="2" charset="0"/>
            </a:endParaRPr>
          </a:p>
        </p:txBody>
      </p:sp>
      <p:sp>
        <p:nvSpPr>
          <p:cNvPr id="14" name="AutoShape 14"/>
          <p:cNvSpPr/>
          <p:nvPr/>
        </p:nvSpPr>
        <p:spPr>
          <a:xfrm rot="-5400000">
            <a:off x="5983840" y="4926808"/>
            <a:ext cx="9863139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0915410" y="5062538"/>
            <a:ext cx="761100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0" y="7124700"/>
            <a:ext cx="109154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16"/>
          <p:cNvSpPr/>
          <p:nvPr/>
        </p:nvSpPr>
        <p:spPr>
          <a:xfrm>
            <a:off x="0" y="3619500"/>
            <a:ext cx="109154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5" name="Da1"/>
          <p:cNvGrpSpPr/>
          <p:nvPr/>
        </p:nvGrpSpPr>
        <p:grpSpPr>
          <a:xfrm>
            <a:off x="11480958" y="944698"/>
            <a:ext cx="6426042" cy="3360601"/>
            <a:chOff x="538855" y="5285645"/>
            <a:chExt cx="3550972" cy="1276149"/>
          </a:xfrm>
        </p:grpSpPr>
        <p:pic>
          <p:nvPicPr>
            <p:cNvPr id="3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893623" y="5473270"/>
              <a:ext cx="2743363" cy="516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Liên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minh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và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Hiệp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ước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.</a:t>
              </a:r>
            </a:p>
          </p:txBody>
        </p:sp>
      </p:grpSp>
      <p:pic>
        <p:nvPicPr>
          <p:cNvPr id="39" name="tickdu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87513" y="1361263"/>
            <a:ext cx="935161" cy="116762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6" name="图片 10245" descr="22"/>
          <p:cNvPicPr>
            <a:picLocks noChangeAspect="1"/>
          </p:cNvPicPr>
          <p:nvPr/>
        </p:nvPicPr>
        <p:blipFill rotWithShape="1">
          <a:blip r:embed="rId6"/>
          <a:srcRect t="20743"/>
          <a:stretch/>
        </p:blipFill>
        <p:spPr>
          <a:xfrm>
            <a:off x="1117013" y="7944153"/>
            <a:ext cx="8820914" cy="19142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ticksai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968" y="7712517"/>
            <a:ext cx="973511" cy="78498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0" name="da3"/>
          <p:cNvGrpSpPr/>
          <p:nvPr/>
        </p:nvGrpSpPr>
        <p:grpSpPr>
          <a:xfrm>
            <a:off x="11601407" y="6172355"/>
            <a:ext cx="6305595" cy="3133553"/>
            <a:chOff x="8031994" y="5285645"/>
            <a:chExt cx="3550972" cy="1276149"/>
          </a:xfrm>
        </p:grpSpPr>
        <p:pic>
          <p:nvPicPr>
            <p:cNvPr id="61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8417050" y="5653373"/>
              <a:ext cx="2743363" cy="28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Liên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inh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và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EU.   </a:t>
              </a:r>
            </a:p>
          </p:txBody>
        </p:sp>
      </p:grpSp>
      <p:pic>
        <p:nvPicPr>
          <p:cNvPr id="64" name="ticksai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7909" y="5865011"/>
            <a:ext cx="931764" cy="999064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5" name="nextbutton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445" y="9565622"/>
            <a:ext cx="739927" cy="73152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6" name="da3"/>
          <p:cNvGrpSpPr/>
          <p:nvPr/>
        </p:nvGrpSpPr>
        <p:grpSpPr>
          <a:xfrm>
            <a:off x="1264837" y="4320573"/>
            <a:ext cx="8673089" cy="2301283"/>
            <a:chOff x="8031994" y="5285645"/>
            <a:chExt cx="3550972" cy="1276149"/>
          </a:xfrm>
        </p:grpSpPr>
        <p:pic>
          <p:nvPicPr>
            <p:cNvPr id="67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9" name="TextBox 68"/>
            <p:cNvSpPr txBox="1"/>
            <p:nvPr/>
          </p:nvSpPr>
          <p:spPr>
            <a:xfrm>
              <a:off x="8432874" y="5390919"/>
              <a:ext cx="2743363" cy="38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NaTo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và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SEV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243968" y="8330747"/>
            <a:ext cx="6700540" cy="700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7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Khối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SEATO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và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khối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ASEAN</a:t>
            </a:r>
          </a:p>
        </p:txBody>
      </p:sp>
      <p:pic>
        <p:nvPicPr>
          <p:cNvPr id="3" name="20 seconds timer - 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80864" y="2386819"/>
            <a:ext cx="2352235" cy="9578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CFAFF55-24FD-70A4-D398-0FEF7D416486}"/>
              </a:ext>
            </a:extLst>
          </p:cNvPr>
          <p:cNvGrpSpPr/>
          <p:nvPr/>
        </p:nvGrpSpPr>
        <p:grpSpPr>
          <a:xfrm>
            <a:off x="11263118" y="997634"/>
            <a:ext cx="914400" cy="914400"/>
            <a:chOff x="931045" y="7759017"/>
            <a:chExt cx="914400" cy="9144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37FF2D-FDE7-A716-03FD-6C3C1221DF06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A4EEBB-EA5B-9694-87A0-35A9CD0A15AC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2FB4D3-3C07-5C1C-E8AA-97495905FAEB}"/>
              </a:ext>
            </a:extLst>
          </p:cNvPr>
          <p:cNvGrpSpPr/>
          <p:nvPr/>
        </p:nvGrpSpPr>
        <p:grpSpPr>
          <a:xfrm>
            <a:off x="1100771" y="7661542"/>
            <a:ext cx="914400" cy="914400"/>
            <a:chOff x="931045" y="7759017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0B67F5-BE8E-330F-46F9-03FE746DAD26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3B3456-F60E-4020-3FD2-EC9C2E5C8B19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A10AC4-68AC-F58B-588F-7E286F78051A}"/>
              </a:ext>
            </a:extLst>
          </p:cNvPr>
          <p:cNvGrpSpPr/>
          <p:nvPr/>
        </p:nvGrpSpPr>
        <p:grpSpPr>
          <a:xfrm>
            <a:off x="11448130" y="5865011"/>
            <a:ext cx="914400" cy="914400"/>
            <a:chOff x="931045" y="7759017"/>
            <a:chExt cx="914400" cy="914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61FB7C2-205C-13F5-3BF5-5DFC4DF3E0C6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7AF1A0-B231-EE2D-F349-E32DA4D60B74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78A6A1-EF7A-A5EE-FF69-2E2F56800F62}"/>
              </a:ext>
            </a:extLst>
          </p:cNvPr>
          <p:cNvGrpSpPr/>
          <p:nvPr/>
        </p:nvGrpSpPr>
        <p:grpSpPr>
          <a:xfrm>
            <a:off x="807637" y="3699143"/>
            <a:ext cx="914400" cy="914400"/>
            <a:chOff x="931045" y="7759017"/>
            <a:chExt cx="914400" cy="9144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B4DB06-946A-9A83-235F-6A1A45FFFAEA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0CAFED-FE7F-75D4-FC81-0BA2A6885441}"/>
                </a:ext>
              </a:extLst>
            </p:cNvPr>
            <p:cNvSpPr txBox="1"/>
            <p:nvPr/>
          </p:nvSpPr>
          <p:spPr>
            <a:xfrm>
              <a:off x="1141222" y="7862274"/>
              <a:ext cx="494046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9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7012" y="789580"/>
            <a:ext cx="8820914" cy="145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52"/>
              </a:lnSpc>
              <a:spcBef>
                <a:spcPct val="0"/>
              </a:spcBef>
            </a:pP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3.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Tính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chất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của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chiến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tranh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thế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giới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thứ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nhất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40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là</a:t>
            </a:r>
            <a:r>
              <a:rPr lang="en-US" sz="40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:</a:t>
            </a:r>
          </a:p>
        </p:txBody>
      </p:sp>
      <p:sp>
        <p:nvSpPr>
          <p:cNvPr id="14" name="AutoShape 14"/>
          <p:cNvSpPr/>
          <p:nvPr/>
        </p:nvSpPr>
        <p:spPr>
          <a:xfrm rot="-5400000">
            <a:off x="5983840" y="4926808"/>
            <a:ext cx="9863139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0915410" y="5062538"/>
            <a:ext cx="761100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0" y="7124700"/>
            <a:ext cx="109154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16"/>
          <p:cNvSpPr/>
          <p:nvPr/>
        </p:nvSpPr>
        <p:spPr>
          <a:xfrm>
            <a:off x="0" y="3619500"/>
            <a:ext cx="109154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5" name="Da1"/>
          <p:cNvGrpSpPr/>
          <p:nvPr/>
        </p:nvGrpSpPr>
        <p:grpSpPr>
          <a:xfrm>
            <a:off x="1155156" y="4200921"/>
            <a:ext cx="17238296" cy="4706868"/>
            <a:chOff x="538855" y="5285645"/>
            <a:chExt cx="6983960" cy="2644781"/>
          </a:xfrm>
        </p:grpSpPr>
        <p:pic>
          <p:nvPicPr>
            <p:cNvPr id="3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4779452" y="7095346"/>
              <a:ext cx="2743363" cy="83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Chính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nghĩa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thuộc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nước</a:t>
              </a:r>
              <a:r>
                <a:rPr lang="en-US" sz="3200" dirty="0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#9Slide03 Roboto Slab Bold" pitchFamily="2" charset="0"/>
                  <a:ea typeface="#9Slide03 Roboto Slab Bold" pitchFamily="2" charset="0"/>
                </a:rPr>
                <a:t>thuộc</a:t>
              </a:r>
              <a:endParaRPr lang="en-US" sz="3000" dirty="0">
                <a:latin typeface="#9Slide03 Roboto Slab Bold" pitchFamily="2" charset="0"/>
                <a:ea typeface="#9Slide03 Roboto Slab Bold" pitchFamily="2" charset="0"/>
              </a:endParaRPr>
            </a:p>
          </p:txBody>
        </p:sp>
      </p:grpSp>
      <p:pic>
        <p:nvPicPr>
          <p:cNvPr id="39" name="tickdu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7978" y="4141698"/>
            <a:ext cx="1112931" cy="67141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6" name="图片 10245" descr="22"/>
          <p:cNvPicPr>
            <a:picLocks noChangeAspect="1"/>
          </p:cNvPicPr>
          <p:nvPr/>
        </p:nvPicPr>
        <p:blipFill rotWithShape="1">
          <a:blip r:embed="rId5"/>
          <a:srcRect t="20743"/>
          <a:stretch/>
        </p:blipFill>
        <p:spPr>
          <a:xfrm>
            <a:off x="1117013" y="7944153"/>
            <a:ext cx="8820914" cy="191422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0" name="da3"/>
          <p:cNvGrpSpPr/>
          <p:nvPr/>
        </p:nvGrpSpPr>
        <p:grpSpPr>
          <a:xfrm>
            <a:off x="3034080" y="4370002"/>
            <a:ext cx="14872922" cy="4935907"/>
            <a:chOff x="3207336" y="4551631"/>
            <a:chExt cx="8375630" cy="2010163"/>
          </a:xfrm>
        </p:grpSpPr>
        <p:pic>
          <p:nvPicPr>
            <p:cNvPr id="61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3207336" y="4551631"/>
              <a:ext cx="2743363" cy="618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5852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Chiến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tranh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đế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quốc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,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xâm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lược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, phi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nghĩa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.</a:t>
              </a:r>
            </a:p>
          </p:txBody>
        </p:sp>
      </p:grpSp>
      <p:pic>
        <p:nvPicPr>
          <p:cNvPr id="65" name="nextbutton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445" y="9565622"/>
            <a:ext cx="739927" cy="73152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6" name="da3"/>
          <p:cNvGrpSpPr/>
          <p:nvPr/>
        </p:nvGrpSpPr>
        <p:grpSpPr>
          <a:xfrm>
            <a:off x="11280641" y="1101232"/>
            <a:ext cx="6626361" cy="2851490"/>
            <a:chOff x="8031994" y="5285645"/>
            <a:chExt cx="3550972" cy="1276149"/>
          </a:xfrm>
        </p:grpSpPr>
        <p:pic>
          <p:nvPicPr>
            <p:cNvPr id="67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9" name="TextBox 68"/>
            <p:cNvSpPr txBox="1"/>
            <p:nvPr/>
          </p:nvSpPr>
          <p:spPr>
            <a:xfrm>
              <a:off x="8435798" y="5583142"/>
              <a:ext cx="2743363" cy="67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5852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Phi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nghĩa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thuộc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về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khối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Hiệp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 </a:t>
              </a:r>
              <a:r>
                <a:rPr lang="en-US" sz="3200" dirty="0" err="1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ước</a:t>
              </a:r>
              <a:r>
                <a:rPr lang="en-US" sz="3200" dirty="0">
                  <a:solidFill>
                    <a:srgbClr val="AD0370"/>
                  </a:solidFill>
                  <a:latin typeface="#9Slide03 Roboto Slab Bold" pitchFamily="2" charset="0"/>
                  <a:ea typeface="#9Slide03 Roboto Slab Bold" pitchFamily="2" charset="0"/>
                </a:rPr>
                <a:t>.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243968" y="8105007"/>
            <a:ext cx="6700540" cy="151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852"/>
              </a:lnSpc>
              <a:spcBef>
                <a:spcPct val="0"/>
              </a:spcBef>
            </a:pP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Phi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nghĩa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thuộc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về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khối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Liên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minh.</a:t>
            </a:r>
          </a:p>
        </p:txBody>
      </p:sp>
      <p:pic>
        <p:nvPicPr>
          <p:cNvPr id="23" name="20 seconds timer - 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991379"/>
            <a:ext cx="2352235" cy="12717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98713A-32D0-B737-80EE-F69A1DAD024D}"/>
              </a:ext>
            </a:extLst>
          </p:cNvPr>
          <p:cNvGrpSpPr/>
          <p:nvPr/>
        </p:nvGrpSpPr>
        <p:grpSpPr>
          <a:xfrm>
            <a:off x="725297" y="4076701"/>
            <a:ext cx="914400" cy="914400"/>
            <a:chOff x="931045" y="7759017"/>
            <a:chExt cx="914400" cy="914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56ED27-C604-911C-6370-DEBF51E6BD9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A57F51-0AD0-4FAF-ECF4-52000E3E30D4}"/>
                </a:ext>
              </a:extLst>
            </p:cNvPr>
            <p:cNvSpPr txBox="1"/>
            <p:nvPr/>
          </p:nvSpPr>
          <p:spPr>
            <a:xfrm>
              <a:off x="1141222" y="7862274"/>
              <a:ext cx="494046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A11B216-7A1F-CB47-9455-3ECF84E79D06}"/>
              </a:ext>
            </a:extLst>
          </p:cNvPr>
          <p:cNvGrpSpPr/>
          <p:nvPr/>
        </p:nvGrpSpPr>
        <p:grpSpPr>
          <a:xfrm>
            <a:off x="478390" y="7486953"/>
            <a:ext cx="914400" cy="914400"/>
            <a:chOff x="931045" y="7759017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732D7D-9079-983A-8D9A-973F545810D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4FA535-5B95-DB97-9033-707FE028A92B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72BDAA-5004-9C7B-1C09-D6D36FA9660E}"/>
              </a:ext>
            </a:extLst>
          </p:cNvPr>
          <p:cNvGrpSpPr/>
          <p:nvPr/>
        </p:nvGrpSpPr>
        <p:grpSpPr>
          <a:xfrm>
            <a:off x="10743004" y="851574"/>
            <a:ext cx="914400" cy="914400"/>
            <a:chOff x="931045" y="7759017"/>
            <a:chExt cx="914400" cy="914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737401-E1DA-379D-AC10-DE1740C3785C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C0D30-F621-4F6D-4256-67DAD363C5A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E838B2-DCD1-76FD-58AD-2BDE126ECE6F}"/>
              </a:ext>
            </a:extLst>
          </p:cNvPr>
          <p:cNvGrpSpPr/>
          <p:nvPr/>
        </p:nvGrpSpPr>
        <p:grpSpPr>
          <a:xfrm>
            <a:off x="11016230" y="6014861"/>
            <a:ext cx="914400" cy="914400"/>
            <a:chOff x="931045" y="7759017"/>
            <a:chExt cx="914400" cy="9144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68DC20D-9B3D-63B6-2D2D-184733345076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31F17D-4150-18B1-1A86-DE7A1CA860E9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7CEF41-4079-EE5A-7162-E494F5A75806}"/>
              </a:ext>
            </a:extLst>
          </p:cNvPr>
          <p:cNvSpPr txBox="1"/>
          <p:nvPr/>
        </p:nvSpPr>
        <p:spPr>
          <a:xfrm>
            <a:off x="12127858" y="6751765"/>
            <a:ext cx="4871493" cy="151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852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Chiến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tranh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đế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quốc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chính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 </a:t>
            </a:r>
            <a:r>
              <a:rPr lang="en-US" sz="3200" dirty="0" err="1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nghĩa</a:t>
            </a:r>
            <a:r>
              <a:rPr lang="en-US" sz="3200" dirty="0">
                <a:solidFill>
                  <a:srgbClr val="AD0370"/>
                </a:solidFill>
                <a:latin typeface="#9Slide03 Roboto Slab Bold" pitchFamily="2" charset="0"/>
                <a:ea typeface="#9Slide03 Roboto Slab 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49715"/>
            <a:ext cx="8812905" cy="9574316"/>
            <a:chOff x="0" y="0"/>
            <a:chExt cx="55331257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31258" cy="60111717"/>
            </a:xfrm>
            <a:custGeom>
              <a:avLst/>
              <a:gdLst/>
              <a:ahLst/>
              <a:cxnLst/>
              <a:rect l="l" t="t" r="r" b="b"/>
              <a:pathLst>
                <a:path w="55331258" h="60111717">
                  <a:moveTo>
                    <a:pt x="551051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55331258" y="60111717"/>
                  </a:lnTo>
                  <a:lnTo>
                    <a:pt x="55331258" y="0"/>
                  </a:lnTo>
                  <a:lnTo>
                    <a:pt x="55105195" y="0"/>
                  </a:lnTo>
                  <a:close/>
                  <a:moveTo>
                    <a:pt x="551051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55105195" y="228600"/>
                  </a:lnTo>
                  <a:lnTo>
                    <a:pt x="55105195" y="59885659"/>
                  </a:lnTo>
                  <a:close/>
                </a:path>
              </a:pathLst>
            </a:custGeom>
            <a:solidFill>
              <a:srgbClr val="04208A"/>
            </a:solidFill>
            <a:ln>
              <a:solidFill>
                <a:srgbClr val="FFC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353069" y="349715"/>
            <a:ext cx="17603837" cy="9574316"/>
            <a:chOff x="0" y="0"/>
            <a:chExt cx="110524555" cy="60111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</p:sp>
      </p:grpSp>
      <p:cxnSp>
        <p:nvCxnSpPr>
          <p:cNvPr id="16" name="Straight Connector 15"/>
          <p:cNvCxnSpPr/>
          <p:nvPr/>
        </p:nvCxnSpPr>
        <p:spPr>
          <a:xfrm>
            <a:off x="9144000" y="3619500"/>
            <a:ext cx="87782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58180C-10CE-43CC-84D6-E97B8709FF41}"/>
              </a:ext>
            </a:extLst>
          </p:cNvPr>
          <p:cNvSpPr txBox="1"/>
          <p:nvPr/>
        </p:nvSpPr>
        <p:spPr>
          <a:xfrm>
            <a:off x="2315589" y="6850766"/>
            <a:ext cx="6066411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thuộc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địa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với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xâm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lược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B953C-A685-4AC9-8428-84BADD5062B5}"/>
              </a:ext>
            </a:extLst>
          </p:cNvPr>
          <p:cNvSpPr txBox="1"/>
          <p:nvPr/>
        </p:nvSpPr>
        <p:spPr>
          <a:xfrm>
            <a:off x="10661819" y="481371"/>
            <a:ext cx="688910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vấn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thuộc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địa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A9568D-9531-4A1F-9821-DBA510FCF5CD}"/>
              </a:ext>
            </a:extLst>
          </p:cNvPr>
          <p:cNvSpPr txBox="1"/>
          <p:nvPr/>
        </p:nvSpPr>
        <p:spPr>
          <a:xfrm>
            <a:off x="10798753" y="3701304"/>
            <a:ext cx="6752171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vấn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vũ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khí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hạt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nhân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A097E-3D35-464C-A59B-A23DA13FE58B}"/>
              </a:ext>
            </a:extLst>
          </p:cNvPr>
          <p:cNvSpPr txBox="1"/>
          <p:nvPr/>
        </p:nvSpPr>
        <p:spPr>
          <a:xfrm>
            <a:off x="10798751" y="7025070"/>
            <a:ext cx="6752172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vấn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kinh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tế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31046" y="7759017"/>
            <a:ext cx="914400" cy="914400"/>
            <a:chOff x="931045" y="7759017"/>
            <a:chExt cx="914400" cy="914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1223" y="7862274"/>
              <a:ext cx="494045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sp>
        <p:nvSpPr>
          <p:cNvPr id="31" name="AutoShape 2"/>
          <p:cNvSpPr/>
          <p:nvPr/>
        </p:nvSpPr>
        <p:spPr>
          <a:xfrm>
            <a:off x="431668" y="387815"/>
            <a:ext cx="8677670" cy="6355886"/>
          </a:xfrm>
          <a:prstGeom prst="rect">
            <a:avLst/>
          </a:prstGeom>
          <a:solidFill>
            <a:schemeClr val="bg1"/>
          </a:solidFill>
        </p:spPr>
      </p:sp>
      <p:cxnSp>
        <p:nvCxnSpPr>
          <p:cNvPr id="32" name="Straight Connector 31"/>
          <p:cNvCxnSpPr/>
          <p:nvPr/>
        </p:nvCxnSpPr>
        <p:spPr>
          <a:xfrm>
            <a:off x="353069" y="6743700"/>
            <a:ext cx="1760383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/>
          <p:nvPr/>
        </p:nvSpPr>
        <p:spPr>
          <a:xfrm>
            <a:off x="1110765" y="387814"/>
            <a:ext cx="7271235" cy="3981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69">
              <a:lnSpc>
                <a:spcPct val="200000"/>
              </a:lnSpc>
              <a:defRPr/>
            </a:pP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4.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Nguyên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nhân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cơ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bản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gây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ra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cuộc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thế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giới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thứ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nhất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là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mâu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thuẫn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giữa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45709" y="1456638"/>
            <a:ext cx="914400" cy="914400"/>
            <a:chOff x="931045" y="7759017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45709" y="4477580"/>
            <a:ext cx="914400" cy="914400"/>
            <a:chOff x="931045" y="7759017"/>
            <a:chExt cx="914400" cy="914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45709" y="7487865"/>
            <a:ext cx="914400" cy="914400"/>
            <a:chOff x="931045" y="7759017"/>
            <a:chExt cx="914400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pic>
        <p:nvPicPr>
          <p:cNvPr id="4" name="【再現】初代・2代目オールスター感謝祭風　カウントダウン　ボーナスクイズ20秒">
            <a:hlinkClick r:id="" action="ppaction://media"/>
            <a:extLst>
              <a:ext uri="{FF2B5EF4-FFF2-40B4-BE49-F238E27FC236}">
                <a16:creationId xmlns:a16="http://schemas.microsoft.com/office/drawing/2014/main" id="{A5536C13-4011-2A02-DA18-81916BFC0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624" y="4912326"/>
            <a:ext cx="1800000" cy="13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390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49715"/>
            <a:ext cx="8812905" cy="9574316"/>
            <a:chOff x="0" y="0"/>
            <a:chExt cx="55331257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31258" cy="60111717"/>
            </a:xfrm>
            <a:custGeom>
              <a:avLst/>
              <a:gdLst/>
              <a:ahLst/>
              <a:cxnLst/>
              <a:rect l="l" t="t" r="r" b="b"/>
              <a:pathLst>
                <a:path w="55331258" h="60111717">
                  <a:moveTo>
                    <a:pt x="551051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55331258" y="60111717"/>
                  </a:lnTo>
                  <a:lnTo>
                    <a:pt x="55331258" y="0"/>
                  </a:lnTo>
                  <a:lnTo>
                    <a:pt x="55105195" y="0"/>
                  </a:lnTo>
                  <a:close/>
                  <a:moveTo>
                    <a:pt x="551051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55105195" y="228600"/>
                  </a:lnTo>
                  <a:lnTo>
                    <a:pt x="55105195" y="59885659"/>
                  </a:lnTo>
                  <a:close/>
                </a:path>
              </a:pathLst>
            </a:custGeom>
            <a:solidFill>
              <a:srgbClr val="FFC440"/>
            </a:solidFill>
            <a:ln>
              <a:solidFill>
                <a:srgbClr val="FFC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353069" y="349715"/>
            <a:ext cx="17603837" cy="9574316"/>
            <a:chOff x="0" y="0"/>
            <a:chExt cx="110524555" cy="60111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FFC440"/>
            </a:solidFill>
            <a:ln>
              <a:solidFill>
                <a:srgbClr val="FFC000"/>
              </a:solidFill>
            </a:ln>
          </p:spPr>
        </p:sp>
      </p:grpSp>
      <p:cxnSp>
        <p:nvCxnSpPr>
          <p:cNvPr id="16" name="Straight Connector 15"/>
          <p:cNvCxnSpPr/>
          <p:nvPr/>
        </p:nvCxnSpPr>
        <p:spPr>
          <a:xfrm>
            <a:off x="9144000" y="3619500"/>
            <a:ext cx="87782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58180C-10CE-43CC-84D6-E97B8709FF41}"/>
              </a:ext>
            </a:extLst>
          </p:cNvPr>
          <p:cNvSpPr txBox="1"/>
          <p:nvPr/>
        </p:nvSpPr>
        <p:spPr>
          <a:xfrm>
            <a:off x="2315591" y="7117195"/>
            <a:ext cx="6177779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it-IT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Chế độ quân chủ ở Đức bị lật đổ ngày 9-11-1918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B953C-A685-4AC9-8428-84BADD5062B5}"/>
              </a:ext>
            </a:extLst>
          </p:cNvPr>
          <p:cNvSpPr txBox="1"/>
          <p:nvPr/>
        </p:nvSpPr>
        <p:spPr>
          <a:xfrm>
            <a:off x="10798753" y="953588"/>
            <a:ext cx="6752171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it-IT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 đồng minh Đức lần lượt đầu hàng Anh, Pháp.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A9568D-9531-4A1F-9821-DBA510FCF5CD}"/>
              </a:ext>
            </a:extLst>
          </p:cNvPr>
          <p:cNvSpPr txBox="1"/>
          <p:nvPr/>
        </p:nvSpPr>
        <p:spPr>
          <a:xfrm>
            <a:off x="10798753" y="3580401"/>
            <a:ext cx="6752171" cy="3122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it-IT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Chính phủ Đức kí hiệp ước đầu hàng không điều kiện ngày 11-11-1918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A097E-3D35-464C-A59B-A23DA13FE58B}"/>
              </a:ext>
            </a:extLst>
          </p:cNvPr>
          <p:cNvSpPr txBox="1"/>
          <p:nvPr/>
        </p:nvSpPr>
        <p:spPr>
          <a:xfrm>
            <a:off x="10744442" y="7117194"/>
            <a:ext cx="6752172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it-IT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Cách mạng tháng Mười Nga thắng lợi ngày 7-11-1917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31046" y="7759017"/>
            <a:ext cx="914400" cy="914400"/>
            <a:chOff x="931045" y="7759017"/>
            <a:chExt cx="914400" cy="914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1223" y="7862274"/>
              <a:ext cx="494045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sp>
        <p:nvSpPr>
          <p:cNvPr id="31" name="AutoShape 2"/>
          <p:cNvSpPr/>
          <p:nvPr/>
        </p:nvSpPr>
        <p:spPr>
          <a:xfrm>
            <a:off x="431668" y="387815"/>
            <a:ext cx="8677670" cy="635588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</p:sp>
      <p:cxnSp>
        <p:nvCxnSpPr>
          <p:cNvPr id="32" name="Straight Connector 31"/>
          <p:cNvCxnSpPr/>
          <p:nvPr/>
        </p:nvCxnSpPr>
        <p:spPr>
          <a:xfrm>
            <a:off x="353069" y="6743700"/>
            <a:ext cx="1760383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/>
          <p:nvPr/>
        </p:nvSpPr>
        <p:spPr>
          <a:xfrm>
            <a:off x="931046" y="667160"/>
            <a:ext cx="7562324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69">
              <a:lnSpc>
                <a:spcPct val="200000"/>
              </a:lnSpc>
              <a:defRPr/>
            </a:pPr>
            <a:r>
              <a:rPr lang="it-IT" sz="48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5. Sự kiện nào đánh dấu sự kết thúc của Chiến tranh thế giới thứ nhất 1914-1918</a:t>
            </a:r>
            <a:endParaRPr lang="vi-VN" sz="48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45709" y="1456638"/>
            <a:ext cx="914400" cy="914400"/>
            <a:chOff x="931045" y="7759017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45709" y="4477580"/>
            <a:ext cx="914400" cy="914400"/>
            <a:chOff x="931045" y="7759017"/>
            <a:chExt cx="914400" cy="914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45709" y="7755530"/>
            <a:ext cx="914400" cy="914400"/>
            <a:chOff x="931045" y="7759017"/>
            <a:chExt cx="914400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pic>
        <p:nvPicPr>
          <p:cNvPr id="8" name="【再現】初代・2代目オールスター感謝祭風　カウントダウン　ボーナスクイズ20秒">
            <a:hlinkClick r:id="" action="ppaction://media"/>
            <a:extLst>
              <a:ext uri="{FF2B5EF4-FFF2-40B4-BE49-F238E27FC236}">
                <a16:creationId xmlns:a16="http://schemas.microsoft.com/office/drawing/2014/main" id="{3C56D641-FDBC-EF91-68EF-33618C537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8685" y="3858909"/>
            <a:ext cx="1800000" cy="13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507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49715"/>
            <a:ext cx="8812905" cy="9574316"/>
            <a:chOff x="0" y="0"/>
            <a:chExt cx="55331257" cy="60111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31258" cy="60111717"/>
            </a:xfrm>
            <a:custGeom>
              <a:avLst/>
              <a:gdLst/>
              <a:ahLst/>
              <a:cxnLst/>
              <a:rect l="l" t="t" r="r" b="b"/>
              <a:pathLst>
                <a:path w="55331258" h="60111717">
                  <a:moveTo>
                    <a:pt x="551051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55331258" y="60111717"/>
                  </a:lnTo>
                  <a:lnTo>
                    <a:pt x="55331258" y="0"/>
                  </a:lnTo>
                  <a:lnTo>
                    <a:pt x="55105195" y="0"/>
                  </a:lnTo>
                  <a:close/>
                  <a:moveTo>
                    <a:pt x="551051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55105195" y="228600"/>
                  </a:lnTo>
                  <a:lnTo>
                    <a:pt x="55105195" y="59885659"/>
                  </a:lnTo>
                  <a:close/>
                </a:path>
              </a:pathLst>
            </a:custGeom>
            <a:solidFill>
              <a:srgbClr val="04208A"/>
            </a:solidFill>
            <a:ln>
              <a:solidFill>
                <a:srgbClr val="FFC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353069" y="349715"/>
            <a:ext cx="17603837" cy="9574316"/>
            <a:chOff x="0" y="0"/>
            <a:chExt cx="110524555" cy="60111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524553" cy="60111717"/>
            </a:xfrm>
            <a:custGeom>
              <a:avLst/>
              <a:gdLst/>
              <a:ahLst/>
              <a:cxnLst/>
              <a:rect l="l" t="t" r="r" b="b"/>
              <a:pathLst>
                <a:path w="110524553" h="60111717">
                  <a:moveTo>
                    <a:pt x="110298495" y="0"/>
                  </a:moveTo>
                  <a:lnTo>
                    <a:pt x="0" y="0"/>
                  </a:lnTo>
                  <a:lnTo>
                    <a:pt x="0" y="60111717"/>
                  </a:lnTo>
                  <a:lnTo>
                    <a:pt x="110524553" y="60111717"/>
                  </a:lnTo>
                  <a:lnTo>
                    <a:pt x="110524553" y="0"/>
                  </a:lnTo>
                  <a:lnTo>
                    <a:pt x="110298495" y="0"/>
                  </a:lnTo>
                  <a:close/>
                  <a:moveTo>
                    <a:pt x="110298495" y="59885659"/>
                  </a:moveTo>
                  <a:lnTo>
                    <a:pt x="228600" y="59885659"/>
                  </a:lnTo>
                  <a:lnTo>
                    <a:pt x="228600" y="228600"/>
                  </a:lnTo>
                  <a:lnTo>
                    <a:pt x="110298495" y="228600"/>
                  </a:lnTo>
                  <a:lnTo>
                    <a:pt x="110298495" y="59885659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</p:sp>
      </p:grpSp>
      <p:cxnSp>
        <p:nvCxnSpPr>
          <p:cNvPr id="16" name="Straight Connector 15"/>
          <p:cNvCxnSpPr/>
          <p:nvPr/>
        </p:nvCxnSpPr>
        <p:spPr>
          <a:xfrm>
            <a:off x="9144000" y="3619500"/>
            <a:ext cx="87782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58180C-10CE-43CC-84D6-E97B8709FF41}"/>
              </a:ext>
            </a:extLst>
          </p:cNvPr>
          <p:cNvSpPr txBox="1"/>
          <p:nvPr/>
        </p:nvSpPr>
        <p:spPr>
          <a:xfrm>
            <a:off x="2315589" y="6850766"/>
            <a:ext cx="6066411" cy="292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Mĩ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tham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và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thành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đứng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đầu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phe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Hiệp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.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B953C-A685-4AC9-8428-84BADD5062B5}"/>
              </a:ext>
            </a:extLst>
          </p:cNvPr>
          <p:cNvSpPr txBox="1"/>
          <p:nvPr/>
        </p:nvSpPr>
        <p:spPr>
          <a:xfrm>
            <a:off x="10661817" y="496214"/>
            <a:ext cx="6889104" cy="292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mạng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tháng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Mười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Nga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thành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công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,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Nga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Xô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Viết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ra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đời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và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rút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khỏi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A9568D-9531-4A1F-9821-DBA510FCF5CD}"/>
              </a:ext>
            </a:extLst>
          </p:cNvPr>
          <p:cNvSpPr txBox="1"/>
          <p:nvPr/>
        </p:nvSpPr>
        <p:spPr>
          <a:xfrm>
            <a:off x="10798753" y="3701304"/>
            <a:ext cx="6752171" cy="2920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Nhiều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loại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vũ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khí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,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phương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tiện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mới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được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sử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dụng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A097E-3D35-464C-A59B-A23DA13FE58B}"/>
              </a:ext>
            </a:extLst>
          </p:cNvPr>
          <p:cNvSpPr txBox="1"/>
          <p:nvPr/>
        </p:nvSpPr>
        <p:spPr>
          <a:xfrm>
            <a:off x="10798751" y="7025070"/>
            <a:ext cx="6752172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gây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ra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thảm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họa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nặng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nề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cho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nhân</a:t>
            </a:r>
            <a:r>
              <a:rPr lang="en-US" sz="42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2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loại</a:t>
            </a:r>
            <a:endParaRPr lang="vi-VN" sz="42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31046" y="7759017"/>
            <a:ext cx="914400" cy="914400"/>
            <a:chOff x="931045" y="7759017"/>
            <a:chExt cx="914400" cy="914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1223" y="7862274"/>
              <a:ext cx="494045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A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sp>
        <p:nvSpPr>
          <p:cNvPr id="31" name="AutoShape 2"/>
          <p:cNvSpPr/>
          <p:nvPr/>
        </p:nvSpPr>
        <p:spPr>
          <a:xfrm>
            <a:off x="431668" y="387815"/>
            <a:ext cx="8677670" cy="6355886"/>
          </a:xfrm>
          <a:prstGeom prst="rect">
            <a:avLst/>
          </a:prstGeom>
          <a:solidFill>
            <a:schemeClr val="bg1"/>
          </a:solidFill>
        </p:spPr>
      </p:sp>
      <p:cxnSp>
        <p:nvCxnSpPr>
          <p:cNvPr id="32" name="Straight Connector 31"/>
          <p:cNvCxnSpPr/>
          <p:nvPr/>
        </p:nvCxnSpPr>
        <p:spPr>
          <a:xfrm>
            <a:off x="353069" y="6743700"/>
            <a:ext cx="1760383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/>
          <p:nvPr/>
        </p:nvSpPr>
        <p:spPr>
          <a:xfrm>
            <a:off x="1110765" y="387814"/>
            <a:ext cx="7271235" cy="5366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69">
              <a:lnSpc>
                <a:spcPct val="200000"/>
              </a:lnSpc>
              <a:defRPr/>
            </a:pPr>
            <a:r>
              <a:rPr lang="fr-FR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6.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Một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kết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cục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nằm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ngoài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mong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muốn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của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các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nước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đế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quốc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khi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gây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chiến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tranh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thế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giới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thứ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nhất</a:t>
            </a:r>
            <a:r>
              <a:rPr lang="en-US" sz="4500" dirty="0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 </a:t>
            </a:r>
            <a:r>
              <a:rPr lang="en-US" sz="4500" dirty="0" err="1">
                <a:solidFill>
                  <a:srgbClr val="AD0370"/>
                </a:solidFill>
                <a:latin typeface="#9Slide03 Saira SemiCondensed B" panose="00000806000000000000" pitchFamily="2" charset="0"/>
                <a:cs typeface="Poppins Light" panose="020B0604020202020204" charset="0"/>
              </a:rPr>
              <a:t>là</a:t>
            </a:r>
            <a:endParaRPr lang="vi-VN" sz="4500" dirty="0">
              <a:solidFill>
                <a:srgbClr val="AD0370"/>
              </a:solidFill>
              <a:latin typeface="#9Slide03 Saira SemiCondensed B" panose="00000806000000000000" pitchFamily="2" charset="0"/>
              <a:cs typeface="Poppins Light" panose="020B060402020202020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45709" y="1456638"/>
            <a:ext cx="914400" cy="914400"/>
            <a:chOff x="931045" y="7759017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5230" y="7862274"/>
              <a:ext cx="48603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B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45709" y="4477580"/>
            <a:ext cx="914400" cy="914400"/>
            <a:chOff x="931045" y="7759017"/>
            <a:chExt cx="914400" cy="914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70076" y="7862274"/>
              <a:ext cx="436338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C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45709" y="7487865"/>
            <a:ext cx="914400" cy="914400"/>
            <a:chOff x="931045" y="7759017"/>
            <a:chExt cx="914400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71298F-018B-4F56-B5E1-706D88209DA5}"/>
                </a:ext>
              </a:extLst>
            </p:cNvPr>
            <p:cNvSpPr/>
            <p:nvPr/>
          </p:nvSpPr>
          <p:spPr>
            <a:xfrm>
              <a:off x="931045" y="7759017"/>
              <a:ext cx="914400" cy="914400"/>
            </a:xfrm>
            <a:prstGeom prst="ellipse">
              <a:avLst/>
            </a:prstGeom>
            <a:solidFill>
              <a:srgbClr val="FF8B8D"/>
            </a:solidFill>
            <a:ln>
              <a:noFill/>
            </a:ln>
            <a:effectLst>
              <a:outerShdw blurRad="50800" dist="152400" dir="5400000" algn="t" rotWithShape="0">
                <a:prstClr val="black">
                  <a:alpha val="2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vi-VN" sz="2700">
                <a:solidFill>
                  <a:prstClr val="white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04BC26-D964-4174-B744-498672496462}"/>
                </a:ext>
              </a:extLst>
            </p:cNvPr>
            <p:cNvSpPr txBox="1"/>
            <p:nvPr/>
          </p:nvSpPr>
          <p:spPr>
            <a:xfrm>
              <a:off x="1142825" y="7862274"/>
              <a:ext cx="490840" cy="70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69">
                <a:defRPr/>
              </a:pPr>
              <a:r>
                <a:rPr lang="en-US" sz="4001" b="1" dirty="0">
                  <a:solidFill>
                    <a:srgbClr val="FFFF00"/>
                  </a:solidFill>
                  <a:latin typeface="#9Slide03 Saira SemiCondensed B" panose="00000806000000000000" pitchFamily="2" charset="0"/>
                </a:rPr>
                <a:t>D</a:t>
              </a:r>
              <a:endParaRPr lang="vi-VN" sz="4001" b="1" dirty="0">
                <a:solidFill>
                  <a:srgbClr val="FFFF00"/>
                </a:solidFill>
                <a:latin typeface="#9Slide03 Saira SemiCondensed B" panose="00000806000000000000" pitchFamily="2" charset="0"/>
              </a:endParaRPr>
            </a:p>
          </p:txBody>
        </p:sp>
      </p:grpSp>
      <p:pic>
        <p:nvPicPr>
          <p:cNvPr id="4" name="【再現】初代・2代目オールスター感謝祭風　カウントダウン　ボーナスクイズ20秒">
            <a:hlinkClick r:id="" action="ppaction://media"/>
            <a:extLst>
              <a:ext uri="{FF2B5EF4-FFF2-40B4-BE49-F238E27FC236}">
                <a16:creationId xmlns:a16="http://schemas.microsoft.com/office/drawing/2014/main" id="{A5536C13-4011-2A02-DA18-81916BFC0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624" y="4912326"/>
            <a:ext cx="1800000" cy="13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768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767" t="2604" r="3092" b="9983"/>
          <a:stretch>
            <a:fillRect/>
          </a:stretch>
        </p:blipFill>
        <p:spPr>
          <a:xfrm>
            <a:off x="2819400" y="2014527"/>
            <a:ext cx="11878886" cy="82724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7214"/>
            <a:ext cx="18288000" cy="750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Vì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sao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nói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là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đế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7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quốc</a:t>
            </a:r>
            <a:r>
              <a:rPr lang="en-US" sz="37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860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960" t="2973" r="2775" b="10609"/>
          <a:stretch>
            <a:fillRect/>
          </a:stretch>
        </p:blipFill>
        <p:spPr>
          <a:xfrm>
            <a:off x="609600" y="1458686"/>
            <a:ext cx="8305800" cy="81044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023764" y="982958"/>
            <a:ext cx="7620000" cy="8607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Lúc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đầu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chỉ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có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6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nước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châu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Âu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tham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sau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đó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có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38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nước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tham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.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Chiến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tranh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bùng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nổ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với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qui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mô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toàn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do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cầm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quyền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các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nước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đế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quốc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gây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ra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nhằm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thanh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toán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lẫn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nhau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để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chia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lại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thuộc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địa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làm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bá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chủ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thế</a:t>
            </a:r>
            <a:r>
              <a:rPr lang="en-US" sz="4200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4200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giới</a:t>
            </a:r>
            <a:endParaRPr lang="en-US" sz="4200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8998521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41609" y="-733789"/>
            <a:ext cx="13998954" cy="12668594"/>
            <a:chOff x="0" y="0"/>
            <a:chExt cx="5106856" cy="4621537"/>
          </a:xfrm>
          <a:solidFill>
            <a:schemeClr val="accent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106856" cy="4621537"/>
            </a:xfrm>
            <a:custGeom>
              <a:avLst/>
              <a:gdLst/>
              <a:ahLst/>
              <a:cxnLst/>
              <a:rect l="l" t="t" r="r" b="b"/>
              <a:pathLst>
                <a:path w="5106856" h="4621537">
                  <a:moveTo>
                    <a:pt x="0" y="0"/>
                  </a:moveTo>
                  <a:lnTo>
                    <a:pt x="5106856" y="0"/>
                  </a:lnTo>
                  <a:lnTo>
                    <a:pt x="5106856" y="4621537"/>
                  </a:lnTo>
                  <a:lnTo>
                    <a:pt x="0" y="4621537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376620" y="470818"/>
            <a:ext cx="9364401" cy="8088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1. </a:t>
            </a:r>
            <a:r>
              <a:rPr kumimoji="0" lang="en-US" sz="4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Hình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ảnh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này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gợi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cho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em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liên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tưởng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đến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biểu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tượng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gì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?</a:t>
            </a:r>
            <a:endParaRPr kumimoji="0" lang="en-US" sz="4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#9Slide03 Maven Pro Bold" panose="00000800000000000000" pitchFamily="2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2. </a:t>
            </a:r>
            <a:r>
              <a:rPr kumimoji="0" lang="en-US" sz="4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Chiến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tranh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thế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giới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thứ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nhất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đã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dạy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cho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em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những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học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gì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để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có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thể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góp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phần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giữ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gìn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hòa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bình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thế</a:t>
            </a:r>
            <a:r>
              <a:rPr kumimoji="0" lang="en-US" sz="4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giới</a:t>
            </a: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3 Maven Pro Bold" panose="00000800000000000000" pitchFamily="2" charset="0"/>
                <a:ea typeface="+mn-ea"/>
                <a:cs typeface="+mn-cs"/>
              </a:rPr>
              <a:t>.</a:t>
            </a:r>
            <a:endParaRPr kumimoji="0" lang="vi-VN" sz="4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#9Slide03 Maven Pro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-1420267" y="7734300"/>
            <a:ext cx="8612967" cy="2334181"/>
          </a:xfrm>
          <a:prstGeom prst="roundRect">
            <a:avLst>
              <a:gd name="adj" fmla="val 41466"/>
            </a:avLst>
          </a:prstGeom>
          <a:solidFill>
            <a:schemeClr val="bg1"/>
          </a:solidFill>
          <a:ln>
            <a:solidFill>
              <a:srgbClr val="C8F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-115455" y="8714408"/>
            <a:ext cx="676347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noFill/>
                </a:ln>
                <a:solidFill>
                  <a:srgbClr val="AD0370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18" name="Flowchart: Delay 17"/>
          <p:cNvSpPr/>
          <p:nvPr/>
        </p:nvSpPr>
        <p:spPr>
          <a:xfrm rot="16200000">
            <a:off x="10304665" y="1452768"/>
            <a:ext cx="7886559" cy="7415802"/>
          </a:xfrm>
          <a:prstGeom prst="flowChartDelay">
            <a:avLst/>
          </a:prstGeom>
          <a:solidFill>
            <a:schemeClr val="bg1"/>
          </a:solidFill>
          <a:ln w="57150">
            <a:solidFill>
              <a:srgbClr val="C8F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Tại sao chim bồ câu được xem là biểu tượng của hoà bình?">
            <a:extLst>
              <a:ext uri="{FF2B5EF4-FFF2-40B4-BE49-F238E27FC236}">
                <a16:creationId xmlns:a16="http://schemas.microsoft.com/office/drawing/2014/main" id="{2EC9D556-5C5D-1DAB-D4F1-419A3281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1" y="3162300"/>
            <a:ext cx="5719364" cy="52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03315" y="2171700"/>
            <a:ext cx="14268455" cy="472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10900" spc="545" dirty="0">
                <a:solidFill>
                  <a:srgbClr val="FF6600"/>
                </a:solidFill>
                <a:latin typeface="Mali Bold"/>
              </a:rPr>
              <a:t> BÀI HỌC ĐẾN ĐÂY KẾT THÚC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3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FC3E5AD-CC0D-2D2F-DB6D-DF1B58907549}"/>
              </a:ext>
            </a:extLst>
          </p:cNvPr>
          <p:cNvSpPr txBox="1"/>
          <p:nvPr/>
        </p:nvSpPr>
        <p:spPr>
          <a:xfrm>
            <a:off x="4465539" y="-389551"/>
            <a:ext cx="9004650" cy="2221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ct val="200000"/>
              </a:lnSpc>
            </a:pPr>
            <a:r>
              <a:rPr lang="en-US" sz="825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NỘI DUNG BÀI HỌC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D68C2-C00F-B73A-13E4-804F4B6EB64A}"/>
              </a:ext>
            </a:extLst>
          </p:cNvPr>
          <p:cNvSpPr/>
          <p:nvPr/>
        </p:nvSpPr>
        <p:spPr>
          <a:xfrm>
            <a:off x="797575" y="2733856"/>
            <a:ext cx="4986731" cy="6023282"/>
          </a:xfrm>
          <a:prstGeom prst="rect">
            <a:avLst/>
          </a:prstGeom>
          <a:noFill/>
          <a:ln w="38100"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>
              <a:solidFill>
                <a:prstClr val="white"/>
              </a:solidFill>
              <a:latin typeface="#9Slide03 Saira SemiCondensed B" panose="00000806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8F8CB4-59AD-E995-FD25-5ACD0903F9D5}"/>
              </a:ext>
            </a:extLst>
          </p:cNvPr>
          <p:cNvSpPr/>
          <p:nvPr/>
        </p:nvSpPr>
        <p:spPr>
          <a:xfrm>
            <a:off x="8933228" y="2796156"/>
            <a:ext cx="5773372" cy="6023282"/>
          </a:xfrm>
          <a:prstGeom prst="rect">
            <a:avLst/>
          </a:prstGeom>
          <a:noFill/>
          <a:ln w="38100"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>
              <a:solidFill>
                <a:prstClr val="white"/>
              </a:solidFill>
              <a:latin typeface="#9Slide03 Saira SemiCondensed B" panose="00000806000000000000" pitchFamily="2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325D7FF2-65CE-738C-E29C-87ED56195D34}"/>
              </a:ext>
            </a:extLst>
          </p:cNvPr>
          <p:cNvSpPr txBox="1"/>
          <p:nvPr/>
        </p:nvSpPr>
        <p:spPr>
          <a:xfrm>
            <a:off x="1154804" y="3168104"/>
            <a:ext cx="4200183" cy="572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200000"/>
              </a:lnSpc>
            </a:pP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I.Nguyên</a:t>
            </a:r>
            <a:r>
              <a:rPr lang="en-US" sz="4800" b="1" dirty="0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nhân</a:t>
            </a:r>
            <a:r>
              <a:rPr lang="en-US" sz="4800" b="1" dirty="0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bùng</a:t>
            </a:r>
            <a:r>
              <a:rPr lang="en-US" sz="4800" b="1" dirty="0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nổ</a:t>
            </a:r>
            <a:r>
              <a:rPr lang="en-US" sz="4800" b="1" dirty="0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chiến</a:t>
            </a:r>
            <a:r>
              <a:rPr lang="en-US" sz="4800" b="1" dirty="0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tranh</a:t>
            </a:r>
            <a:r>
              <a:rPr lang="en-US" sz="4800" b="1" dirty="0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thế</a:t>
            </a:r>
            <a:r>
              <a:rPr lang="en-US" sz="4800" b="1" dirty="0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giới</a:t>
            </a:r>
            <a:r>
              <a:rPr lang="en-US" sz="4800" b="1" dirty="0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thứ</a:t>
            </a:r>
            <a:r>
              <a:rPr lang="en-US" sz="4800" b="1" dirty="0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Roboto Black" panose="02000000000000000000" pitchFamily="2" charset="0"/>
                <a:ea typeface="#9Slide03 Roboto Black" panose="02000000000000000000" pitchFamily="2" charset="0"/>
              </a:rPr>
              <a:t>nhất</a:t>
            </a:r>
            <a:endParaRPr lang="en-US" sz="4800" b="1" dirty="0">
              <a:solidFill>
                <a:srgbClr val="7B211E"/>
              </a:solidFill>
              <a:latin typeface="#9Slide03 Roboto Black" panose="02000000000000000000" pitchFamily="2" charset="0"/>
              <a:ea typeface="#9Slide03 Roboto Black" panose="02000000000000000000" pitchFamily="2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61C63307-64D2-597C-3ADB-E4B0B771AC4E}"/>
              </a:ext>
            </a:extLst>
          </p:cNvPr>
          <p:cNvSpPr txBox="1"/>
          <p:nvPr/>
        </p:nvSpPr>
        <p:spPr>
          <a:xfrm>
            <a:off x="9279558" y="2820401"/>
            <a:ext cx="5427042" cy="572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371600">
              <a:lnSpc>
                <a:spcPct val="200000"/>
              </a:lnSpc>
            </a:pP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2.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Hậu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quả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và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tác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động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của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CTTG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thứ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1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đối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với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lich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sử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nhân</a:t>
            </a:r>
            <a:r>
              <a:rPr lang="en-US" sz="4800" b="1" dirty="0">
                <a:solidFill>
                  <a:srgbClr val="7B211E"/>
                </a:solidFill>
                <a:latin typeface="#9Slide03 Saira SemiCondensed B" panose="00000806000000000000" pitchFamily="2" charset="0"/>
              </a:rPr>
              <a:t> </a:t>
            </a:r>
            <a:r>
              <a:rPr lang="en-US" sz="4800" b="1" dirty="0" err="1">
                <a:solidFill>
                  <a:srgbClr val="7B211E"/>
                </a:solidFill>
                <a:latin typeface="#9Slide03 Saira SemiCondensed B" panose="00000806000000000000" pitchFamily="2" charset="0"/>
              </a:rPr>
              <a:t>loại</a:t>
            </a:r>
            <a:endParaRPr lang="en-US" sz="4800" b="1" dirty="0">
              <a:solidFill>
                <a:srgbClr val="7B211E"/>
              </a:solidFill>
              <a:latin typeface="#9Slide03 Saira SemiCondensed B" panose="000008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930309102"/>
              </p:ext>
            </p:extLst>
          </p:nvPr>
        </p:nvGraphicFramePr>
        <p:xfrm>
          <a:off x="8995976" y="1395476"/>
          <a:ext cx="8682424" cy="4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Graph Chart" r:id="rId3" imgW="8229447" imgH="5848376" progId="MSGraph.Chart.8">
                  <p:embed followColorScheme="full"/>
                </p:oleObj>
              </mc:Choice>
              <mc:Fallback>
                <p:oleObj name="Microsoft Graph Chart" r:id="rId3" imgW="8229447" imgH="5848376" progId="MSGraph.Chart.8">
                  <p:embed followColorScheme="full"/>
                  <p:pic>
                    <p:nvPicPr>
                      <p:cNvPr id="1026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76" y="1395476"/>
                        <a:ext cx="8682424" cy="4847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9982200" y="6927418"/>
            <a:ext cx="5953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369220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7B211E"/>
                </a:solidFill>
                <a:latin typeface="Times New Roman" pitchFamily="18" charset="0"/>
                <a:cs typeface="Times New Roman" pitchFamily="18" charset="0"/>
              </a:rPr>
              <a:t>    BẢNG ĐỐI CHIẾU VỀ KINH TẾ VÀ THUỘC ĐỊA GIỮA CÁC NƯỚC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63500" y="1015508"/>
            <a:ext cx="1136693" cy="5078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700" b="1" dirty="0">
                <a:solidFill>
                  <a:srgbClr val="000066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1860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60689" y="1070987"/>
            <a:ext cx="1038225" cy="5078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371600">
              <a:defRPr/>
            </a:pPr>
            <a:r>
              <a:rPr lang="en-US" altLang="zh-CN" sz="2700" b="1" dirty="0">
                <a:solidFill>
                  <a:srgbClr val="000066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1870</a:t>
            </a:r>
          </a:p>
        </p:txBody>
      </p:sp>
      <p:sp>
        <p:nvSpPr>
          <p:cNvPr id="6" name="Rectangle 35"/>
          <p:cNvSpPr>
            <a:spLocks noChangeArrowheads="1"/>
          </p:cNvSpPr>
          <p:nvPr/>
        </p:nvSpPr>
        <p:spPr bwMode="auto">
          <a:xfrm>
            <a:off x="2404771" y="1041832"/>
            <a:ext cx="6634454" cy="59608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1371600"/>
            <a:endParaRPr lang="en-SG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98914" y="1130903"/>
            <a:ext cx="1038225" cy="507831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700" b="1" dirty="0">
                <a:solidFill>
                  <a:srgbClr val="000066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1880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63037" y="1087844"/>
            <a:ext cx="1038225" cy="50783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700" b="1" dirty="0">
                <a:solidFill>
                  <a:srgbClr val="000066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1890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96125" y="1087844"/>
            <a:ext cx="1943100" cy="507831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700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1900-1913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31845" y="1848623"/>
            <a:ext cx="1371600" cy="55399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3000" b="1" dirty="0">
                <a:solidFill>
                  <a:srgbClr val="FF0000"/>
                </a:solidFill>
                <a:ea typeface="宋体" panose="02010600030101010101" pitchFamily="2" charset="-122"/>
                <a:cs typeface="华文新魏"/>
              </a:rPr>
              <a:t>ANH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2534262" y="2458223"/>
            <a:ext cx="2100969" cy="0"/>
          </a:xfrm>
          <a:prstGeom prst="line">
            <a:avLst/>
          </a:prstGeom>
          <a:ln w="57150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defTabSz="1371600"/>
            <a:endParaRPr lang="en-US" sz="27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4635232" y="2458222"/>
            <a:ext cx="3697169" cy="2456678"/>
            <a:chOff x="2256" y="1344"/>
            <a:chExt cx="3184" cy="1200"/>
          </a:xfrm>
        </p:grpSpPr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2256" y="1344"/>
              <a:ext cx="432" cy="720"/>
            </a:xfrm>
            <a:prstGeom prst="line">
              <a:avLst/>
            </a:prstGeom>
            <a:ln w="762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1371600"/>
              <a:endParaRPr lang="en-US" sz="27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2688" y="2064"/>
              <a:ext cx="1156" cy="0"/>
            </a:xfrm>
            <a:prstGeom prst="line">
              <a:avLst/>
            </a:prstGeom>
            <a:ln w="762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1371600"/>
              <a:endParaRPr lang="en-US" sz="27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840" y="2064"/>
              <a:ext cx="445" cy="480"/>
            </a:xfrm>
            <a:prstGeom prst="line">
              <a:avLst/>
            </a:prstGeom>
            <a:ln w="762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1371600"/>
              <a:endParaRPr lang="en-US" sz="27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4285" y="2544"/>
              <a:ext cx="1155" cy="0"/>
            </a:xfrm>
            <a:prstGeom prst="line">
              <a:avLst/>
            </a:prstGeom>
            <a:ln w="76200">
              <a:solidFill>
                <a:srgbClr val="FF0000"/>
              </a:solidFill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1371600"/>
              <a:endParaRPr lang="en-US" sz="2700" b="1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017141" y="2866576"/>
            <a:ext cx="1371600" cy="553998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371600">
              <a:defRPr/>
            </a:pPr>
            <a:r>
              <a:rPr lang="en-US" altLang="zh-CN" sz="3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  <a:ea typeface="宋体" panose="02010600030101010101" pitchFamily="2" charset="-122"/>
              </a:rPr>
              <a:t>PHÁP</a:t>
            </a: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2484869" y="3426201"/>
            <a:ext cx="2150364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40"/>
          <p:cNvGrpSpPr>
            <a:grpSpLocks/>
          </p:cNvGrpSpPr>
          <p:nvPr/>
        </p:nvGrpSpPr>
        <p:grpSpPr bwMode="auto">
          <a:xfrm>
            <a:off x="4677540" y="3395244"/>
            <a:ext cx="3780660" cy="2364999"/>
            <a:chOff x="2208" y="1920"/>
            <a:chExt cx="3232" cy="1275"/>
          </a:xfrm>
        </p:grpSpPr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208" y="1920"/>
              <a:ext cx="463" cy="1275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667" y="3195"/>
              <a:ext cx="2773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2844146" y="3956030"/>
            <a:ext cx="1512093" cy="553998"/>
          </a:xfrm>
          <a:prstGeom prst="rect">
            <a:avLst/>
          </a:prstGeom>
          <a:noFill/>
          <a:ln w="9525">
            <a:solidFill>
              <a:srgbClr val="13894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371600" eaLnBrk="1" hangingPunct="1"/>
            <a:r>
              <a:rPr lang="en-US" altLang="zh-CN" sz="3000" b="1" dirty="0">
                <a:solidFill>
                  <a:srgbClr val="7030A0"/>
                </a:solidFill>
                <a:ea typeface="宋体" panose="02010600030101010101" pitchFamily="2" charset="-122"/>
                <a:cs typeface="华文新魏"/>
              </a:rPr>
              <a:t>ĐỨC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571784" y="4581075"/>
            <a:ext cx="2127131" cy="0"/>
          </a:xfrm>
          <a:prstGeom prst="line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41"/>
          <p:cNvGrpSpPr>
            <a:grpSpLocks/>
          </p:cNvGrpSpPr>
          <p:nvPr/>
        </p:nvGrpSpPr>
        <p:grpSpPr bwMode="auto">
          <a:xfrm>
            <a:off x="4622972" y="2866576"/>
            <a:ext cx="3835229" cy="1699055"/>
            <a:chOff x="2256" y="1824"/>
            <a:chExt cx="3299" cy="720"/>
          </a:xfrm>
        </p:grpSpPr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2976" y="1824"/>
              <a:ext cx="2579" cy="0"/>
            </a:xfrm>
            <a:prstGeom prst="line">
              <a:avLst/>
            </a:prstGeom>
            <a:noFill/>
            <a:ln w="76200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 flipV="1">
              <a:off x="2256" y="1824"/>
              <a:ext cx="720" cy="720"/>
            </a:xfrm>
            <a:prstGeom prst="line">
              <a:avLst/>
            </a:prstGeom>
            <a:noFill/>
            <a:ln w="7620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3076672" y="5156757"/>
            <a:ext cx="1312070" cy="5539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3000" b="1" dirty="0">
                <a:solidFill>
                  <a:srgbClr val="D60093"/>
                </a:solidFill>
                <a:latin typeface="Times New Roman" pitchFamily="18" charset="0"/>
                <a:ea typeface="宋体" panose="02010600030101010101" pitchFamily="2" charset="-122"/>
                <a:cs typeface="华文新魏"/>
              </a:rPr>
              <a:t>MỸ</a:t>
            </a: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2571784" y="5825052"/>
            <a:ext cx="2127131" cy="0"/>
          </a:xfrm>
          <a:prstGeom prst="line">
            <a:avLst/>
          </a:prstGeom>
          <a:noFill/>
          <a:ln w="7620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42"/>
          <p:cNvGrpSpPr>
            <a:grpSpLocks/>
          </p:cNvGrpSpPr>
          <p:nvPr/>
        </p:nvGrpSpPr>
        <p:grpSpPr bwMode="auto">
          <a:xfrm>
            <a:off x="4708363" y="2138363"/>
            <a:ext cx="3729689" cy="3734918"/>
            <a:chOff x="2205" y="1344"/>
            <a:chExt cx="3171" cy="1851"/>
          </a:xfrm>
        </p:grpSpPr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V="1">
              <a:off x="2205" y="2544"/>
              <a:ext cx="462" cy="651"/>
            </a:xfrm>
            <a:prstGeom prst="line">
              <a:avLst/>
            </a:prstGeom>
            <a:noFill/>
            <a:ln w="7620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2667" y="2544"/>
              <a:ext cx="1063" cy="0"/>
            </a:xfrm>
            <a:prstGeom prst="line">
              <a:avLst/>
            </a:prstGeom>
            <a:noFill/>
            <a:ln w="7620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 flipV="1">
              <a:off x="3730" y="1344"/>
              <a:ext cx="158" cy="1200"/>
            </a:xfrm>
            <a:prstGeom prst="line">
              <a:avLst/>
            </a:prstGeom>
            <a:noFill/>
            <a:ln w="76200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3888" y="1344"/>
              <a:ext cx="1488" cy="0"/>
            </a:xfrm>
            <a:prstGeom prst="line">
              <a:avLst/>
            </a:prstGeom>
            <a:noFill/>
            <a:ln w="76200">
              <a:solidFill>
                <a:srgbClr val="D6009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704400" y="7226056"/>
            <a:ext cx="6345007" cy="461665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CCECFF"/>
              </a:gs>
            </a:gsLst>
            <a:lin ang="2700000" scaled="1"/>
          </a:gra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371600" eaLnBrk="1" hangingPunct="1"/>
            <a:r>
              <a:rPr lang="en-US" altLang="zh-CN" sz="2400" b="1" dirty="0">
                <a:solidFill>
                  <a:srgbClr val="7B211E"/>
                </a:solidFill>
                <a:latin typeface="Times New Roman" pitchFamily="18" charset="0"/>
                <a:ea typeface="宋体" panose="02010600030101010101" pitchFamily="2" charset="-122"/>
                <a:cs typeface="华文新魏"/>
              </a:rPr>
              <a:t> </a:t>
            </a:r>
            <a:r>
              <a:rPr lang="en-US" altLang="zh-CN" sz="2400" b="1" dirty="0">
                <a:solidFill>
                  <a:srgbClr val="7B211E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SỰ THAY ĐỔI VỊ TRÍ CỦA CÁC ĐẾ QUỐC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4917283" y="314325"/>
            <a:ext cx="108561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371600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7B211E"/>
                </a:solidFill>
                <a:latin typeface="#9Slide03 AllRoundGothic" panose="020B0703020202020104" pitchFamily="34" charset="0"/>
              </a:rPr>
              <a:t>CHỦ NGHĨA TƯ BẢN CUỐI THẾ KỈ XIX ĐẦU XX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3875" y="1761008"/>
            <a:ext cx="272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3500" y="2866575"/>
            <a:ext cx="553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63500" y="3956030"/>
            <a:ext cx="382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73874" y="5216492"/>
            <a:ext cx="502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34387" y="1680972"/>
            <a:ext cx="604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38835" y="2539467"/>
            <a:ext cx="591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32400" y="4400894"/>
            <a:ext cx="597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64635" y="5216492"/>
            <a:ext cx="614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79EFFC-C580-7564-915C-EA6B8AED4ADB}"/>
              </a:ext>
            </a:extLst>
          </p:cNvPr>
          <p:cNvSpPr txBox="1"/>
          <p:nvPr/>
        </p:nvSpPr>
        <p:spPr>
          <a:xfrm>
            <a:off x="4356239" y="8913251"/>
            <a:ext cx="11733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200" b="1" dirty="0">
                <a:solidFill>
                  <a:srgbClr val="7B211E"/>
                </a:solidFill>
                <a:latin typeface="#9Slide03 AllRoundGothic" panose="020B0703020202020104" pitchFamily="34" charset="0"/>
                <a:cs typeface="Times New Roman" pitchFamily="18" charset="0"/>
              </a:rPr>
              <a:t>DỤA VÀO 2 BIỂU ĐỒ  EM HÃY CHO BIẾT TÌNH HÌNH CÁC NƯỚC TƯ BẢN CUỐI THẾ KỈ XIX ĐẦU XX ?</a:t>
            </a:r>
          </a:p>
        </p:txBody>
      </p:sp>
    </p:spTree>
    <p:extLst>
      <p:ext uri="{BB962C8B-B14F-4D97-AF65-F5344CB8AC3E}">
        <p14:creationId xmlns:p14="http://schemas.microsoft.com/office/powerpoint/2010/main" val="41740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DBEC8-637D-B4C7-D39D-EFC3CE61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97" y="2336648"/>
            <a:ext cx="1836000" cy="1836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6F649E9-E325-37DF-71EB-C35431424C44}"/>
              </a:ext>
            </a:extLst>
          </p:cNvPr>
          <p:cNvGrpSpPr/>
          <p:nvPr/>
        </p:nvGrpSpPr>
        <p:grpSpPr>
          <a:xfrm>
            <a:off x="13552787" y="2681327"/>
            <a:ext cx="4260429" cy="1293876"/>
            <a:chOff x="8583168" y="1467110"/>
            <a:chExt cx="2157984" cy="8625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9E1E2F-6F6E-1462-3EB3-457FDD98FFE5}"/>
                </a:ext>
              </a:extLst>
            </p:cNvPr>
            <p:cNvSpPr/>
            <p:nvPr/>
          </p:nvSpPr>
          <p:spPr>
            <a:xfrm>
              <a:off x="8583168" y="1467110"/>
              <a:ext cx="2157984" cy="862584"/>
            </a:xfrm>
            <a:prstGeom prst="rect">
              <a:avLst/>
            </a:prstGeom>
            <a:noFill/>
            <a:ln w="57150">
              <a:solidFill>
                <a:srgbClr val="FFC4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VN" sz="2700">
                <a:solidFill>
                  <a:srgbClr val="7B211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40255D-1E8B-73D8-C998-161360E10159}"/>
                </a:ext>
              </a:extLst>
            </p:cNvPr>
            <p:cNvSpPr txBox="1"/>
            <p:nvPr/>
          </p:nvSpPr>
          <p:spPr>
            <a:xfrm>
              <a:off x="8583168" y="1498697"/>
              <a:ext cx="211293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Thời gian</a:t>
              </a:r>
            </a:p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5 phút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286EA3-20D9-A479-300D-6BA44720C60B}"/>
              </a:ext>
            </a:extLst>
          </p:cNvPr>
          <p:cNvGrpSpPr/>
          <p:nvPr/>
        </p:nvGrpSpPr>
        <p:grpSpPr>
          <a:xfrm>
            <a:off x="13539676" y="4648914"/>
            <a:ext cx="4277684" cy="1293876"/>
            <a:chOff x="8693434" y="2875120"/>
            <a:chExt cx="2166724" cy="8625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509E14-50CC-3A17-B6E0-C528F30FB7B1}"/>
                </a:ext>
              </a:extLst>
            </p:cNvPr>
            <p:cNvSpPr txBox="1"/>
            <p:nvPr/>
          </p:nvSpPr>
          <p:spPr>
            <a:xfrm>
              <a:off x="8702174" y="2890914"/>
              <a:ext cx="215798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Xem phim</a:t>
              </a:r>
            </a:p>
            <a:p>
              <a:pPr algn="ctr" defTabSz="1371600"/>
              <a:r>
                <a:rPr lang="en-US" sz="3600" dirty="0" err="1">
                  <a:solidFill>
                    <a:srgbClr val="7B211E"/>
                  </a:solidFill>
                  <a:latin typeface="#9Slide03 Saira SemiCondensed" pitchFamily="2" charset="77"/>
                </a:rPr>
                <a:t>Thực</a:t>
              </a:r>
              <a:r>
                <a:rPr lang="en-US" sz="3600" dirty="0">
                  <a:solidFill>
                    <a:srgbClr val="7B211E"/>
                  </a:solidFill>
                  <a:latin typeface="#9Slide03 Saira SemiCondensed" pitchFamily="2" charset="77"/>
                </a:rPr>
                <a:t> </a:t>
              </a:r>
              <a:r>
                <a:rPr lang="en-US" sz="3600" dirty="0" err="1">
                  <a:solidFill>
                    <a:srgbClr val="7B211E"/>
                  </a:solidFill>
                  <a:latin typeface="#9Slide03 Saira SemiCondensed" pitchFamily="2" charset="77"/>
                </a:rPr>
                <a:t>hiện</a:t>
              </a:r>
              <a:r>
                <a:rPr lang="en-US" sz="3600" dirty="0">
                  <a:solidFill>
                    <a:srgbClr val="7B211E"/>
                  </a:solidFill>
                  <a:latin typeface="#9Slide03 Saira SemiCondensed" pitchFamily="2" charset="77"/>
                </a:rPr>
                <a:t> </a:t>
              </a:r>
              <a:r>
                <a:rPr lang="en-US" sz="3600" dirty="0" err="1">
                  <a:solidFill>
                    <a:srgbClr val="7B211E"/>
                  </a:solidFill>
                  <a:latin typeface="#9Slide03 Saira SemiCondensed" pitchFamily="2" charset="77"/>
                </a:rPr>
                <a:t>nhiệm</a:t>
              </a:r>
              <a:r>
                <a:rPr lang="en-US" sz="3600" dirty="0">
                  <a:solidFill>
                    <a:srgbClr val="7B211E"/>
                  </a:solidFill>
                  <a:latin typeface="#9Slide03 Saira SemiCondensed" pitchFamily="2" charset="77"/>
                </a:rPr>
                <a:t> </a:t>
              </a:r>
              <a:r>
                <a:rPr lang="en-US" sz="3600" dirty="0" err="1">
                  <a:solidFill>
                    <a:srgbClr val="7B211E"/>
                  </a:solidFill>
                  <a:latin typeface="#9Slide03 Saira SemiCondensed" pitchFamily="2" charset="77"/>
                </a:rPr>
                <a:t>vụ</a:t>
              </a:r>
              <a:endParaRPr lang="en-VN" sz="3600" dirty="0">
                <a:solidFill>
                  <a:srgbClr val="7B211E"/>
                </a:solidFill>
                <a:latin typeface="#9Slide03 Saira SemiCondensed" pitchFamily="2" charset="77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143CC9-6BC6-B54A-6CF4-585AF298199A}"/>
                </a:ext>
              </a:extLst>
            </p:cNvPr>
            <p:cNvSpPr/>
            <p:nvPr/>
          </p:nvSpPr>
          <p:spPr>
            <a:xfrm>
              <a:off x="8693434" y="2875120"/>
              <a:ext cx="2121677" cy="862584"/>
            </a:xfrm>
            <a:prstGeom prst="rect">
              <a:avLst/>
            </a:prstGeom>
            <a:noFill/>
            <a:ln w="57150">
              <a:solidFill>
                <a:srgbClr val="FFC4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VN" sz="2700">
                <a:solidFill>
                  <a:srgbClr val="7B211E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3D364D-2E80-024D-77AA-3A6E9F759343}"/>
              </a:ext>
            </a:extLst>
          </p:cNvPr>
          <p:cNvGrpSpPr/>
          <p:nvPr/>
        </p:nvGrpSpPr>
        <p:grpSpPr>
          <a:xfrm>
            <a:off x="13525556" y="6616500"/>
            <a:ext cx="4478123" cy="1293876"/>
            <a:chOff x="8693434" y="4283130"/>
            <a:chExt cx="2268250" cy="86258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300F40-B4E8-4C05-F97F-76FD11E07003}"/>
                </a:ext>
              </a:extLst>
            </p:cNvPr>
            <p:cNvSpPr txBox="1"/>
            <p:nvPr/>
          </p:nvSpPr>
          <p:spPr>
            <a:xfrm>
              <a:off x="8693434" y="4298924"/>
              <a:ext cx="226825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Hình thức</a:t>
              </a:r>
            </a:p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Nhóm cặp đôi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E39CC5-B45A-ECC3-4941-56D160707FB7}"/>
                </a:ext>
              </a:extLst>
            </p:cNvPr>
            <p:cNvSpPr/>
            <p:nvPr/>
          </p:nvSpPr>
          <p:spPr>
            <a:xfrm>
              <a:off x="8729741" y="4283130"/>
              <a:ext cx="2121677" cy="862584"/>
            </a:xfrm>
            <a:prstGeom prst="rect">
              <a:avLst/>
            </a:prstGeom>
            <a:noFill/>
            <a:ln w="57150">
              <a:solidFill>
                <a:srgbClr val="FFC4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VN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332DF2B-D079-6C2E-039E-76D6DEC4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516" y="6424695"/>
            <a:ext cx="1512000" cy="1512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2D6B7E6-CAEA-8F5F-E00B-7C835582AB72}"/>
              </a:ext>
            </a:extLst>
          </p:cNvPr>
          <p:cNvSpPr txBox="1">
            <a:spLocks/>
          </p:cNvSpPr>
          <p:nvPr/>
        </p:nvSpPr>
        <p:spPr>
          <a:xfrm>
            <a:off x="1050683" y="397492"/>
            <a:ext cx="15797397" cy="159045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lnSpc>
                <a:spcPct val="150000"/>
              </a:lnSpc>
            </a:pPr>
            <a:r>
              <a:rPr lang="en-VN" sz="9000" b="1" dirty="0">
                <a:solidFill>
                  <a:srgbClr val="7B211E"/>
                </a:solidFill>
                <a:latin typeface="#9Slide03 Saira SemiCondensed B" pitchFamily="2" charset="77"/>
              </a:rPr>
              <a:t>CHUYÊN GIA PHÂN TÍCH PHIM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40DFBEB-0179-11F7-EF5C-825252CD0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516" y="8355195"/>
            <a:ext cx="1566000" cy="1566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6BE35AB-D12E-37BB-EFED-4CCF92FE8917}"/>
              </a:ext>
            </a:extLst>
          </p:cNvPr>
          <p:cNvGrpSpPr/>
          <p:nvPr/>
        </p:nvGrpSpPr>
        <p:grpSpPr>
          <a:xfrm>
            <a:off x="13525557" y="8584091"/>
            <a:ext cx="4260429" cy="1293876"/>
            <a:chOff x="8748567" y="5603848"/>
            <a:chExt cx="2157984" cy="86258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CDCDFD-8310-2CEB-0DD4-D65EE6B09F7E}"/>
                </a:ext>
              </a:extLst>
            </p:cNvPr>
            <p:cNvSpPr/>
            <p:nvPr/>
          </p:nvSpPr>
          <p:spPr>
            <a:xfrm>
              <a:off x="8748567" y="5603848"/>
              <a:ext cx="2157984" cy="862584"/>
            </a:xfrm>
            <a:prstGeom prst="rect">
              <a:avLst/>
            </a:prstGeom>
            <a:noFill/>
            <a:ln w="57150">
              <a:solidFill>
                <a:srgbClr val="FFC44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VN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8105D4-5CF7-91FF-D995-1CC2D1D26237}"/>
                </a:ext>
              </a:extLst>
            </p:cNvPr>
            <p:cNvSpPr txBox="1"/>
            <p:nvPr/>
          </p:nvSpPr>
          <p:spPr>
            <a:xfrm>
              <a:off x="8963499" y="5635435"/>
              <a:ext cx="1729704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Trình bày</a:t>
              </a:r>
            </a:p>
            <a:p>
              <a:pPr algn="ctr" defTabSz="1371600"/>
              <a:r>
                <a:rPr lang="en-US" sz="3600" dirty="0">
                  <a:solidFill>
                    <a:srgbClr val="7B211E"/>
                  </a:solidFill>
                  <a:latin typeface="#9Slide03 Saira SemiCondensed" pitchFamily="2" charset="77"/>
                </a:rPr>
                <a:t>T</a:t>
              </a:r>
              <a:r>
                <a:rPr lang="en-VN" sz="3600" dirty="0">
                  <a:solidFill>
                    <a:srgbClr val="7B211E"/>
                  </a:solidFill>
                  <a:latin typeface="#9Slide03 Saira SemiCondensed" pitchFamily="2" charset="77"/>
                </a:rPr>
                <a:t>rước lớp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6762-E06E-817B-98DF-372706F3C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2516" y="4312680"/>
            <a:ext cx="1566000" cy="156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D6E44-30E7-621C-1605-B6F2347A4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65" y="3328265"/>
            <a:ext cx="8368560" cy="538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7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360" r="20855" b="51960"/>
          <a:stretch/>
        </p:blipFill>
        <p:spPr>
          <a:xfrm>
            <a:off x="1066800" y="2552700"/>
            <a:ext cx="16382999" cy="714510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/>
          <a:srcRect l="25015" t="10817" r="12748"/>
          <a:stretch>
            <a:fillRect/>
          </a:stretch>
        </p:blipFill>
        <p:spPr>
          <a:xfrm>
            <a:off x="6463990" y="3314700"/>
            <a:ext cx="4889618" cy="6248400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261771" y="3771900"/>
            <a:ext cx="6098056" cy="66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1"/>
              </a:lnSpc>
            </a:pP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trực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tiếp</a:t>
            </a:r>
            <a:endParaRPr lang="en-US" sz="3500" b="1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1442818" y="6972300"/>
            <a:ext cx="5485440" cy="66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1"/>
              </a:lnSpc>
            </a:pP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sâu</a:t>
            </a:r>
            <a:r>
              <a:rPr lang="en-US" sz="3500" b="1" dirty="0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rgbClr val="7B211E"/>
                </a:solidFill>
                <a:latin typeface="Mali Bold" panose="020B0604020202020204" charset="-34"/>
                <a:cs typeface="Mali Bold" panose="020B0604020202020204" charset="-34"/>
              </a:rPr>
              <a:t>xa</a:t>
            </a:r>
            <a:endParaRPr lang="en-US" sz="3500" b="1" dirty="0">
              <a:solidFill>
                <a:srgbClr val="7B211E"/>
              </a:solidFill>
              <a:latin typeface="Mali Bold" panose="020B0604020202020204" charset="-34"/>
              <a:cs typeface="Mali Bold" panose="020B060402020202020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81001" y="326562"/>
            <a:ext cx="17450072" cy="163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TẢNG BĂNG TRÔI CỦA EM</a:t>
            </a:r>
          </a:p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Xem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phim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,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Rút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ra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nguyên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nhân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sâu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xa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của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CTTG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thứ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nhất</a:t>
            </a:r>
            <a:r>
              <a:rPr lang="en-US" sz="3500" b="1" dirty="0">
                <a:solidFill>
                  <a:schemeClr val="bg1"/>
                </a:solidFill>
                <a:latin typeface="Mali Bold" panose="020B0604020202020204" charset="-34"/>
                <a:cs typeface="Mali Bold" panose="020B060402020202020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46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óm 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5706.38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019300"/>
            <a:ext cx="16840199" cy="7782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620485" y="367190"/>
            <a:ext cx="17068800" cy="958270"/>
            <a:chOff x="620485" y="367190"/>
            <a:chExt cx="17068800" cy="958270"/>
          </a:xfrm>
        </p:grpSpPr>
        <p:grpSp>
          <p:nvGrpSpPr>
            <p:cNvPr id="11" name="Group 2"/>
            <p:cNvGrpSpPr/>
            <p:nvPr/>
          </p:nvGrpSpPr>
          <p:grpSpPr>
            <a:xfrm>
              <a:off x="620485" y="367190"/>
              <a:ext cx="17068800" cy="958270"/>
              <a:chOff x="0" y="0"/>
              <a:chExt cx="12565214" cy="848774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0" y="0"/>
                <a:ext cx="12565214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12565214" h="848774">
                    <a:moveTo>
                      <a:pt x="12440755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440755" y="0"/>
                    </a:lnTo>
                    <a:cubicBezTo>
                      <a:pt x="12509335" y="0"/>
                      <a:pt x="12565214" y="55880"/>
                      <a:pt x="12565214" y="124460"/>
                    </a:cubicBezTo>
                    <a:lnTo>
                      <a:pt x="12565214" y="724314"/>
                    </a:lnTo>
                    <a:cubicBezTo>
                      <a:pt x="12565214" y="792894"/>
                      <a:pt x="12509335" y="848774"/>
                      <a:pt x="12440755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2" name="TextBox 4"/>
            <p:cNvSpPr txBox="1"/>
            <p:nvPr/>
          </p:nvSpPr>
          <p:spPr>
            <a:xfrm>
              <a:off x="838200" y="405290"/>
              <a:ext cx="16840199" cy="6466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Mali Bold" panose="020B0604020202020204" charset="-34"/>
                  <a:cs typeface="Mali Bold" panose="020B0604020202020204" charset="-34"/>
                </a:rPr>
                <a:t>PHIIM TƯ LIỆU CHIẾN TRANH THẾ GIỚI THỨ NHẤT (1914 -1918)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360" r="20855" b="51960"/>
          <a:stretch/>
        </p:blipFill>
        <p:spPr>
          <a:xfrm>
            <a:off x="1066800" y="2552700"/>
            <a:ext cx="16382999" cy="714510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/>
          <a:srcRect l="25015" t="10817" r="12748"/>
          <a:stretch>
            <a:fillRect/>
          </a:stretch>
        </p:blipFill>
        <p:spPr>
          <a:xfrm>
            <a:off x="6463990" y="2553304"/>
            <a:ext cx="6261410" cy="7009796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261771" y="3771900"/>
            <a:ext cx="6098056" cy="66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Nguyên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nhân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trực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tiếp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Mali Bold" panose="020B0604020202020204" charset="-34"/>
              <a:ea typeface="+mn-ea"/>
              <a:cs typeface="Mali Bold" panose="020B0604020202020204" charset="-34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2331870" y="7055988"/>
            <a:ext cx="5485440" cy="66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Nguyên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nhân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sâu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xa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Mali Bold" panose="020B0604020202020204" charset="-34"/>
              <a:ea typeface="+mn-ea"/>
              <a:cs typeface="Mali Bold" panose="020B060402020202020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81001" y="326562"/>
            <a:ext cx="17450072" cy="1632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TẢNG BĂNG TRÔI CỦA EM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Xem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phim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Rút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ra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nguyên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nhân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sâu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xa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của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CTTG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nhất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i Bold" panose="020B0604020202020204" charset="-34"/>
                <a:ea typeface="+mn-ea"/>
                <a:cs typeface="Mali Bold" panose="020B0604020202020204" charset="-34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032A4-46C3-00D3-0CC7-60990810A71C}"/>
              </a:ext>
            </a:extLst>
          </p:cNvPr>
          <p:cNvSpPr txBox="1"/>
          <p:nvPr/>
        </p:nvSpPr>
        <p:spPr>
          <a:xfrm>
            <a:off x="7010400" y="4816873"/>
            <a:ext cx="548544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B211E"/>
                </a:solidFill>
              </a:rPr>
              <a:t>- </a:t>
            </a:r>
            <a:r>
              <a:rPr lang="en-US" sz="3200" dirty="0" err="1">
                <a:solidFill>
                  <a:srgbClr val="7B211E"/>
                </a:solidFill>
              </a:rPr>
              <a:t>Sự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phát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triển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không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đều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về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kinh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tế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giữa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các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nước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đế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quốc</a:t>
            </a:r>
            <a:endParaRPr lang="en-US" sz="3200" dirty="0">
              <a:solidFill>
                <a:srgbClr val="7B211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E50DC-F7A6-4FF0-8328-120D072AE35D}"/>
              </a:ext>
            </a:extLst>
          </p:cNvPr>
          <p:cNvSpPr txBox="1"/>
          <p:nvPr/>
        </p:nvSpPr>
        <p:spPr>
          <a:xfrm>
            <a:off x="7459837" y="6276401"/>
            <a:ext cx="4269716" cy="107721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B211E"/>
                </a:solidFill>
              </a:rPr>
              <a:t>- </a:t>
            </a:r>
            <a:r>
              <a:rPr lang="en-US" sz="3200" dirty="0" err="1">
                <a:solidFill>
                  <a:srgbClr val="7B211E"/>
                </a:solidFill>
              </a:rPr>
              <a:t>Mâu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thẫn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về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thuộc</a:t>
            </a:r>
            <a:r>
              <a:rPr lang="en-US" sz="3200" dirty="0">
                <a:solidFill>
                  <a:srgbClr val="7B211E"/>
                </a:solidFill>
              </a:rPr>
              <a:t> </a:t>
            </a:r>
            <a:r>
              <a:rPr lang="en-US" sz="3200" dirty="0" err="1">
                <a:solidFill>
                  <a:srgbClr val="7B211E"/>
                </a:solidFill>
              </a:rPr>
              <a:t>địa</a:t>
            </a:r>
            <a:r>
              <a:rPr lang="en-US" sz="3200" dirty="0">
                <a:solidFill>
                  <a:srgbClr val="7B211E"/>
                </a:solidFill>
              </a:rPr>
              <a:t> gay </a:t>
            </a:r>
            <a:r>
              <a:rPr lang="en-US" sz="3200" dirty="0" err="1">
                <a:solidFill>
                  <a:srgbClr val="7B211E"/>
                </a:solidFill>
              </a:rPr>
              <a:t>gắt</a:t>
            </a:r>
            <a:endParaRPr lang="en-US" sz="3200" dirty="0">
              <a:solidFill>
                <a:srgbClr val="7B211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60F70-CF78-5313-5E7E-FD060520BCB2}"/>
              </a:ext>
            </a:extLst>
          </p:cNvPr>
          <p:cNvSpPr txBox="1"/>
          <p:nvPr/>
        </p:nvSpPr>
        <p:spPr>
          <a:xfrm>
            <a:off x="8003143" y="7680606"/>
            <a:ext cx="3499953" cy="954107"/>
          </a:xfrm>
          <a:prstGeom prst="rect">
            <a:avLst/>
          </a:prstGeom>
          <a:solidFill>
            <a:srgbClr val="FEE6AD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B211E"/>
                </a:solidFill>
              </a:rPr>
              <a:t>- </a:t>
            </a:r>
            <a:r>
              <a:rPr lang="en-US" sz="2800" dirty="0" err="1">
                <a:solidFill>
                  <a:srgbClr val="7B211E"/>
                </a:solidFill>
              </a:rPr>
              <a:t>Hình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thành</a:t>
            </a:r>
            <a:r>
              <a:rPr lang="en-US" sz="2800" dirty="0">
                <a:solidFill>
                  <a:srgbClr val="7B211E"/>
                </a:solidFill>
              </a:rPr>
              <a:t> 2 </a:t>
            </a:r>
            <a:r>
              <a:rPr lang="en-US" sz="2800" dirty="0" err="1">
                <a:solidFill>
                  <a:srgbClr val="7B211E"/>
                </a:solidFill>
              </a:rPr>
              <a:t>khối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quân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sự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đối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địch</a:t>
            </a:r>
            <a:r>
              <a:rPr lang="en-US" sz="2800" dirty="0">
                <a:solidFill>
                  <a:srgbClr val="7B211E"/>
                </a:solidFill>
              </a:rPr>
              <a:t> </a:t>
            </a:r>
            <a:r>
              <a:rPr lang="en-US" sz="2800" dirty="0" err="1">
                <a:solidFill>
                  <a:srgbClr val="7B211E"/>
                </a:solidFill>
              </a:rPr>
              <a:t>nhau</a:t>
            </a:r>
            <a:endParaRPr lang="en-US" sz="2800" dirty="0">
              <a:solidFill>
                <a:srgbClr val="7B21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85404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1927</Words>
  <PresentationFormat>Custom</PresentationFormat>
  <Paragraphs>282</Paragraphs>
  <Slides>38</Slides>
  <Notes>20</Notes>
  <HiddenSlides>0</HiddenSlides>
  <MMClips>9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71" baseType="lpstr">
      <vt:lpstr>Source Sans Pro Black</vt:lpstr>
      <vt:lpstr>Trebuchet MS</vt:lpstr>
      <vt:lpstr>Mali</vt:lpstr>
      <vt:lpstr>Georgia</vt:lpstr>
      <vt:lpstr>Arial Unicode MS</vt:lpstr>
      <vt:lpstr>#9Slide03 SVNNeutraface 2</vt:lpstr>
      <vt:lpstr>#9Slide03 AmpleSoft Bold</vt:lpstr>
      <vt:lpstr>Times New Roman</vt:lpstr>
      <vt:lpstr>iCiel Gotham</vt:lpstr>
      <vt:lpstr>#9Slide03 Roboto Black</vt:lpstr>
      <vt:lpstr>Calibri</vt:lpstr>
      <vt:lpstr>Mali Bold</vt:lpstr>
      <vt:lpstr>#9Slide03 Saira SemiCondensed B\</vt:lpstr>
      <vt:lpstr>#9Slide07 IcielCrocante</vt:lpstr>
      <vt:lpstr>#9Slide03 Saira SemiCondensed B</vt:lpstr>
      <vt:lpstr>#9Slide03 Ample</vt:lpstr>
      <vt:lpstr>#9Slide03 Roboto Slab Bold</vt:lpstr>
      <vt:lpstr>#9Slide03 Maven Pro Bold</vt:lpstr>
      <vt:lpstr>Wingdings</vt:lpstr>
      <vt:lpstr>#9Slide03 IcielNovecento sans E</vt:lpstr>
      <vt:lpstr>#9Slide03 Noto Sans Bold</vt:lpstr>
      <vt:lpstr>Arial</vt:lpstr>
      <vt:lpstr>#9Slide03 Saira SemiCondensed</vt:lpstr>
      <vt:lpstr>Calibri Light</vt:lpstr>
      <vt:lpstr>#9Slide03 AllRoundGothic</vt:lpstr>
      <vt:lpstr>Office Theme</vt:lpstr>
      <vt:lpstr>Custom Design</vt:lpstr>
      <vt:lpstr>Office 主题​​</vt:lpstr>
      <vt:lpstr>Default Design</vt:lpstr>
      <vt:lpstr>Slipstream</vt:lpstr>
      <vt:lpstr>Office 主题</vt:lpstr>
      <vt:lpstr>2_Office Theme</vt:lpstr>
      <vt:lpstr>Microsoft Graph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2023-07-29T09:41:51Z</dcterms:modified>
  <dc:identifier>DAEsJEIYTDY</dc:identifier>
</cp:coreProperties>
</file>