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activeX/activeX4.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46"/>
  </p:notesMasterIdLst>
  <p:sldIdLst>
    <p:sldId id="277" r:id="rId3"/>
    <p:sldId id="278" r:id="rId4"/>
    <p:sldId id="279" r:id="rId5"/>
    <p:sldId id="280" r:id="rId6"/>
    <p:sldId id="281" r:id="rId7"/>
    <p:sldId id="257" r:id="rId8"/>
    <p:sldId id="282" r:id="rId9"/>
    <p:sldId id="283" r:id="rId10"/>
    <p:sldId id="284" r:id="rId11"/>
    <p:sldId id="276" r:id="rId12"/>
    <p:sldId id="270" r:id="rId13"/>
    <p:sldId id="273" r:id="rId14"/>
    <p:sldId id="286" r:id="rId15"/>
    <p:sldId id="285" r:id="rId16"/>
    <p:sldId id="287" r:id="rId17"/>
    <p:sldId id="502" r:id="rId18"/>
    <p:sldId id="2007577204" r:id="rId19"/>
    <p:sldId id="2007577189" r:id="rId20"/>
    <p:sldId id="2007577190" r:id="rId21"/>
    <p:sldId id="2007577191" r:id="rId22"/>
    <p:sldId id="2007577192" r:id="rId23"/>
    <p:sldId id="288" r:id="rId24"/>
    <p:sldId id="503" r:id="rId25"/>
    <p:sldId id="11532" r:id="rId26"/>
    <p:sldId id="11533" r:id="rId27"/>
    <p:sldId id="398" r:id="rId28"/>
    <p:sldId id="2007577185" r:id="rId29"/>
    <p:sldId id="2007577186" r:id="rId30"/>
    <p:sldId id="2007577193" r:id="rId31"/>
    <p:sldId id="2007577188" r:id="rId32"/>
    <p:sldId id="2007577194" r:id="rId33"/>
    <p:sldId id="2007577195" r:id="rId34"/>
    <p:sldId id="2007577196" r:id="rId35"/>
    <p:sldId id="2007577197" r:id="rId36"/>
    <p:sldId id="2007577198" r:id="rId37"/>
    <p:sldId id="2007577203" r:id="rId38"/>
    <p:sldId id="2007577206" r:id="rId39"/>
    <p:sldId id="2007577205" r:id="rId40"/>
    <p:sldId id="2007577187" r:id="rId41"/>
    <p:sldId id="2007577200" r:id="rId42"/>
    <p:sldId id="2007577201" r:id="rId43"/>
    <p:sldId id="2007577202" r:id="rId44"/>
    <p:sldId id="26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848" autoAdjust="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10</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22</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53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113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15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94827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10/15/2023</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tags" Target="../tags/tag1.xml"/><Relationship Id="rId117" Type="http://schemas.openxmlformats.org/officeDocument/2006/relationships/tags" Target="../tags/tag92.xml"/><Relationship Id="rId21" Type="http://schemas.openxmlformats.org/officeDocument/2006/relationships/slideLayout" Target="../slideLayouts/slideLayout36.xml"/><Relationship Id="rId42" Type="http://schemas.openxmlformats.org/officeDocument/2006/relationships/tags" Target="../tags/tag17.xml"/><Relationship Id="rId47" Type="http://schemas.openxmlformats.org/officeDocument/2006/relationships/tags" Target="../tags/tag22.xml"/><Relationship Id="rId63" Type="http://schemas.openxmlformats.org/officeDocument/2006/relationships/tags" Target="../tags/tag38.xml"/><Relationship Id="rId68" Type="http://schemas.openxmlformats.org/officeDocument/2006/relationships/tags" Target="../tags/tag43.xml"/><Relationship Id="rId84" Type="http://schemas.openxmlformats.org/officeDocument/2006/relationships/tags" Target="../tags/tag59.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38" Type="http://schemas.openxmlformats.org/officeDocument/2006/relationships/tags" Target="../tags/tag113.xml"/><Relationship Id="rId154" Type="http://schemas.openxmlformats.org/officeDocument/2006/relationships/tags" Target="../tags/tag129.xml"/><Relationship Id="rId159" Type="http://schemas.openxmlformats.org/officeDocument/2006/relationships/tags" Target="../tags/tag134.xml"/><Relationship Id="rId175" Type="http://schemas.openxmlformats.org/officeDocument/2006/relationships/tags" Target="../tags/tag150.xml"/><Relationship Id="rId170" Type="http://schemas.openxmlformats.org/officeDocument/2006/relationships/tags" Target="../tags/tag145.xml"/><Relationship Id="rId16" Type="http://schemas.openxmlformats.org/officeDocument/2006/relationships/slideLayout" Target="../slideLayouts/slideLayout31.xml"/><Relationship Id="rId107" Type="http://schemas.openxmlformats.org/officeDocument/2006/relationships/tags" Target="../tags/tag82.xml"/><Relationship Id="rId11" Type="http://schemas.openxmlformats.org/officeDocument/2006/relationships/slideLayout" Target="../slideLayouts/slideLayout26.xml"/><Relationship Id="rId32" Type="http://schemas.openxmlformats.org/officeDocument/2006/relationships/tags" Target="../tags/tag7.xml"/><Relationship Id="rId37" Type="http://schemas.openxmlformats.org/officeDocument/2006/relationships/tags" Target="../tags/tag12.xml"/><Relationship Id="rId53" Type="http://schemas.openxmlformats.org/officeDocument/2006/relationships/tags" Target="../tags/tag28.xml"/><Relationship Id="rId58" Type="http://schemas.openxmlformats.org/officeDocument/2006/relationships/tags" Target="../tags/tag33.xml"/><Relationship Id="rId74" Type="http://schemas.openxmlformats.org/officeDocument/2006/relationships/tags" Target="../tags/tag49.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28" Type="http://schemas.openxmlformats.org/officeDocument/2006/relationships/tags" Target="../tags/tag103.xml"/><Relationship Id="rId144" Type="http://schemas.openxmlformats.org/officeDocument/2006/relationships/tags" Target="../tags/tag119.xml"/><Relationship Id="rId149" Type="http://schemas.openxmlformats.org/officeDocument/2006/relationships/tags" Target="../tags/tag124.xml"/><Relationship Id="rId5" Type="http://schemas.openxmlformats.org/officeDocument/2006/relationships/slideLayout" Target="../slideLayouts/slideLayout20.xml"/><Relationship Id="rId90" Type="http://schemas.openxmlformats.org/officeDocument/2006/relationships/tags" Target="../tags/tag65.xml"/><Relationship Id="rId95" Type="http://schemas.openxmlformats.org/officeDocument/2006/relationships/tags" Target="../tags/tag70.xml"/><Relationship Id="rId160" Type="http://schemas.openxmlformats.org/officeDocument/2006/relationships/tags" Target="../tags/tag135.xml"/><Relationship Id="rId165" Type="http://schemas.openxmlformats.org/officeDocument/2006/relationships/tags" Target="../tags/tag140.xml"/><Relationship Id="rId22" Type="http://schemas.openxmlformats.org/officeDocument/2006/relationships/slideLayout" Target="../slideLayouts/slideLayout37.xml"/><Relationship Id="rId27" Type="http://schemas.openxmlformats.org/officeDocument/2006/relationships/tags" Target="../tags/tag2.xml"/><Relationship Id="rId43" Type="http://schemas.openxmlformats.org/officeDocument/2006/relationships/tags" Target="../tags/tag18.xml"/><Relationship Id="rId48" Type="http://schemas.openxmlformats.org/officeDocument/2006/relationships/tags" Target="../tags/tag23.xml"/><Relationship Id="rId64" Type="http://schemas.openxmlformats.org/officeDocument/2006/relationships/tags" Target="../tags/tag39.xml"/><Relationship Id="rId69" Type="http://schemas.openxmlformats.org/officeDocument/2006/relationships/tags" Target="../tags/tag44.xml"/><Relationship Id="rId113" Type="http://schemas.openxmlformats.org/officeDocument/2006/relationships/tags" Target="../tags/tag88.xml"/><Relationship Id="rId118" Type="http://schemas.openxmlformats.org/officeDocument/2006/relationships/tags" Target="../tags/tag93.xml"/><Relationship Id="rId134" Type="http://schemas.openxmlformats.org/officeDocument/2006/relationships/tags" Target="../tags/tag109.xml"/><Relationship Id="rId139" Type="http://schemas.openxmlformats.org/officeDocument/2006/relationships/tags" Target="../tags/tag114.xml"/><Relationship Id="rId80" Type="http://schemas.openxmlformats.org/officeDocument/2006/relationships/tags" Target="../tags/tag55.xml"/><Relationship Id="rId85" Type="http://schemas.openxmlformats.org/officeDocument/2006/relationships/tags" Target="../tags/tag60.xml"/><Relationship Id="rId150" Type="http://schemas.openxmlformats.org/officeDocument/2006/relationships/tags" Target="../tags/tag125.xml"/><Relationship Id="rId155" Type="http://schemas.openxmlformats.org/officeDocument/2006/relationships/tags" Target="../tags/tag130.xml"/><Relationship Id="rId171" Type="http://schemas.openxmlformats.org/officeDocument/2006/relationships/tags" Target="../tags/tag146.xml"/><Relationship Id="rId176" Type="http://schemas.openxmlformats.org/officeDocument/2006/relationships/tags" Target="../tags/tag151.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33" Type="http://schemas.openxmlformats.org/officeDocument/2006/relationships/tags" Target="../tags/tag8.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08" Type="http://schemas.openxmlformats.org/officeDocument/2006/relationships/tags" Target="../tags/tag83.xml"/><Relationship Id="rId124" Type="http://schemas.openxmlformats.org/officeDocument/2006/relationships/tags" Target="../tags/tag99.xml"/><Relationship Id="rId129" Type="http://schemas.openxmlformats.org/officeDocument/2006/relationships/tags" Target="../tags/tag104.xml"/><Relationship Id="rId54" Type="http://schemas.openxmlformats.org/officeDocument/2006/relationships/tags" Target="../tags/tag29.xml"/><Relationship Id="rId70" Type="http://schemas.openxmlformats.org/officeDocument/2006/relationships/tags" Target="../tags/tag45.xml"/><Relationship Id="rId75" Type="http://schemas.openxmlformats.org/officeDocument/2006/relationships/tags" Target="../tags/tag50.xml"/><Relationship Id="rId91" Type="http://schemas.openxmlformats.org/officeDocument/2006/relationships/tags" Target="../tags/tag66.xml"/><Relationship Id="rId96" Type="http://schemas.openxmlformats.org/officeDocument/2006/relationships/tags" Target="../tags/tag71.xml"/><Relationship Id="rId140" Type="http://schemas.openxmlformats.org/officeDocument/2006/relationships/tags" Target="../tags/tag115.xml"/><Relationship Id="rId145" Type="http://schemas.openxmlformats.org/officeDocument/2006/relationships/tags" Target="../tags/tag120.xml"/><Relationship Id="rId161" Type="http://schemas.openxmlformats.org/officeDocument/2006/relationships/tags" Target="../tags/tag136.xml"/><Relationship Id="rId166" Type="http://schemas.openxmlformats.org/officeDocument/2006/relationships/tags" Target="../tags/tag14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23" Type="http://schemas.openxmlformats.org/officeDocument/2006/relationships/slideLayout" Target="../slideLayouts/slideLayout38.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10" Type="http://schemas.openxmlformats.org/officeDocument/2006/relationships/slideLayout" Target="../slideLayouts/slideLayout25.xml"/><Relationship Id="rId31" Type="http://schemas.openxmlformats.org/officeDocument/2006/relationships/tags" Target="../tags/tag6.xml"/><Relationship Id="rId44" Type="http://schemas.openxmlformats.org/officeDocument/2006/relationships/tags" Target="../tags/tag19.xml"/><Relationship Id="rId52" Type="http://schemas.openxmlformats.org/officeDocument/2006/relationships/tags" Target="../tags/tag27.xml"/><Relationship Id="rId60" Type="http://schemas.openxmlformats.org/officeDocument/2006/relationships/tags" Target="../tags/tag35.xml"/><Relationship Id="rId65" Type="http://schemas.openxmlformats.org/officeDocument/2006/relationships/tags" Target="../tags/tag40.xml"/><Relationship Id="rId73" Type="http://schemas.openxmlformats.org/officeDocument/2006/relationships/tags" Target="../tags/tag48.xml"/><Relationship Id="rId78" Type="http://schemas.openxmlformats.org/officeDocument/2006/relationships/tags" Target="../tags/tag53.xml"/><Relationship Id="rId81" Type="http://schemas.openxmlformats.org/officeDocument/2006/relationships/tags" Target="../tags/tag56.xml"/><Relationship Id="rId86" Type="http://schemas.openxmlformats.org/officeDocument/2006/relationships/tags" Target="../tags/tag61.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30" Type="http://schemas.openxmlformats.org/officeDocument/2006/relationships/tags" Target="../tags/tag105.xml"/><Relationship Id="rId135" Type="http://schemas.openxmlformats.org/officeDocument/2006/relationships/tags" Target="../tags/tag110.xml"/><Relationship Id="rId143" Type="http://schemas.openxmlformats.org/officeDocument/2006/relationships/tags" Target="../tags/tag118.xml"/><Relationship Id="rId148" Type="http://schemas.openxmlformats.org/officeDocument/2006/relationships/tags" Target="../tags/tag123.xml"/><Relationship Id="rId151" Type="http://schemas.openxmlformats.org/officeDocument/2006/relationships/tags" Target="../tags/tag126.xml"/><Relationship Id="rId156" Type="http://schemas.openxmlformats.org/officeDocument/2006/relationships/tags" Target="../tags/tag131.xml"/><Relationship Id="rId164" Type="http://schemas.openxmlformats.org/officeDocument/2006/relationships/tags" Target="../tags/tag139.xml"/><Relationship Id="rId169" Type="http://schemas.openxmlformats.org/officeDocument/2006/relationships/tags" Target="../tags/tag144.xml"/><Relationship Id="rId177" Type="http://schemas.openxmlformats.org/officeDocument/2006/relationships/tags" Target="../tags/tag15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72" Type="http://schemas.openxmlformats.org/officeDocument/2006/relationships/tags" Target="../tags/tag147.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2.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17.xml"/><Relationship Id="rId29" Type="http://schemas.openxmlformats.org/officeDocument/2006/relationships/tags" Target="../tags/tag4.xml"/><Relationship Id="rId24" Type="http://schemas.openxmlformats.org/officeDocument/2006/relationships/slideLayout" Target="../slideLayouts/slideLayout39.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23.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18.xml"/><Relationship Id="rId25" Type="http://schemas.openxmlformats.org/officeDocument/2006/relationships/theme" Target="../theme/theme2.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35.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0.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FA4C218-C103-51E1-F8E6-AC0DDD570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6" name="9Slide.vn - 2019">
            <a:extLst>
              <a:ext uri="{FF2B5EF4-FFF2-40B4-BE49-F238E27FC236}">
                <a16:creationId xmlns:a16="http://schemas.microsoft.com/office/drawing/2014/main" id="{87D6E76C-4518-95F3-D130-C03DF74296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pxhere.com/en/photo/69932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37.png"/><Relationship Id="rId7"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8.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8.wmf"/><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59.png"/><Relationship Id="rId5" Type="http://schemas.openxmlformats.org/officeDocument/2006/relationships/image" Target="../media/image5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19.xml"/><Relationship Id="rId6" Type="http://schemas.microsoft.com/office/2007/relationships/hdphoto" Target="../media/hdphoto22.wdp"/><Relationship Id="rId5" Type="http://schemas.openxmlformats.org/officeDocument/2006/relationships/image" Target="../media/image67.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control" Target="../activeX/activeX4.xml"/><Relationship Id="rId6" Type="http://schemas.openxmlformats.org/officeDocument/2006/relationships/image" Target="../media/image80.wmf"/><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6.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audio" Target="../media/audio1.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2.png"/><Relationship Id="rId17"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22.png"/><Relationship Id="rId1" Type="http://schemas.microsoft.com/office/2007/relationships/media" Target="../media/media4.mp3"/><Relationship Id="rId6" Type="http://schemas.openxmlformats.org/officeDocument/2006/relationships/image" Target="../media/image19.png"/><Relationship Id="rId11" Type="http://schemas.microsoft.com/office/2007/relationships/hdphoto" Target="../media/hdphoto7.wdp"/><Relationship Id="rId5" Type="http://schemas.openxmlformats.org/officeDocument/2006/relationships/image" Target="../media/image14.png"/><Relationship Id="rId15" Type="http://schemas.microsoft.com/office/2007/relationships/hdphoto" Target="../media/hdphoto8.wdp"/><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25.png"/><Relationship Id="rId17" Type="http://schemas.microsoft.com/office/2007/relationships/hdphoto" Target="../media/hdphoto13.wdp"/><Relationship Id="rId2" Type="http://schemas.openxmlformats.org/officeDocument/2006/relationships/audio" Target="../media/media4.mp3"/><Relationship Id="rId16" Type="http://schemas.openxmlformats.org/officeDocument/2006/relationships/image" Target="../media/image27.png"/><Relationship Id="rId1" Type="http://schemas.microsoft.com/office/2007/relationships/media" Target="../media/media4.mp3"/><Relationship Id="rId6" Type="http://schemas.openxmlformats.org/officeDocument/2006/relationships/image" Target="../media/image14.png"/><Relationship Id="rId11" Type="http://schemas.microsoft.com/office/2007/relationships/hdphoto" Target="../media/hdphoto10.wdp"/><Relationship Id="rId5" Type="http://schemas.openxmlformats.org/officeDocument/2006/relationships/image" Target="../media/image23.png"/><Relationship Id="rId15" Type="http://schemas.microsoft.com/office/2007/relationships/hdphoto" Target="../media/hdphoto12.wdp"/><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18.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30.png"/><Relationship Id="rId12" Type="http://schemas.microsoft.com/office/2007/relationships/hdphoto" Target="../media/hdphoto4.wdp"/><Relationship Id="rId17" Type="http://schemas.openxmlformats.org/officeDocument/2006/relationships/image" Target="../media/image18.png"/><Relationship Id="rId2" Type="http://schemas.openxmlformats.org/officeDocument/2006/relationships/audio" Target="../media/media5.mp3"/><Relationship Id="rId16" Type="http://schemas.microsoft.com/office/2007/relationships/hdphoto" Target="../media/hdphoto16.wdp"/><Relationship Id="rId1" Type="http://schemas.microsoft.com/office/2007/relationships/media" Target="../media/media5.mp3"/><Relationship Id="rId6" Type="http://schemas.microsoft.com/office/2007/relationships/hdphoto" Target="../media/hdphoto14.wdp"/><Relationship Id="rId11" Type="http://schemas.openxmlformats.org/officeDocument/2006/relationships/image" Target="../media/image12.png"/><Relationship Id="rId5" Type="http://schemas.openxmlformats.org/officeDocument/2006/relationships/image" Target="../media/image29.png"/><Relationship Id="rId15" Type="http://schemas.openxmlformats.org/officeDocument/2006/relationships/image" Target="../media/image31.png"/><Relationship Id="rId10" Type="http://schemas.microsoft.com/office/2007/relationships/hdphoto" Target="../media/hdphoto7.wdp"/><Relationship Id="rId4" Type="http://schemas.openxmlformats.org/officeDocument/2006/relationships/image" Target="../media/image28.png"/><Relationship Id="rId9" Type="http://schemas.openxmlformats.org/officeDocument/2006/relationships/image" Target="../media/image20.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pic>
        <p:nvPicPr>
          <p:cNvPr id="10" name="Picture 9">
            <a:extLst>
              <a:ext uri="{FF2B5EF4-FFF2-40B4-BE49-F238E27FC236}">
                <a16:creationId xmlns:a16="http://schemas.microsoft.com/office/drawing/2014/main" id="{F55BB6DB-1BE9-46B8-872C-265B586599DE}"/>
              </a:ext>
            </a:extLst>
          </p:cNvPr>
          <p:cNvPicPr>
            <a:picLocks noChangeAspect="1"/>
          </p:cNvPicPr>
          <p:nvPr/>
        </p:nvPicPr>
        <p:blipFill>
          <a:blip r:embed="rId4"/>
          <a:stretch>
            <a:fillRect/>
          </a:stretch>
        </p:blipFill>
        <p:spPr>
          <a:xfrm>
            <a:off x="4988300" y="0"/>
            <a:ext cx="3072650" cy="1182727"/>
          </a:xfrm>
          <a:prstGeom prst="rect">
            <a:avLst/>
          </a:prstGeom>
        </p:spPr>
      </p:pic>
      <p:pic>
        <p:nvPicPr>
          <p:cNvPr id="11" name="Picture 10">
            <a:extLst>
              <a:ext uri="{FF2B5EF4-FFF2-40B4-BE49-F238E27FC236}">
                <a16:creationId xmlns:a16="http://schemas.microsoft.com/office/drawing/2014/main" id="{DA732628-EB62-F4C6-C065-58E65E21AED5}"/>
              </a:ext>
            </a:extLst>
          </p:cNvPr>
          <p:cNvPicPr>
            <a:picLocks noChangeAspect="1"/>
          </p:cNvPicPr>
          <p:nvPr/>
        </p:nvPicPr>
        <p:blipFill>
          <a:blip r:embed="rId5"/>
          <a:stretch>
            <a:fillRect/>
          </a:stretch>
        </p:blipFill>
        <p:spPr>
          <a:xfrm>
            <a:off x="1450045" y="2751151"/>
            <a:ext cx="9730059" cy="1146147"/>
          </a:xfrm>
          <a:prstGeom prst="rect">
            <a:avLst/>
          </a:prstGeom>
        </p:spPr>
      </p:pic>
      <p:pic>
        <p:nvPicPr>
          <p:cNvPr id="19" name="Picture 18">
            <a:extLst>
              <a:ext uri="{FF2B5EF4-FFF2-40B4-BE49-F238E27FC236}">
                <a16:creationId xmlns:a16="http://schemas.microsoft.com/office/drawing/2014/main" id="{089D85D7-86BB-23E5-CCA8-9989DFA0DAF1}"/>
              </a:ext>
            </a:extLst>
          </p:cNvPr>
          <p:cNvPicPr>
            <a:picLocks noChangeAspect="1"/>
          </p:cNvPicPr>
          <p:nvPr/>
        </p:nvPicPr>
        <p:blipFill>
          <a:blip r:embed="rId6"/>
          <a:stretch>
            <a:fillRect/>
          </a:stretch>
        </p:blipFill>
        <p:spPr>
          <a:xfrm>
            <a:off x="1505251" y="353086"/>
            <a:ext cx="1847248" cy="2322777"/>
          </a:xfrm>
          <a:prstGeom prst="rect">
            <a:avLst/>
          </a:prstGeom>
        </p:spPr>
      </p:pic>
      <p:pic>
        <p:nvPicPr>
          <p:cNvPr id="21" name="Picture 20">
            <a:extLst>
              <a:ext uri="{FF2B5EF4-FFF2-40B4-BE49-F238E27FC236}">
                <a16:creationId xmlns:a16="http://schemas.microsoft.com/office/drawing/2014/main" id="{A33EF507-848A-9DC6-A01A-047942F5956E}"/>
              </a:ext>
            </a:extLst>
          </p:cNvPr>
          <p:cNvPicPr>
            <a:picLocks noChangeAspect="1"/>
          </p:cNvPicPr>
          <p:nvPr/>
        </p:nvPicPr>
        <p:blipFill>
          <a:blip r:embed="rId7"/>
          <a:stretch>
            <a:fillRect/>
          </a:stretch>
        </p:blipFill>
        <p:spPr>
          <a:xfrm>
            <a:off x="5085818" y="2090124"/>
            <a:ext cx="3487214" cy="963251"/>
          </a:xfrm>
          <a:prstGeom prst="rect">
            <a:avLst/>
          </a:prstGeom>
        </p:spPr>
      </p:pic>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5"/>
            <a:ext cx="12192000" cy="63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p:cNvGrpSpPr/>
          <p:nvPr/>
        </p:nvGrpSpPr>
        <p:grpSpPr>
          <a:xfrm>
            <a:off x="1622332" y="2629750"/>
            <a:ext cx="5000980" cy="4243491"/>
            <a:chOff x="-38100" y="2057400"/>
            <a:chExt cx="3886200" cy="2876550"/>
          </a:xfrm>
        </p:grpSpPr>
        <p:grpSp>
          <p:nvGrpSpPr>
            <p:cNvPr id="88" name="Group 87"/>
            <p:cNvGrpSpPr/>
            <p:nvPr/>
          </p:nvGrpSpPr>
          <p:grpSpPr>
            <a:xfrm>
              <a:off x="-38100" y="2057400"/>
              <a:ext cx="3886200" cy="2876550"/>
              <a:chOff x="1905000" y="2000250"/>
              <a:chExt cx="5619750" cy="3162300"/>
            </a:xfrm>
          </p:grpSpPr>
          <p:pic>
            <p:nvPicPr>
              <p:cNvPr id="9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90"/>
              <p:cNvSpPr txBox="1"/>
              <p:nvPr/>
            </p:nvSpPr>
            <p:spPr>
              <a:xfrm>
                <a:off x="2542993" y="2586636"/>
                <a:ext cx="3567514" cy="298167"/>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89" name="Rectangle 88"/>
            <p:cNvSpPr/>
            <p:nvPr/>
          </p:nvSpPr>
          <p:spPr>
            <a:xfrm>
              <a:off x="269857" y="3347462"/>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Chuyến</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xe</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nghĩa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tình</a:t>
              </a:r>
              <a:endParaRPr lang="en-US" sz="1100" b="1" dirty="0">
                <a:solidFill>
                  <a:srgbClr val="FF0000"/>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Đưa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đồng</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bào</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về</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quê</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hương</a:t>
              </a:r>
              <a:endParaRPr lang="en-US" sz="11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92" name="Title 1"/>
          <p:cNvSpPr txBox="1">
            <a:spLocks/>
          </p:cNvSpPr>
          <p:nvPr/>
        </p:nvSpPr>
        <p:spPr>
          <a:xfrm>
            <a:off x="-46042" y="0"/>
            <a:ext cx="12238042" cy="82412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CHUYẾN XE NGHĨA TÌNH</a:t>
            </a:r>
          </a:p>
        </p:txBody>
      </p:sp>
      <p:pic>
        <p:nvPicPr>
          <p:cNvPr id="94" name="Picture 9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22332" y="1295401"/>
            <a:ext cx="1191872" cy="5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8358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6"/>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16" name="TextBox1">
                  <a:extLst>
                    <a:ext uri="{FF2B5EF4-FFF2-40B4-BE49-F238E27FC236}">
                      <a16:creationId xmlns:a16="http://schemas.microsoft.com/office/drawing/2014/main" id="{6459B8EE-740A-96BE-6242-694C6BADCF22}"/>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5"/>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6"/>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191280" imgH="1295280"/>
        </mc:Choice>
        <mc:Fallback>
          <p:control name="TextBox1" r:id="rId1" imgW="619128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7"/>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6"/>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4160" imgH="1076400"/>
        </mc:Choice>
        <mc:Fallback>
          <p:control name="TextBox1" r:id="rId1" imgW="6734160" imgH="1076400">
            <p:pic>
              <p:nvPicPr>
                <p:cNvPr id="14" name="TextBox1">
                  <a:extLst>
                    <a:ext uri="{FF2B5EF4-FFF2-40B4-BE49-F238E27FC236}">
                      <a16:creationId xmlns:a16="http://schemas.microsoft.com/office/drawing/2014/main" id="{C93D708E-1C8C-F5D2-1536-B58873234DF6}"/>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name="TextBox1" r:id="rId1" imgW="5334120" imgH="1266840"/>
        </mc:Choice>
        <mc:Fallback>
          <p:control name="TextBox1" r:id="rId1" imgW="5334120" imgH="126684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 y="1"/>
            <a:ext cx="12746519" cy="7010398"/>
            <a:chOff x="-1" y="1"/>
            <a:chExt cx="9830337" cy="7010398"/>
          </a:xfrm>
        </p:grpSpPr>
        <p:pic>
          <p:nvPicPr>
            <p:cNvPr id="7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t="7853" r="-4837" b="25728"/>
            <a:stretch/>
          </p:blipFill>
          <p:spPr bwMode="auto">
            <a:xfrm>
              <a:off x="0" y="1"/>
              <a:ext cx="9830336" cy="42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8494" r="2000" b="10746"/>
            <a:stretch/>
          </p:blipFill>
          <p:spPr bwMode="auto">
            <a:xfrm>
              <a:off x="-1" y="4254644"/>
              <a:ext cx="9402683" cy="275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5" name="VietNamILove-MaiChiCong-518960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875" y="0"/>
            <a:ext cx="609600" cy="609600"/>
          </a:xfrm>
          <a:prstGeom prst="rect">
            <a:avLst/>
          </a:prstGeom>
        </p:spPr>
      </p:pic>
    </p:spTree>
    <p:extLst>
      <p:ext uri="{BB962C8B-B14F-4D97-AF65-F5344CB8AC3E}">
        <p14:creationId xmlns:p14="http://schemas.microsoft.com/office/powerpoint/2010/main" val="2327314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6500" fill="hold"/>
                                        <p:tgtEl>
                                          <p:spTgt spid="8"/>
                                        </p:tgtEl>
                                        <p:attrNameLst>
                                          <p:attrName>ppt_x</p:attrName>
                                          <p:attrName>ppt_y</p:attrName>
                                        </p:attrNameLst>
                                      </p:cBhvr>
                                      <p:rCtr x="342951" y="2755"/>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176</TotalTime>
  <Words>2752</Words>
  <PresentationFormat>Widescreen</PresentationFormat>
  <Paragraphs>197</Paragraphs>
  <Slides>43</Slides>
  <Notes>6</Notes>
  <HiddenSlides>0</HiddenSlides>
  <MMClips>7</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43</vt:i4>
      </vt:variant>
    </vt:vector>
  </HeadingPairs>
  <TitlesOfParts>
    <vt:vector size="59" baseType="lpstr">
      <vt:lpstr>等线</vt:lpstr>
      <vt:lpstr>Arial</vt:lpstr>
      <vt:lpstr>Calibri</vt:lpstr>
      <vt:lpstr>Calibri Light</vt:lpstr>
      <vt:lpstr>Cambria</vt:lpstr>
      <vt:lpstr>iCiel Crocante</vt:lpstr>
      <vt:lpstr>PT Sans</vt:lpstr>
      <vt:lpstr>Times New Roman</vt:lpstr>
      <vt:lpstr>TsangerYuMo W04</vt:lpstr>
      <vt:lpstr>UTM Cookies</vt:lpstr>
      <vt:lpstr>UVN Bach Dang Nang</vt:lpstr>
      <vt:lpstr>Wingdings</vt:lpstr>
      <vt:lpstr>思源黑体 CN Bold</vt:lpstr>
      <vt:lpstr>思源黑体 CN Light</vt:lpstr>
      <vt:lpstr>1_Office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2023-08-17T11:22:51Z</dcterms:created>
  <dcterms:modified xsi:type="dcterms:W3CDTF">2023-10-15T09:11:29Z</dcterms:modified>
</cp:coreProperties>
</file>