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86" r:id="rId2"/>
    <p:sldId id="288" r:id="rId3"/>
    <p:sldId id="291" r:id="rId4"/>
    <p:sldId id="279" r:id="rId5"/>
    <p:sldId id="293" r:id="rId6"/>
    <p:sldId id="277" r:id="rId7"/>
    <p:sldId id="267" r:id="rId8"/>
    <p:sldId id="281" r:id="rId9"/>
    <p:sldId id="282" r:id="rId10"/>
    <p:sldId id="290" r:id="rId11"/>
    <p:sldId id="289" r:id="rId12"/>
    <p:sldId id="269" r:id="rId13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7C083-F407-45EE-A552-4047F8E94BA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4344B2-71E0-4726-A703-04B661D550B2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TIÊU CHÍ CỦA SẢN PHẨM</a:t>
          </a:r>
          <a:endParaRPr lang="en-US" dirty="0"/>
        </a:p>
      </dgm:t>
    </dgm:pt>
    <dgm:pt modelId="{FFB23E7A-74D5-45A7-A6B9-D665A4E96970}" type="parTrans" cxnId="{D9B24ED8-C7DA-4492-9240-0F43A58CE6FD}">
      <dgm:prSet/>
      <dgm:spPr/>
      <dgm:t>
        <a:bodyPr/>
        <a:lstStyle/>
        <a:p>
          <a:endParaRPr lang="en-US"/>
        </a:p>
      </dgm:t>
    </dgm:pt>
    <dgm:pt modelId="{5A8F59E1-2420-41D4-8A4C-4E7EED06ED33}" type="sibTrans" cxnId="{D9B24ED8-C7DA-4492-9240-0F43A58CE6FD}">
      <dgm:prSet/>
      <dgm:spPr/>
      <dgm:t>
        <a:bodyPr/>
        <a:lstStyle/>
        <a:p>
          <a:endParaRPr lang="en-US"/>
        </a:p>
      </dgm:t>
    </dgm:pt>
    <dgm:pt modelId="{23E96B79-DFBD-4796-BC33-32915065ACBF}" type="pres">
      <dgm:prSet presAssocID="{DE57C083-F407-45EE-A552-4047F8E94BAF}" presName="Name0" presStyleCnt="0">
        <dgm:presLayoutVars>
          <dgm:dir/>
          <dgm:animLvl val="lvl"/>
          <dgm:resizeHandles val="exact"/>
        </dgm:presLayoutVars>
      </dgm:prSet>
      <dgm:spPr/>
    </dgm:pt>
    <dgm:pt modelId="{17066BA4-42AB-4E94-ABA0-029AA9153528}" type="pres">
      <dgm:prSet presAssocID="{9A4344B2-71E0-4726-A703-04B661D550B2}" presName="parTxOnly" presStyleLbl="node1" presStyleIdx="0" presStyleCnt="1" custScaleY="140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24ED8-C7DA-4492-9240-0F43A58CE6FD}" srcId="{DE57C083-F407-45EE-A552-4047F8E94BAF}" destId="{9A4344B2-71E0-4726-A703-04B661D550B2}" srcOrd="0" destOrd="0" parTransId="{FFB23E7A-74D5-45A7-A6B9-D665A4E96970}" sibTransId="{5A8F59E1-2420-41D4-8A4C-4E7EED06ED33}"/>
    <dgm:cxn modelId="{23856E68-3C15-431F-B772-832372B48176}" type="presOf" srcId="{9A4344B2-71E0-4726-A703-04B661D550B2}" destId="{17066BA4-42AB-4E94-ABA0-029AA9153528}" srcOrd="0" destOrd="0" presId="urn:microsoft.com/office/officeart/2005/8/layout/chevron1"/>
    <dgm:cxn modelId="{90CC44FC-6B7C-479F-805A-3289D114A002}" type="presOf" srcId="{DE57C083-F407-45EE-A552-4047F8E94BAF}" destId="{23E96B79-DFBD-4796-BC33-32915065ACBF}" srcOrd="0" destOrd="0" presId="urn:microsoft.com/office/officeart/2005/8/layout/chevron1"/>
    <dgm:cxn modelId="{4929051C-1BB2-4BAB-82A7-51272502CCED}" type="presParOf" srcId="{23E96B79-DFBD-4796-BC33-32915065ACBF}" destId="{17066BA4-42AB-4E94-ABA0-029AA9153528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57C083-F407-45EE-A552-4047F8E94BA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4344B2-71E0-4726-A703-04B661D550B2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TIÊU CHÍ CỦA SẢN PHẨM</a:t>
          </a:r>
          <a:endParaRPr lang="en-US" dirty="0"/>
        </a:p>
      </dgm:t>
    </dgm:pt>
    <dgm:pt modelId="{FFB23E7A-74D5-45A7-A6B9-D665A4E96970}" type="parTrans" cxnId="{D9B24ED8-C7DA-4492-9240-0F43A58CE6FD}">
      <dgm:prSet/>
      <dgm:spPr/>
      <dgm:t>
        <a:bodyPr/>
        <a:lstStyle/>
        <a:p>
          <a:endParaRPr lang="en-US"/>
        </a:p>
      </dgm:t>
    </dgm:pt>
    <dgm:pt modelId="{5A8F59E1-2420-41D4-8A4C-4E7EED06ED33}" type="sibTrans" cxnId="{D9B24ED8-C7DA-4492-9240-0F43A58CE6FD}">
      <dgm:prSet/>
      <dgm:spPr/>
      <dgm:t>
        <a:bodyPr/>
        <a:lstStyle/>
        <a:p>
          <a:endParaRPr lang="en-US"/>
        </a:p>
      </dgm:t>
    </dgm:pt>
    <dgm:pt modelId="{23E96B79-DFBD-4796-BC33-32915065ACBF}" type="pres">
      <dgm:prSet presAssocID="{DE57C083-F407-45EE-A552-4047F8E94BAF}" presName="Name0" presStyleCnt="0">
        <dgm:presLayoutVars>
          <dgm:dir/>
          <dgm:animLvl val="lvl"/>
          <dgm:resizeHandles val="exact"/>
        </dgm:presLayoutVars>
      </dgm:prSet>
      <dgm:spPr/>
    </dgm:pt>
    <dgm:pt modelId="{17066BA4-42AB-4E94-ABA0-029AA9153528}" type="pres">
      <dgm:prSet presAssocID="{9A4344B2-71E0-4726-A703-04B661D550B2}" presName="parTxOnly" presStyleLbl="node1" presStyleIdx="0" presStyleCnt="1" custScaleY="140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24ED8-C7DA-4492-9240-0F43A58CE6FD}" srcId="{DE57C083-F407-45EE-A552-4047F8E94BAF}" destId="{9A4344B2-71E0-4726-A703-04B661D550B2}" srcOrd="0" destOrd="0" parTransId="{FFB23E7A-74D5-45A7-A6B9-D665A4E96970}" sibTransId="{5A8F59E1-2420-41D4-8A4C-4E7EED06ED33}"/>
    <dgm:cxn modelId="{23856E68-3C15-431F-B772-832372B48176}" type="presOf" srcId="{9A4344B2-71E0-4726-A703-04B661D550B2}" destId="{17066BA4-42AB-4E94-ABA0-029AA9153528}" srcOrd="0" destOrd="0" presId="urn:microsoft.com/office/officeart/2005/8/layout/chevron1"/>
    <dgm:cxn modelId="{90CC44FC-6B7C-479F-805A-3289D114A002}" type="presOf" srcId="{DE57C083-F407-45EE-A552-4047F8E94BAF}" destId="{23E96B79-DFBD-4796-BC33-32915065ACBF}" srcOrd="0" destOrd="0" presId="urn:microsoft.com/office/officeart/2005/8/layout/chevron1"/>
    <dgm:cxn modelId="{4929051C-1BB2-4BAB-82A7-51272502CCED}" type="presParOf" srcId="{23E96B79-DFBD-4796-BC33-32915065ACBF}" destId="{17066BA4-42AB-4E94-ABA0-029AA9153528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57C083-F407-45EE-A552-4047F8E94BA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4344B2-71E0-4726-A703-04B661D550B2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BẢNG TỔNG HỢP ĐỂM</a:t>
          </a:r>
          <a:endParaRPr lang="en-US" dirty="0"/>
        </a:p>
      </dgm:t>
    </dgm:pt>
    <dgm:pt modelId="{FFB23E7A-74D5-45A7-A6B9-D665A4E96970}" type="parTrans" cxnId="{D9B24ED8-C7DA-4492-9240-0F43A58CE6FD}">
      <dgm:prSet/>
      <dgm:spPr/>
      <dgm:t>
        <a:bodyPr/>
        <a:lstStyle/>
        <a:p>
          <a:endParaRPr lang="en-US"/>
        </a:p>
      </dgm:t>
    </dgm:pt>
    <dgm:pt modelId="{5A8F59E1-2420-41D4-8A4C-4E7EED06ED33}" type="sibTrans" cxnId="{D9B24ED8-C7DA-4492-9240-0F43A58CE6FD}">
      <dgm:prSet/>
      <dgm:spPr/>
      <dgm:t>
        <a:bodyPr/>
        <a:lstStyle/>
        <a:p>
          <a:endParaRPr lang="en-US"/>
        </a:p>
      </dgm:t>
    </dgm:pt>
    <dgm:pt modelId="{23E96B79-DFBD-4796-BC33-32915065ACBF}" type="pres">
      <dgm:prSet presAssocID="{DE57C083-F407-45EE-A552-4047F8E94BAF}" presName="Name0" presStyleCnt="0">
        <dgm:presLayoutVars>
          <dgm:dir/>
          <dgm:animLvl val="lvl"/>
          <dgm:resizeHandles val="exact"/>
        </dgm:presLayoutVars>
      </dgm:prSet>
      <dgm:spPr/>
    </dgm:pt>
    <dgm:pt modelId="{17066BA4-42AB-4E94-ABA0-029AA9153528}" type="pres">
      <dgm:prSet presAssocID="{9A4344B2-71E0-4726-A703-04B661D550B2}" presName="parTxOnly" presStyleLbl="node1" presStyleIdx="0" presStyleCnt="1" custScaleY="210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24ED8-C7DA-4492-9240-0F43A58CE6FD}" srcId="{DE57C083-F407-45EE-A552-4047F8E94BAF}" destId="{9A4344B2-71E0-4726-A703-04B661D550B2}" srcOrd="0" destOrd="0" parTransId="{FFB23E7A-74D5-45A7-A6B9-D665A4E96970}" sibTransId="{5A8F59E1-2420-41D4-8A4C-4E7EED06ED33}"/>
    <dgm:cxn modelId="{EE34A114-BEE5-494D-825B-4CF347CEE964}" type="presOf" srcId="{9A4344B2-71E0-4726-A703-04B661D550B2}" destId="{17066BA4-42AB-4E94-ABA0-029AA9153528}" srcOrd="0" destOrd="0" presId="urn:microsoft.com/office/officeart/2005/8/layout/chevron1"/>
    <dgm:cxn modelId="{EF754680-86C3-4200-82F8-499BA11CAEAA}" type="presOf" srcId="{DE57C083-F407-45EE-A552-4047F8E94BAF}" destId="{23E96B79-DFBD-4796-BC33-32915065ACBF}" srcOrd="0" destOrd="0" presId="urn:microsoft.com/office/officeart/2005/8/layout/chevron1"/>
    <dgm:cxn modelId="{2A620693-ECD5-459B-B024-37D14FFF33A7}" type="presParOf" srcId="{23E96B79-DFBD-4796-BC33-32915065ACBF}" destId="{17066BA4-42AB-4E94-ABA0-029AA9153528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66BA4-42AB-4E94-ABA0-029AA9153528}">
      <dsp:nvSpPr>
        <dsp:cNvPr id="0" name=""/>
        <dsp:cNvSpPr/>
      </dsp:nvSpPr>
      <dsp:spPr>
        <a:xfrm>
          <a:off x="0" y="152394"/>
          <a:ext cx="8153400" cy="457210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TIÊU CHÍ CỦA SẢN PHẨM</a:t>
          </a:r>
          <a:endParaRPr lang="en-US" sz="2700" kern="1200" dirty="0"/>
        </a:p>
      </dsp:txBody>
      <dsp:txXfrm>
        <a:off x="228605" y="152394"/>
        <a:ext cx="7696190" cy="457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66BA4-42AB-4E94-ABA0-029AA9153528}">
      <dsp:nvSpPr>
        <dsp:cNvPr id="0" name=""/>
        <dsp:cNvSpPr/>
      </dsp:nvSpPr>
      <dsp:spPr>
        <a:xfrm>
          <a:off x="0" y="152394"/>
          <a:ext cx="8153400" cy="457210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TIÊU CHÍ CỦA SẢN PHẨM</a:t>
          </a:r>
          <a:endParaRPr lang="en-US" sz="2700" kern="1200" dirty="0"/>
        </a:p>
      </dsp:txBody>
      <dsp:txXfrm>
        <a:off x="228605" y="152394"/>
        <a:ext cx="7696190" cy="457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66BA4-42AB-4E94-ABA0-029AA9153528}">
      <dsp:nvSpPr>
        <dsp:cNvPr id="0" name=""/>
        <dsp:cNvSpPr/>
      </dsp:nvSpPr>
      <dsp:spPr>
        <a:xfrm>
          <a:off x="0" y="342900"/>
          <a:ext cx="8153400" cy="685798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4021" tIns="54674" rIns="54674" bIns="54674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BẢNG TỔNG HỢP ĐỂM</a:t>
          </a:r>
          <a:endParaRPr lang="en-US" sz="4100" kern="1200" dirty="0"/>
        </a:p>
      </dsp:txBody>
      <dsp:txXfrm>
        <a:off x="342899" y="342900"/>
        <a:ext cx="7467602" cy="68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6DBDC-21C9-4E3D-8CD0-EDDF6DA10E22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6F306-A99B-484C-BEE6-363CF38B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ải xuốn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838200"/>
            <a:ext cx="77724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Lưu</a:t>
            </a:r>
            <a:r>
              <a:rPr lang="en-US" dirty="0" smtClean="0"/>
              <a:t> 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pha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chờ</a:t>
            </a:r>
            <a:r>
              <a:rPr lang="en-US" dirty="0" smtClean="0"/>
              <a:t> 72h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vi </a:t>
            </a:r>
            <a:r>
              <a:rPr lang="en-US" dirty="0" err="1" smtClean="0"/>
              <a:t>khuẩn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diệt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đem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571500" y="0"/>
          <a:ext cx="81534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07721" y="741123"/>
          <a:ext cx="7924800" cy="545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Nội</a:t>
                      </a:r>
                      <a:r>
                        <a:rPr lang="en-US" sz="2400" b="1" baseline="0" dirty="0" smtClean="0"/>
                        <a:t> dung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Điểm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1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Qui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chế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dễ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làm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bày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rõ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bước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liệt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kê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rõ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ràng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liệu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cụ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sử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định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cụ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thể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mỗi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bước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liệu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dễ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tìm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phòng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thí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nghiệm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cuộc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sống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rửa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còn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mùi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cồn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mùi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thơm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khác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phẩm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sạch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sẽ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đẹp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tem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nhãn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91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Sáng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sử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liệu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79640" y="6290466"/>
            <a:ext cx="7772400" cy="12954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Cách</a:t>
            </a:r>
            <a:r>
              <a:rPr lang="en-US" sz="2400" b="1" dirty="0" smtClean="0">
                <a:solidFill>
                  <a:schemeClr val="tx1"/>
                </a:solidFill>
              </a:rPr>
              <a:t> tính điểm: Tổng điểm = TC1 + TC3 + TC4 +TC5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9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0"/>
          <a:ext cx="81534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219200"/>
          <a:ext cx="79248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Tổng</a:t>
                      </a:r>
                      <a:r>
                        <a:rPr lang="en-US" sz="2400" b="1" baseline="0" dirty="0" smtClean="0"/>
                        <a:t> điểm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Xếp</a:t>
                      </a:r>
                      <a:r>
                        <a:rPr lang="en-US" sz="2400" b="1" baseline="0" dirty="0" smtClean="0"/>
                        <a:t> hạng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Nhóm</a:t>
                      </a:r>
                      <a:r>
                        <a:rPr lang="en-US" sz="2400" b="1" baseline="0" dirty="0" smtClean="0"/>
                        <a:t>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Nhóm</a:t>
                      </a:r>
                      <a:r>
                        <a:rPr lang="en-US" sz="2400" b="1" baseline="0" dirty="0" smtClean="0"/>
                        <a:t>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Nhóm</a:t>
                      </a:r>
                      <a:r>
                        <a:rPr lang="en-US" sz="2400" b="1" baseline="0" dirty="0" smtClean="0"/>
                        <a:t>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Nhóm</a:t>
                      </a:r>
                      <a:r>
                        <a:rPr lang="en-US" sz="2400" b="1" baseline="0" dirty="0" smtClean="0"/>
                        <a:t> 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Nhóm</a:t>
                      </a:r>
                      <a:r>
                        <a:rPr lang="en-US" sz="2400" b="1" baseline="0" dirty="0" smtClean="0"/>
                        <a:t>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Học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WHO.</a:t>
            </a:r>
          </a:p>
          <a:p>
            <a:pPr marL="0" indent="0">
              <a:buFontTx/>
              <a:buChar char="-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Những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các em đã lựa chọn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15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pha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rửa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,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 smtClean="0"/>
              <a:t>rượu</a:t>
            </a:r>
            <a:r>
              <a:rPr lang="en-US" dirty="0" smtClean="0"/>
              <a:t> </a:t>
            </a:r>
            <a:r>
              <a:rPr lang="en-US" dirty="0" err="1" smtClean="0"/>
              <a:t>cồn</a:t>
            </a:r>
            <a:r>
              <a:rPr lang="en-US" dirty="0" smtClean="0"/>
              <a:t> </a:t>
            </a:r>
            <a:r>
              <a:rPr lang="en-US" dirty="0" err="1" smtClean="0"/>
              <a:t>etylic</a:t>
            </a:r>
            <a:r>
              <a:rPr lang="en-US" dirty="0" smtClean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rửa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Glixerol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oxi</a:t>
            </a:r>
            <a:r>
              <a:rPr lang="en-US" dirty="0"/>
              <a:t> </a:t>
            </a:r>
            <a:r>
              <a:rPr lang="en-US" dirty="0" err="1"/>
              <a:t>già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dầu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glixerol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70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khuẩn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90</a:t>
            </a:r>
            <a:r>
              <a:rPr lang="en-US" baseline="30000" dirty="0"/>
              <a:t>o</a:t>
            </a:r>
            <a:r>
              <a:rPr lang="en-US" dirty="0"/>
              <a:t> 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ồn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y tế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để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khử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trùng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ước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oxy già có tác dụng ngưng hoạt bào tử vi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khuẩn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lyxerin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thịt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vitamin E)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đóng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vai trò giữ ẩm chăm sóc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inh dầu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tạo mùi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ước cất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loãng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cồn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70 – 80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cồn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diệt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khuẩn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err="1"/>
              <a:t>Tại</a:t>
            </a:r>
            <a:r>
              <a:rPr lang="en-US" sz="3600" b="1" dirty="0"/>
              <a:t> </a:t>
            </a:r>
            <a:r>
              <a:rPr lang="en-US" sz="3600" b="1" dirty="0" err="1"/>
              <a:t>sao</a:t>
            </a:r>
            <a:r>
              <a:rPr lang="en-US" sz="3600" b="1" dirty="0"/>
              <a:t> </a:t>
            </a:r>
            <a:r>
              <a:rPr lang="en-US" sz="3600" b="1" dirty="0" err="1"/>
              <a:t>cồn</a:t>
            </a:r>
            <a:r>
              <a:rPr lang="en-US" sz="3600" b="1" dirty="0"/>
              <a:t> 70</a:t>
            </a:r>
            <a:r>
              <a:rPr lang="en-US" sz="3600" b="1" baseline="30000" dirty="0"/>
              <a:t>o</a:t>
            </a:r>
            <a:r>
              <a:rPr lang="en-US" sz="3600" b="1" dirty="0"/>
              <a:t> </a:t>
            </a:r>
            <a:r>
              <a:rPr lang="en-US" sz="3600" b="1" dirty="0" err="1"/>
              <a:t>lại</a:t>
            </a:r>
            <a:r>
              <a:rPr lang="en-US" sz="3600" b="1" dirty="0"/>
              <a:t> </a:t>
            </a:r>
            <a:r>
              <a:rPr lang="en-US" sz="3600" b="1" dirty="0" err="1"/>
              <a:t>sát</a:t>
            </a:r>
            <a:r>
              <a:rPr lang="en-US" sz="3600" b="1" dirty="0"/>
              <a:t> </a:t>
            </a:r>
            <a:r>
              <a:rPr lang="en-US" sz="3600" b="1" dirty="0" err="1"/>
              <a:t>khuẩn</a:t>
            </a:r>
            <a:r>
              <a:rPr lang="en-US" sz="3600" b="1" dirty="0"/>
              <a:t> </a:t>
            </a:r>
            <a:r>
              <a:rPr lang="en-US" sz="3600" b="1" dirty="0" err="1"/>
              <a:t>tốt</a:t>
            </a:r>
            <a:r>
              <a:rPr lang="en-US" sz="3600" b="1" dirty="0"/>
              <a:t> </a:t>
            </a:r>
            <a:r>
              <a:rPr lang="en-US" sz="3600" b="1" dirty="0" err="1"/>
              <a:t>hơn</a:t>
            </a:r>
            <a:r>
              <a:rPr lang="en-US" sz="3600" b="1" dirty="0"/>
              <a:t> </a:t>
            </a:r>
            <a:r>
              <a:rPr lang="en-US" sz="3600" b="1" dirty="0" err="1"/>
              <a:t>cồn</a:t>
            </a:r>
            <a:r>
              <a:rPr lang="en-US" sz="3600" b="1" dirty="0"/>
              <a:t> 90</a:t>
            </a:r>
            <a:r>
              <a:rPr lang="en-US" sz="3600" b="1" baseline="30000" dirty="0"/>
              <a:t>o</a:t>
            </a:r>
            <a:r>
              <a:rPr lang="en-US" sz="3600" b="1" dirty="0"/>
              <a:t> ?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- Dung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70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bào</a:t>
            </a:r>
            <a:r>
              <a:rPr lang="en-US" dirty="0"/>
              <a:t>, </a:t>
            </a:r>
            <a:r>
              <a:rPr lang="en-US" dirty="0" err="1"/>
              <a:t>thấm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bào</a:t>
            </a:r>
            <a:r>
              <a:rPr lang="en-US" dirty="0"/>
              <a:t>,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 </a:t>
            </a:r>
            <a:r>
              <a:rPr lang="en-US" dirty="0" err="1"/>
              <a:t>tụ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protein </a:t>
            </a:r>
            <a:r>
              <a:rPr lang="en-US" dirty="0" err="1"/>
              <a:t>khiến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vi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chết</a:t>
            </a:r>
            <a:r>
              <a:rPr lang="en-US" dirty="0"/>
              <a:t>.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dung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chậm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bay </a:t>
            </a:r>
            <a:r>
              <a:rPr lang="en-US" dirty="0" err="1"/>
              <a:t>hơi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, do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bề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, qua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khuẩn</a:t>
            </a:r>
            <a:r>
              <a:rPr lang="en-US" dirty="0"/>
              <a:t>.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nồng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90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khiến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protein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 </a:t>
            </a:r>
            <a:r>
              <a:rPr lang="en-US" dirty="0" err="1"/>
              <a:t>tụ</a:t>
            </a:r>
            <a:r>
              <a:rPr lang="en-US" dirty="0"/>
              <a:t> </a:t>
            </a:r>
            <a:r>
              <a:rPr lang="en-US" dirty="0" err="1"/>
              <a:t>ngay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tức</a:t>
            </a:r>
            <a:r>
              <a:rPr lang="en-US" dirty="0"/>
              <a:t>,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chắc</a:t>
            </a:r>
            <a:r>
              <a:rPr lang="en-US" dirty="0"/>
              <a:t> </a:t>
            </a:r>
            <a:r>
              <a:rPr lang="en-US" dirty="0" err="1"/>
              <a:t>chắn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proteins </a:t>
            </a:r>
            <a:r>
              <a:rPr lang="en-US" dirty="0" err="1"/>
              <a:t>khác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 smtClean="0"/>
              <a:t>sót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/>
              <a:t>khác</a:t>
            </a:r>
            <a:r>
              <a:rPr lang="en-US" dirty="0"/>
              <a:t>, </a:t>
            </a:r>
            <a:r>
              <a:rPr lang="en-US" dirty="0" err="1"/>
              <a:t>nồng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90 </a:t>
            </a:r>
            <a:r>
              <a:rPr lang="en-US" dirty="0" err="1"/>
              <a:t>độ</a:t>
            </a:r>
            <a:r>
              <a:rPr lang="en-US" dirty="0"/>
              <a:t> bay </a:t>
            </a:r>
            <a:r>
              <a:rPr lang="en-US" dirty="0" err="1"/>
              <a:t>hơi</a:t>
            </a:r>
            <a:r>
              <a:rPr lang="en-US" dirty="0"/>
              <a:t> </a:t>
            </a:r>
            <a:r>
              <a:rPr lang="en-US" dirty="0" err="1"/>
              <a:t>nhanh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diệt</a:t>
            </a:r>
            <a:r>
              <a:rPr lang="en-US" dirty="0"/>
              <a:t> </a:t>
            </a:r>
            <a:r>
              <a:rPr lang="en-US" dirty="0" err="1"/>
              <a:t>khuẩn</a:t>
            </a:r>
            <a:r>
              <a:rPr lang="en-US" dirty="0"/>
              <a:t> </a:t>
            </a:r>
            <a:r>
              <a:rPr lang="en-US" dirty="0" err="1"/>
              <a:t>ngắn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/>
              <a:t>nữa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90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gây</a:t>
            </a:r>
            <a:r>
              <a:rPr lang="en-US" dirty="0"/>
              <a:t> </a:t>
            </a:r>
            <a:r>
              <a:rPr lang="en-US" dirty="0" err="1"/>
              <a:t>cháy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nguy</a:t>
            </a:r>
            <a:r>
              <a:rPr lang="en-US" dirty="0"/>
              <a:t> </a:t>
            </a:r>
            <a:r>
              <a:rPr lang="en-US" dirty="0" err="1"/>
              <a:t>hiểm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cồn</a:t>
            </a:r>
            <a:r>
              <a:rPr lang="en-US" dirty="0"/>
              <a:t> 70 </a:t>
            </a:r>
            <a:r>
              <a:rPr lang="en-US" dirty="0" err="1"/>
              <a:t>độ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CHÚ Ý AN TOÀN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FontTx/>
              <a:buChar char="-"/>
            </a:pPr>
            <a:r>
              <a:rPr lang="en-US" dirty="0" smtClean="0"/>
              <a:t>Sử dụng hóa chất: đảm bảo đúng các thao tác khi lấy hóa chất.</a:t>
            </a:r>
          </a:p>
          <a:p>
            <a:pPr marL="0" indent="0">
              <a:buFontTx/>
              <a:buChar char="-"/>
            </a:pPr>
            <a:r>
              <a:rPr lang="en-US" dirty="0" smtClean="0"/>
              <a:t> Sử dụng các dụng cụ thí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tránh</a:t>
            </a:r>
            <a:r>
              <a:rPr lang="en-US" dirty="0" smtClean="0"/>
              <a:t> đổ </a:t>
            </a:r>
            <a:r>
              <a:rPr lang="en-US" dirty="0" err="1" smtClean="0"/>
              <a:t>vỡ</a:t>
            </a:r>
            <a:r>
              <a:rPr lang="en-US" dirty="0" smtClean="0"/>
              <a:t>.</a:t>
            </a:r>
          </a:p>
          <a:p>
            <a:pPr marL="0" indent="0"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cồn</a:t>
            </a:r>
            <a:r>
              <a:rPr lang="en-US" dirty="0" smtClean="0"/>
              <a:t> </a:t>
            </a:r>
            <a:r>
              <a:rPr lang="en-US" dirty="0" err="1" smtClean="0"/>
              <a:t>dễ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lửa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bật</a:t>
            </a:r>
            <a:r>
              <a:rPr lang="en-US" dirty="0" smtClean="0"/>
              <a:t> </a:t>
            </a:r>
            <a:r>
              <a:rPr lang="en-US" dirty="0" err="1" smtClean="0"/>
              <a:t>lửa</a:t>
            </a:r>
            <a:r>
              <a:rPr lang="en-US" dirty="0" smtClean="0"/>
              <a:t>, </a:t>
            </a:r>
            <a:r>
              <a:rPr lang="en-US" dirty="0" err="1" smtClean="0"/>
              <a:t>diêm</a:t>
            </a:r>
            <a:r>
              <a:rPr lang="en-US" dirty="0" smtClean="0"/>
              <a:t> </a:t>
            </a:r>
            <a:r>
              <a:rPr lang="en-US" dirty="0" err="1" smtClean="0"/>
              <a:t>gần</a:t>
            </a:r>
            <a:r>
              <a:rPr lang="en-US" dirty="0" smtClean="0"/>
              <a:t> </a:t>
            </a:r>
            <a:r>
              <a:rPr lang="en-US" dirty="0" err="1" smtClean="0"/>
              <a:t>khu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dirty="0" err="1" smtClean="0"/>
              <a:t>thí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.</a:t>
            </a:r>
          </a:p>
          <a:p>
            <a:pPr marL="0" indent="0">
              <a:buFontTx/>
              <a:buChar char="-"/>
            </a:pPr>
            <a:r>
              <a:rPr lang="en-US" dirty="0" err="1" smtClean="0"/>
              <a:t>Tránh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xúc</a:t>
            </a:r>
            <a:r>
              <a:rPr lang="en-US" dirty="0" smtClean="0"/>
              <a:t> </a:t>
            </a:r>
            <a:r>
              <a:rPr lang="en-US" dirty="0" err="1" smtClean="0"/>
              <a:t>cồn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phận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đeo</a:t>
            </a:r>
            <a:r>
              <a:rPr lang="en-US" dirty="0" smtClean="0"/>
              <a:t> gang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pha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, </a:t>
            </a:r>
            <a:r>
              <a:rPr lang="en-US" dirty="0" err="1" smtClean="0"/>
              <a:t>tránh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bắn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mắt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72712622"/>
              </p:ext>
            </p:extLst>
          </p:nvPr>
        </p:nvGraphicFramePr>
        <p:xfrm>
          <a:off x="571500" y="0"/>
          <a:ext cx="81534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503308"/>
              </p:ext>
            </p:extLst>
          </p:nvPr>
        </p:nvGraphicFramePr>
        <p:xfrm>
          <a:off x="707721" y="741123"/>
          <a:ext cx="7924800" cy="545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Nội</a:t>
                      </a:r>
                      <a:r>
                        <a:rPr lang="en-US" sz="2400" b="1" baseline="0" dirty="0" smtClean="0"/>
                        <a:t> dung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Điểm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1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Qui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chế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dễ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làm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bày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rõ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bước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liệt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kê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rõ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ràng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liệu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cụ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sử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định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cụ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thể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mỗi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bước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liệu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đơn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dễ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tìm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phòng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thí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nghiệm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cuộc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sống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rửa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tay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còn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mùi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cồn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mùi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thơm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khác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8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phẩm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sạch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sẽ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đẹp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tem </a:t>
                      </a:r>
                      <a:r>
                        <a:rPr lang="en-US" sz="22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nhãn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91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Tiêu</a:t>
                      </a:r>
                      <a:r>
                        <a:rPr lang="en-US" sz="2400" b="1" baseline="0" dirty="0" smtClean="0"/>
                        <a:t> chí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Sáng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sử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liệu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79640" y="6290466"/>
            <a:ext cx="7772400" cy="12954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Cách</a:t>
            </a:r>
            <a:r>
              <a:rPr lang="en-US" sz="2400" b="1" dirty="0" smtClean="0">
                <a:solidFill>
                  <a:schemeClr val="tx1"/>
                </a:solidFill>
              </a:rPr>
              <a:t> tính điểm: Tổng điểm = TC1 + TC3 + TC4 +TC5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PHA CHẾ NƯỚC RỬA TAY KHÔ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FontTx/>
              <a:buChar char="-"/>
            </a:pPr>
            <a:r>
              <a:rPr lang="en-US" dirty="0" smtClean="0"/>
              <a:t> Các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pha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khô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FontTx/>
              <a:buChar char="-"/>
            </a:pPr>
            <a:r>
              <a:rPr lang="en-US" dirty="0" smtClean="0"/>
              <a:t> Trong quá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pha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thể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phù hợp (nếu cần).</a:t>
            </a:r>
          </a:p>
          <a:p>
            <a:pPr marL="0" indent="0">
              <a:buFontTx/>
              <a:buChar char="-"/>
            </a:pPr>
            <a:r>
              <a:rPr lang="en-US" dirty="0" smtClean="0"/>
              <a:t> Khi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xong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thử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pha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CÁC NHÓM TRƯNG BÀY SẢN PHẨM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889</Words>
  <PresentationFormat>On-screen Show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Học sinh trình bày bản thiết kế: Cách pha nước rửa tay khô</vt:lpstr>
      <vt:lpstr>Giải thích thành phần hoá học của nước rửa tay khô</vt:lpstr>
      <vt:lpstr>Vai trò của các hoá chất sử dụng để pha nước rửa tay khô</vt:lpstr>
      <vt:lpstr>Tại sao cồn 70o lại sát khuẩn tốt hơn cồn 90o ?</vt:lpstr>
      <vt:lpstr>CHÚ Ý AN TOÀN</vt:lpstr>
      <vt:lpstr>PowerPoint Presentation</vt:lpstr>
      <vt:lpstr>PHA CHẾ NƯỚC RỬA TAY KHÔ</vt:lpstr>
      <vt:lpstr>CÁC NHÓM TRƯNG BÀY SẢN PHẨM</vt:lpstr>
      <vt:lpstr>Lưu ý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2023-03-17T01:28:58Z</dcterms:modified>
</cp:coreProperties>
</file>