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345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46" r:id="rId15"/>
    <p:sldId id="347" r:id="rId16"/>
    <p:sldId id="340" r:id="rId17"/>
    <p:sldId id="341" r:id="rId18"/>
    <p:sldId id="343" r:id="rId19"/>
    <p:sldId id="344" r:id="rId20"/>
  </p:sldIdLst>
  <p:sldSz cx="9144000" cy="5143500" type="screen16x9"/>
  <p:notesSz cx="6858000" cy="9144000"/>
  <p:embeddedFontLst>
    <p:embeddedFont>
      <p:font typeface="Oswald" panose="020B0604020202020204" charset="0"/>
      <p:regular r:id="rId22"/>
      <p:bold r:id="rId23"/>
    </p:embeddedFont>
    <p:embeddedFont>
      <p:font typeface="Cambria Math" panose="02040503050406030204" pitchFamily="18" charset="0"/>
      <p:regular r:id="rId24"/>
    </p:embeddedFont>
    <p:embeddedFont>
      <p:font typeface="Source Sans Pr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28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79.png"/><Relationship Id="rId5" Type="http://schemas.openxmlformats.org/officeDocument/2006/relationships/image" Target="../media/image16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82.png"/><Relationship Id="rId5" Type="http://schemas.openxmlformats.org/officeDocument/2006/relationships/image" Target="../media/image16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81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201240" y="420901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            TIẾT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51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:</a:t>
            </a:r>
            <a:endParaRPr kumimoji="0" lang="vi-VN" altLang="vi-VN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6954" y="1043598"/>
            <a:ext cx="76924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  </a:t>
            </a: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MỞ</a:t>
            </a:r>
            <a:r>
              <a:rPr kumimoji="0" lang="en-US" altLang="vi-VN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RỘNG KHÁI NIỆM PHÂN SỐ. </a:t>
            </a:r>
            <a:endParaRPr kumimoji="0" lang="en-US" altLang="vi-VN" sz="36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PHÂN </a:t>
            </a:r>
            <a:r>
              <a:rPr kumimoji="0" lang="en-US" altLang="vi-VN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SỐ BẰNG </a:t>
            </a:r>
            <a:r>
              <a:rPr kumimoji="0" lang="en-US" altLang="vi-VN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NHAU (T2)</a:t>
            </a:r>
            <a:endParaRPr kumimoji="0" lang="vi-VN" alt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990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"/>
            <a:ext cx="5197033" cy="288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6" y="422626"/>
            <a:ext cx="3165435" cy="2615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solidFill>
                <a:srgbClr val="E32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590" algn="ctr">
                  <a:lnSpc>
                    <a:spcPct val="115000"/>
                  </a:lnSpc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Việt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0" y="206693"/>
            <a:ext cx="5473770" cy="1679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blipFill>
                <a:blip r:embed="rId3"/>
                <a:stretch>
                  <a:fillRect l="-15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2:Tìm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761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- 3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Chọn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câu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trả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lời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đúng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nhất</a:t>
                </a: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  <a:rtl val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Câu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3: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Rút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gọn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phân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số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𝟓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𝟐𝟎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  <a:rtl val="0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  <a:rtl val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  <a:sym typeface="Arial"/>
                    <a:rtl val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𝟒</m:t>
                        </m:r>
                      </m:den>
                    </m:f>
                  </m:oMath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  <a:rtl val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Arial"/>
                    <a:rtl val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𝟏𝟐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𝟐𝟎</m:t>
                        </m:r>
                      </m:den>
                    </m:f>
                  </m:oMath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Arial"/>
                    <a:rtl val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𝟐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𝟐𝟎</m:t>
                        </m:r>
                      </m:den>
                    </m:f>
                  </m:oMath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Arial"/>
                    <a:rtl val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𝟔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𝟓</m:t>
                        </m:r>
                      </m:den>
                    </m:f>
                  </m:oMath>
                </a14:m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Chọn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câu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trả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lời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đúng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nhất</a:t>
                </a: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  <a:rtl val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Câu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4: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Phân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số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bằng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phân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số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nào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sau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đây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?</a:t>
                </a: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  <a:rtl val="0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  <a:rtl val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  <a:sym typeface="Arial"/>
                    <a:rtl val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𝟓</m:t>
                        </m:r>
                      </m:den>
                    </m:f>
                  </m:oMath>
                </a14:m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sym typeface="Arial"/>
                  <a:rtl val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4146" t="-7368" b="-231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sym typeface="Arial"/>
                    <a:rtl val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𝟏𝟐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𝟐𝟎</m:t>
                        </m:r>
                      </m:den>
                    </m:f>
                  </m:oMath>
                </a14:m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sym typeface="Arial"/>
                  <a:rtl val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4146" t="-7368" b="-231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sym typeface="Arial"/>
                    <a:rtl val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𝟓</m:t>
                        </m:r>
                      </m:den>
                    </m:f>
                  </m:oMath>
                </a14:m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sym typeface="Arial"/>
                  <a:rtl val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4146" t="-7368" b="-2210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sym typeface="Arial"/>
                    <a:rtl val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𝟔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𝟓</m:t>
                        </m:r>
                      </m:den>
                    </m:f>
                  </m:oMath>
                </a14:m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sym typeface="Arial"/>
                  <a:rtl val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974" t="-7368" b="-2210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06675" y="3075335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29168" y="240290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5:   15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6:   90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8" y="201287"/>
            <a:ext cx="6903397" cy="20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Kết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tiền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thưởng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tiêu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200 000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blipFill>
                <a:blip r:embed="rId3"/>
                <a:stretch>
                  <a:fillRect l="-917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cố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dò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/>
              <a:t>.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24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92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13500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335666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81186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8" y="1367227"/>
            <a:ext cx="5775766" cy="26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732" y="335666"/>
            <a:ext cx="184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2" y="293842"/>
            <a:ext cx="8481568" cy="3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" y="483236"/>
            <a:ext cx="6825394" cy="141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2" y="2034314"/>
            <a:ext cx="6605475" cy="1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7" y="0"/>
            <a:ext cx="7925253" cy="17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9" y="2968211"/>
            <a:ext cx="3255814" cy="1059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208344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quả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" y="92605"/>
            <a:ext cx="7620939" cy="216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066" y="2592729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3" y="2515843"/>
            <a:ext cx="3727383" cy="1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220</Words>
  <Application>Microsoft Office PowerPoint</Application>
  <PresentationFormat>On-screen Show (16:9)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Oswald</vt:lpstr>
      <vt:lpstr>Cambria Math</vt:lpstr>
      <vt:lpstr>Times New Roman</vt:lpstr>
      <vt:lpstr>Arial</vt:lpstr>
      <vt:lpstr>Source Sans Pro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Windows User</cp:lastModifiedBy>
  <cp:revision>70</cp:revision>
  <dcterms:modified xsi:type="dcterms:W3CDTF">2022-01-04T01:50:10Z</dcterms:modified>
</cp:coreProperties>
</file>