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E5E"/>
    <a:srgbClr val="CC81FF"/>
    <a:srgbClr val="FF9797"/>
    <a:srgbClr val="E08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76" y="2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730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8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5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57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2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7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49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39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79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75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5000"/>
              </a:schemeClr>
            </a:gs>
            <a:gs pos="97000">
              <a:schemeClr val="bg2">
                <a:lumMod val="1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81E6F-8E2E-4EC3-BAC0-BF4B0DE2916B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1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366287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a:spPr>
      <a:bodyPr lIns="0" tIns="0" rIns="0" bIns="0" rtlCol="0" anchor="t" anchorCtr="0"/>
      <a:lstStyle>
        <a:defPPr algn="ctr">
          <a:defRPr sz="4800" dirty="0" smtClean="0">
            <a:ln>
              <a:solidFill>
                <a:schemeClr val="bg1">
                  <a:lumMod val="50000"/>
                </a:schemeClr>
              </a:solidFill>
            </a:ln>
            <a:solidFill>
              <a:schemeClr val="bg1">
                <a:lumMod val="85000"/>
              </a:schemeClr>
            </a:solidFill>
            <a:latin typeface="Arial Black" panose="020B0A04020102020204" pitchFamily="34" charset="0"/>
            <a:ea typeface="Segoe UI Black" panose="020B0A02040204020203" pitchFamily="34" charset="0"/>
            <a:cs typeface="Segoe UI Black" panose="020B0A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21</Words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2016-12-26T00:12:58Z</dcterms:created>
  <dcterms:modified xsi:type="dcterms:W3CDTF">2016-12-27T02:08:24Z</dcterms:modified>
</cp:coreProperties>
</file>