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7"/>
  </p:notesMasterIdLst>
  <p:sldIdLst>
    <p:sldId id="256" r:id="rId2"/>
    <p:sldId id="296" r:id="rId3"/>
    <p:sldId id="297" r:id="rId4"/>
    <p:sldId id="298" r:id="rId5"/>
    <p:sldId id="257" r:id="rId6"/>
    <p:sldId id="259" r:id="rId7"/>
    <p:sldId id="260" r:id="rId8"/>
    <p:sldId id="258" r:id="rId9"/>
    <p:sldId id="261" r:id="rId10"/>
    <p:sldId id="300" r:id="rId11"/>
    <p:sldId id="262" r:id="rId12"/>
    <p:sldId id="264" r:id="rId13"/>
    <p:sldId id="263" r:id="rId14"/>
    <p:sldId id="301" r:id="rId15"/>
    <p:sldId id="299" r:id="rId16"/>
    <p:sldId id="303" r:id="rId17"/>
    <p:sldId id="281" r:id="rId18"/>
    <p:sldId id="306" r:id="rId19"/>
    <p:sldId id="307" r:id="rId20"/>
    <p:sldId id="304" r:id="rId21"/>
    <p:sldId id="308" r:id="rId22"/>
    <p:sldId id="310" r:id="rId23"/>
    <p:sldId id="309" r:id="rId24"/>
    <p:sldId id="311" r:id="rId25"/>
    <p:sldId id="312" r:id="rId26"/>
    <p:sldId id="314" r:id="rId27"/>
    <p:sldId id="322" r:id="rId28"/>
    <p:sldId id="317" r:id="rId29"/>
    <p:sldId id="318" r:id="rId30"/>
    <p:sldId id="319" r:id="rId31"/>
    <p:sldId id="320" r:id="rId32"/>
    <p:sldId id="321" r:id="rId33"/>
    <p:sldId id="295" r:id="rId34"/>
    <p:sldId id="426" r:id="rId35"/>
    <p:sldId id="278" r:id="rId36"/>
  </p:sldIdLst>
  <p:sldSz cx="9144000" cy="5143500" type="screen16x9"/>
  <p:notesSz cx="6858000" cy="9144000"/>
  <p:embeddedFontLst>
    <p:embeddedFont>
      <p:font typeface="Amatic SC" panose="020B0604020202020204" charset="-79"/>
      <p:regular r:id="rId38"/>
      <p:bold r:id="rId39"/>
    </p:embeddedFont>
    <p:embeddedFont>
      <p:font typeface="Palatino Linotype" panose="02040502050505030304" pitchFamily="18" charset="0"/>
      <p:regular r:id="rId40"/>
      <p:bold r:id="rId41"/>
      <p:italic r:id="rId42"/>
      <p:boldItalic r:id="rId43"/>
    </p:embeddedFont>
    <p:embeddedFont>
      <p:font typeface="Nunito SemiBold" panose="020B060402020202020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Nunito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E48"/>
    <a:srgbClr val="FF6600"/>
    <a:srgbClr val="6600FF"/>
    <a:srgbClr val="FF9900"/>
    <a:srgbClr val="EBD7B7"/>
    <a:srgbClr val="E6CDA4"/>
    <a:srgbClr val="F9A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033EE-EEA2-441D-89EE-C7277A3E51E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3987E14-1DA7-4621-8890-B1A67A3AE66A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Phân</a:t>
          </a:r>
          <a:r>
            <a:rPr lang="en-US" sz="2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</a:t>
          </a:r>
          <a:r>
            <a:rPr lang="en-US" sz="2800" b="1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loại</a:t>
          </a:r>
          <a:r>
            <a:rPr lang="en-US" sz="2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– </a:t>
          </a:r>
          <a:r>
            <a:rPr lang="en-US" sz="2800" b="1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Tính</a:t>
          </a:r>
          <a:r>
            <a:rPr lang="en-US" sz="2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</a:t>
          </a:r>
          <a:r>
            <a:rPr lang="en-US" sz="2800" b="1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chất</a:t>
          </a:r>
          <a:r>
            <a:rPr lang="en-US" sz="2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- </a:t>
          </a:r>
          <a:r>
            <a:rPr lang="en-US" sz="2800" b="1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Ứng</a:t>
          </a:r>
          <a:r>
            <a:rPr lang="en-US" sz="2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</a:t>
          </a:r>
          <a:r>
            <a:rPr lang="en-US" sz="2800" b="1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dụng</a:t>
          </a:r>
          <a:endParaRPr lang="en-US" sz="2800" dirty="0"/>
        </a:p>
      </dgm:t>
    </dgm:pt>
    <dgm:pt modelId="{2BF59BB0-73D8-40D6-9DF6-D8BD3A14372B}" type="parTrans" cxnId="{4749BFBB-943B-4956-BE8A-9BA6084A4270}">
      <dgm:prSet/>
      <dgm:spPr/>
      <dgm:t>
        <a:bodyPr/>
        <a:lstStyle/>
        <a:p>
          <a:endParaRPr lang="en-US"/>
        </a:p>
      </dgm:t>
    </dgm:pt>
    <dgm:pt modelId="{9F7C455F-A471-4883-B923-53E6B65C4041}" type="sibTrans" cxnId="{4749BFBB-943B-4956-BE8A-9BA6084A4270}">
      <dgm:prSet/>
      <dgm:spPr/>
      <dgm:t>
        <a:bodyPr/>
        <a:lstStyle/>
        <a:p>
          <a:endParaRPr lang="en-US"/>
        </a:p>
      </dgm:t>
    </dgm:pt>
    <dgm:pt modelId="{97CF87EE-4B1C-406E-AE72-D7852B52D05F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>
              <a:latin typeface="Palatino Linotype" panose="02040502050505030304" pitchFamily="18" charset="0"/>
            </a:rPr>
            <a:t>Vật</a:t>
          </a:r>
          <a:r>
            <a:rPr lang="en-US" dirty="0">
              <a:latin typeface="Palatino Linotype" panose="02040502050505030304" pitchFamily="18" charset="0"/>
            </a:rPr>
            <a:t> </a:t>
          </a:r>
          <a:r>
            <a:rPr lang="en-US" dirty="0" err="1">
              <a:latin typeface="Palatino Linotype" panose="02040502050505030304" pitchFamily="18" charset="0"/>
            </a:rPr>
            <a:t>liệu</a:t>
          </a:r>
          <a:endParaRPr lang="en-US" dirty="0">
            <a:latin typeface="Palatino Linotype" panose="02040502050505030304" pitchFamily="18" charset="0"/>
          </a:endParaRPr>
        </a:p>
      </dgm:t>
    </dgm:pt>
    <dgm:pt modelId="{53E02C14-A278-4D8F-99E5-2D1CA5351DF3}" type="parTrans" cxnId="{7C922076-523F-47C1-9032-ECBB35E521C1}">
      <dgm:prSet/>
      <dgm:spPr/>
      <dgm:t>
        <a:bodyPr/>
        <a:lstStyle/>
        <a:p>
          <a:endParaRPr lang="en-US"/>
        </a:p>
      </dgm:t>
    </dgm:pt>
    <dgm:pt modelId="{BB1C932C-514A-400F-9FDC-0AF5171DC99F}" type="sibTrans" cxnId="{7C922076-523F-47C1-9032-ECBB35E521C1}">
      <dgm:prSet/>
      <dgm:spPr/>
      <dgm:t>
        <a:bodyPr/>
        <a:lstStyle/>
        <a:p>
          <a:endParaRPr lang="en-US"/>
        </a:p>
      </dgm:t>
    </dgm:pt>
    <dgm:pt modelId="{08B7995A-954B-4315-8463-A823F072E7CA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 err="1">
              <a:latin typeface="Palatino Linotype" panose="02040502050505030304" pitchFamily="18" charset="0"/>
            </a:rPr>
            <a:t>Lương</a:t>
          </a:r>
          <a:r>
            <a:rPr lang="en-US" dirty="0">
              <a:latin typeface="Palatino Linotype" panose="02040502050505030304" pitchFamily="18" charset="0"/>
            </a:rPr>
            <a:t> </a:t>
          </a:r>
          <a:r>
            <a:rPr lang="en-US" dirty="0" err="1">
              <a:latin typeface="Palatino Linotype" panose="02040502050505030304" pitchFamily="18" charset="0"/>
            </a:rPr>
            <a:t>thực</a:t>
          </a:r>
          <a:r>
            <a:rPr lang="en-US" dirty="0">
              <a:latin typeface="Palatino Linotype" panose="02040502050505030304" pitchFamily="18" charset="0"/>
            </a:rPr>
            <a:t>, </a:t>
          </a:r>
          <a:r>
            <a:rPr lang="en-US" dirty="0" err="1">
              <a:latin typeface="Palatino Linotype" panose="02040502050505030304" pitchFamily="18" charset="0"/>
            </a:rPr>
            <a:t>thực</a:t>
          </a:r>
          <a:r>
            <a:rPr lang="en-US" dirty="0">
              <a:latin typeface="Palatino Linotype" panose="02040502050505030304" pitchFamily="18" charset="0"/>
            </a:rPr>
            <a:t> </a:t>
          </a:r>
          <a:r>
            <a:rPr lang="en-US" dirty="0" err="1">
              <a:latin typeface="Palatino Linotype" panose="02040502050505030304" pitchFamily="18" charset="0"/>
            </a:rPr>
            <a:t>phẩm</a:t>
          </a:r>
          <a:endParaRPr lang="en-US" dirty="0">
            <a:latin typeface="Palatino Linotype" panose="02040502050505030304" pitchFamily="18" charset="0"/>
          </a:endParaRPr>
        </a:p>
      </dgm:t>
    </dgm:pt>
    <dgm:pt modelId="{E8BDC83B-CEA7-4422-855B-F3EE2E9647D8}" type="parTrans" cxnId="{73EEB6C2-B8D1-472C-AB94-631B1338EBD9}">
      <dgm:prSet/>
      <dgm:spPr/>
      <dgm:t>
        <a:bodyPr/>
        <a:lstStyle/>
        <a:p>
          <a:endParaRPr lang="en-US"/>
        </a:p>
      </dgm:t>
    </dgm:pt>
    <dgm:pt modelId="{B2E8CE43-4133-4342-B5EE-C5F0B35731BC}" type="sibTrans" cxnId="{73EEB6C2-B8D1-472C-AB94-631B1338EBD9}">
      <dgm:prSet/>
      <dgm:spPr/>
      <dgm:t>
        <a:bodyPr/>
        <a:lstStyle/>
        <a:p>
          <a:endParaRPr lang="en-US"/>
        </a:p>
      </dgm:t>
    </dgm:pt>
    <dgm:pt modelId="{8B68FDEF-D185-40A9-AED2-6964F93F3519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err="1">
              <a:latin typeface="Palatino Linotype" panose="02040502050505030304" pitchFamily="18" charset="0"/>
            </a:rPr>
            <a:t>Nhiên</a:t>
          </a:r>
          <a:r>
            <a:rPr lang="en-US" dirty="0">
              <a:latin typeface="Palatino Linotype" panose="02040502050505030304" pitchFamily="18" charset="0"/>
            </a:rPr>
            <a:t> </a:t>
          </a:r>
          <a:r>
            <a:rPr lang="en-US" dirty="0" err="1">
              <a:latin typeface="Palatino Linotype" panose="02040502050505030304" pitchFamily="18" charset="0"/>
            </a:rPr>
            <a:t>liệu</a:t>
          </a:r>
          <a:endParaRPr lang="en-US" dirty="0">
            <a:latin typeface="Palatino Linotype" panose="02040502050505030304" pitchFamily="18" charset="0"/>
          </a:endParaRPr>
        </a:p>
      </dgm:t>
    </dgm:pt>
    <dgm:pt modelId="{45D4CE79-79C5-4D55-9BB3-9A89AEA47C48}" type="parTrans" cxnId="{ED697F5A-C05B-477F-9DB1-494DC9EB1A6E}">
      <dgm:prSet/>
      <dgm:spPr/>
      <dgm:t>
        <a:bodyPr/>
        <a:lstStyle/>
        <a:p>
          <a:endParaRPr lang="en-US"/>
        </a:p>
      </dgm:t>
    </dgm:pt>
    <dgm:pt modelId="{7836A747-354D-4A77-A1AC-DA1FBF5929A1}" type="sibTrans" cxnId="{ED697F5A-C05B-477F-9DB1-494DC9EB1A6E}">
      <dgm:prSet/>
      <dgm:spPr/>
      <dgm:t>
        <a:bodyPr/>
        <a:lstStyle/>
        <a:p>
          <a:endParaRPr lang="en-US"/>
        </a:p>
      </dgm:t>
    </dgm:pt>
    <dgm:pt modelId="{E20D48DE-78D1-4077-81B1-13E8D833C59B}">
      <dgm:prSet phldrT="[Text]"/>
      <dgm:spPr>
        <a:solidFill>
          <a:srgbClr val="F9A5D7">
            <a:alpha val="89804"/>
          </a:srgbClr>
        </a:solidFill>
      </dgm:spPr>
      <dgm:t>
        <a:bodyPr/>
        <a:lstStyle/>
        <a:p>
          <a:r>
            <a:rPr lang="en-US" dirty="0" err="1">
              <a:latin typeface="Palatino Linotype" panose="02040502050505030304" pitchFamily="18" charset="0"/>
            </a:rPr>
            <a:t>Nguyên</a:t>
          </a:r>
          <a:r>
            <a:rPr lang="en-US" dirty="0">
              <a:latin typeface="Palatino Linotype" panose="02040502050505030304" pitchFamily="18" charset="0"/>
            </a:rPr>
            <a:t> </a:t>
          </a:r>
          <a:r>
            <a:rPr lang="en-US" dirty="0" err="1">
              <a:latin typeface="Palatino Linotype" panose="02040502050505030304" pitchFamily="18" charset="0"/>
            </a:rPr>
            <a:t>liệu</a:t>
          </a:r>
          <a:endParaRPr lang="en-US" dirty="0">
            <a:latin typeface="Palatino Linotype" panose="02040502050505030304" pitchFamily="18" charset="0"/>
          </a:endParaRPr>
        </a:p>
      </dgm:t>
    </dgm:pt>
    <dgm:pt modelId="{1946CA19-3224-45A3-AF74-E5990C772272}" type="parTrans" cxnId="{DE29ED8E-2EF8-4764-9665-1A729DFB76E7}">
      <dgm:prSet/>
      <dgm:spPr/>
      <dgm:t>
        <a:bodyPr/>
        <a:lstStyle/>
        <a:p>
          <a:endParaRPr lang="en-US"/>
        </a:p>
      </dgm:t>
    </dgm:pt>
    <dgm:pt modelId="{7A452980-FBAF-4EF2-880F-30017D010FBF}" type="sibTrans" cxnId="{DE29ED8E-2EF8-4764-9665-1A729DFB76E7}">
      <dgm:prSet/>
      <dgm:spPr/>
      <dgm:t>
        <a:bodyPr/>
        <a:lstStyle/>
        <a:p>
          <a:endParaRPr lang="en-US"/>
        </a:p>
      </dgm:t>
    </dgm:pt>
    <dgm:pt modelId="{0B256A07-2AA7-494D-AD9F-BE4DF0F5E2E1}" type="pres">
      <dgm:prSet presAssocID="{E3F033EE-EEA2-441D-89EE-C7277A3E51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14DE855-F744-416A-B414-CD8A3383EFEE}" type="pres">
      <dgm:prSet presAssocID="{73987E14-1DA7-4621-8890-B1A67A3AE66A}" presName="hierRoot1" presStyleCnt="0"/>
      <dgm:spPr/>
    </dgm:pt>
    <dgm:pt modelId="{4E8A82E3-A523-4034-9BEA-D98ADE0F37DE}" type="pres">
      <dgm:prSet presAssocID="{73987E14-1DA7-4621-8890-B1A67A3AE66A}" presName="composite" presStyleCnt="0"/>
      <dgm:spPr/>
    </dgm:pt>
    <dgm:pt modelId="{024A6E2B-0502-4FB4-BF87-B1D14D6357E7}" type="pres">
      <dgm:prSet presAssocID="{73987E14-1DA7-4621-8890-B1A67A3AE66A}" presName="background" presStyleLbl="node0" presStyleIdx="0" presStyleCnt="1"/>
      <dgm:spPr/>
    </dgm:pt>
    <dgm:pt modelId="{95FB6A8F-A6DC-4691-959C-7269B76316C4}" type="pres">
      <dgm:prSet presAssocID="{73987E14-1DA7-4621-8890-B1A67A3AE66A}" presName="text" presStyleLbl="fgAcc0" presStyleIdx="0" presStyleCnt="1" custScaleX="405362" custScaleY="1190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FA746-3E90-4EEF-9090-6E7D163A43DC}" type="pres">
      <dgm:prSet presAssocID="{73987E14-1DA7-4621-8890-B1A67A3AE66A}" presName="hierChild2" presStyleCnt="0"/>
      <dgm:spPr/>
    </dgm:pt>
    <dgm:pt modelId="{D15A8E27-37B9-4221-9F44-B24CC073E51D}" type="pres">
      <dgm:prSet presAssocID="{53E02C14-A278-4D8F-99E5-2D1CA5351DF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E1A5BDB4-DD56-4FB7-A309-942336171F7D}" type="pres">
      <dgm:prSet presAssocID="{97CF87EE-4B1C-406E-AE72-D7852B52D05F}" presName="hierRoot2" presStyleCnt="0"/>
      <dgm:spPr/>
    </dgm:pt>
    <dgm:pt modelId="{F4DD5857-2D6B-4C4A-9D37-7B624A27119D}" type="pres">
      <dgm:prSet presAssocID="{97CF87EE-4B1C-406E-AE72-D7852B52D05F}" presName="composite2" presStyleCnt="0"/>
      <dgm:spPr/>
    </dgm:pt>
    <dgm:pt modelId="{F5FBBEC2-1CB1-466C-AFF3-4D72F6841E36}" type="pres">
      <dgm:prSet presAssocID="{97CF87EE-4B1C-406E-AE72-D7852B52D05F}" presName="background2" presStyleLbl="node2" presStyleIdx="0" presStyleCnt="4"/>
      <dgm:spPr/>
    </dgm:pt>
    <dgm:pt modelId="{C045A125-6368-4206-8C08-5AF2069EBD7A}" type="pres">
      <dgm:prSet presAssocID="{97CF87EE-4B1C-406E-AE72-D7852B52D05F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1BB194-F6B1-4D62-B5C2-42910F3C5FAD}" type="pres">
      <dgm:prSet presAssocID="{97CF87EE-4B1C-406E-AE72-D7852B52D05F}" presName="hierChild3" presStyleCnt="0"/>
      <dgm:spPr/>
    </dgm:pt>
    <dgm:pt modelId="{21AE8E59-4BBC-41EE-99A0-705C7555972A}" type="pres">
      <dgm:prSet presAssocID="{45D4CE79-79C5-4D55-9BB3-9A89AEA47C48}" presName="Name10" presStyleLbl="parChTrans1D2" presStyleIdx="1" presStyleCnt="4"/>
      <dgm:spPr/>
      <dgm:t>
        <a:bodyPr/>
        <a:lstStyle/>
        <a:p>
          <a:endParaRPr lang="en-US"/>
        </a:p>
      </dgm:t>
    </dgm:pt>
    <dgm:pt modelId="{E71D902E-F3FC-4249-8731-FA92099EA26B}" type="pres">
      <dgm:prSet presAssocID="{8B68FDEF-D185-40A9-AED2-6964F93F3519}" presName="hierRoot2" presStyleCnt="0"/>
      <dgm:spPr/>
    </dgm:pt>
    <dgm:pt modelId="{82EE65FC-96DA-40A2-9AD2-C12AAC35BBD6}" type="pres">
      <dgm:prSet presAssocID="{8B68FDEF-D185-40A9-AED2-6964F93F3519}" presName="composite2" presStyleCnt="0"/>
      <dgm:spPr/>
    </dgm:pt>
    <dgm:pt modelId="{2EDA115E-D170-4230-B874-37B25087EBA6}" type="pres">
      <dgm:prSet presAssocID="{8B68FDEF-D185-40A9-AED2-6964F93F3519}" presName="background2" presStyleLbl="node2" presStyleIdx="1" presStyleCnt="4"/>
      <dgm:spPr/>
    </dgm:pt>
    <dgm:pt modelId="{C754C4E7-2344-46C8-884D-2C329B6FE8D9}" type="pres">
      <dgm:prSet presAssocID="{8B68FDEF-D185-40A9-AED2-6964F93F351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0E9729-8138-4AAC-9D38-BAF3FD728AEB}" type="pres">
      <dgm:prSet presAssocID="{8B68FDEF-D185-40A9-AED2-6964F93F3519}" presName="hierChild3" presStyleCnt="0"/>
      <dgm:spPr/>
    </dgm:pt>
    <dgm:pt modelId="{E61FC971-CB40-4751-8312-A6B2BBB6D4A0}" type="pres">
      <dgm:prSet presAssocID="{1946CA19-3224-45A3-AF74-E5990C772272}" presName="Name10" presStyleLbl="parChTrans1D2" presStyleIdx="2" presStyleCnt="4"/>
      <dgm:spPr/>
      <dgm:t>
        <a:bodyPr/>
        <a:lstStyle/>
        <a:p>
          <a:endParaRPr lang="en-US"/>
        </a:p>
      </dgm:t>
    </dgm:pt>
    <dgm:pt modelId="{D1B7B087-2E10-45DD-B32B-8A4F2BF8935A}" type="pres">
      <dgm:prSet presAssocID="{E20D48DE-78D1-4077-81B1-13E8D833C59B}" presName="hierRoot2" presStyleCnt="0"/>
      <dgm:spPr/>
    </dgm:pt>
    <dgm:pt modelId="{20A401C0-7136-42D9-B1E6-837D3705F73D}" type="pres">
      <dgm:prSet presAssocID="{E20D48DE-78D1-4077-81B1-13E8D833C59B}" presName="composite2" presStyleCnt="0"/>
      <dgm:spPr/>
    </dgm:pt>
    <dgm:pt modelId="{D5385671-9ADC-49D3-970C-823DD48E3CBB}" type="pres">
      <dgm:prSet presAssocID="{E20D48DE-78D1-4077-81B1-13E8D833C59B}" presName="background2" presStyleLbl="node2" presStyleIdx="2" presStyleCnt="4"/>
      <dgm:spPr/>
    </dgm:pt>
    <dgm:pt modelId="{9E2BEFDB-94F8-41FC-B9EE-7C98D80E750F}" type="pres">
      <dgm:prSet presAssocID="{E20D48DE-78D1-4077-81B1-13E8D833C59B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ADC716-10C2-4804-B1B6-9C5C982ECE8D}" type="pres">
      <dgm:prSet presAssocID="{E20D48DE-78D1-4077-81B1-13E8D833C59B}" presName="hierChild3" presStyleCnt="0"/>
      <dgm:spPr/>
    </dgm:pt>
    <dgm:pt modelId="{C8703B51-F766-49A8-834A-FEF8890CA663}" type="pres">
      <dgm:prSet presAssocID="{E8BDC83B-CEA7-4422-855B-F3EE2E9647D8}" presName="Name10" presStyleLbl="parChTrans1D2" presStyleIdx="3" presStyleCnt="4"/>
      <dgm:spPr/>
      <dgm:t>
        <a:bodyPr/>
        <a:lstStyle/>
        <a:p>
          <a:endParaRPr lang="en-US"/>
        </a:p>
      </dgm:t>
    </dgm:pt>
    <dgm:pt modelId="{B261D6FD-4BB5-46CD-B820-EB2BCBA71AE5}" type="pres">
      <dgm:prSet presAssocID="{08B7995A-954B-4315-8463-A823F072E7CA}" presName="hierRoot2" presStyleCnt="0"/>
      <dgm:spPr/>
    </dgm:pt>
    <dgm:pt modelId="{B2E10F29-4850-4BB4-8828-2C65EDF24750}" type="pres">
      <dgm:prSet presAssocID="{08B7995A-954B-4315-8463-A823F072E7CA}" presName="composite2" presStyleCnt="0"/>
      <dgm:spPr/>
    </dgm:pt>
    <dgm:pt modelId="{C7A56F04-B3EC-49C5-9D99-5E1751BCC00D}" type="pres">
      <dgm:prSet presAssocID="{08B7995A-954B-4315-8463-A823F072E7CA}" presName="background2" presStyleLbl="node2" presStyleIdx="3" presStyleCnt="4"/>
      <dgm:spPr/>
    </dgm:pt>
    <dgm:pt modelId="{E032BD1D-DEEF-415A-987F-625865504F01}" type="pres">
      <dgm:prSet presAssocID="{08B7995A-954B-4315-8463-A823F072E7CA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7C7620-255E-42FE-93CC-CED92B969375}" type="pres">
      <dgm:prSet presAssocID="{08B7995A-954B-4315-8463-A823F072E7CA}" presName="hierChild3" presStyleCnt="0"/>
      <dgm:spPr/>
    </dgm:pt>
  </dgm:ptLst>
  <dgm:cxnLst>
    <dgm:cxn modelId="{58BB3BB0-DEA1-4552-9AC2-0DD705751A2D}" type="presOf" srcId="{E8BDC83B-CEA7-4422-855B-F3EE2E9647D8}" destId="{C8703B51-F766-49A8-834A-FEF8890CA663}" srcOrd="0" destOrd="0" presId="urn:microsoft.com/office/officeart/2005/8/layout/hierarchy1"/>
    <dgm:cxn modelId="{46AB403F-5607-4B17-AB08-E875D180396E}" type="presOf" srcId="{45D4CE79-79C5-4D55-9BB3-9A89AEA47C48}" destId="{21AE8E59-4BBC-41EE-99A0-705C7555972A}" srcOrd="0" destOrd="0" presId="urn:microsoft.com/office/officeart/2005/8/layout/hierarchy1"/>
    <dgm:cxn modelId="{E2504326-99C2-4D9C-AD24-130ABA7B3D23}" type="presOf" srcId="{53E02C14-A278-4D8F-99E5-2D1CA5351DF3}" destId="{D15A8E27-37B9-4221-9F44-B24CC073E51D}" srcOrd="0" destOrd="0" presId="urn:microsoft.com/office/officeart/2005/8/layout/hierarchy1"/>
    <dgm:cxn modelId="{ED697F5A-C05B-477F-9DB1-494DC9EB1A6E}" srcId="{73987E14-1DA7-4621-8890-B1A67A3AE66A}" destId="{8B68FDEF-D185-40A9-AED2-6964F93F3519}" srcOrd="1" destOrd="0" parTransId="{45D4CE79-79C5-4D55-9BB3-9A89AEA47C48}" sibTransId="{7836A747-354D-4A77-A1AC-DA1FBF5929A1}"/>
    <dgm:cxn modelId="{D4013736-D459-4EC1-B115-E1EE745EC72C}" type="presOf" srcId="{73987E14-1DA7-4621-8890-B1A67A3AE66A}" destId="{95FB6A8F-A6DC-4691-959C-7269B76316C4}" srcOrd="0" destOrd="0" presId="urn:microsoft.com/office/officeart/2005/8/layout/hierarchy1"/>
    <dgm:cxn modelId="{471C49D1-78F0-4F15-BDDB-DA847DDF361A}" type="presOf" srcId="{E20D48DE-78D1-4077-81B1-13E8D833C59B}" destId="{9E2BEFDB-94F8-41FC-B9EE-7C98D80E750F}" srcOrd="0" destOrd="0" presId="urn:microsoft.com/office/officeart/2005/8/layout/hierarchy1"/>
    <dgm:cxn modelId="{4749BFBB-943B-4956-BE8A-9BA6084A4270}" srcId="{E3F033EE-EEA2-441D-89EE-C7277A3E51EC}" destId="{73987E14-1DA7-4621-8890-B1A67A3AE66A}" srcOrd="0" destOrd="0" parTransId="{2BF59BB0-73D8-40D6-9DF6-D8BD3A14372B}" sibTransId="{9F7C455F-A471-4883-B923-53E6B65C4041}"/>
    <dgm:cxn modelId="{3EF86C44-F141-4671-AEA8-0E1069AFAD14}" type="presOf" srcId="{08B7995A-954B-4315-8463-A823F072E7CA}" destId="{E032BD1D-DEEF-415A-987F-625865504F01}" srcOrd="0" destOrd="0" presId="urn:microsoft.com/office/officeart/2005/8/layout/hierarchy1"/>
    <dgm:cxn modelId="{7C922076-523F-47C1-9032-ECBB35E521C1}" srcId="{73987E14-1DA7-4621-8890-B1A67A3AE66A}" destId="{97CF87EE-4B1C-406E-AE72-D7852B52D05F}" srcOrd="0" destOrd="0" parTransId="{53E02C14-A278-4D8F-99E5-2D1CA5351DF3}" sibTransId="{BB1C932C-514A-400F-9FDC-0AF5171DC99F}"/>
    <dgm:cxn modelId="{C924CDBD-05A8-4343-9BCC-208640B9A023}" type="presOf" srcId="{97CF87EE-4B1C-406E-AE72-D7852B52D05F}" destId="{C045A125-6368-4206-8C08-5AF2069EBD7A}" srcOrd="0" destOrd="0" presId="urn:microsoft.com/office/officeart/2005/8/layout/hierarchy1"/>
    <dgm:cxn modelId="{DE29ED8E-2EF8-4764-9665-1A729DFB76E7}" srcId="{73987E14-1DA7-4621-8890-B1A67A3AE66A}" destId="{E20D48DE-78D1-4077-81B1-13E8D833C59B}" srcOrd="2" destOrd="0" parTransId="{1946CA19-3224-45A3-AF74-E5990C772272}" sibTransId="{7A452980-FBAF-4EF2-880F-30017D010FBF}"/>
    <dgm:cxn modelId="{770B1326-BF3B-40DE-994E-C556397B6BBA}" type="presOf" srcId="{1946CA19-3224-45A3-AF74-E5990C772272}" destId="{E61FC971-CB40-4751-8312-A6B2BBB6D4A0}" srcOrd="0" destOrd="0" presId="urn:microsoft.com/office/officeart/2005/8/layout/hierarchy1"/>
    <dgm:cxn modelId="{F5D68857-FF2D-4554-BB10-498A904A32AF}" type="presOf" srcId="{E3F033EE-EEA2-441D-89EE-C7277A3E51EC}" destId="{0B256A07-2AA7-494D-AD9F-BE4DF0F5E2E1}" srcOrd="0" destOrd="0" presId="urn:microsoft.com/office/officeart/2005/8/layout/hierarchy1"/>
    <dgm:cxn modelId="{73EEB6C2-B8D1-472C-AB94-631B1338EBD9}" srcId="{73987E14-1DA7-4621-8890-B1A67A3AE66A}" destId="{08B7995A-954B-4315-8463-A823F072E7CA}" srcOrd="3" destOrd="0" parTransId="{E8BDC83B-CEA7-4422-855B-F3EE2E9647D8}" sibTransId="{B2E8CE43-4133-4342-B5EE-C5F0B35731BC}"/>
    <dgm:cxn modelId="{B02A527E-B4B9-4303-A1D3-D53BE3CE3CFC}" type="presOf" srcId="{8B68FDEF-D185-40A9-AED2-6964F93F3519}" destId="{C754C4E7-2344-46C8-884D-2C329B6FE8D9}" srcOrd="0" destOrd="0" presId="urn:microsoft.com/office/officeart/2005/8/layout/hierarchy1"/>
    <dgm:cxn modelId="{2E162B64-0E1C-4F04-976B-9B372B41BBC8}" type="presParOf" srcId="{0B256A07-2AA7-494D-AD9F-BE4DF0F5E2E1}" destId="{814DE855-F744-416A-B414-CD8A3383EFEE}" srcOrd="0" destOrd="0" presId="urn:microsoft.com/office/officeart/2005/8/layout/hierarchy1"/>
    <dgm:cxn modelId="{1C25D37D-0F82-43BA-A9B3-5DF89AEF5C3E}" type="presParOf" srcId="{814DE855-F744-416A-B414-CD8A3383EFEE}" destId="{4E8A82E3-A523-4034-9BEA-D98ADE0F37DE}" srcOrd="0" destOrd="0" presId="urn:microsoft.com/office/officeart/2005/8/layout/hierarchy1"/>
    <dgm:cxn modelId="{DCA28368-FBAC-4FC2-BAFE-6ACBE5E5A374}" type="presParOf" srcId="{4E8A82E3-A523-4034-9BEA-D98ADE0F37DE}" destId="{024A6E2B-0502-4FB4-BF87-B1D14D6357E7}" srcOrd="0" destOrd="0" presId="urn:microsoft.com/office/officeart/2005/8/layout/hierarchy1"/>
    <dgm:cxn modelId="{9E91AE50-771B-4594-B238-C037E8862E51}" type="presParOf" srcId="{4E8A82E3-A523-4034-9BEA-D98ADE0F37DE}" destId="{95FB6A8F-A6DC-4691-959C-7269B76316C4}" srcOrd="1" destOrd="0" presId="urn:microsoft.com/office/officeart/2005/8/layout/hierarchy1"/>
    <dgm:cxn modelId="{E6EF1E91-AF7E-48CD-877F-67CD7A0AD2DD}" type="presParOf" srcId="{814DE855-F744-416A-B414-CD8A3383EFEE}" destId="{14AFA746-3E90-4EEF-9090-6E7D163A43DC}" srcOrd="1" destOrd="0" presId="urn:microsoft.com/office/officeart/2005/8/layout/hierarchy1"/>
    <dgm:cxn modelId="{B5CD06E5-295E-4A66-87FB-BBE52458350F}" type="presParOf" srcId="{14AFA746-3E90-4EEF-9090-6E7D163A43DC}" destId="{D15A8E27-37B9-4221-9F44-B24CC073E51D}" srcOrd="0" destOrd="0" presId="urn:microsoft.com/office/officeart/2005/8/layout/hierarchy1"/>
    <dgm:cxn modelId="{4197680F-4CB9-4352-A62B-BEE1542D545C}" type="presParOf" srcId="{14AFA746-3E90-4EEF-9090-6E7D163A43DC}" destId="{E1A5BDB4-DD56-4FB7-A309-942336171F7D}" srcOrd="1" destOrd="0" presId="urn:microsoft.com/office/officeart/2005/8/layout/hierarchy1"/>
    <dgm:cxn modelId="{81CD1D52-1CC4-466B-9AB3-8345688EE8AF}" type="presParOf" srcId="{E1A5BDB4-DD56-4FB7-A309-942336171F7D}" destId="{F4DD5857-2D6B-4C4A-9D37-7B624A27119D}" srcOrd="0" destOrd="0" presId="urn:microsoft.com/office/officeart/2005/8/layout/hierarchy1"/>
    <dgm:cxn modelId="{BDF51194-84B8-4B67-9BC7-7B583449CDE6}" type="presParOf" srcId="{F4DD5857-2D6B-4C4A-9D37-7B624A27119D}" destId="{F5FBBEC2-1CB1-466C-AFF3-4D72F6841E36}" srcOrd="0" destOrd="0" presId="urn:microsoft.com/office/officeart/2005/8/layout/hierarchy1"/>
    <dgm:cxn modelId="{D2749DC0-59CF-4464-BB14-149795505902}" type="presParOf" srcId="{F4DD5857-2D6B-4C4A-9D37-7B624A27119D}" destId="{C045A125-6368-4206-8C08-5AF2069EBD7A}" srcOrd="1" destOrd="0" presId="urn:microsoft.com/office/officeart/2005/8/layout/hierarchy1"/>
    <dgm:cxn modelId="{CD5B9916-0367-4ABB-B6D9-15466874327A}" type="presParOf" srcId="{E1A5BDB4-DD56-4FB7-A309-942336171F7D}" destId="{0A1BB194-F6B1-4D62-B5C2-42910F3C5FAD}" srcOrd="1" destOrd="0" presId="urn:microsoft.com/office/officeart/2005/8/layout/hierarchy1"/>
    <dgm:cxn modelId="{DB8337F6-5512-42E2-B18A-F126967D5ABE}" type="presParOf" srcId="{14AFA746-3E90-4EEF-9090-6E7D163A43DC}" destId="{21AE8E59-4BBC-41EE-99A0-705C7555972A}" srcOrd="2" destOrd="0" presId="urn:microsoft.com/office/officeart/2005/8/layout/hierarchy1"/>
    <dgm:cxn modelId="{ADD27F6C-2D2E-4503-AED2-866B75EFDA53}" type="presParOf" srcId="{14AFA746-3E90-4EEF-9090-6E7D163A43DC}" destId="{E71D902E-F3FC-4249-8731-FA92099EA26B}" srcOrd="3" destOrd="0" presId="urn:microsoft.com/office/officeart/2005/8/layout/hierarchy1"/>
    <dgm:cxn modelId="{550BF94F-378C-46B8-93EA-F6EAE8E489B1}" type="presParOf" srcId="{E71D902E-F3FC-4249-8731-FA92099EA26B}" destId="{82EE65FC-96DA-40A2-9AD2-C12AAC35BBD6}" srcOrd="0" destOrd="0" presId="urn:microsoft.com/office/officeart/2005/8/layout/hierarchy1"/>
    <dgm:cxn modelId="{DF49773F-4988-46B4-A648-E8879CC44F35}" type="presParOf" srcId="{82EE65FC-96DA-40A2-9AD2-C12AAC35BBD6}" destId="{2EDA115E-D170-4230-B874-37B25087EBA6}" srcOrd="0" destOrd="0" presId="urn:microsoft.com/office/officeart/2005/8/layout/hierarchy1"/>
    <dgm:cxn modelId="{58B08310-6FF3-4392-8110-9B41018F5DC5}" type="presParOf" srcId="{82EE65FC-96DA-40A2-9AD2-C12AAC35BBD6}" destId="{C754C4E7-2344-46C8-884D-2C329B6FE8D9}" srcOrd="1" destOrd="0" presId="urn:microsoft.com/office/officeart/2005/8/layout/hierarchy1"/>
    <dgm:cxn modelId="{BCE28E6B-9005-409D-8A90-2564D460F9DC}" type="presParOf" srcId="{E71D902E-F3FC-4249-8731-FA92099EA26B}" destId="{0A0E9729-8138-4AAC-9D38-BAF3FD728AEB}" srcOrd="1" destOrd="0" presId="urn:microsoft.com/office/officeart/2005/8/layout/hierarchy1"/>
    <dgm:cxn modelId="{40D44DBC-30A0-440C-AEFF-788F70060924}" type="presParOf" srcId="{14AFA746-3E90-4EEF-9090-6E7D163A43DC}" destId="{E61FC971-CB40-4751-8312-A6B2BBB6D4A0}" srcOrd="4" destOrd="0" presId="urn:microsoft.com/office/officeart/2005/8/layout/hierarchy1"/>
    <dgm:cxn modelId="{1EF8300A-642A-47D8-B6BB-8B04F236089B}" type="presParOf" srcId="{14AFA746-3E90-4EEF-9090-6E7D163A43DC}" destId="{D1B7B087-2E10-45DD-B32B-8A4F2BF8935A}" srcOrd="5" destOrd="0" presId="urn:microsoft.com/office/officeart/2005/8/layout/hierarchy1"/>
    <dgm:cxn modelId="{FE05D59D-DFC8-4F92-B3D1-277320DD9BC0}" type="presParOf" srcId="{D1B7B087-2E10-45DD-B32B-8A4F2BF8935A}" destId="{20A401C0-7136-42D9-B1E6-837D3705F73D}" srcOrd="0" destOrd="0" presId="urn:microsoft.com/office/officeart/2005/8/layout/hierarchy1"/>
    <dgm:cxn modelId="{5E8A5988-BCDB-4AAE-BB2F-CF2950F4B087}" type="presParOf" srcId="{20A401C0-7136-42D9-B1E6-837D3705F73D}" destId="{D5385671-9ADC-49D3-970C-823DD48E3CBB}" srcOrd="0" destOrd="0" presId="urn:microsoft.com/office/officeart/2005/8/layout/hierarchy1"/>
    <dgm:cxn modelId="{1048DE4E-5D3B-46CA-BA28-19E0543EB75C}" type="presParOf" srcId="{20A401C0-7136-42D9-B1E6-837D3705F73D}" destId="{9E2BEFDB-94F8-41FC-B9EE-7C98D80E750F}" srcOrd="1" destOrd="0" presId="urn:microsoft.com/office/officeart/2005/8/layout/hierarchy1"/>
    <dgm:cxn modelId="{B77AD04A-76E4-45B2-A53F-C1A78DF64282}" type="presParOf" srcId="{D1B7B087-2E10-45DD-B32B-8A4F2BF8935A}" destId="{EDADC716-10C2-4804-B1B6-9C5C982ECE8D}" srcOrd="1" destOrd="0" presId="urn:microsoft.com/office/officeart/2005/8/layout/hierarchy1"/>
    <dgm:cxn modelId="{4EA4A9D0-75F4-46C4-BEDA-7C465E42047E}" type="presParOf" srcId="{14AFA746-3E90-4EEF-9090-6E7D163A43DC}" destId="{C8703B51-F766-49A8-834A-FEF8890CA663}" srcOrd="6" destOrd="0" presId="urn:microsoft.com/office/officeart/2005/8/layout/hierarchy1"/>
    <dgm:cxn modelId="{DE42E256-5019-4464-BB07-D1404730F7A9}" type="presParOf" srcId="{14AFA746-3E90-4EEF-9090-6E7D163A43DC}" destId="{B261D6FD-4BB5-46CD-B820-EB2BCBA71AE5}" srcOrd="7" destOrd="0" presId="urn:microsoft.com/office/officeart/2005/8/layout/hierarchy1"/>
    <dgm:cxn modelId="{84CD7ABB-D33E-4F75-8DE9-9E3BF6F0BF65}" type="presParOf" srcId="{B261D6FD-4BB5-46CD-B820-EB2BCBA71AE5}" destId="{B2E10F29-4850-4BB4-8828-2C65EDF24750}" srcOrd="0" destOrd="0" presId="urn:microsoft.com/office/officeart/2005/8/layout/hierarchy1"/>
    <dgm:cxn modelId="{2BF95DA2-AC3E-4C21-BD42-D63633925700}" type="presParOf" srcId="{B2E10F29-4850-4BB4-8828-2C65EDF24750}" destId="{C7A56F04-B3EC-49C5-9D99-5E1751BCC00D}" srcOrd="0" destOrd="0" presId="urn:microsoft.com/office/officeart/2005/8/layout/hierarchy1"/>
    <dgm:cxn modelId="{EB003A90-95D5-4336-B273-06FCF7F1DE18}" type="presParOf" srcId="{B2E10F29-4850-4BB4-8828-2C65EDF24750}" destId="{E032BD1D-DEEF-415A-987F-625865504F01}" srcOrd="1" destOrd="0" presId="urn:microsoft.com/office/officeart/2005/8/layout/hierarchy1"/>
    <dgm:cxn modelId="{B577D2A9-AB5E-4063-9747-18ED138CC64E}" type="presParOf" srcId="{B261D6FD-4BB5-46CD-B820-EB2BCBA71AE5}" destId="{1E7C7620-255E-42FE-93CC-CED92B9693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3B51-F766-49A8-834A-FEF8890CA663}">
      <dsp:nvSpPr>
        <dsp:cNvPr id="0" name=""/>
        <dsp:cNvSpPr/>
      </dsp:nvSpPr>
      <dsp:spPr>
        <a:xfrm>
          <a:off x="4447835" y="1852870"/>
          <a:ext cx="3492631" cy="554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574"/>
              </a:lnTo>
              <a:lnTo>
                <a:pt x="3492631" y="377574"/>
              </a:lnTo>
              <a:lnTo>
                <a:pt x="3492631" y="5540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FC971-CB40-4751-8312-A6B2BBB6D4A0}">
      <dsp:nvSpPr>
        <dsp:cNvPr id="0" name=""/>
        <dsp:cNvSpPr/>
      </dsp:nvSpPr>
      <dsp:spPr>
        <a:xfrm>
          <a:off x="4447835" y="1852870"/>
          <a:ext cx="1164210" cy="554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574"/>
              </a:lnTo>
              <a:lnTo>
                <a:pt x="1164210" y="377574"/>
              </a:lnTo>
              <a:lnTo>
                <a:pt x="1164210" y="5540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E8E59-4BBC-41EE-99A0-705C7555972A}">
      <dsp:nvSpPr>
        <dsp:cNvPr id="0" name=""/>
        <dsp:cNvSpPr/>
      </dsp:nvSpPr>
      <dsp:spPr>
        <a:xfrm>
          <a:off x="3283624" y="1852870"/>
          <a:ext cx="1164210" cy="554058"/>
        </a:xfrm>
        <a:custGeom>
          <a:avLst/>
          <a:gdLst/>
          <a:ahLst/>
          <a:cxnLst/>
          <a:rect l="0" t="0" r="0" b="0"/>
          <a:pathLst>
            <a:path>
              <a:moveTo>
                <a:pt x="1164210" y="0"/>
              </a:moveTo>
              <a:lnTo>
                <a:pt x="1164210" y="377574"/>
              </a:lnTo>
              <a:lnTo>
                <a:pt x="0" y="377574"/>
              </a:lnTo>
              <a:lnTo>
                <a:pt x="0" y="5540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A8E27-37B9-4221-9F44-B24CC073E51D}">
      <dsp:nvSpPr>
        <dsp:cNvPr id="0" name=""/>
        <dsp:cNvSpPr/>
      </dsp:nvSpPr>
      <dsp:spPr>
        <a:xfrm>
          <a:off x="955203" y="1852870"/>
          <a:ext cx="3492631" cy="554058"/>
        </a:xfrm>
        <a:custGeom>
          <a:avLst/>
          <a:gdLst/>
          <a:ahLst/>
          <a:cxnLst/>
          <a:rect l="0" t="0" r="0" b="0"/>
          <a:pathLst>
            <a:path>
              <a:moveTo>
                <a:pt x="3492631" y="0"/>
              </a:moveTo>
              <a:lnTo>
                <a:pt x="3492631" y="377574"/>
              </a:lnTo>
              <a:lnTo>
                <a:pt x="0" y="377574"/>
              </a:lnTo>
              <a:lnTo>
                <a:pt x="0" y="5540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A6E2B-0502-4FB4-BF87-B1D14D6357E7}">
      <dsp:nvSpPr>
        <dsp:cNvPr id="0" name=""/>
        <dsp:cNvSpPr/>
      </dsp:nvSpPr>
      <dsp:spPr>
        <a:xfrm>
          <a:off x="586617" y="412746"/>
          <a:ext cx="7722436" cy="14401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B6A8F-A6DC-4691-959C-7269B76316C4}">
      <dsp:nvSpPr>
        <dsp:cNvPr id="0" name=""/>
        <dsp:cNvSpPr/>
      </dsp:nvSpPr>
      <dsp:spPr>
        <a:xfrm>
          <a:off x="798291" y="613837"/>
          <a:ext cx="7722436" cy="144012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Phân</a:t>
          </a:r>
          <a:r>
            <a:rPr lang="en-US" sz="2800" b="1" kern="12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</a:t>
          </a:r>
          <a:r>
            <a:rPr lang="en-US" sz="2800" b="1" kern="1200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loại</a:t>
          </a:r>
          <a:r>
            <a:rPr lang="en-US" sz="2800" b="1" kern="12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– </a:t>
          </a:r>
          <a:r>
            <a:rPr lang="en-US" sz="2800" b="1" kern="1200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Tính</a:t>
          </a:r>
          <a:r>
            <a:rPr lang="en-US" sz="2800" b="1" kern="12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</a:t>
          </a:r>
          <a:r>
            <a:rPr lang="en-US" sz="2800" b="1" kern="1200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chất</a:t>
          </a:r>
          <a:r>
            <a:rPr lang="en-US" sz="2800" b="1" kern="12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- </a:t>
          </a:r>
          <a:r>
            <a:rPr lang="en-US" sz="2800" b="1" kern="1200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Ứng</a:t>
          </a:r>
          <a:r>
            <a:rPr lang="en-US" sz="2800" b="1" kern="12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</a:t>
          </a:r>
          <a:r>
            <a:rPr lang="en-US" sz="2800" b="1" kern="1200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dụng</a:t>
          </a:r>
          <a:endParaRPr lang="en-US" sz="2800" kern="1200" dirty="0"/>
        </a:p>
      </dsp:txBody>
      <dsp:txXfrm>
        <a:off x="840471" y="656017"/>
        <a:ext cx="7638076" cy="1355763"/>
      </dsp:txXfrm>
    </dsp:sp>
    <dsp:sp modelId="{F5FBBEC2-1CB1-466C-AFF3-4D72F6841E36}">
      <dsp:nvSpPr>
        <dsp:cNvPr id="0" name=""/>
        <dsp:cNvSpPr/>
      </dsp:nvSpPr>
      <dsp:spPr>
        <a:xfrm>
          <a:off x="2668" y="2406928"/>
          <a:ext cx="1905071" cy="1209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5A125-6368-4206-8C08-5AF2069EBD7A}">
      <dsp:nvSpPr>
        <dsp:cNvPr id="0" name=""/>
        <dsp:cNvSpPr/>
      </dsp:nvSpPr>
      <dsp:spPr>
        <a:xfrm>
          <a:off x="214342" y="2608019"/>
          <a:ext cx="1905071" cy="120972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>
              <a:latin typeface="Palatino Linotype" panose="02040502050505030304" pitchFamily="18" charset="0"/>
            </a:rPr>
            <a:t>Vật</a:t>
          </a:r>
          <a:r>
            <a:rPr lang="en-US" sz="2300" kern="1200" dirty="0">
              <a:latin typeface="Palatino Linotype" panose="02040502050505030304" pitchFamily="18" charset="0"/>
            </a:rPr>
            <a:t> </a:t>
          </a:r>
          <a:r>
            <a:rPr lang="en-US" sz="2300" kern="1200" dirty="0" err="1">
              <a:latin typeface="Palatino Linotype" panose="02040502050505030304" pitchFamily="18" charset="0"/>
            </a:rPr>
            <a:t>liệu</a:t>
          </a:r>
          <a:endParaRPr lang="en-US" sz="2300" kern="1200" dirty="0">
            <a:latin typeface="Palatino Linotype" panose="02040502050505030304" pitchFamily="18" charset="0"/>
          </a:endParaRPr>
        </a:p>
      </dsp:txBody>
      <dsp:txXfrm>
        <a:off x="249773" y="2643450"/>
        <a:ext cx="1834209" cy="1138858"/>
      </dsp:txXfrm>
    </dsp:sp>
    <dsp:sp modelId="{2EDA115E-D170-4230-B874-37B25087EBA6}">
      <dsp:nvSpPr>
        <dsp:cNvPr id="0" name=""/>
        <dsp:cNvSpPr/>
      </dsp:nvSpPr>
      <dsp:spPr>
        <a:xfrm>
          <a:off x="2331088" y="2406928"/>
          <a:ext cx="1905071" cy="1209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4C4E7-2344-46C8-884D-2C329B6FE8D9}">
      <dsp:nvSpPr>
        <dsp:cNvPr id="0" name=""/>
        <dsp:cNvSpPr/>
      </dsp:nvSpPr>
      <dsp:spPr>
        <a:xfrm>
          <a:off x="2542763" y="2608019"/>
          <a:ext cx="1905071" cy="1209720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>
              <a:latin typeface="Palatino Linotype" panose="02040502050505030304" pitchFamily="18" charset="0"/>
            </a:rPr>
            <a:t>Nhiên</a:t>
          </a:r>
          <a:r>
            <a:rPr lang="en-US" sz="2300" kern="1200" dirty="0">
              <a:latin typeface="Palatino Linotype" panose="02040502050505030304" pitchFamily="18" charset="0"/>
            </a:rPr>
            <a:t> </a:t>
          </a:r>
          <a:r>
            <a:rPr lang="en-US" sz="2300" kern="1200" dirty="0" err="1">
              <a:latin typeface="Palatino Linotype" panose="02040502050505030304" pitchFamily="18" charset="0"/>
            </a:rPr>
            <a:t>liệu</a:t>
          </a:r>
          <a:endParaRPr lang="en-US" sz="2300" kern="1200" dirty="0">
            <a:latin typeface="Palatino Linotype" panose="02040502050505030304" pitchFamily="18" charset="0"/>
          </a:endParaRPr>
        </a:p>
      </dsp:txBody>
      <dsp:txXfrm>
        <a:off x="2578194" y="2643450"/>
        <a:ext cx="1834209" cy="1138858"/>
      </dsp:txXfrm>
    </dsp:sp>
    <dsp:sp modelId="{D5385671-9ADC-49D3-970C-823DD48E3CBB}">
      <dsp:nvSpPr>
        <dsp:cNvPr id="0" name=""/>
        <dsp:cNvSpPr/>
      </dsp:nvSpPr>
      <dsp:spPr>
        <a:xfrm>
          <a:off x="4659509" y="2406928"/>
          <a:ext cx="1905071" cy="1209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BEFDB-94F8-41FC-B9EE-7C98D80E750F}">
      <dsp:nvSpPr>
        <dsp:cNvPr id="0" name=""/>
        <dsp:cNvSpPr/>
      </dsp:nvSpPr>
      <dsp:spPr>
        <a:xfrm>
          <a:off x="4871184" y="2608019"/>
          <a:ext cx="1905071" cy="1209720"/>
        </a:xfrm>
        <a:prstGeom prst="roundRect">
          <a:avLst>
            <a:gd name="adj" fmla="val 10000"/>
          </a:avLst>
        </a:prstGeom>
        <a:solidFill>
          <a:srgbClr val="F9A5D7">
            <a:alpha val="89804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>
              <a:latin typeface="Palatino Linotype" panose="02040502050505030304" pitchFamily="18" charset="0"/>
            </a:rPr>
            <a:t>Nguyên</a:t>
          </a:r>
          <a:r>
            <a:rPr lang="en-US" sz="2300" kern="1200" dirty="0">
              <a:latin typeface="Palatino Linotype" panose="02040502050505030304" pitchFamily="18" charset="0"/>
            </a:rPr>
            <a:t> </a:t>
          </a:r>
          <a:r>
            <a:rPr lang="en-US" sz="2300" kern="1200" dirty="0" err="1">
              <a:latin typeface="Palatino Linotype" panose="02040502050505030304" pitchFamily="18" charset="0"/>
            </a:rPr>
            <a:t>liệu</a:t>
          </a:r>
          <a:endParaRPr lang="en-US" sz="2300" kern="1200" dirty="0">
            <a:latin typeface="Palatino Linotype" panose="02040502050505030304" pitchFamily="18" charset="0"/>
          </a:endParaRPr>
        </a:p>
      </dsp:txBody>
      <dsp:txXfrm>
        <a:off x="4906615" y="2643450"/>
        <a:ext cx="1834209" cy="1138858"/>
      </dsp:txXfrm>
    </dsp:sp>
    <dsp:sp modelId="{C7A56F04-B3EC-49C5-9D99-5E1751BCC00D}">
      <dsp:nvSpPr>
        <dsp:cNvPr id="0" name=""/>
        <dsp:cNvSpPr/>
      </dsp:nvSpPr>
      <dsp:spPr>
        <a:xfrm>
          <a:off x="6987930" y="2406928"/>
          <a:ext cx="1905071" cy="1209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2BD1D-DEEF-415A-987F-625865504F01}">
      <dsp:nvSpPr>
        <dsp:cNvPr id="0" name=""/>
        <dsp:cNvSpPr/>
      </dsp:nvSpPr>
      <dsp:spPr>
        <a:xfrm>
          <a:off x="7199605" y="2608019"/>
          <a:ext cx="1905071" cy="120972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>
              <a:latin typeface="Palatino Linotype" panose="02040502050505030304" pitchFamily="18" charset="0"/>
            </a:rPr>
            <a:t>Lương</a:t>
          </a:r>
          <a:r>
            <a:rPr lang="en-US" sz="2300" kern="1200" dirty="0">
              <a:latin typeface="Palatino Linotype" panose="02040502050505030304" pitchFamily="18" charset="0"/>
            </a:rPr>
            <a:t> </a:t>
          </a:r>
          <a:r>
            <a:rPr lang="en-US" sz="2300" kern="1200" dirty="0" err="1">
              <a:latin typeface="Palatino Linotype" panose="02040502050505030304" pitchFamily="18" charset="0"/>
            </a:rPr>
            <a:t>thực</a:t>
          </a:r>
          <a:r>
            <a:rPr lang="en-US" sz="2300" kern="1200" dirty="0">
              <a:latin typeface="Palatino Linotype" panose="02040502050505030304" pitchFamily="18" charset="0"/>
            </a:rPr>
            <a:t>, </a:t>
          </a:r>
          <a:r>
            <a:rPr lang="en-US" sz="2300" kern="1200" dirty="0" err="1">
              <a:latin typeface="Palatino Linotype" panose="02040502050505030304" pitchFamily="18" charset="0"/>
            </a:rPr>
            <a:t>thực</a:t>
          </a:r>
          <a:r>
            <a:rPr lang="en-US" sz="2300" kern="1200" dirty="0">
              <a:latin typeface="Palatino Linotype" panose="02040502050505030304" pitchFamily="18" charset="0"/>
            </a:rPr>
            <a:t> </a:t>
          </a:r>
          <a:r>
            <a:rPr lang="en-US" sz="2300" kern="1200" dirty="0" err="1">
              <a:latin typeface="Palatino Linotype" panose="02040502050505030304" pitchFamily="18" charset="0"/>
            </a:rPr>
            <a:t>phẩm</a:t>
          </a:r>
          <a:endParaRPr lang="en-US" sz="2300" kern="1200" dirty="0">
            <a:latin typeface="Palatino Linotype" panose="02040502050505030304" pitchFamily="18" charset="0"/>
          </a:endParaRPr>
        </a:p>
      </dsp:txBody>
      <dsp:txXfrm>
        <a:off x="7235036" y="2643450"/>
        <a:ext cx="1834209" cy="1138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2361932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23619324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9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2361932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23619324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268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2361932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23619324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774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2361932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2361932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2361932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23619324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1704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2361932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23619324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785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2361932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2361932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68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4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67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9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292-B9A3-4487-BBC0-12E7E908F097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5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48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0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4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2" r:id="rId10"/>
    <p:sldLayoutId id="214748366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29.xml"/><Relationship Id="rId7" Type="http://schemas.openxmlformats.org/officeDocument/2006/relationships/slide" Target="slide2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6" Type="http://schemas.openxmlformats.org/officeDocument/2006/relationships/slide" Target="slide31.xml"/><Relationship Id="rId5" Type="http://schemas.openxmlformats.org/officeDocument/2006/relationships/slide" Target="slide32.xml"/><Relationship Id="rId4" Type="http://schemas.openxmlformats.org/officeDocument/2006/relationships/slide" Target="slide30.xml"/><Relationship Id="rId9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4" Type="http://schemas.openxmlformats.org/officeDocument/2006/relationships/slide" Target="slide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946910" y="1731450"/>
            <a:ext cx="578739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CHỦ ĐỀ 4: </a:t>
            </a:r>
            <a:br>
              <a:rPr lang="en-US" sz="2800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 SỐ VẬT LIỆU, NHIÊN LIỆU, NGUYÊN LIỆU, </a:t>
            </a:r>
            <a:b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LƯƠNG THỰC, THỰC PHẨM THÔNG DỤNG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b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 CHẤT VÀ ỨNG DỤNG CỦA CHÚNG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889F18B-BA69-4FC7-B0F5-B9CA2ACA8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207" b="9111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274750" y="140695"/>
            <a:ext cx="2278379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2. Dấu hiệu</a:t>
            </a:r>
            <a:endParaRPr sz="3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alatino Linotype" panose="02040502050505030304" pitchFamily="18" charset="0"/>
              </a:rPr>
              <a:t>10</a:t>
            </a:fld>
            <a:endParaRPr>
              <a:latin typeface="Palatino Linotype" panose="0204050205050503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112F33-337E-42E9-B483-02CFC65A6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04" t="40148" r="53650" b="40593"/>
          <a:stretch/>
        </p:blipFill>
        <p:spPr>
          <a:xfrm>
            <a:off x="5745480" y="351995"/>
            <a:ext cx="2394862" cy="7757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52E45A-417C-4286-A43D-260E512EA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91" t="10667" r="12464" b="70370"/>
          <a:stretch/>
        </p:blipFill>
        <p:spPr>
          <a:xfrm>
            <a:off x="2599129" y="318319"/>
            <a:ext cx="2112121" cy="739427"/>
          </a:xfrm>
          <a:prstGeom prst="rect">
            <a:avLst/>
          </a:prstGeom>
        </p:spPr>
      </p:pic>
      <p:pic>
        <p:nvPicPr>
          <p:cNvPr id="19" name="Picture 18" descr="Vật liệu: &#10;">
            <a:extLst>
              <a:ext uri="{FF2B5EF4-FFF2-40B4-BE49-F238E27FC236}">
                <a16:creationId xmlns:a16="http://schemas.microsoft.com/office/drawing/2014/main" id="{50308544-FE69-4248-9936-3A7B0CBC7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36" t="10518" r="53301" b="70815"/>
          <a:stretch/>
        </p:blipFill>
        <p:spPr>
          <a:xfrm>
            <a:off x="188313" y="1057746"/>
            <a:ext cx="2112121" cy="792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4E64CD-0092-4371-BF32-B3A5C5215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61" t="39990" r="12636" b="40384"/>
          <a:stretch/>
        </p:blipFill>
        <p:spPr>
          <a:xfrm>
            <a:off x="2512615" y="2642215"/>
            <a:ext cx="2354649" cy="88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FE16D3-4E47-4BA6-AB5F-987BF8CF5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3" t="67556" r="54692" b="12741"/>
          <a:stretch/>
        </p:blipFill>
        <p:spPr>
          <a:xfrm>
            <a:off x="5803721" y="2598238"/>
            <a:ext cx="2354649" cy="78303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0A427F0-891A-4831-8B30-EB518254C9BD}"/>
              </a:ext>
            </a:extLst>
          </p:cNvPr>
          <p:cNvSpPr txBox="1"/>
          <p:nvPr/>
        </p:nvSpPr>
        <p:spPr>
          <a:xfrm>
            <a:off x="462834" y="1251698"/>
            <a:ext cx="1699262" cy="465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5AB90-9656-40A9-B18A-B9B9485E9007}"/>
              </a:ext>
            </a:extLst>
          </p:cNvPr>
          <p:cNvSpPr txBox="1"/>
          <p:nvPr/>
        </p:nvSpPr>
        <p:spPr>
          <a:xfrm>
            <a:off x="173276" y="2094956"/>
            <a:ext cx="227837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err="1">
                <a:solidFill>
                  <a:srgbClr val="124E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hỗn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AD39F7-5E82-4BDC-AF79-B240DA906DB3}"/>
              </a:ext>
            </a:extLst>
          </p:cNvPr>
          <p:cNvSpPr txBox="1"/>
          <p:nvPr/>
        </p:nvSpPr>
        <p:spPr>
          <a:xfrm>
            <a:off x="2846751" y="1127761"/>
            <a:ext cx="2635645" cy="1263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cháy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tỏa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VD: gas,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xăng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cồn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củi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than,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nến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231E1D-3319-4658-9277-BF5E7B8C8D7A}"/>
              </a:ext>
            </a:extLst>
          </p:cNvPr>
          <p:cNvSpPr txBox="1"/>
          <p:nvPr/>
        </p:nvSpPr>
        <p:spPr>
          <a:xfrm>
            <a:off x="2973454" y="489888"/>
            <a:ext cx="1805850" cy="45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1C2EFD-CBD4-4C16-BA7B-04BA803A9EB3}"/>
              </a:ext>
            </a:extLst>
          </p:cNvPr>
          <p:cNvSpPr txBox="1"/>
          <p:nvPr/>
        </p:nvSpPr>
        <p:spPr>
          <a:xfrm>
            <a:off x="2785025" y="3528309"/>
            <a:ext cx="2635645" cy="160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VD: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…</a:t>
            </a:r>
          </a:p>
          <a:p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E63B30-491A-4496-8DC0-6938AD753CD4}"/>
              </a:ext>
            </a:extLst>
          </p:cNvPr>
          <p:cNvSpPr txBox="1"/>
          <p:nvPr/>
        </p:nvSpPr>
        <p:spPr>
          <a:xfrm>
            <a:off x="2846751" y="2810453"/>
            <a:ext cx="2051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0D543F-6898-453C-8D7C-179D55656825}"/>
              </a:ext>
            </a:extLst>
          </p:cNvPr>
          <p:cNvSpPr txBox="1"/>
          <p:nvPr/>
        </p:nvSpPr>
        <p:spPr>
          <a:xfrm>
            <a:off x="6106717" y="509156"/>
            <a:ext cx="2033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51AB18-0592-486B-8E7C-45F9CB0F81CB}"/>
              </a:ext>
            </a:extLst>
          </p:cNvPr>
          <p:cNvSpPr txBox="1"/>
          <p:nvPr/>
        </p:nvSpPr>
        <p:spPr>
          <a:xfrm>
            <a:off x="5847023" y="1193715"/>
            <a:ext cx="3140300" cy="160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66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bột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VD: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sắn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ngũ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cốc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…</a:t>
            </a:r>
          </a:p>
          <a:p>
            <a:endParaRPr lang="en-US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821DF4-2985-46C1-9D8E-768FE02E7ED5}"/>
              </a:ext>
            </a:extLst>
          </p:cNvPr>
          <p:cNvSpPr txBox="1"/>
          <p:nvPr/>
        </p:nvSpPr>
        <p:spPr>
          <a:xfrm>
            <a:off x="5693080" y="3487434"/>
            <a:ext cx="3298991" cy="1522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bột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béo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đạm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…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dinh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VD: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Thịt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trứng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887625-F67F-4774-A115-E101989CDA51}"/>
              </a:ext>
            </a:extLst>
          </p:cNvPr>
          <p:cNvSpPr txBox="1"/>
          <p:nvPr/>
        </p:nvSpPr>
        <p:spPr>
          <a:xfrm>
            <a:off x="6197242" y="2803524"/>
            <a:ext cx="1943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9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6" grpId="0"/>
      <p:bldP spid="39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4BEE-5A95-4297-9137-18E625BAD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518"/>
            <a:ext cx="9187637" cy="5165973"/>
          </a:xfrm>
          <a:prstGeom prst="rect">
            <a:avLst/>
          </a:prstGeom>
        </p:spPr>
      </p:pic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>
          <a:xfrm>
            <a:off x="364526" y="149824"/>
            <a:ext cx="8674877" cy="130055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II. </a:t>
            </a:r>
            <a:r>
              <a:rPr lang="en-US" sz="40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ính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endParaRPr lang="en-US" sz="40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3579934" y="2312984"/>
            <a:ext cx="747429" cy="82431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1028320" y="989784"/>
            <a:ext cx="669986" cy="693248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58" name="Google Shape;258;p23"/>
          <p:cNvSpPr/>
          <p:nvPr/>
        </p:nvSpPr>
        <p:spPr>
          <a:xfrm rot="864908">
            <a:off x="7894513" y="3753336"/>
            <a:ext cx="788952" cy="998941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45;p22">
            <a:extLst>
              <a:ext uri="{FF2B5EF4-FFF2-40B4-BE49-F238E27FC236}">
                <a16:creationId xmlns:a16="http://schemas.microsoft.com/office/drawing/2014/main" id="{22DA8D7C-4FAA-4835-AC29-84B66FACF222}"/>
              </a:ext>
            </a:extLst>
          </p:cNvPr>
          <p:cNvSpPr txBox="1">
            <a:spLocks/>
          </p:cNvSpPr>
          <p:nvPr/>
        </p:nvSpPr>
        <p:spPr>
          <a:xfrm>
            <a:off x="1035775" y="6499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dirty="0">
                <a:latin typeface="Palatino Linotype" panose="02040502050505030304" pitchFamily="18" charset="0"/>
              </a:rPr>
              <a:t>THẢO LUẬN NHÓM</a:t>
            </a:r>
            <a:endParaRPr lang="en-US" sz="4800" dirty="0">
              <a:latin typeface="Palatino Linotype" panose="0204050205050503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9975B4-7BFA-4530-8180-13FB996B5C22}"/>
              </a:ext>
            </a:extLst>
          </p:cNvPr>
          <p:cNvSpPr txBox="1"/>
          <p:nvPr/>
        </p:nvSpPr>
        <p:spPr>
          <a:xfrm>
            <a:off x="807720" y="1298230"/>
            <a:ext cx="747521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</a:rPr>
              <a:t>C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ho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sẵn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cụ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thiết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hoá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Cốc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thủy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tinh</a:t>
            </a:r>
            <a:endParaRPr lang="en-US" sz="2400" dirty="0"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Giấm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Đinh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sắt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kính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nhựa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dây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đồng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M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ẩu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121536-716B-4312-BBDC-87B56682974C}"/>
              </a:ext>
            </a:extLst>
          </p:cNvPr>
          <p:cNvSpPr txBox="1"/>
          <p:nvPr/>
        </p:nvSpPr>
        <p:spPr>
          <a:xfrm>
            <a:off x="5288374" y="1873793"/>
            <a:ext cx="31185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M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ẩu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nhôm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V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iên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tẩy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nóng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N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ước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lạnh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Xăng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Đèn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cồn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>
            <a:off x="160020" y="1277851"/>
            <a:ext cx="832104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001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200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1, 2: 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Đề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phương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án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kiểm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tra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khả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năng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mòn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kim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loại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cao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nhựa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gỗ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thủy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tinh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gốm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marL="8001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2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3, 4: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Đề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phương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án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kiểm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tra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chịu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nhiệt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kim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loại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cao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nhựa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gỗ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thủy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tinh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gốm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marL="8001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5, 6: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Đ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ề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phương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án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kiểm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tra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đàn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hồi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tan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cao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tan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dung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môi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nào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?</a:t>
            </a:r>
            <a:endParaRPr lang="en-US" sz="2200" dirty="0">
              <a:solidFill>
                <a:schemeClr val="accent4">
                  <a:lumMod val="50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latino Linotype" panose="02040502050505030304" pitchFamily="18" charset="0"/>
              </a:rPr>
              <a:t>THẢO LUẬN NHÓM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B28A06-771B-4787-8303-262391383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1" t="6349" r="5543" b="6197"/>
          <a:stretch/>
        </p:blipFill>
        <p:spPr>
          <a:xfrm>
            <a:off x="-182880" y="0"/>
            <a:ext cx="9326880" cy="51435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12018CE-9DC9-4CDD-AD95-BF8014BF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672480"/>
            <a:ext cx="6644639" cy="3963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Palatino Linotype" panose="02040502050505030304" pitchFamily="18" charset="0"/>
              </a:rPr>
              <a:t>PHƯƠNG ÁN </a:t>
            </a:r>
            <a:br>
              <a:rPr lang="en-US" sz="3200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Palatino Linotype" panose="02040502050505030304" pitchFamily="18" charset="0"/>
              </a:rPr>
              <a:t>LÀM THÍ NGHIỆM</a:t>
            </a:r>
          </a:p>
        </p:txBody>
      </p:sp>
      <p:sp>
        <p:nvSpPr>
          <p:cNvPr id="35" name="Google Shape;244;p22">
            <a:extLst>
              <a:ext uri="{FF2B5EF4-FFF2-40B4-BE49-F238E27FC236}">
                <a16:creationId xmlns:a16="http://schemas.microsoft.com/office/drawing/2014/main" id="{26D50AAD-0840-4404-9682-8173558C7607}"/>
              </a:ext>
            </a:extLst>
          </p:cNvPr>
          <p:cNvSpPr txBox="1">
            <a:spLocks/>
          </p:cNvSpPr>
          <p:nvPr/>
        </p:nvSpPr>
        <p:spPr>
          <a:xfrm>
            <a:off x="288237" y="1367538"/>
            <a:ext cx="8351257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1, 2: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Rót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ít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giấm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cốc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thủy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chứa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đinh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sắt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kính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nhựa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3, 4: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lượt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đốt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nóng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đinh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sắt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dây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đồng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mẩu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mẩu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nhôm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nhựa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kính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ngọn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lửa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đèn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cồn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5, 6: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Cho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dây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cốc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nóng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lấy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cốc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lạnh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Cho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tẩ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y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cốc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xăng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AC8FDF-5D21-4191-A462-EC4C4D8CF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"/>
            <a:ext cx="9144000" cy="53721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1D68408-8567-4671-8DE2-D18838420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889357"/>
              </p:ext>
            </p:extLst>
          </p:nvPr>
        </p:nvGraphicFramePr>
        <p:xfrm>
          <a:off x="564544" y="1264257"/>
          <a:ext cx="8197793" cy="213374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521240">
                  <a:extLst>
                    <a:ext uri="{9D8B030D-6E8A-4147-A177-3AD203B41FA5}">
                      <a16:colId xmlns:a16="http://schemas.microsoft.com/office/drawing/2014/main" val="39501550"/>
                    </a:ext>
                  </a:extLst>
                </a:gridCol>
                <a:gridCol w="1536607">
                  <a:extLst>
                    <a:ext uri="{9D8B030D-6E8A-4147-A177-3AD203B41FA5}">
                      <a16:colId xmlns:a16="http://schemas.microsoft.com/office/drawing/2014/main" val="2074475361"/>
                    </a:ext>
                  </a:extLst>
                </a:gridCol>
                <a:gridCol w="1665889">
                  <a:extLst>
                    <a:ext uri="{9D8B030D-6E8A-4147-A177-3AD203B41FA5}">
                      <a16:colId xmlns:a16="http://schemas.microsoft.com/office/drawing/2014/main" val="2080052009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928989940"/>
                    </a:ext>
                  </a:extLst>
                </a:gridCol>
                <a:gridCol w="2071977">
                  <a:extLst>
                    <a:ext uri="{9D8B030D-6E8A-4147-A177-3AD203B41FA5}">
                      <a16:colId xmlns:a16="http://schemas.microsoft.com/office/drawing/2014/main" val="553187803"/>
                    </a:ext>
                  </a:extLst>
                </a:gridCol>
              </a:tblGrid>
              <a:tr h="53471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Mục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TN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tiến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hành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tượng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luận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Ứng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liệu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637910"/>
                  </a:ext>
                </a:extLst>
              </a:tr>
              <a:tr h="136565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46372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3891E7BD-033D-4783-BE93-AA94D0E61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87" y="214146"/>
            <a:ext cx="81182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NHÓM: ………………….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7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3891E7BD-033D-4783-BE93-AA94D0E61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" y="389406"/>
            <a:ext cx="66903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124E48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II. </a:t>
            </a:r>
            <a:r>
              <a:rPr lang="en-US" sz="2800" b="1" dirty="0" err="1">
                <a:solidFill>
                  <a:srgbClr val="124E48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ính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B45D0-854D-4CE7-85D9-885198741A1F}"/>
              </a:ext>
            </a:extLst>
          </p:cNvPr>
          <p:cNvSpPr txBox="1"/>
          <p:nvPr/>
        </p:nvSpPr>
        <p:spPr>
          <a:xfrm>
            <a:off x="899160" y="1343513"/>
            <a:ext cx="6979920" cy="3126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Mỗi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loại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đều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những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riêng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từ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đó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phù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hợp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vào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đời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sản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</a:t>
            </a:r>
            <a:endParaRPr lang="en-US" sz="20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Kim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loại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nhiệt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dễ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mòn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gỉ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Nhựa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thủy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nhiệt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kém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ít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mòn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gỉ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Cao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nhiệt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kém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đàn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hồi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ít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biến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đổi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khi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gặp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nóng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lạnh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tan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trong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tan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trong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xăng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mòn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hóa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Google Shape;248;p22">
            <a:extLst>
              <a:ext uri="{FF2B5EF4-FFF2-40B4-BE49-F238E27FC236}">
                <a16:creationId xmlns:a16="http://schemas.microsoft.com/office/drawing/2014/main" id="{1706FE3A-22D6-4F44-B2C5-E9836C2B3542}"/>
              </a:ext>
            </a:extLst>
          </p:cNvPr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65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0"/>
          <p:cNvSpPr txBox="1">
            <a:spLocks noGrp="1"/>
          </p:cNvSpPr>
          <p:nvPr>
            <p:ph type="ctrTitle"/>
          </p:nvPr>
        </p:nvSpPr>
        <p:spPr>
          <a:xfrm>
            <a:off x="2255520" y="1980024"/>
            <a:ext cx="5265420" cy="157089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lương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endParaRPr sz="8000" dirty="0">
              <a:latin typeface="Palatino Linotype" panose="02040502050505030304" pitchFamily="18" charset="0"/>
            </a:endParaRPr>
          </a:p>
        </p:txBody>
      </p:sp>
      <p:sp>
        <p:nvSpPr>
          <p:cNvPr id="437" name="Google Shape;437;p40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Palatino Linotype" panose="02040502050505030304" pitchFamily="18" charset="0"/>
                <a:ea typeface="Amatic SC"/>
                <a:cs typeface="Amatic SC"/>
                <a:sym typeface="Amatic SC"/>
              </a:rPr>
              <a:t>III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B7502C-3FBD-42DB-BAA7-F0498EF02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"/>
            <a:ext cx="9144000" cy="5142292"/>
          </a:xfrm>
          <a:prstGeom prst="rect">
            <a:avLst/>
          </a:prstGeom>
        </p:spPr>
      </p:pic>
      <p:sp>
        <p:nvSpPr>
          <p:cNvPr id="14" name="Google Shape;183;p15">
            <a:extLst>
              <a:ext uri="{FF2B5EF4-FFF2-40B4-BE49-F238E27FC236}">
                <a16:creationId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107535" y="716884"/>
            <a:ext cx="5410200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THẢO LUẬN NHÓM</a:t>
            </a:r>
          </a:p>
        </p:txBody>
      </p:sp>
      <p:sp>
        <p:nvSpPr>
          <p:cNvPr id="10" name="Google Shape;183;p15">
            <a:extLst>
              <a:ext uri="{FF2B5EF4-FFF2-40B4-BE49-F238E27FC236}">
                <a16:creationId xmlns:a16="http://schemas.microsoft.com/office/drawing/2014/main" id="{0E5D977A-4024-408B-81DC-B37390A537FA}"/>
              </a:ext>
            </a:extLst>
          </p:cNvPr>
          <p:cNvSpPr txBox="1">
            <a:spLocks/>
          </p:cNvSpPr>
          <p:nvPr/>
        </p:nvSpPr>
        <p:spPr>
          <a:xfrm>
            <a:off x="15241" y="2324100"/>
            <a:ext cx="5410199" cy="114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45720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T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ìm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lương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sơ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đồ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duy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giấy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A0.</a:t>
            </a:r>
            <a:endParaRPr lang="en-US" sz="40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B7502C-3FBD-42DB-BAA7-F0498EF02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80"/>
          <a:stretch/>
        </p:blipFill>
        <p:spPr>
          <a:xfrm>
            <a:off x="0" y="1208"/>
            <a:ext cx="9144000" cy="5142292"/>
          </a:xfrm>
          <a:prstGeom prst="rect">
            <a:avLst/>
          </a:prstGeom>
        </p:spPr>
      </p:pic>
      <p:sp>
        <p:nvSpPr>
          <p:cNvPr id="14" name="Google Shape;183;p15">
            <a:extLst>
              <a:ext uri="{FF2B5EF4-FFF2-40B4-BE49-F238E27FC236}">
                <a16:creationId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191355" y="205740"/>
            <a:ext cx="5410200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THẢO LUẬN NHÓM</a:t>
            </a:r>
          </a:p>
        </p:txBody>
      </p:sp>
      <p:sp>
        <p:nvSpPr>
          <p:cNvPr id="10" name="Google Shape;183;p15">
            <a:extLst>
              <a:ext uri="{FF2B5EF4-FFF2-40B4-BE49-F238E27FC236}">
                <a16:creationId xmlns:a16="http://schemas.microsoft.com/office/drawing/2014/main" id="{0E5D977A-4024-408B-81DC-B37390A537FA}"/>
              </a:ext>
            </a:extLst>
          </p:cNvPr>
          <p:cNvSpPr txBox="1">
            <a:spLocks/>
          </p:cNvSpPr>
          <p:nvPr/>
        </p:nvSpPr>
        <p:spPr>
          <a:xfrm>
            <a:off x="191355" y="2194560"/>
            <a:ext cx="5059680" cy="153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1, 2: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3, 4: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5, 6: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58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B7502C-3FBD-42DB-BAA7-F0498EF0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8"/>
            <a:ext cx="9144000" cy="5142292"/>
          </a:xfrm>
          <a:prstGeom prst="rect">
            <a:avLst/>
          </a:prstGeom>
        </p:spPr>
      </p:pic>
      <p:sp>
        <p:nvSpPr>
          <p:cNvPr id="14" name="Google Shape;183;p15">
            <a:extLst>
              <a:ext uri="{FF2B5EF4-FFF2-40B4-BE49-F238E27FC236}">
                <a16:creationId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228600" y="1472395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ĐOÁN Ý ĐỒNG ĐỘI</a:t>
            </a:r>
          </a:p>
        </p:txBody>
      </p:sp>
    </p:spTree>
    <p:extLst>
      <p:ext uri="{BB962C8B-B14F-4D97-AF65-F5344CB8AC3E}">
        <p14:creationId xmlns:p14="http://schemas.microsoft.com/office/powerpoint/2010/main" val="2097808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8;p22">
            <a:extLst>
              <a:ext uri="{FF2B5EF4-FFF2-40B4-BE49-F238E27FC236}">
                <a16:creationId xmlns:a16="http://schemas.microsoft.com/office/drawing/2014/main" id="{1706FE3A-22D6-4F44-B2C5-E9836C2B3542}"/>
              </a:ext>
            </a:extLst>
          </p:cNvPr>
          <p:cNvSpPr/>
          <p:nvPr/>
        </p:nvSpPr>
        <p:spPr>
          <a:xfrm>
            <a:off x="8203703" y="4206240"/>
            <a:ext cx="532209" cy="52845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295CD-0615-48F3-9FC3-D1542CB70BF5}"/>
              </a:ext>
            </a:extLst>
          </p:cNvPr>
          <p:cNvSpPr txBox="1"/>
          <p:nvPr/>
        </p:nvSpPr>
        <p:spPr>
          <a:xfrm>
            <a:off x="531110" y="1174347"/>
            <a:ext cx="7981532" cy="3449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trưng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khả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cháy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tỏa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VD: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thạch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xăng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than,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khí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đốt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…)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tái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(biogas)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đốt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tiện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giao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nghiệp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…</a:t>
            </a: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cứng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cháy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hòa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tan,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hủy</a:t>
            </a:r>
            <a: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</a:rPr>
              <a:t>,…</a:t>
            </a: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VD: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đá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vôi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xi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măng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quặng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boxit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nhôm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quặng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pirit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gang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thép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muối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…</a:t>
            </a:r>
          </a:p>
        </p:txBody>
      </p:sp>
      <p:sp>
        <p:nvSpPr>
          <p:cNvPr id="9" name="Google Shape;435;p40">
            <a:extLst>
              <a:ext uri="{FF2B5EF4-FFF2-40B4-BE49-F238E27FC236}">
                <a16:creationId xmlns:a16="http://schemas.microsoft.com/office/drawing/2014/main" id="{E903B64A-39D9-4046-97EF-D4E3E863CDED}"/>
              </a:ext>
            </a:extLst>
          </p:cNvPr>
          <p:cNvSpPr txBox="1">
            <a:spLocks/>
          </p:cNvSpPr>
          <p:nvPr/>
        </p:nvSpPr>
        <p:spPr>
          <a:xfrm>
            <a:off x="631358" y="434655"/>
            <a:ext cx="6909644" cy="739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III. </a:t>
            </a:r>
            <a:r>
              <a:rPr lang="vi-VN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Tính chất và ứng dụng của một số nhiên liệu, nguyên liệu, lương thực, thực phẩm thông dụng </a:t>
            </a:r>
            <a:endParaRPr lang="vi-VN" sz="6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8;p22">
            <a:extLst>
              <a:ext uri="{FF2B5EF4-FFF2-40B4-BE49-F238E27FC236}">
                <a16:creationId xmlns:a16="http://schemas.microsoft.com/office/drawing/2014/main" id="{1706FE3A-22D6-4F44-B2C5-E9836C2B3542}"/>
              </a:ext>
            </a:extLst>
          </p:cNvPr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295CD-0615-48F3-9FC3-D1542CB70BF5}"/>
              </a:ext>
            </a:extLst>
          </p:cNvPr>
          <p:cNvSpPr txBox="1"/>
          <p:nvPr/>
        </p:nvSpPr>
        <p:spPr>
          <a:xfrm>
            <a:off x="631358" y="1356330"/>
            <a:ext cx="7316302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endParaRPr lang="en-US" sz="20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Lương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chứa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tinh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bột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protein, lipid, calcium, phosphorus,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sắt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vitamin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B,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khoáng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…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VD: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bò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yếu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protein,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giàu</a:t>
            </a:r>
            <a:r>
              <a:rPr lang="en-US" sz="200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vitamin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khoáng</a:t>
            </a:r>
            <a:r>
              <a:rPr lang="en-US" sz="200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sắt</a:t>
            </a:r>
            <a:r>
              <a:rPr lang="en-US" sz="200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kẽm</a:t>
            </a:r>
            <a:endParaRPr lang="en-US" sz="20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Google Shape;435;p40">
            <a:extLst>
              <a:ext uri="{FF2B5EF4-FFF2-40B4-BE49-F238E27FC236}">
                <a16:creationId xmlns:a16="http://schemas.microsoft.com/office/drawing/2014/main" id="{E903B64A-39D9-4046-97EF-D4E3E863CDED}"/>
              </a:ext>
            </a:extLst>
          </p:cNvPr>
          <p:cNvSpPr txBox="1">
            <a:spLocks/>
          </p:cNvSpPr>
          <p:nvPr/>
        </p:nvSpPr>
        <p:spPr>
          <a:xfrm>
            <a:off x="631358" y="434655"/>
            <a:ext cx="6909644" cy="739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III. </a:t>
            </a:r>
            <a:r>
              <a:rPr lang="vi-VN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Tính chất và ứng dụng của một số nhiên liệu, nguyên liệu, lương thực, thực phẩm thông dụng </a:t>
            </a:r>
            <a:endParaRPr lang="vi-VN" sz="6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7D4A0-B408-43BC-8199-6162B3414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"/>
          <a:stretch/>
        </p:blipFill>
        <p:spPr>
          <a:xfrm>
            <a:off x="2362200" y="777240"/>
            <a:ext cx="5623560" cy="3589020"/>
          </a:xfrm>
          <a:prstGeom prst="flowChartAlternateProcess">
            <a:avLst/>
          </a:prstGeom>
        </p:spPr>
      </p:pic>
      <p:sp>
        <p:nvSpPr>
          <p:cNvPr id="435" name="Google Shape;435;p40"/>
          <p:cNvSpPr txBox="1">
            <a:spLocks noGrp="1"/>
          </p:cNvSpPr>
          <p:nvPr>
            <p:ph type="ctrTitle"/>
          </p:nvPr>
        </p:nvSpPr>
        <p:spPr>
          <a:xfrm>
            <a:off x="4572000" y="1443989"/>
            <a:ext cx="3322320" cy="240792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Sử</a:t>
            </a:r>
            <a:r>
              <a:rPr lang="en-US" sz="30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an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hiệu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bảo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đảm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sự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phát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triển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bền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vững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endParaRPr sz="30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37" name="Google Shape;437;p40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Palatino Linotype" panose="02040502050505030304" pitchFamily="18" charset="0"/>
                <a:ea typeface="Amatic SC"/>
                <a:cs typeface="Amatic SC"/>
                <a:sym typeface="Amatic SC"/>
              </a:rPr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1701597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F689DE-CF10-4C4E-B83D-D43CE0569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8B1299-931B-452D-B580-BD84314E8604}"/>
              </a:ext>
            </a:extLst>
          </p:cNvPr>
          <p:cNvSpPr txBox="1"/>
          <p:nvPr/>
        </p:nvSpPr>
        <p:spPr>
          <a:xfrm>
            <a:off x="2171700" y="1844040"/>
            <a:ext cx="514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THIẾT KẾ POSTER TUYÊN TRUYỀN</a:t>
            </a:r>
          </a:p>
        </p:txBody>
      </p:sp>
    </p:spTree>
    <p:extLst>
      <p:ext uri="{BB962C8B-B14F-4D97-AF65-F5344CB8AC3E}">
        <p14:creationId xmlns:p14="http://schemas.microsoft.com/office/powerpoint/2010/main" val="3028192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605098-310F-4903-ACF9-06CC6E6F8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1" b="3576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03ED528-D6DF-495F-80E2-DA2ED6BF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09" y="2975679"/>
            <a:ext cx="6949439" cy="19908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3: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Sử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đảm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sự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phát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triển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bền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vững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an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ninh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năng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  <a:b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4: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Sử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tái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ra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sản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cuộc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hàng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ngày</a:t>
            </a: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81D954-78B1-4F1C-8765-AFEAFD194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081"/>
            <a:ext cx="1889760" cy="17945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AC4C55-1382-415B-BC56-FE5B5857A1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639"/>
          <a:stretch/>
        </p:blipFill>
        <p:spPr>
          <a:xfrm>
            <a:off x="7306308" y="2771745"/>
            <a:ext cx="1820880" cy="2361551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9B5E19B2-53F5-4FCA-97ED-FB7F01339752}"/>
              </a:ext>
            </a:extLst>
          </p:cNvPr>
          <p:cNvSpPr txBox="1">
            <a:spLocks/>
          </p:cNvSpPr>
          <p:nvPr/>
        </p:nvSpPr>
        <p:spPr>
          <a:xfrm>
            <a:off x="2042160" y="2056535"/>
            <a:ext cx="6949439" cy="70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1: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Giữ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vệ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sinh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an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toàn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2: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Sử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an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toàn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hiệu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đảm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sự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phát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triển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bền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vững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 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endParaRPr lang="en-US" sz="2200" dirty="0"/>
          </a:p>
        </p:txBody>
      </p:sp>
      <p:sp>
        <p:nvSpPr>
          <p:cNvPr id="15" name="Google Shape;183;p15">
            <a:extLst>
              <a:ext uri="{FF2B5EF4-FFF2-40B4-BE49-F238E27FC236}">
                <a16:creationId xmlns:a16="http://schemas.microsoft.com/office/drawing/2014/main" id="{D771EF65-DFCD-4CD5-839A-91A390C5F191}"/>
              </a:ext>
            </a:extLst>
          </p:cNvPr>
          <p:cNvSpPr txBox="1">
            <a:spLocks/>
          </p:cNvSpPr>
          <p:nvPr/>
        </p:nvSpPr>
        <p:spPr>
          <a:xfrm>
            <a:off x="1889760" y="349757"/>
            <a:ext cx="6949439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THẢO LUẬN NHÓM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kế</a:t>
            </a:r>
            <a:r>
              <a:rPr lang="en-US" sz="28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poster </a:t>
            </a: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tuyên</a:t>
            </a:r>
            <a:r>
              <a:rPr lang="en-US" sz="28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truyền</a:t>
            </a:r>
            <a:endParaRPr lang="en-US" sz="2400" dirty="0">
              <a:solidFill>
                <a:srgbClr val="FF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FA9631-F1F7-4163-B557-2BF7421C2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866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14" name="Google Shape;183;p15">
            <a:extLst>
              <a:ext uri="{FF2B5EF4-FFF2-40B4-BE49-F238E27FC236}">
                <a16:creationId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1497088" y="3012776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ĐOÁN NHANH</a:t>
            </a:r>
          </a:p>
        </p:txBody>
      </p:sp>
    </p:spTree>
    <p:extLst>
      <p:ext uri="{BB962C8B-B14F-4D97-AF65-F5344CB8AC3E}">
        <p14:creationId xmlns:p14="http://schemas.microsoft.com/office/powerpoint/2010/main" val="2879984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BE2F06E-E72D-41DC-8C62-2EC104B1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85" b="428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Google Shape;686;p48">
            <a:extLst>
              <a:ext uri="{FF2B5EF4-FFF2-40B4-BE49-F238E27FC236}">
                <a16:creationId xmlns:a16="http://schemas.microsoft.com/office/drawing/2014/main" id="{87F5B684-6C1E-4984-9CE7-F09F42A5D469}"/>
              </a:ext>
            </a:extLst>
          </p:cNvPr>
          <p:cNvSpPr/>
          <p:nvPr/>
        </p:nvSpPr>
        <p:spPr>
          <a:xfrm>
            <a:off x="412011" y="1892952"/>
            <a:ext cx="1014118" cy="9247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2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6" name="Google Shape;687;p48">
            <a:extLst>
              <a:ext uri="{FF2B5EF4-FFF2-40B4-BE49-F238E27FC236}">
                <a16:creationId xmlns:a16="http://schemas.microsoft.com/office/drawing/2014/main" id="{077F5F24-3263-4030-B67D-85B7AB5A97BC}"/>
              </a:ext>
            </a:extLst>
          </p:cNvPr>
          <p:cNvSpPr/>
          <p:nvPr/>
        </p:nvSpPr>
        <p:spPr>
          <a:xfrm>
            <a:off x="1647213" y="1965247"/>
            <a:ext cx="652881" cy="640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4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688;p48">
            <a:extLst>
              <a:ext uri="{FF2B5EF4-FFF2-40B4-BE49-F238E27FC236}">
                <a16:creationId xmlns:a16="http://schemas.microsoft.com/office/drawing/2014/main" id="{6D72351D-FADD-4CAC-A9B6-5EC228C801B5}"/>
              </a:ext>
            </a:extLst>
          </p:cNvPr>
          <p:cNvSpPr/>
          <p:nvPr/>
        </p:nvSpPr>
        <p:spPr>
          <a:xfrm>
            <a:off x="484583" y="2989211"/>
            <a:ext cx="1058754" cy="9247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3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689;p48">
            <a:extLst>
              <a:ext uri="{FF2B5EF4-FFF2-40B4-BE49-F238E27FC236}">
                <a16:creationId xmlns:a16="http://schemas.microsoft.com/office/drawing/2014/main" id="{D70BB050-B2AC-4B49-8AB7-A9ABF437CC47}"/>
              </a:ext>
            </a:extLst>
          </p:cNvPr>
          <p:cNvSpPr/>
          <p:nvPr/>
        </p:nvSpPr>
        <p:spPr>
          <a:xfrm>
            <a:off x="1637088" y="2817726"/>
            <a:ext cx="743981" cy="6401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5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20" name="Google Shape;691;p48">
            <a:extLst>
              <a:ext uri="{FF2B5EF4-FFF2-40B4-BE49-F238E27FC236}">
                <a16:creationId xmlns:a16="http://schemas.microsoft.com/office/drawing/2014/main" id="{A126DF66-5D3F-40AD-A2B0-9BB07FCDEA90}"/>
              </a:ext>
            </a:extLst>
          </p:cNvPr>
          <p:cNvSpPr/>
          <p:nvPr/>
        </p:nvSpPr>
        <p:spPr>
          <a:xfrm>
            <a:off x="912661" y="886865"/>
            <a:ext cx="1004689" cy="88504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1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9FADAF-9ADD-42B4-BE26-FF20C365FCC9}"/>
              </a:ext>
            </a:extLst>
          </p:cNvPr>
          <p:cNvSpPr txBox="1"/>
          <p:nvPr/>
        </p:nvSpPr>
        <p:spPr>
          <a:xfrm>
            <a:off x="2521178" y="370902"/>
            <a:ext cx="62875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LUẬT CHƠI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đội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lượt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giây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đội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quyền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10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may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mắn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may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mắn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10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quyền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theo.</a:t>
            </a:r>
            <a:endParaRPr lang="en-US" sz="2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BE2F06E-E72D-41DC-8C62-2EC104B1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85" b="428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Google Shape;686;p48">
            <a:hlinkClick r:id="rId3" action="ppaction://hlinksldjump"/>
            <a:extLst>
              <a:ext uri="{FF2B5EF4-FFF2-40B4-BE49-F238E27FC236}">
                <a16:creationId xmlns:a16="http://schemas.microsoft.com/office/drawing/2014/main" id="{87F5B684-6C1E-4984-9CE7-F09F42A5D469}"/>
              </a:ext>
            </a:extLst>
          </p:cNvPr>
          <p:cNvSpPr/>
          <p:nvPr/>
        </p:nvSpPr>
        <p:spPr>
          <a:xfrm>
            <a:off x="3672529" y="477076"/>
            <a:ext cx="1802788" cy="17971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2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6" name="Google Shape;687;p48">
            <a:hlinkClick r:id="rId4" action="ppaction://hlinksldjump"/>
            <a:extLst>
              <a:ext uri="{FF2B5EF4-FFF2-40B4-BE49-F238E27FC236}">
                <a16:creationId xmlns:a16="http://schemas.microsoft.com/office/drawing/2014/main" id="{077F5F24-3263-4030-B67D-85B7AB5A97BC}"/>
              </a:ext>
            </a:extLst>
          </p:cNvPr>
          <p:cNvSpPr/>
          <p:nvPr/>
        </p:nvSpPr>
        <p:spPr>
          <a:xfrm>
            <a:off x="2210741" y="2496240"/>
            <a:ext cx="2072170" cy="20946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4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688;p48">
            <a:hlinkClick r:id="rId5" action="ppaction://hlinksldjump"/>
            <a:extLst>
              <a:ext uri="{FF2B5EF4-FFF2-40B4-BE49-F238E27FC236}">
                <a16:creationId xmlns:a16="http://schemas.microsoft.com/office/drawing/2014/main" id="{6D72351D-FADD-4CAC-A9B6-5EC228C801B5}"/>
              </a:ext>
            </a:extLst>
          </p:cNvPr>
          <p:cNvSpPr/>
          <p:nvPr/>
        </p:nvSpPr>
        <p:spPr>
          <a:xfrm>
            <a:off x="6050282" y="552586"/>
            <a:ext cx="1882137" cy="17971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3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689;p48">
            <a:hlinkClick r:id="rId6" action="ppaction://hlinksldjump"/>
            <a:extLst>
              <a:ext uri="{FF2B5EF4-FFF2-40B4-BE49-F238E27FC236}">
                <a16:creationId xmlns:a16="http://schemas.microsoft.com/office/drawing/2014/main" id="{D70BB050-B2AC-4B49-8AB7-A9ABF437CC47}"/>
              </a:ext>
            </a:extLst>
          </p:cNvPr>
          <p:cNvSpPr/>
          <p:nvPr/>
        </p:nvSpPr>
        <p:spPr>
          <a:xfrm>
            <a:off x="5188562" y="2793786"/>
            <a:ext cx="1802788" cy="179712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5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20" name="Google Shape;691;p48">
            <a:hlinkClick r:id="rId7" action="ppaction://hlinksldjump"/>
            <a:extLst>
              <a:ext uri="{FF2B5EF4-FFF2-40B4-BE49-F238E27FC236}">
                <a16:creationId xmlns:a16="http://schemas.microsoft.com/office/drawing/2014/main" id="{A126DF66-5D3F-40AD-A2B0-9BB07FCDEA90}"/>
              </a:ext>
            </a:extLst>
          </p:cNvPr>
          <p:cNvSpPr/>
          <p:nvPr/>
        </p:nvSpPr>
        <p:spPr>
          <a:xfrm>
            <a:off x="1040993" y="700812"/>
            <a:ext cx="1786027" cy="17199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1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39415440-C707-4FEB-A8ED-F27AE4F709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7100" y="3471112"/>
            <a:ext cx="1439226" cy="143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4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DE2DD-0A58-485E-B19D-EE7398D5667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15116" y="2667167"/>
            <a:ext cx="3779520" cy="503087"/>
          </a:xfrm>
        </p:spPr>
        <p:txBody>
          <a:bodyPr/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5F08136-FBB9-47BC-9FA0-86D3D1DE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95" y="1926906"/>
            <a:ext cx="7384780" cy="396300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nhằm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vệ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bền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vững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?</a:t>
            </a:r>
            <a:b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EF064-8A18-42E8-8DCE-45762ADBB59C}"/>
              </a:ext>
            </a:extLst>
          </p:cNvPr>
          <p:cNvSpPr txBox="1"/>
          <p:nvPr/>
        </p:nvSpPr>
        <p:spPr>
          <a:xfrm>
            <a:off x="4449595" y="271047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Gạch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nung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31028D-A262-4B76-8F9B-5081E413AB8E}"/>
              </a:ext>
            </a:extLst>
          </p:cNvPr>
          <p:cNvSpPr txBox="1">
            <a:spLocks/>
          </p:cNvSpPr>
          <p:nvPr/>
        </p:nvSpPr>
        <p:spPr>
          <a:xfrm>
            <a:off x="1215116" y="3216594"/>
            <a:ext cx="2720340" cy="50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spcBef>
                <a:spcPts val="600"/>
              </a:spcBef>
              <a:spcAft>
                <a:spcPts val="600"/>
              </a:spcAft>
              <a:buFont typeface="Nunito"/>
              <a:buNone/>
            </a:pP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B. Kim </a:t>
            </a:r>
            <a:r>
              <a:rPr lang="en-US" sz="24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516D8-57DF-47A5-A31B-9C0A7D7E36B8}"/>
              </a:ext>
            </a:extLst>
          </p:cNvPr>
          <p:cNvSpPr txBox="1"/>
          <p:nvPr/>
        </p:nvSpPr>
        <p:spPr>
          <a:xfrm>
            <a:off x="4468371" y="325801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Gạch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lửa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317915-2339-40A2-8C70-7198AD5E67A6}"/>
              </a:ext>
            </a:extLst>
          </p:cNvPr>
          <p:cNvSpPr/>
          <p:nvPr/>
        </p:nvSpPr>
        <p:spPr>
          <a:xfrm>
            <a:off x="4549141" y="2731806"/>
            <a:ext cx="411480" cy="404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Google Shape;711;p50">
            <a:hlinkClick r:id="rId2" action="ppaction://hlinksldjump"/>
            <a:extLst>
              <a:ext uri="{FF2B5EF4-FFF2-40B4-BE49-F238E27FC236}">
                <a16:creationId xmlns:a16="http://schemas.microsoft.com/office/drawing/2014/main" id="{B88FE6FA-31A9-4815-A812-DD9C94FEE0CF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E8433-89F4-4BEA-B4EC-55B30BEF53C2}"/>
              </a:ext>
            </a:extLst>
          </p:cNvPr>
          <p:cNvSpPr txBox="1"/>
          <p:nvPr/>
        </p:nvSpPr>
        <p:spPr>
          <a:xfrm>
            <a:off x="1215116" y="579120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alatino Linotype" panose="02040502050505030304" pitchFamily="18" charset="0"/>
              </a:rPr>
              <a:t>BALL 1</a:t>
            </a:r>
          </a:p>
        </p:txBody>
      </p:sp>
    </p:spTree>
    <p:extLst>
      <p:ext uri="{BB962C8B-B14F-4D97-AF65-F5344CB8AC3E}">
        <p14:creationId xmlns:p14="http://schemas.microsoft.com/office/powerpoint/2010/main" val="398985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  <p:bldP spid="10" grpId="0"/>
      <p:bldP spid="11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DE2DD-0A58-485E-B19D-EE7398D5667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15116" y="2667167"/>
            <a:ext cx="3779520" cy="503087"/>
          </a:xfrm>
        </p:spPr>
        <p:txBody>
          <a:bodyPr/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đủ</a:t>
            </a:r>
            <a:endParaRPr lang="en-US" sz="2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Palatino Linotype" panose="02040502050505030304" pitchFamily="18" charset="0"/>
              </a:rPr>
              <a:t>29</a:t>
            </a:fld>
            <a:endParaRPr lang="en">
              <a:latin typeface="Palatino Linotype" panose="0204050205050503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5F08136-FBB9-47BC-9FA0-86D3D1DE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202" y="1926906"/>
            <a:ext cx="7185689" cy="396300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kiệm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oxygen:</a:t>
            </a:r>
            <a:b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endParaRPr lang="en-US" sz="2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EF064-8A18-42E8-8DCE-45762ADBB59C}"/>
              </a:ext>
            </a:extLst>
          </p:cNvPr>
          <p:cNvSpPr txBox="1"/>
          <p:nvPr/>
        </p:nvSpPr>
        <p:spPr>
          <a:xfrm>
            <a:off x="4449595" y="271047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Dư</a:t>
            </a:r>
            <a:endParaRPr lang="en-US" sz="24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31028D-A262-4B76-8F9B-5081E413AB8E}"/>
              </a:ext>
            </a:extLst>
          </p:cNvPr>
          <p:cNvSpPr txBox="1">
            <a:spLocks/>
          </p:cNvSpPr>
          <p:nvPr/>
        </p:nvSpPr>
        <p:spPr>
          <a:xfrm>
            <a:off x="1215116" y="3216594"/>
            <a:ext cx="2720340" cy="50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spcBef>
                <a:spcPts val="600"/>
              </a:spcBef>
              <a:spcAft>
                <a:spcPts val="600"/>
              </a:spcAft>
              <a:buFont typeface="Nunito"/>
              <a:buNone/>
            </a:pP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Thiếu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516D8-57DF-47A5-A31B-9C0A7D7E36B8}"/>
              </a:ext>
            </a:extLst>
          </p:cNvPr>
          <p:cNvSpPr txBox="1"/>
          <p:nvPr/>
        </p:nvSpPr>
        <p:spPr>
          <a:xfrm>
            <a:off x="4468371" y="325801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Tuỳ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ý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43FBD5-D33C-475E-8798-AFCF5B87970A}"/>
              </a:ext>
            </a:extLst>
          </p:cNvPr>
          <p:cNvSpPr/>
          <p:nvPr/>
        </p:nvSpPr>
        <p:spPr>
          <a:xfrm>
            <a:off x="1230356" y="2723971"/>
            <a:ext cx="411480" cy="404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Google Shape;711;p50">
            <a:hlinkClick r:id="rId2" action="ppaction://hlinksldjump"/>
            <a:extLst>
              <a:ext uri="{FF2B5EF4-FFF2-40B4-BE49-F238E27FC236}">
                <a16:creationId xmlns:a16="http://schemas.microsoft.com/office/drawing/2014/main" id="{8513F481-006C-45C6-9D4B-F99DA6095725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B2BFF5-C1AF-4166-A2F3-CC6690FC7265}"/>
              </a:ext>
            </a:extLst>
          </p:cNvPr>
          <p:cNvSpPr txBox="1"/>
          <p:nvPr/>
        </p:nvSpPr>
        <p:spPr>
          <a:xfrm>
            <a:off x="1215116" y="579120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alatino Linotype" panose="02040502050505030304" pitchFamily="18" charset="0"/>
              </a:rPr>
              <a:t>BALL 2</a:t>
            </a:r>
          </a:p>
        </p:txBody>
      </p:sp>
    </p:spTree>
    <p:extLst>
      <p:ext uri="{BB962C8B-B14F-4D97-AF65-F5344CB8AC3E}">
        <p14:creationId xmlns:p14="http://schemas.microsoft.com/office/powerpoint/2010/main" val="16736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B7502C-3FBD-42DB-BAA7-F0498EF02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"/>
            <a:ext cx="9144000" cy="5142292"/>
          </a:xfrm>
          <a:prstGeom prst="rect">
            <a:avLst/>
          </a:prstGeom>
        </p:spPr>
      </p:pic>
      <p:sp>
        <p:nvSpPr>
          <p:cNvPr id="14" name="Google Shape;183;p15">
            <a:extLst>
              <a:ext uri="{FF2B5EF4-FFF2-40B4-BE49-F238E27FC236}">
                <a16:creationId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191355" y="0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ĐOÁN Ý ĐỒNG ĐỘI</a:t>
            </a:r>
          </a:p>
        </p:txBody>
      </p:sp>
      <p:sp>
        <p:nvSpPr>
          <p:cNvPr id="10" name="Google Shape;183;p15">
            <a:extLst>
              <a:ext uri="{FF2B5EF4-FFF2-40B4-BE49-F238E27FC236}">
                <a16:creationId xmlns:a16="http://schemas.microsoft.com/office/drawing/2014/main" id="{0E5D977A-4024-408B-81DC-B37390A537FA}"/>
              </a:ext>
            </a:extLst>
          </p:cNvPr>
          <p:cNvSpPr txBox="1">
            <a:spLocks/>
          </p:cNvSpPr>
          <p:nvPr/>
        </p:nvSpPr>
        <p:spPr>
          <a:xfrm>
            <a:off x="-60960" y="1424940"/>
            <a:ext cx="5410201" cy="362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9144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khóa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</a:p>
          <a:p>
            <a:pPr marL="9144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10s.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50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sai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90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DE2DD-0A58-485E-B19D-EE7398D5667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15116" y="2667167"/>
            <a:ext cx="3779520" cy="503087"/>
          </a:xfrm>
        </p:spPr>
        <p:txBody>
          <a:bodyPr/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endParaRPr lang="en-US" sz="2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Palatino Linotype" panose="02040502050505030304" pitchFamily="18" charset="0"/>
              </a:rPr>
              <a:t>30</a:t>
            </a:fld>
            <a:endParaRPr lang="en">
              <a:latin typeface="Palatino Linotype" panose="0204050205050503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5F08136-FBB9-47BC-9FA0-86D3D1DE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26" y="1325373"/>
            <a:ext cx="7185689" cy="1203066"/>
          </a:xfrm>
        </p:spPr>
        <p:txBody>
          <a:bodyPr/>
          <a:lstStyle/>
          <a:p>
            <a:pPr algn="ctr"/>
            <a:r>
              <a:rPr lang="en-US" dirty="0" err="1">
                <a:latin typeface="Palatino Linotype" panose="02040502050505030304" pitchFamily="18" charset="0"/>
              </a:rPr>
              <a:t>Hàm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lượng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dinh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dưỡng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chính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trong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lương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thực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là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EF064-8A18-42E8-8DCE-45762ADBB59C}"/>
              </a:ext>
            </a:extLst>
          </p:cNvPr>
          <p:cNvSpPr txBox="1"/>
          <p:nvPr/>
        </p:nvSpPr>
        <p:spPr>
          <a:xfrm>
            <a:off x="4449595" y="271047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Cacbohydrate</a:t>
            </a:r>
            <a:endParaRPr lang="en-US" sz="24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31028D-A262-4B76-8F9B-5081E413AB8E}"/>
              </a:ext>
            </a:extLst>
          </p:cNvPr>
          <p:cNvSpPr txBox="1">
            <a:spLocks/>
          </p:cNvSpPr>
          <p:nvPr/>
        </p:nvSpPr>
        <p:spPr>
          <a:xfrm>
            <a:off x="1215116" y="3216594"/>
            <a:ext cx="2720340" cy="50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spcBef>
                <a:spcPts val="600"/>
              </a:spcBef>
              <a:spcAft>
                <a:spcPts val="600"/>
              </a:spcAft>
              <a:buFont typeface="Nunito"/>
              <a:buNone/>
            </a:pP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B. Protein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516D8-57DF-47A5-A31B-9C0A7D7E36B8}"/>
              </a:ext>
            </a:extLst>
          </p:cNvPr>
          <p:cNvSpPr txBox="1"/>
          <p:nvPr/>
        </p:nvSpPr>
        <p:spPr>
          <a:xfrm>
            <a:off x="4468371" y="325801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D. 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Lipid</a:t>
            </a:r>
            <a:endParaRPr lang="en-US" sz="2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43FBD5-D33C-475E-8798-AFCF5B87970A}"/>
              </a:ext>
            </a:extLst>
          </p:cNvPr>
          <p:cNvSpPr/>
          <p:nvPr/>
        </p:nvSpPr>
        <p:spPr>
          <a:xfrm>
            <a:off x="4583156" y="2729565"/>
            <a:ext cx="411480" cy="404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Google Shape;711;p50">
            <a:hlinkClick r:id="rId2" action="ppaction://hlinksldjump"/>
            <a:extLst>
              <a:ext uri="{FF2B5EF4-FFF2-40B4-BE49-F238E27FC236}">
                <a16:creationId xmlns:a16="http://schemas.microsoft.com/office/drawing/2014/main" id="{4288305A-EB84-4A40-B196-B9DD2F51838E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25521F-A0DE-4239-AC70-894B33971FC5}"/>
              </a:ext>
            </a:extLst>
          </p:cNvPr>
          <p:cNvSpPr txBox="1"/>
          <p:nvPr/>
        </p:nvSpPr>
        <p:spPr>
          <a:xfrm>
            <a:off x="1215116" y="579120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alatino Linotype" panose="02040502050505030304" pitchFamily="18" charset="0"/>
              </a:rPr>
              <a:t>BALL 4</a:t>
            </a:r>
          </a:p>
        </p:txBody>
      </p:sp>
    </p:spTree>
    <p:extLst>
      <p:ext uri="{BB962C8B-B14F-4D97-AF65-F5344CB8AC3E}">
        <p14:creationId xmlns:p14="http://schemas.microsoft.com/office/powerpoint/2010/main" val="28944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  <p:bldP spid="10" grpId="0"/>
      <p:bldP spid="11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DE2DD-0A58-485E-B19D-EE7398D5667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87456" y="2667167"/>
            <a:ext cx="3425464" cy="503087"/>
          </a:xfrm>
        </p:spPr>
        <p:txBody>
          <a:bodyPr/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A. </a:t>
            </a:r>
            <a:r>
              <a:rPr lang="en-US" sz="2400" dirty="0" err="1">
                <a:latin typeface="Palatino Linotype" panose="02040502050505030304" pitchFamily="18" charset="0"/>
              </a:rPr>
              <a:t>Đau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bụng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dirty="0" err="1">
                <a:latin typeface="Palatino Linotype" panose="02040502050505030304" pitchFamily="18" charset="0"/>
              </a:rPr>
              <a:t>buồn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nôn</a:t>
            </a:r>
            <a:endParaRPr lang="en-US" sz="2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Palatino Linotype" panose="02040502050505030304" pitchFamily="18" charset="0"/>
              </a:rPr>
              <a:t>31</a:t>
            </a:fld>
            <a:endParaRPr lang="en">
              <a:latin typeface="Palatino Linotype" panose="0204050205050503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5F08136-FBB9-47BC-9FA0-86D3D1DE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85" y="1741748"/>
            <a:ext cx="8092440" cy="944880"/>
          </a:xfrm>
        </p:spPr>
        <p:txBody>
          <a:bodyPr/>
          <a:lstStyle/>
          <a:p>
            <a:pPr algn="ctr"/>
            <a:r>
              <a:rPr lang="en-US" sz="3200" dirty="0" err="1">
                <a:latin typeface="Palatino Linotype" panose="02040502050505030304" pitchFamily="18" charset="0"/>
              </a:rPr>
              <a:t>Dấu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hiệu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nào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dưới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đây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i="1" dirty="0" err="1">
                <a:latin typeface="Palatino Linotype" panose="02040502050505030304" pitchFamily="18" charset="0"/>
              </a:rPr>
              <a:t>không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phải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là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dấu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hiệu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của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người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bị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ngộ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độc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thực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phẩm</a:t>
            </a:r>
            <a:r>
              <a:rPr lang="en-US" sz="3200" dirty="0">
                <a:latin typeface="Palatino Linotype" panose="02040502050505030304" pitchFamily="18" charset="0"/>
              </a:rPr>
              <a:t>?</a:t>
            </a:r>
            <a:br>
              <a:rPr lang="en-US" sz="3200" dirty="0">
                <a:latin typeface="Palatino Linotype" panose="02040502050505030304" pitchFamily="18" charset="0"/>
              </a:rPr>
            </a:br>
            <a:endParaRPr lang="en-US" sz="3200" dirty="0"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EF064-8A18-42E8-8DCE-45762ADBB59C}"/>
              </a:ext>
            </a:extLst>
          </p:cNvPr>
          <p:cNvSpPr txBox="1"/>
          <p:nvPr/>
        </p:nvSpPr>
        <p:spPr>
          <a:xfrm>
            <a:off x="4662955" y="271047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C. </a:t>
            </a:r>
            <a:r>
              <a:rPr lang="en-US" sz="2400" dirty="0" err="1">
                <a:latin typeface="Palatino Linotype" panose="02040502050505030304" pitchFamily="18" charset="0"/>
              </a:rPr>
              <a:t>Sốt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dirty="0" err="1">
                <a:latin typeface="Palatino Linotype" panose="02040502050505030304" pitchFamily="18" charset="0"/>
              </a:rPr>
              <a:t>khó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thở</a:t>
            </a:r>
            <a:r>
              <a:rPr lang="en-US" sz="2400" dirty="0">
                <a:latin typeface="Palatino Linotype" panose="02040502050505030304" pitchFamily="18" charset="0"/>
              </a:rPr>
              <a:t>.	</a:t>
            </a:r>
            <a:endParaRPr lang="en-US" sz="24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31028D-A262-4B76-8F9B-5081E413AB8E}"/>
              </a:ext>
            </a:extLst>
          </p:cNvPr>
          <p:cNvSpPr txBox="1">
            <a:spLocks/>
          </p:cNvSpPr>
          <p:nvPr/>
        </p:nvSpPr>
        <p:spPr>
          <a:xfrm>
            <a:off x="887456" y="3216594"/>
            <a:ext cx="3478804" cy="50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B. </a:t>
            </a:r>
            <a:r>
              <a:rPr lang="en-US" sz="2400" dirty="0" err="1">
                <a:latin typeface="Palatino Linotype" panose="02040502050505030304" pitchFamily="18" charset="0"/>
              </a:rPr>
              <a:t>Đi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ngoài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nhiều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lần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br>
              <a:rPr lang="en-US" sz="2400" dirty="0">
                <a:latin typeface="Palatino Linotype" panose="02040502050505030304" pitchFamily="18" charset="0"/>
              </a:rPr>
            </a:b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516D8-57DF-47A5-A31B-9C0A7D7E36B8}"/>
              </a:ext>
            </a:extLst>
          </p:cNvPr>
          <p:cNvSpPr txBox="1"/>
          <p:nvPr/>
        </p:nvSpPr>
        <p:spPr>
          <a:xfrm>
            <a:off x="4681731" y="325801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D.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Đau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lưng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mỏi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gối</a:t>
            </a:r>
            <a:endParaRPr lang="en-US" sz="2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43FBD5-D33C-475E-8798-AFCF5B87970A}"/>
              </a:ext>
            </a:extLst>
          </p:cNvPr>
          <p:cNvSpPr/>
          <p:nvPr/>
        </p:nvSpPr>
        <p:spPr>
          <a:xfrm>
            <a:off x="4804136" y="3285808"/>
            <a:ext cx="411480" cy="404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Google Shape;711;p50">
            <a:hlinkClick r:id="rId2" action="ppaction://hlinksldjump"/>
            <a:extLst>
              <a:ext uri="{FF2B5EF4-FFF2-40B4-BE49-F238E27FC236}">
                <a16:creationId xmlns:a16="http://schemas.microsoft.com/office/drawing/2014/main" id="{D7F6C542-2422-406B-BB93-CBEA7DFDE1B9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3806D-D4B2-4AFC-8856-F3D6D99B0F03}"/>
              </a:ext>
            </a:extLst>
          </p:cNvPr>
          <p:cNvSpPr txBox="1"/>
          <p:nvPr/>
        </p:nvSpPr>
        <p:spPr>
          <a:xfrm>
            <a:off x="1215116" y="579120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alatino Linotype" panose="02040502050505030304" pitchFamily="18" charset="0"/>
              </a:rPr>
              <a:t>BALL 5</a:t>
            </a:r>
          </a:p>
        </p:txBody>
      </p:sp>
    </p:spTree>
    <p:extLst>
      <p:ext uri="{BB962C8B-B14F-4D97-AF65-F5344CB8AC3E}">
        <p14:creationId xmlns:p14="http://schemas.microsoft.com/office/powerpoint/2010/main" val="12081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  <p:bldP spid="10" grpId="0"/>
      <p:bldP spid="11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BE2F06E-E72D-41DC-8C62-2EC104B1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85" b="428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99666-31DB-411C-A567-308B94587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57"/>
          <a:stretch/>
        </p:blipFill>
        <p:spPr>
          <a:xfrm>
            <a:off x="517526" y="235814"/>
            <a:ext cx="7773670" cy="4419685"/>
          </a:xfrm>
          <a:prstGeom prst="rect">
            <a:avLst/>
          </a:prstGeom>
        </p:spPr>
      </p:pic>
      <p:sp>
        <p:nvSpPr>
          <p:cNvPr id="11" name="Google Shape;687;p48">
            <a:hlinkClick r:id="rId4" action="ppaction://hlinksldjump"/>
            <a:extLst>
              <a:ext uri="{FF2B5EF4-FFF2-40B4-BE49-F238E27FC236}">
                <a16:creationId xmlns:a16="http://schemas.microsoft.com/office/drawing/2014/main" id="{465DEEE6-51C4-4D51-8BA9-8CBA4D7B7BE2}"/>
              </a:ext>
            </a:extLst>
          </p:cNvPr>
          <p:cNvSpPr/>
          <p:nvPr/>
        </p:nvSpPr>
        <p:spPr>
          <a:xfrm>
            <a:off x="1372541" y="1043940"/>
            <a:ext cx="3031820" cy="2788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LUCKY BALL</a:t>
            </a:r>
            <a:endParaRPr sz="4400" b="1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4" name="Google Shape;711;p50">
            <a:hlinkClick r:id="rId4" action="ppaction://hlinksldjump"/>
            <a:extLst>
              <a:ext uri="{FF2B5EF4-FFF2-40B4-BE49-F238E27FC236}">
                <a16:creationId xmlns:a16="http://schemas.microsoft.com/office/drawing/2014/main" id="{443DBA57-3EC1-462D-8AB3-A4A81608EC46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5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2A21D6DB-947B-4395-80BF-731E4EB8EE3A}"/>
              </a:ext>
            </a:extLst>
          </p:cNvPr>
          <p:cNvSpPr txBox="1">
            <a:spLocks/>
          </p:cNvSpPr>
          <p:nvPr/>
        </p:nvSpPr>
        <p:spPr>
          <a:xfrm>
            <a:off x="441505" y="621608"/>
            <a:ext cx="8092440" cy="5747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latin typeface="Palatino Linotype" panose="02040502050505030304" pitchFamily="18" charset="0"/>
              </a:rPr>
              <a:t>VẬN DỤNG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THẢO LUẬN NHÓM</a:t>
            </a:r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41FCB1DC-F1FC-414D-A5E1-92398516A641}"/>
              </a:ext>
            </a:extLst>
          </p:cNvPr>
          <p:cNvSpPr txBox="1">
            <a:spLocks/>
          </p:cNvSpPr>
          <p:nvPr/>
        </p:nvSpPr>
        <p:spPr>
          <a:xfrm>
            <a:off x="670105" y="1717732"/>
            <a:ext cx="7513775" cy="14293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2400" b="1" dirty="0" err="1">
                <a:latin typeface="Palatino Linotype" panose="02040502050505030304" pitchFamily="18" charset="0"/>
              </a:rPr>
              <a:t>Xây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dựng</a:t>
            </a:r>
            <a:r>
              <a:rPr lang="en-US" sz="2400" b="1" dirty="0">
                <a:latin typeface="Palatino Linotype" panose="02040502050505030304" pitchFamily="18" charset="0"/>
              </a:rPr>
              <a:t> 1 </a:t>
            </a:r>
            <a:r>
              <a:rPr lang="en-US" sz="2400" b="1" dirty="0" err="1">
                <a:latin typeface="Palatino Linotype" panose="02040502050505030304" pitchFamily="18" charset="0"/>
              </a:rPr>
              <a:t>sơ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đồ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về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chuỗi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cung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ứng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đối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với</a:t>
            </a:r>
            <a:r>
              <a:rPr lang="en-US" sz="2400" b="1" dirty="0">
                <a:latin typeface="Palatino Linotype" panose="02040502050505030304" pitchFamily="18" charset="0"/>
              </a:rPr>
              <a:t>: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    + </a:t>
            </a:r>
            <a:r>
              <a:rPr lang="en-US" sz="2400" dirty="0" err="1">
                <a:latin typeface="Palatino Linotype" panose="02040502050505030304" pitchFamily="18" charset="0"/>
              </a:rPr>
              <a:t>Nhóm</a:t>
            </a:r>
            <a:r>
              <a:rPr lang="en-US" sz="2400" dirty="0">
                <a:latin typeface="Palatino Linotype" panose="02040502050505030304" pitchFamily="18" charset="0"/>
              </a:rPr>
              <a:t> 1: </a:t>
            </a:r>
            <a:r>
              <a:rPr lang="en-US" sz="2400" dirty="0" err="1">
                <a:latin typeface="Palatino Linotype" panose="02040502050505030304" pitchFamily="18" charset="0"/>
              </a:rPr>
              <a:t>Cây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dừa</a:t>
            </a:r>
            <a:r>
              <a:rPr lang="en-US" sz="2400" dirty="0">
                <a:latin typeface="Palatino Linotype" panose="02040502050505030304" pitchFamily="18" charset="0"/>
              </a:rPr>
              <a:t>               + </a:t>
            </a:r>
            <a:r>
              <a:rPr lang="en-US" sz="2400" dirty="0" err="1">
                <a:latin typeface="Palatino Linotype" panose="02040502050505030304" pitchFamily="18" charset="0"/>
              </a:rPr>
              <a:t>Nhóm</a:t>
            </a:r>
            <a:r>
              <a:rPr lang="en-US" sz="2400" dirty="0">
                <a:latin typeface="Palatino Linotype" panose="02040502050505030304" pitchFamily="18" charset="0"/>
              </a:rPr>
              <a:t> 3: Con </a:t>
            </a:r>
            <a:r>
              <a:rPr lang="en-US" sz="2400" dirty="0" err="1">
                <a:latin typeface="Palatino Linotype" panose="02040502050505030304" pitchFamily="18" charset="0"/>
              </a:rPr>
              <a:t>cừu</a:t>
            </a: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    + </a:t>
            </a:r>
            <a:r>
              <a:rPr lang="en-US" sz="2400" dirty="0" err="1">
                <a:latin typeface="Palatino Linotype" panose="02040502050505030304" pitchFamily="18" charset="0"/>
              </a:rPr>
              <a:t>Nhóm</a:t>
            </a:r>
            <a:r>
              <a:rPr lang="en-US" sz="2400" dirty="0">
                <a:latin typeface="Palatino Linotype" panose="02040502050505030304" pitchFamily="18" charset="0"/>
              </a:rPr>
              <a:t> 2: </a:t>
            </a:r>
            <a:r>
              <a:rPr lang="en-US" sz="2400" dirty="0" err="1">
                <a:latin typeface="Palatino Linotype" panose="02040502050505030304" pitchFamily="18" charset="0"/>
              </a:rPr>
              <a:t>Cây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lúa</a:t>
            </a:r>
            <a:r>
              <a:rPr lang="en-US" sz="2400" dirty="0">
                <a:latin typeface="Palatino Linotype" panose="02040502050505030304" pitchFamily="18" charset="0"/>
              </a:rPr>
              <a:t>                + </a:t>
            </a:r>
            <a:r>
              <a:rPr lang="en-US" sz="2400" dirty="0" err="1">
                <a:latin typeface="Palatino Linotype" panose="02040502050505030304" pitchFamily="18" charset="0"/>
              </a:rPr>
              <a:t>Nhóm</a:t>
            </a:r>
            <a:r>
              <a:rPr lang="en-US" sz="2400" dirty="0">
                <a:latin typeface="Palatino Linotype" panose="02040502050505030304" pitchFamily="18" charset="0"/>
              </a:rPr>
              <a:t> 4: Con </a:t>
            </a:r>
            <a:r>
              <a:rPr lang="en-US" sz="2400" dirty="0" err="1">
                <a:latin typeface="Palatino Linotype" panose="02040502050505030304" pitchFamily="18" charset="0"/>
              </a:rPr>
              <a:t>bò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Palatino Linotype" panose="02040502050505030304" pitchFamily="18" charset="0"/>
              </a:rPr>
              <a:t>Hoàn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thiện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sản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phẩm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sơ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đồ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cung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ứng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trên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giấy</a:t>
            </a:r>
            <a:r>
              <a:rPr lang="en-US" sz="2400" b="1" dirty="0">
                <a:latin typeface="Palatino Linotype" panose="02040502050505030304" pitchFamily="18" charset="0"/>
              </a:rPr>
              <a:t> A0 </a:t>
            </a:r>
            <a:r>
              <a:rPr lang="en-US" sz="2400" b="1" dirty="0" err="1">
                <a:latin typeface="Palatino Linotype" panose="02040502050505030304" pitchFamily="18" charset="0"/>
              </a:rPr>
              <a:t>theo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nhóm</a:t>
            </a:r>
            <a:r>
              <a:rPr lang="en-US" sz="2400" b="1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DE5055-8D82-964B-8AE1-09F55F6B7EDB}"/>
              </a:ext>
            </a:extLst>
          </p:cNvPr>
          <p:cNvSpPr txBox="1"/>
          <p:nvPr/>
        </p:nvSpPr>
        <p:spPr>
          <a:xfrm>
            <a:off x="914400" y="582508"/>
            <a:ext cx="80543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CHÚC CÁC </a:t>
            </a:r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CON</a:t>
            </a:r>
            <a:r>
              <a:rPr lang="en-VN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HỌC TỐT!</a:t>
            </a:r>
            <a:endParaRPr lang="en-US" sz="4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VN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XIN CHÀO VÀ HẸN GẶP LẠI</a:t>
            </a:r>
            <a:endParaRPr lang="en-VN" sz="252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Graphic 6" descr="Brontosaurus">
            <a:extLst>
              <a:ext uri="{FF2B5EF4-FFF2-40B4-BE49-F238E27FC236}">
                <a16:creationId xmlns:a16="http://schemas.microsoft.com/office/drawing/2014/main" id="{7085BC49-C5B4-0942-9BD6-F9013CCCF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4820" y="1080897"/>
            <a:ext cx="1357884" cy="1306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F2A7E7-65BD-4F44-8407-0E76384DB4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4" t="5338" r="4599" b="50000"/>
          <a:stretch/>
        </p:blipFill>
        <p:spPr>
          <a:xfrm>
            <a:off x="2463990" y="2286000"/>
            <a:ext cx="5285550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0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25 -0.00278 L 0.74375 -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 txBox="1">
            <a:spLocks noGrp="1"/>
          </p:cNvSpPr>
          <p:nvPr>
            <p:ph type="ctrTitle" idx="4294967295"/>
          </p:nvPr>
        </p:nvSpPr>
        <p:spPr>
          <a:xfrm>
            <a:off x="855300" y="1148463"/>
            <a:ext cx="3158100" cy="93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411" name="Google Shape;411;p37"/>
          <p:cNvSpPr txBox="1">
            <a:spLocks noGrp="1"/>
          </p:cNvSpPr>
          <p:nvPr>
            <p:ph type="body" idx="4294967295"/>
          </p:nvPr>
        </p:nvSpPr>
        <p:spPr>
          <a:xfrm>
            <a:off x="855300" y="2230438"/>
            <a:ext cx="3158100" cy="17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highlight>
                  <a:schemeClr val="accent1"/>
                </a:highlight>
              </a:rPr>
              <a:t>Any questions?</a:t>
            </a:r>
            <a:endParaRPr dirty="0"/>
          </a:p>
        </p:txBody>
      </p:sp>
      <p:sp>
        <p:nvSpPr>
          <p:cNvPr id="412" name="Google Shape;412;p3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413" name="Google Shape;413;p37"/>
          <p:cNvSpPr/>
          <p:nvPr/>
        </p:nvSpPr>
        <p:spPr>
          <a:xfrm>
            <a:off x="5698675" y="1712225"/>
            <a:ext cx="1861301" cy="171902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B7502C-3FBD-42DB-BAA7-F0498EF02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916" b="65349"/>
          <a:stretch/>
        </p:blipFill>
        <p:spPr>
          <a:xfrm>
            <a:off x="0" y="1208"/>
            <a:ext cx="9197340" cy="5171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74C526-32C7-4B7F-8924-E73DD2330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05" y="1333282"/>
            <a:ext cx="2902795" cy="3147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6AD7D-B475-401A-A1E0-E405CEEB8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129" y="1324108"/>
            <a:ext cx="2802012" cy="3147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AF6988-5706-418B-B1BB-2E083FEB485A}"/>
              </a:ext>
            </a:extLst>
          </p:cNvPr>
          <p:cNvSpPr txBox="1"/>
          <p:nvPr/>
        </p:nvSpPr>
        <p:spPr>
          <a:xfrm>
            <a:off x="654356" y="1617892"/>
            <a:ext cx="188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VẬT LIỆU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FF66A-C4F0-4D14-832F-AE06F200FE40}"/>
              </a:ext>
            </a:extLst>
          </p:cNvPr>
          <p:cNvSpPr txBox="1"/>
          <p:nvPr/>
        </p:nvSpPr>
        <p:spPr>
          <a:xfrm>
            <a:off x="3322745" y="1648838"/>
            <a:ext cx="265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LƯƠNG THỰC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EE4C7-7332-49F1-9407-926EAA181893}"/>
              </a:ext>
            </a:extLst>
          </p:cNvPr>
          <p:cNvSpPr txBox="1"/>
          <p:nvPr/>
        </p:nvSpPr>
        <p:spPr>
          <a:xfrm>
            <a:off x="3488782" y="3831947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CAO SU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E8B39B-A1AB-4435-A2C6-1E29BE9B893E}"/>
              </a:ext>
            </a:extLst>
          </p:cNvPr>
          <p:cNvSpPr txBox="1"/>
          <p:nvPr/>
        </p:nvSpPr>
        <p:spPr>
          <a:xfrm>
            <a:off x="408349" y="2750735"/>
            <a:ext cx="248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NGUYÊN LIỆU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51CEB0-153D-45EC-A6E1-FBCFE6D54D55}"/>
              </a:ext>
            </a:extLst>
          </p:cNvPr>
          <p:cNvSpPr txBox="1"/>
          <p:nvPr/>
        </p:nvSpPr>
        <p:spPr>
          <a:xfrm>
            <a:off x="378550" y="3853259"/>
            <a:ext cx="248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NHIÊN LIỆU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1789BB-423A-413E-B195-032CC50D167C}"/>
              </a:ext>
            </a:extLst>
          </p:cNvPr>
          <p:cNvSpPr txBox="1"/>
          <p:nvPr/>
        </p:nvSpPr>
        <p:spPr>
          <a:xfrm>
            <a:off x="3508694" y="2767375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THỰC PHẨM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CF1FD0-64D1-4424-BD0A-CD09A5785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545" y="1320191"/>
            <a:ext cx="2802012" cy="3147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AE2A2A-A39E-4888-9A90-3A41E9A9B717}"/>
              </a:ext>
            </a:extLst>
          </p:cNvPr>
          <p:cNvSpPr txBox="1"/>
          <p:nvPr/>
        </p:nvSpPr>
        <p:spPr>
          <a:xfrm>
            <a:off x="6370745" y="1625978"/>
            <a:ext cx="265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KIM LOẠI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98EF78-8BDA-4544-A693-65CE95EB4DAA}"/>
              </a:ext>
            </a:extLst>
          </p:cNvPr>
          <p:cNvSpPr txBox="1"/>
          <p:nvPr/>
        </p:nvSpPr>
        <p:spPr>
          <a:xfrm>
            <a:off x="6536782" y="3809087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THAN CỦI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A8F7B5-C03A-4EAA-B80B-85BC5521DABD}"/>
              </a:ext>
            </a:extLst>
          </p:cNvPr>
          <p:cNvSpPr txBox="1"/>
          <p:nvPr/>
        </p:nvSpPr>
        <p:spPr>
          <a:xfrm>
            <a:off x="6556694" y="2744515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KHÍ GAS</a:t>
            </a:r>
          </a:p>
        </p:txBody>
      </p:sp>
      <p:sp>
        <p:nvSpPr>
          <p:cNvPr id="21" name="Google Shape;183;p15">
            <a:extLst>
              <a:ext uri="{FF2B5EF4-FFF2-40B4-BE49-F238E27FC236}">
                <a16:creationId xmlns:a16="http://schemas.microsoft.com/office/drawing/2014/main" id="{E47B2DB2-26B6-4F9C-998F-0D885E632414}"/>
              </a:ext>
            </a:extLst>
          </p:cNvPr>
          <p:cNvSpPr txBox="1">
            <a:spLocks/>
          </p:cNvSpPr>
          <p:nvPr/>
        </p:nvSpPr>
        <p:spPr>
          <a:xfrm>
            <a:off x="375529" y="-52184"/>
            <a:ext cx="8577545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TRÒ CHƠI: ĐOÁN Ý ĐỒNG ĐỘI</a:t>
            </a:r>
          </a:p>
        </p:txBody>
      </p:sp>
    </p:spTree>
    <p:extLst>
      <p:ext uri="{BB962C8B-B14F-4D97-AF65-F5344CB8AC3E}">
        <p14:creationId xmlns:p14="http://schemas.microsoft.com/office/powerpoint/2010/main" val="31892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FFE068A-1D60-40C9-9062-E9D457BED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19" r="36173" b="36225"/>
          <a:stretch/>
        </p:blipFill>
        <p:spPr>
          <a:xfrm>
            <a:off x="18327" y="-6975"/>
            <a:ext cx="9144001" cy="5143500"/>
          </a:xfrm>
          <a:prstGeom prst="rect">
            <a:avLst/>
          </a:prstGeom>
        </p:spPr>
      </p:pic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934846" y="196355"/>
            <a:ext cx="4345814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Palatino Linotype" panose="02040502050505030304" pitchFamily="18" charset="0"/>
              </a:rPr>
              <a:t>NỘI DUNG CHỦ ĐỀ</a:t>
            </a:r>
            <a:endParaRPr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alatino Linotype" panose="02040502050505030304" pitchFamily="18" charset="0"/>
              </a:rPr>
              <a:t>5</a:t>
            </a:fld>
            <a:endParaRPr>
              <a:latin typeface="Palatino Linotype" panose="02040502050505030304" pitchFamily="18" charset="0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137592" y="83175"/>
            <a:ext cx="677989" cy="622660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Palatino Linotype" panose="020405020505050303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64383C-6866-4169-A529-BE35FED18A2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>
              <a:latin typeface="Palatino Linotype" panose="02040502050505030304" pitchFamily="18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E5B0BBA4-0028-40F7-B79B-DFE120100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093111"/>
              </p:ext>
            </p:extLst>
          </p:nvPr>
        </p:nvGraphicFramePr>
        <p:xfrm>
          <a:off x="18327" y="320041"/>
          <a:ext cx="9107345" cy="423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7;p17">
            <a:extLst>
              <a:ext uri="{FF2B5EF4-FFF2-40B4-BE49-F238E27FC236}">
                <a16:creationId xmlns:a16="http://schemas.microsoft.com/office/drawing/2014/main" id="{9CF06CD7-6BBC-4AC3-A952-4F02B868CFEA}"/>
              </a:ext>
            </a:extLst>
          </p:cNvPr>
          <p:cNvSpPr txBox="1">
            <a:spLocks/>
          </p:cNvSpPr>
          <p:nvPr/>
        </p:nvSpPr>
        <p:spPr>
          <a:xfrm>
            <a:off x="1981201" y="2358390"/>
            <a:ext cx="5676900" cy="57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Khái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niệm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v</a:t>
            </a:r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ật liệu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,</a:t>
            </a:r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nhiên liệu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,</a:t>
            </a:r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nguyên liệu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,</a:t>
            </a:r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lương thực, thực phẩm </a:t>
            </a:r>
            <a:endParaRPr lang="vi-VN" sz="1150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I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b="1" dirty="0">
                <a:latin typeface="Palatino Linotype" panose="02040502050505030304" pitchFamily="18" charset="0"/>
              </a:rPr>
              <a:t>THẢO LUẬN NHÓM</a:t>
            </a:r>
            <a:endParaRPr sz="4400" b="1" dirty="0">
              <a:latin typeface="Palatino Linotype" panose="02040502050505030304" pitchFamily="18" charset="0"/>
            </a:endParaRPr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25F443-E02E-4248-B3F2-31D308406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16" t="7786" r="20026" b="57974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0" name="Google Shape;225;p20">
            <a:extLst>
              <a:ext uri="{FF2B5EF4-FFF2-40B4-BE49-F238E27FC236}">
                <a16:creationId xmlns:a16="http://schemas.microsoft.com/office/drawing/2014/main" id="{30D152AF-22E7-408D-9CC3-8C09815A09EA}"/>
              </a:ext>
            </a:extLst>
          </p:cNvPr>
          <p:cNvSpPr txBox="1">
            <a:spLocks/>
          </p:cNvSpPr>
          <p:nvPr/>
        </p:nvSpPr>
        <p:spPr>
          <a:xfrm>
            <a:off x="395694" y="134960"/>
            <a:ext cx="8458745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PHIẾU HỌC TẬP SỐ 1</a:t>
            </a:r>
          </a:p>
        </p:txBody>
      </p:sp>
      <p:sp>
        <p:nvSpPr>
          <p:cNvPr id="32" name="Google Shape;226;p20">
            <a:extLst>
              <a:ext uri="{FF2B5EF4-FFF2-40B4-BE49-F238E27FC236}">
                <a16:creationId xmlns:a16="http://schemas.microsoft.com/office/drawing/2014/main" id="{C7F04BCF-A79D-430D-ADA0-CC301D53AA14}"/>
              </a:ext>
            </a:extLst>
          </p:cNvPr>
          <p:cNvSpPr txBox="1">
            <a:spLocks/>
          </p:cNvSpPr>
          <p:nvPr/>
        </p:nvSpPr>
        <p:spPr>
          <a:xfrm>
            <a:off x="175260" y="531260"/>
            <a:ext cx="8831580" cy="741280"/>
          </a:xfrm>
          <a:prstGeom prst="rect">
            <a:avLst/>
          </a:prstGeom>
          <a:solidFill>
            <a:srgbClr val="EBD7B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006712-CB7A-4080-BAB9-F3532437B39C}"/>
              </a:ext>
            </a:extLst>
          </p:cNvPr>
          <p:cNvGrpSpPr/>
          <p:nvPr/>
        </p:nvGrpSpPr>
        <p:grpSpPr>
          <a:xfrm>
            <a:off x="250424" y="1326713"/>
            <a:ext cx="5190256" cy="3816787"/>
            <a:chOff x="0" y="81692"/>
            <a:chExt cx="5835333" cy="340389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54AF2D8-8EC5-4250-9DB7-F5BBEE346DB2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3845"/>
              <a:ext cx="5835333" cy="3261743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99DB6B5-4AE6-455F-800F-A7C448C66826}"/>
                </a:ext>
              </a:extLst>
            </p:cNvPr>
            <p:cNvSpPr/>
            <p:nvPr/>
          </p:nvSpPr>
          <p:spPr>
            <a:xfrm>
              <a:off x="3547475" y="81692"/>
              <a:ext cx="965811" cy="2505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Nước giải khát</a:t>
              </a:r>
              <a:r>
                <a:rPr lang="en-US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DD962B8-6240-4438-9B91-E5043968C8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96" t="18034" r="6035" b="18370"/>
          <a:stretch/>
        </p:blipFill>
        <p:spPr>
          <a:xfrm>
            <a:off x="5577840" y="1803801"/>
            <a:ext cx="3566160" cy="2889575"/>
          </a:xfrm>
          <a:prstGeom prst="rect">
            <a:avLst/>
          </a:prstGeom>
        </p:spPr>
      </p:pic>
      <p:sp>
        <p:nvSpPr>
          <p:cNvPr id="41" name="Google Shape;226;p20">
            <a:extLst>
              <a:ext uri="{FF2B5EF4-FFF2-40B4-BE49-F238E27FC236}">
                <a16:creationId xmlns:a16="http://schemas.microsoft.com/office/drawing/2014/main" id="{D5F18249-DDC6-4F21-B03A-E9CE1594E8B4}"/>
              </a:ext>
            </a:extLst>
          </p:cNvPr>
          <p:cNvSpPr txBox="1">
            <a:spLocks/>
          </p:cNvSpPr>
          <p:nvPr/>
        </p:nvSpPr>
        <p:spPr>
          <a:xfrm>
            <a:off x="5824482" y="2519984"/>
            <a:ext cx="2778497" cy="1375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342265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6836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Palatino Linotype" panose="02040502050505030304" pitchFamily="18" charset="0"/>
              </a:rPr>
              <a:t>K</a:t>
            </a:r>
            <a:r>
              <a:rPr lang="en" sz="4000" dirty="0">
                <a:latin typeface="Palatino Linotype" panose="02040502050505030304" pitchFamily="18" charset="0"/>
              </a:rPr>
              <a:t>ết luận</a:t>
            </a:r>
            <a:endParaRPr sz="4000" dirty="0">
              <a:latin typeface="Palatino Linotype" panose="02040502050505030304" pitchFamily="18" charset="0"/>
            </a:endParaRPr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317004" y="1227750"/>
            <a:ext cx="7897356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</a:t>
            </a: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Cây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bã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rỉ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đường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rễ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bã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endParaRPr lang="en-US" sz="2400" b="1" dirty="0">
              <a:solidFill>
                <a:srgbClr val="0070C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khát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mật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súc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cồn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rượu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kẹo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bánh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glucose.</a:t>
            </a: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1657</Words>
  <PresentationFormat>On-screen Show (16:9)</PresentationFormat>
  <Paragraphs>197</Paragraphs>
  <Slides>35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Amatic SC</vt:lpstr>
      <vt:lpstr>Palatino Linotype</vt:lpstr>
      <vt:lpstr>Nunito SemiBold</vt:lpstr>
      <vt:lpstr>Wingdings</vt:lpstr>
      <vt:lpstr>Calibri</vt:lpstr>
      <vt:lpstr>Nunito</vt:lpstr>
      <vt:lpstr>Arial</vt:lpstr>
      <vt:lpstr>Times New Roman</vt:lpstr>
      <vt:lpstr>Curio template</vt:lpstr>
      <vt:lpstr>CHỦ ĐỀ 4:  MỘT SỐ VẬT LIỆU, NHIÊN LIỆU, NGUYÊN LIỆU,  LƯƠNG THỰC, THỰC PHẨM THÔNG DỤNG.  TÍNH CHẤT VÀ ỨNG DỤNG CỦA CHÚNG</vt:lpstr>
      <vt:lpstr>PowerPoint Presentation</vt:lpstr>
      <vt:lpstr>PowerPoint Presentation</vt:lpstr>
      <vt:lpstr>PowerPoint Presentation</vt:lpstr>
      <vt:lpstr>NỘI DUNG CHỦ ĐỀ</vt:lpstr>
      <vt:lpstr>PowerPoint Presentation</vt:lpstr>
      <vt:lpstr>PowerPoint Presentation</vt:lpstr>
      <vt:lpstr>PowerPoint Presentation</vt:lpstr>
      <vt:lpstr>Kết luận</vt:lpstr>
      <vt:lpstr>2. Dấu hiệu</vt:lpstr>
      <vt:lpstr>II. Tính chất và ứng dụng của một số vật liệu thông dụng</vt:lpstr>
      <vt:lpstr>PowerPoint Presentation</vt:lpstr>
      <vt:lpstr>THẢO LUẬN NHÓM</vt:lpstr>
      <vt:lpstr>PHƯƠNG ÁN  LÀM THÍ NGHIỆM</vt:lpstr>
      <vt:lpstr>PowerPoint Presentation</vt:lpstr>
      <vt:lpstr>PowerPoint Presentation</vt:lpstr>
      <vt:lpstr>Tính chất và ứng dụng của một số nhiên liệu, nguyên liệu, lương thực, thực phẩm thông dụng </vt:lpstr>
      <vt:lpstr>PowerPoint Presentation</vt:lpstr>
      <vt:lpstr>PowerPoint Presentation</vt:lpstr>
      <vt:lpstr>PowerPoint Presentation</vt:lpstr>
      <vt:lpstr>PowerPoint Presentation</vt:lpstr>
      <vt:lpstr>Sử dụng một số nguyên liệu, nhiên liệu, vật liệu an toàn, hiệu quả và bảo đảm sự phát triển bền vững </vt:lpstr>
      <vt:lpstr>PowerPoint Presentation</vt:lpstr>
      <vt:lpstr>+ Nhóm 3: Sử dụng nhiên liệu bảo đảm sự phát triển bền vững và an ninh năng lượng.  + Nhóm 4: Sử dụng vật liệu tái chế tạo ra những sản phẩm có ứng dụng trong cuộc sống hàng ngày</vt:lpstr>
      <vt:lpstr>PowerPoint Presentation</vt:lpstr>
      <vt:lpstr>PowerPoint Presentation</vt:lpstr>
      <vt:lpstr>PowerPoint Presentation</vt:lpstr>
      <vt:lpstr>Vật liệu xây dựng nào dưới đây được sử dụng nhằm bảo vệ môi trường và đảm bảo phát triển bền vững? </vt:lpstr>
      <vt:lpstr>Để sử dụng nhiên liệu tiết kiệm và hiệu quả cần phải cung cấp một lượng không khí hoặc oxygen: </vt:lpstr>
      <vt:lpstr>Hàm lượng dinh dưỡng chính trong lương thực là:</vt:lpstr>
      <vt:lpstr>Dấu hiệu nào dưới đây không phải là dấu hiệu của người bị ngộ độc thực phẩm? 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2021-05-24T01:58:32Z</dcterms:modified>
</cp:coreProperties>
</file>