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5" r:id="rId3"/>
    <p:sldId id="272" r:id="rId4"/>
    <p:sldId id="277" r:id="rId5"/>
    <p:sldId id="278" r:id="rId6"/>
    <p:sldId id="256" r:id="rId7"/>
    <p:sldId id="269" r:id="rId8"/>
    <p:sldId id="262" r:id="rId9"/>
    <p:sldId id="270" r:id="rId10"/>
    <p:sldId id="279" r:id="rId11"/>
    <p:sldId id="257" r:id="rId12"/>
    <p:sldId id="258" r:id="rId13"/>
    <p:sldId id="259" r:id="rId14"/>
    <p:sldId id="260" r:id="rId15"/>
    <p:sldId id="261" r:id="rId16"/>
    <p:sldId id="274" r:id="rId17"/>
    <p:sldId id="276" r:id="rId18"/>
    <p:sldId id="273" r:id="rId19"/>
    <p:sldId id="263" r:id="rId20"/>
    <p:sldId id="267" r:id="rId21"/>
    <p:sldId id="264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A738"/>
    <a:srgbClr val="FDD7C0"/>
    <a:srgbClr val="FEAEA5"/>
    <a:srgbClr val="F357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476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95AC-79A4-4B45-A89E-85813B82723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6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95AC-79A4-4B45-A89E-85813B82723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6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95AC-79A4-4B45-A89E-85813B82723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5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95AC-79A4-4B45-A89E-85813B82723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7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95AC-79A4-4B45-A89E-85813B82723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3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95AC-79A4-4B45-A89E-85813B82723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9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95AC-79A4-4B45-A89E-85813B82723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5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95AC-79A4-4B45-A89E-85813B82723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7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95AC-79A4-4B45-A89E-85813B82723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4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95AC-79A4-4B45-A89E-85813B82723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7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95AC-79A4-4B45-A89E-85813B82723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4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195AC-79A4-4B45-A89E-85813B82723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9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0"/>
            <a:ext cx="67056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TẬP GIỮA HỌC KÌ I</a:t>
            </a:r>
          </a:p>
          <a:p>
            <a:pPr algn="ctr"/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(TIẾT 9, 10)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19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4400" y="1752600"/>
            <a:ext cx="295389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VÀ BÀI TẬP</a:t>
            </a:r>
            <a:endParaRPr lang="en-US" sz="6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3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0" r="-1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97200" y="0"/>
            <a:ext cx="6858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Đánh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 ô trống trước ý đúng: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a.Trong khổ thơ 1, trẻ em được so sánh với những gì?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nụ hoa, bông hoa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ca, tiếng hát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 và nắng mưa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78188" y="3505200"/>
            <a:ext cx="529128" cy="609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478188" y="4648200"/>
            <a:ext cx="529128" cy="609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478188" y="5735955"/>
            <a:ext cx="529128" cy="609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5453203" y="3370153"/>
            <a:ext cx="5790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12" name="Tieng-tinh-tinh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28001" y="2209800"/>
            <a:ext cx="609600" cy="6096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724400" y="-152400"/>
            <a:ext cx="0" cy="70451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27291" y="627252"/>
            <a:ext cx="406850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Chúng em là cái nụ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Thời gian là lời ca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Nắng mưa tưới tắm nụ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Nở xòe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bông hoa.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vi-VN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Chúng em là bông hoa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Thời gian là tiếng hát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Đất trời nuôi dưỡng hoa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Thành hoa thơm ngọt mật.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vi-VN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Chúng em là yêu thương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Vô tư và chân thật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Ở trên Trái Đất này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Chúng em là đẹp nhất.</a:t>
            </a:r>
          </a:p>
          <a:p>
            <a:pPr algn="r"/>
            <a:r>
              <a:rPr lang="vi-VN" sz="2600" i="1" dirty="0">
                <a:latin typeface="Times New Roman" pitchFamily="18" charset="0"/>
                <a:cs typeface="Times New Roman" pitchFamily="18" charset="0"/>
              </a:rPr>
              <a:t>Phạm Đông Hưng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/>
          </a:p>
        </p:txBody>
      </p:sp>
      <p:sp>
        <p:nvSpPr>
          <p:cNvPr id="15" name="Rectangle 14"/>
          <p:cNvSpPr/>
          <p:nvPr/>
        </p:nvSpPr>
        <p:spPr>
          <a:xfrm>
            <a:off x="198691" y="-19079"/>
            <a:ext cx="4525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7119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4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11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r="-1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91200" y="114300"/>
            <a:ext cx="5867400" cy="32766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b. Những gì đã nuôi dưỡng bông hoa lớn lên?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Chúng em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Quả ngọt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Đất trờ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vi-VN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2564517"/>
            <a:ext cx="633412" cy="51244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19800" y="3868847"/>
            <a:ext cx="633412" cy="51244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19800" y="5181600"/>
            <a:ext cx="633412" cy="51244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724400" y="-152400"/>
            <a:ext cx="0" cy="70451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flipH="1">
            <a:off x="5989891" y="5117217"/>
            <a:ext cx="693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291" y="627252"/>
            <a:ext cx="406850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Chúng em là cái nụ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Thời gian là lời ca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Nắng mưa tưới tắm nụ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Nở xòe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bông hoa.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vi-VN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Chúng em là bông hoa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Thời gian là tiếng hát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Đất trời nuôi dưỡng hoa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Thành hoa thơm ngọt mật.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vi-VN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Chúng em là yêu thương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Vô tư và chân thật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Ở trên Trái Đất này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Chúng em là đẹp nhất.</a:t>
            </a:r>
          </a:p>
          <a:p>
            <a:pPr algn="r"/>
            <a:r>
              <a:rPr lang="vi-VN" sz="2600" i="1" dirty="0">
                <a:latin typeface="Times New Roman" pitchFamily="18" charset="0"/>
                <a:cs typeface="Times New Roman" pitchFamily="18" charset="0"/>
              </a:rPr>
              <a:t>Phạm Đông Hưng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/>
          </a:p>
        </p:txBody>
      </p:sp>
      <p:sp>
        <p:nvSpPr>
          <p:cNvPr id="11" name="Rectangle 10"/>
          <p:cNvSpPr/>
          <p:nvPr/>
        </p:nvSpPr>
        <p:spPr>
          <a:xfrm>
            <a:off x="198691" y="-19079"/>
            <a:ext cx="4525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3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r="-1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029200" y="457200"/>
            <a:ext cx="7162800" cy="5926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c. Dòng nào dưới đây nêu đúng các từ chỉ đặc điểm ở khổ 3?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Chúng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em, là, yêu thương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Chúng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em, vô tư, chân thật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Vô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tư, chân thật, đẹp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04080" y="2362200"/>
            <a:ext cx="633412" cy="51244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204080" y="3666530"/>
            <a:ext cx="633412" cy="51244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204080" y="4979283"/>
            <a:ext cx="633412" cy="51244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5174171" y="4914900"/>
            <a:ext cx="693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5400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724400" y="-152400"/>
            <a:ext cx="0" cy="70451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27291" y="627252"/>
            <a:ext cx="406850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Chúng em là cái nụ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Thời gian là lời ca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Nắng mưa tưới tắm nụ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Nở xòe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bông hoa.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vi-VN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Chúng em là bông hoa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Thời gian là tiếng hát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Đất trời nuôi dưỡng hoa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Thành hoa thơm ngọt mật.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vi-VN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Chúng em là yêu thương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Vô tư và chân thật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Ở trên Trái Đất này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Chúng em là đẹp nhất.</a:t>
            </a:r>
          </a:p>
          <a:p>
            <a:pPr algn="r"/>
            <a:r>
              <a:rPr lang="vi-VN" sz="2600" i="1" dirty="0">
                <a:latin typeface="Times New Roman" pitchFamily="18" charset="0"/>
                <a:cs typeface="Times New Roman" pitchFamily="18" charset="0"/>
              </a:rPr>
              <a:t>Phạm Đông Hưng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/>
          </a:p>
        </p:txBody>
      </p:sp>
      <p:sp>
        <p:nvSpPr>
          <p:cNvPr id="14" name="Rectangle 13"/>
          <p:cNvSpPr/>
          <p:nvPr/>
        </p:nvSpPr>
        <p:spPr>
          <a:xfrm>
            <a:off x="198691" y="-19079"/>
            <a:ext cx="4525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950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72099" y="533400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Những tiếng nào ở cuối dòng trong khổ thơ 3 bắt vần với nhau?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3502462"/>
            <a:ext cx="48767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24400" y="-152400"/>
            <a:ext cx="0" cy="70451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7291" y="627252"/>
            <a:ext cx="406850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Chúng em là cái nụ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Thời gian là lời ca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Nắng mưa tưới tắm nụ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Nở xòe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bông hoa.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vi-VN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Chúng em là bông hoa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Thời gian là tiếng hát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Đất trời nuôi dưỡng hoa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Thành hoa thơm ngọt mật.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vi-VN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Chúng em là yêu thương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Vô tư và chân thật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Ở trên Trái Đất này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Chúng em là đẹp nhất.</a:t>
            </a:r>
          </a:p>
          <a:p>
            <a:pPr algn="r"/>
            <a:r>
              <a:rPr lang="vi-VN" sz="2600" i="1" dirty="0">
                <a:latin typeface="Times New Roman" pitchFamily="18" charset="0"/>
                <a:cs typeface="Times New Roman" pitchFamily="18" charset="0"/>
              </a:rPr>
              <a:t>Phạm Đông Hưng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/>
          </a:p>
        </p:txBody>
      </p:sp>
      <p:sp>
        <p:nvSpPr>
          <p:cNvPr id="10" name="Rectangle 9"/>
          <p:cNvSpPr/>
          <p:nvPr/>
        </p:nvSpPr>
        <p:spPr>
          <a:xfrm>
            <a:off x="198691" y="-19079"/>
            <a:ext cx="4525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4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228600"/>
            <a:ext cx="121158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Đặt câu: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 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trẻ em</a:t>
            </a:r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là những bông hoa</a:t>
            </a:r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Nói về tình yêu thương dành cho trẻ em.</a:t>
            </a:r>
          </a:p>
          <a:p>
            <a:pPr marL="0" indent="0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 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đều yêu thương trẻ em</a:t>
            </a:r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48200" y="1638300"/>
            <a:ext cx="7620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4495800"/>
            <a:ext cx="7620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M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26670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như búp trên </a:t>
            </a:r>
            <a:r>
              <a:rPr lang="vi-VN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vi-VN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9496" y="5334000"/>
            <a:ext cx="8953092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rất yêu thương các em học trò nhỏ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37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r="-1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83140"/>
            <a:ext cx="38931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151418" y="228600"/>
            <a:ext cx="56388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cái nụ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Thời gian là lời ca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Nắng mưa tưới tắm nụ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Nở xòe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bông hoa.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bông hoa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Thời gian là tiếng hát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Đất trời nuôi dưỡng hoa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Thành hoa thơm ngọt mật.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yêu thương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Vô tư và chân thật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Ở trên Trái Đất này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đẹp nhất.</a:t>
            </a:r>
          </a:p>
          <a:p>
            <a:pPr algn="r"/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Phạm Đông Hưng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86" b="99123" l="564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3352800"/>
            <a:ext cx="3714750" cy="3257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6667" l="9843" r="897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2968" y="1295400"/>
            <a:ext cx="241935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98" b="99310" l="5696" r="955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0" y="1928812"/>
            <a:ext cx="21717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2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86200" y="2667000"/>
            <a:ext cx="40272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94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362200"/>
            <a:ext cx="6607843" cy="1246093"/>
          </a:xfrm>
          <a:prstGeom prst="rect">
            <a:avLst/>
          </a:prstGeom>
          <a:noFill/>
          <a:ln w="57150">
            <a:noFill/>
          </a:ln>
        </p:spPr>
        <p:txBody>
          <a:bodyPr wrap="square" lIns="136763" tIns="68381" rIns="136763" bIns="68381" rtlCol="0">
            <a:spAutoFit/>
          </a:bodyPr>
          <a:lstStyle/>
          <a:p>
            <a:pPr algn="ctr">
              <a:spcBef>
                <a:spcPts val="898"/>
              </a:spcBef>
            </a:pP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B. VIẾT</a:t>
            </a:r>
          </a:p>
        </p:txBody>
      </p:sp>
    </p:spTree>
    <p:extLst>
      <p:ext uri="{BB962C8B-B14F-4D97-AF65-F5344CB8AC3E}">
        <p14:creationId xmlns:p14="http://schemas.microsoft.com/office/powerpoint/2010/main" val="863077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29000" y="198437"/>
            <a:ext cx="53340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vi-VN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mai lên sao Kim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t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t">
              <a:spcBef>
                <a:spcPts val="0"/>
              </a:spcBef>
              <a:spcAft>
                <a:spcPts val="600"/>
              </a:spcAft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mai lên sao Kim</a:t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Xem có gì trên đó</a:t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Có nắng và có gió?</a:t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Có ngày và có đêm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t">
              <a:spcBef>
                <a:spcPts val="0"/>
              </a:spcBef>
              <a:spcAft>
                <a:spcPts val="600"/>
              </a:spcAft>
              <a:buNone/>
            </a:pP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t">
              <a:spcBef>
                <a:spcPts val="0"/>
              </a:spcBef>
              <a:spcAft>
                <a:spcPts val="600"/>
              </a:spcAft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Ngày mai lên sao Kim</a:t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Xem có gì trong đó</a:t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Nếu những gì chưa có</a:t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Thì chúng mình mang thêm.</a:t>
            </a:r>
          </a:p>
          <a:p>
            <a:pPr marL="0" indent="0" algn="r" fontAlgn="t">
              <a:spcBef>
                <a:spcPts val="0"/>
              </a:spcBef>
              <a:spcAft>
                <a:spcPts val="600"/>
              </a:spcAft>
              <a:buNone/>
            </a:pPr>
            <a:r>
              <a:rPr lang="vi-VN" i="1" dirty="0">
                <a:latin typeface="Times New Roman" pitchFamily="18" charset="0"/>
                <a:cs typeface="Times New Roman" pitchFamily="18" charset="0"/>
              </a:rPr>
              <a:t>Phùng Ngọc Hùng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vi-VN" b="1" u="sng" dirty="0"/>
          </a:p>
        </p:txBody>
      </p:sp>
      <p:sp>
        <p:nvSpPr>
          <p:cNvPr id="5" name="Rectangle 4"/>
          <p:cNvSpPr/>
          <p:nvPr/>
        </p:nvSpPr>
        <p:spPr>
          <a:xfrm>
            <a:off x="381000" y="838200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B. Viết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Nghe - viết</a:t>
            </a:r>
          </a:p>
        </p:txBody>
      </p:sp>
    </p:spTree>
    <p:extLst>
      <p:ext uri="{BB962C8B-B14F-4D97-AF65-F5344CB8AC3E}">
        <p14:creationId xmlns:p14="http://schemas.microsoft.com/office/powerpoint/2010/main" val="191178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2667000"/>
            <a:ext cx="40272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26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4781" y="2057400"/>
            <a:ext cx="6284093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239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39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00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0" y="990600"/>
            <a:ext cx="109728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4-5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tốt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̀?</a:t>
            </a:r>
          </a:p>
          <a:p>
            <a:pPr>
              <a:buFontTx/>
              <a:buChar char="-"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diễn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diễn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tốt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cảm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thấy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514600"/>
            <a:ext cx="1981200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Gợi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ý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286000"/>
            <a:ext cx="1048261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Tạm</a:t>
            </a: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biệt</a:t>
            </a:r>
            <a:r>
              <a:rPr lang="vi-VN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và hẹn gặp lại</a:t>
            </a:r>
            <a:endParaRPr lang="en-US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623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" presetClass="emph" presetSubtype="1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1219200"/>
            <a:ext cx="4419600" cy="3462084"/>
          </a:xfrm>
          <a:prstGeom prst="rect">
            <a:avLst/>
          </a:prstGeom>
          <a:noFill/>
          <a:ln w="57150">
            <a:noFill/>
          </a:ln>
        </p:spPr>
        <p:txBody>
          <a:bodyPr wrap="square" lIns="136763" tIns="68381" rIns="136763" bIns="68381" rtlCol="0">
            <a:spAutoFit/>
          </a:bodyPr>
          <a:lstStyle/>
          <a:p>
            <a:pPr algn="ctr">
              <a:spcBef>
                <a:spcPts val="898"/>
              </a:spcBef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A. ĐỌC THẦM VÀ LÀM BÀI TẬP</a:t>
            </a:r>
          </a:p>
        </p:txBody>
      </p:sp>
    </p:spTree>
    <p:extLst>
      <p:ext uri="{BB962C8B-B14F-4D97-AF65-F5344CB8AC3E}">
        <p14:creationId xmlns:p14="http://schemas.microsoft.com/office/powerpoint/2010/main" val="4234338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1981200"/>
            <a:ext cx="510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7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5471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0" y="2743200"/>
            <a:ext cx="29209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96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09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2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8765" y="2030790"/>
            <a:ext cx="38931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228600"/>
            <a:ext cx="56388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cái nụ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Thời gian là lời ca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Nắng mưa tưới tắm nụ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Nở xòe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bông hoa.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bông hoa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Thời gian là tiếng hát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Đất trời nuôi dưỡng hoa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Thành hoa thơm ngọt mật.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yêu thương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Vô tư và chân thật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Ở trên Trái Đất này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đẹp nhất.</a:t>
            </a:r>
          </a:p>
          <a:p>
            <a:pPr algn="r"/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Phạm Đông Hưng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86" b="99123" l="564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3600450"/>
            <a:ext cx="3714750" cy="3257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6667" l="9843" r="897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5981" y="2352675"/>
            <a:ext cx="241935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98" b="99310" l="5696" r="955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0" y="1928812"/>
            <a:ext cx="2171700" cy="414337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0210800" y="63427"/>
            <a:ext cx="1866900" cy="893618"/>
          </a:xfrm>
          <a:prstGeom prst="roundRect">
            <a:avLst/>
          </a:prstGeom>
          <a:solidFill>
            <a:srgbClr val="EEA73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3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2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283" y="1928812"/>
            <a:ext cx="38931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1200" y="268432"/>
            <a:ext cx="56388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cái nụ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Thời gian là lời ca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Nắng mưa tưới tắm nụ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Nở xòe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bông hoa.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bông hoa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Thời gian là tiếng hát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Đất trời nuôi dưỡng hoa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Thành hoa thơm ngọt mật.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yêu thương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Vô tư và chân thật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Ở trên Trái Đất này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đẹp nhất.</a:t>
            </a:r>
          </a:p>
          <a:p>
            <a:pPr algn="r"/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Phạm Đông Hưng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86" b="99123" l="564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4691" y="3619500"/>
            <a:ext cx="3714750" cy="3257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6667" l="9843" r="897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2413" y="2190750"/>
            <a:ext cx="241935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98" b="99310" l="5696" r="955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0" y="1928812"/>
            <a:ext cx="2171700" cy="41433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18283" y="0"/>
            <a:ext cx="2400300" cy="1503218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3794" y="1565142"/>
            <a:ext cx="1330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Nở xòe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91475" y="3250412"/>
            <a:ext cx="1923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nuôi dưỡng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92682" y="700743"/>
            <a:ext cx="979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 ca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8658285" y="394124"/>
            <a:ext cx="140319" cy="3574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549475" y="775421"/>
            <a:ext cx="138576" cy="3377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380363" y="1651288"/>
            <a:ext cx="114093" cy="3255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066824" y="1223963"/>
            <a:ext cx="140320" cy="3413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145437" y="2530027"/>
            <a:ext cx="94709" cy="2985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037759" y="2965652"/>
            <a:ext cx="99225" cy="3157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373801" y="3478528"/>
            <a:ext cx="115357" cy="2800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668867" y="3869418"/>
            <a:ext cx="116632" cy="2651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450829" y="4665704"/>
            <a:ext cx="140319" cy="3574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9304513" y="5129180"/>
            <a:ext cx="138576" cy="3377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9150097" y="5946209"/>
            <a:ext cx="114093" cy="3255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735270" y="5503894"/>
            <a:ext cx="140320" cy="3413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53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0" grpId="0"/>
      <p:bldP spid="1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r="-1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002090"/>
            <a:ext cx="38931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151418" y="228600"/>
            <a:ext cx="56388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cái nụ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Thời gian là lời ca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Nắng mưa tưới tắm nụ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Nở xòe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bông hoa.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bông hoa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Thời gian là tiếng hát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Đất trời nuôi dưỡng hoa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Thành hoa thơm ngọt mật.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yêu thương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Vô tư và chân thật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Ở trên Trái Đất này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đẹp nhất.</a:t>
            </a:r>
          </a:p>
          <a:p>
            <a:pPr algn="r"/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Phạm Đông Hưng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86" b="99123" l="564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3352800"/>
            <a:ext cx="3714750" cy="3257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6667" l="9843" r="897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2968" y="1295400"/>
            <a:ext cx="241935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98" b="99310" l="5696" r="955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0" y="1928812"/>
            <a:ext cx="2171700" cy="414337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151418" y="228600"/>
            <a:ext cx="0" cy="19050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51418" y="2247900"/>
            <a:ext cx="0" cy="19050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51418" y="4495800"/>
            <a:ext cx="0" cy="19050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Terminator 10"/>
          <p:cNvSpPr/>
          <p:nvPr/>
        </p:nvSpPr>
        <p:spPr>
          <a:xfrm>
            <a:off x="760845" y="5334001"/>
            <a:ext cx="3887355" cy="1046958"/>
          </a:xfrm>
          <a:prstGeom prst="flowChartTerminator">
            <a:avLst/>
          </a:prstGeom>
          <a:solidFill>
            <a:srgbClr val="0100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THƠ CHIA LÀM MẤY ĐOẠN 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213632" y="91639"/>
            <a:ext cx="2490890" cy="910451"/>
          </a:xfrm>
          <a:prstGeom prst="flowChartTerminator">
            <a:avLst/>
          </a:prstGeom>
          <a:solidFill>
            <a:srgbClr val="08540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ĐOẠN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23875" y="323058"/>
            <a:ext cx="320849" cy="30247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32318" y="2544338"/>
            <a:ext cx="314255" cy="30247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23875" y="4679102"/>
            <a:ext cx="314255" cy="30247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06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r="-11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002090"/>
            <a:ext cx="38931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151418" y="228600"/>
            <a:ext cx="56388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cái nụ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Thời gian là lời ca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Nắng mưa tưới tắm nụ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Nở xòe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bông hoa.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bông hoa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Thời gian là tiếng hát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Đất trời nuôi dưỡng hoa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Thành hoa thơm ngọt mật.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yêu thương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Vô tư và chân thật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Ở trên Trái Đất này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Chúng em là đẹp nhất.</a:t>
            </a:r>
          </a:p>
          <a:p>
            <a:pPr algn="r"/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Phạm Đông Hưng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86" b="99123" l="564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3352800"/>
            <a:ext cx="3714750" cy="3257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6667" l="9843" r="897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2968" y="1295400"/>
            <a:ext cx="241935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98" b="99310" l="5696" r="955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0" y="1928812"/>
            <a:ext cx="2171700" cy="4143375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457200" y="38100"/>
            <a:ext cx="2514600" cy="963990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TOÀN BÀI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83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297</Words>
  <Application>Microsoft Office PowerPoint</Application>
  <PresentationFormat>Custom</PresentationFormat>
  <Paragraphs>134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Chúng em là đẹp nhất</dc:title>
  <dc:creator>Huy Duẩn</dc:creator>
  <cp:lastModifiedBy>Admin</cp:lastModifiedBy>
  <cp:revision>19</cp:revision>
  <dcterms:created xsi:type="dcterms:W3CDTF">2021-07-20T15:47:01Z</dcterms:created>
  <dcterms:modified xsi:type="dcterms:W3CDTF">2021-10-22T05:45:17Z</dcterms:modified>
</cp:coreProperties>
</file>