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62" r:id="rId3"/>
    <p:sldId id="256" r:id="rId4"/>
    <p:sldId id="257" r:id="rId5"/>
    <p:sldId id="260" r:id="rId6"/>
    <p:sldId id="258" r:id="rId7"/>
    <p:sldId id="259" r:id="rId8"/>
    <p:sldId id="263" r:id="rId9"/>
    <p:sldId id="425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0299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1651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9227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8953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3019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5302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5051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740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721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431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034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69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.gif"/><Relationship Id="rId17" Type="http://schemas.openxmlformats.org/officeDocument/2006/relationships/image" Target="../media/image9.gif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.gif"/><Relationship Id="rId5" Type="http://schemas.microsoft.com/office/2007/relationships/media" Target="../media/media1.mp3"/><Relationship Id="rId1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mấy chân?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2 Chân</a:t>
            </a:r>
          </a:p>
        </p:txBody>
      </p:sp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49" y="5558908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1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</p:spTree>
    <p:extLst>
      <p:ext uri="{BB962C8B-B14F-4D97-AF65-F5344CB8AC3E}">
        <p14:creationId xmlns:p14="http://schemas.microsoft.com/office/powerpoint/2010/main" val="1896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số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số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1976" y="3429000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01756" y="1056068"/>
            <a:ext cx="8900576" cy="4700788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/>
              <a:t>CÁCH CHƠI</a:t>
            </a:r>
          </a:p>
          <a:p>
            <a:r>
              <a:rPr lang="en-US" sz="2400"/>
              <a:t>Bước 1: Bấm vào màn hình ra câu hỏi</a:t>
            </a:r>
          </a:p>
          <a:p>
            <a:r>
              <a:rPr lang="en-US" sz="2400"/>
              <a:t>Bước 2: Bấm tiếp vào màn hình ra đáp án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Trường hợp học sinh không có đáp án.</a:t>
            </a:r>
          </a:p>
          <a:p>
            <a:r>
              <a:rPr lang="en-US" sz="2400"/>
              <a:t>Bước 1: Bấm vào xì trum thảm bay sẽ ra đáp án.</a:t>
            </a:r>
          </a:p>
          <a:p>
            <a:r>
              <a:rPr lang="en-US" sz="2400"/>
              <a:t>Bước 2: Bấm tiếp vào màn hình để ra đáp án cuối cùng.</a:t>
            </a:r>
          </a:p>
          <a:p>
            <a:r>
              <a:rPr lang="en-US" sz="2400"/>
              <a:t>Bước 3: Bấm vào chiếc xe của xì trum để vượt chướng ngại vật.</a:t>
            </a:r>
          </a:p>
          <a:p>
            <a:r>
              <a:rPr lang="en-US" sz="2400">
                <a:solidFill>
                  <a:srgbClr val="FF0000"/>
                </a:solidFill>
              </a:rPr>
              <a:t>Mẹo vặt : 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</a:rPr>
              <a:t>Bấm vào xì trum thảm bay sẽ mất đáp án mà xì trum thảm bay đưa ra, không bấm qua vòng cũng tự mất.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597862"/>
            <a:ext cx="1688407" cy="154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6489" y="5370490"/>
            <a:ext cx="1487510" cy="14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457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SƯU TẦM: ĐOÀN VĂN DOANH, NAM TRỰC, NAM ĐỊNH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LINK NHÓM DÀNH CHO GV BỘ MÔN VẬT LÝ TRAO ĐỔI TÀI LIỆU VÀ CHUYÊN MÔN CT 2018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/>
              </a:rPr>
              <a:t>https://www.facebook.com/groups/299257004355186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297</Words>
  <PresentationFormat>Trình chiếu Trên màn hình (4:3)</PresentationFormat>
  <Paragraphs>35</Paragraphs>
  <Slides>8</Slides>
  <Notes>0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8</vt:i4>
      </vt:variant>
    </vt:vector>
  </HeadingPairs>
  <TitlesOfParts>
    <vt:vector size="14" baseType="lpstr">
      <vt:lpstr>Times New Roman</vt:lpstr>
      <vt:lpstr>Calibri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2018-03-14T16:45:16Z</dcterms:created>
  <dcterms:modified xsi:type="dcterms:W3CDTF">2023-09-16T12:21:17Z</dcterms:modified>
</cp:coreProperties>
</file>